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43" r:id="rId11"/>
    <p:sldMasterId id="2147483983" r:id="rId12"/>
    <p:sldMasterId id="2147483997" r:id="rId13"/>
    <p:sldMasterId id="2147484008" r:id="rId14"/>
  </p:sldMasterIdLst>
  <p:notesMasterIdLst>
    <p:notesMasterId r:id="rId52"/>
  </p:notesMasterIdLst>
  <p:handoutMasterIdLst>
    <p:handoutMasterId r:id="rId53"/>
  </p:handoutMasterIdLst>
  <p:sldIdLst>
    <p:sldId id="884" r:id="rId15"/>
    <p:sldId id="309" r:id="rId16"/>
    <p:sldId id="885" r:id="rId17"/>
    <p:sldId id="886" r:id="rId18"/>
    <p:sldId id="887" r:id="rId19"/>
    <p:sldId id="2076137416" r:id="rId20"/>
    <p:sldId id="339" r:id="rId21"/>
    <p:sldId id="2076137417" r:id="rId22"/>
    <p:sldId id="2076137409" r:id="rId23"/>
    <p:sldId id="2076137419" r:id="rId24"/>
    <p:sldId id="2076137420" r:id="rId25"/>
    <p:sldId id="433" r:id="rId26"/>
    <p:sldId id="2076137421" r:id="rId27"/>
    <p:sldId id="2076137422" r:id="rId28"/>
    <p:sldId id="2076137423" r:id="rId29"/>
    <p:sldId id="2076137439" r:id="rId30"/>
    <p:sldId id="2076137434" r:id="rId31"/>
    <p:sldId id="2076137428" r:id="rId32"/>
    <p:sldId id="2076137436" r:id="rId33"/>
    <p:sldId id="2076137440" r:id="rId34"/>
    <p:sldId id="439" r:id="rId35"/>
    <p:sldId id="2076137445" r:id="rId36"/>
    <p:sldId id="2076137444" r:id="rId37"/>
    <p:sldId id="2076137430" r:id="rId38"/>
    <p:sldId id="2076137431" r:id="rId39"/>
    <p:sldId id="2076137432" r:id="rId40"/>
    <p:sldId id="450" r:id="rId41"/>
    <p:sldId id="2076137433" r:id="rId42"/>
    <p:sldId id="2076137425" r:id="rId43"/>
    <p:sldId id="2076137435" r:id="rId44"/>
    <p:sldId id="461" r:id="rId45"/>
    <p:sldId id="2076137441" r:id="rId46"/>
    <p:sldId id="2076137442" r:id="rId47"/>
    <p:sldId id="2076137438" r:id="rId48"/>
    <p:sldId id="2076137437" r:id="rId49"/>
    <p:sldId id="2076137426" r:id="rId50"/>
    <p:sldId id="2076137443" r:id="rId51"/>
  </p:sldIdLst>
  <p:sldSz cx="12188825" cy="6858000"/>
  <p:notesSz cx="6858000" cy="9144000"/>
  <p:custDataLst>
    <p:custData r:id="rId3"/>
    <p:custData r:id="rId4"/>
    <p:custData r:id="rId2"/>
    <p:custData r:id="rId5"/>
    <p:custData r:id="rId8"/>
    <p:custData r:id="rId9"/>
    <p:custData r:id="rId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45F69E6-9CFF-60A1-4D00-C5F6E960600E}" name="Kate Mcdaniel" initials="KM" userId="S::kate.mcdaniel@uipath.com::ac2dcec2-adca-4a3a-8a42-4d2b5cf092f0"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9C9287-C359-A745-A36E-FA7C44FFFB31}" v="1" dt="2023-05-22T12:35:10.9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834" y="102"/>
      </p:cViewPr>
      <p:guideLst>
        <p:guide pos="3839"/>
        <p:guide orient="horz" pos="21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viewProps" Target="viewProp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handoutMaster" Target="handoutMasters/handoutMaster1.xml"/><Relationship Id="rId58" Type="http://schemas.microsoft.com/office/2015/10/relationships/revisionInfo" Target="revisionInfo.xml"/><Relationship Id="rId5" Type="http://schemas.openxmlformats.org/officeDocument/2006/relationships/customXml" Target="../customXml/item5.xml"/><Relationship Id="rId19" Type="http://schemas.openxmlformats.org/officeDocument/2006/relationships/slide" Target="slides/slide5.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Master" Target="slideMasters/slideMaster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theme" Target="theme/theme1.xml"/><Relationship Id="rId8" Type="http://schemas.openxmlformats.org/officeDocument/2006/relationships/customXml" Target="../customXml/item8.xml"/><Relationship Id="rId51" Type="http://schemas.openxmlformats.org/officeDocument/2006/relationships/slide" Target="slides/slide37.xml"/><Relationship Id="rId3" Type="http://schemas.openxmlformats.org/officeDocument/2006/relationships/customXml" Target="../customXml/item3.xml"/><Relationship Id="rId12" Type="http://schemas.openxmlformats.org/officeDocument/2006/relationships/slideMaster" Target="slideMasters/slideMaster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microsoft.com/office/2018/10/relationships/authors" Target="authors.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tableStyles" Target="tableStyles.xml"/><Relationship Id="rId10" Type="http://schemas.openxmlformats.org/officeDocument/2006/relationships/customXml" Target="../customXml/item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83C52AC-B35A-CA4E-8A36-41D4C19C8B66}" type="datetimeFigureOut">
              <a:rPr lang="en-US" smtClean="0"/>
              <a:pPr/>
              <a:t>5/22/2023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49E16FA-277E-0C48-86CC-060AC9F2D5BB}"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EF42A7-8624-5649-A655-6E2B4F25EC14}" type="datetimeFigureOut">
              <a:rPr lang="en-US" smtClean="0"/>
              <a:pPr/>
              <a:t>5/22/2023</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18B97D-45A5-1E45-A1E0-6392C6E84CC6}"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18B97D-45A5-1E45-A1E0-6392C6E84CC6}" type="slidenum">
              <a:rPr lang="en-US" smtClean="0"/>
              <a:pPr/>
              <a:t>2</a:t>
            </a:fld>
            <a:endParaRPr lang="en-US"/>
          </a:p>
        </p:txBody>
      </p:sp>
    </p:spTree>
    <p:extLst>
      <p:ext uri="{BB962C8B-B14F-4D97-AF65-F5344CB8AC3E}">
        <p14:creationId xmlns:p14="http://schemas.microsoft.com/office/powerpoint/2010/main" val="1043700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18B97D-45A5-1E45-A1E0-6392C6E84CC6}" type="slidenum">
              <a:rPr lang="en-US" smtClean="0"/>
              <a:pPr/>
              <a:t>6</a:t>
            </a:fld>
            <a:endParaRPr lang="en-US"/>
          </a:p>
        </p:txBody>
      </p:sp>
    </p:spTree>
    <p:extLst>
      <p:ext uri="{BB962C8B-B14F-4D97-AF65-F5344CB8AC3E}">
        <p14:creationId xmlns:p14="http://schemas.microsoft.com/office/powerpoint/2010/main" val="2871076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4 years ago we had 3 products – Studio, Orchestrator, and Robots. Now we’re at 20+. Add to that the different ways of accessing and installing the products, and you get the full landscape today. And Academy has been keeping up. No matter if you’ve bought the product and you’re starting to use it or if you’re planning to give it a try, we’re here to support you with comprehensive training. </a:t>
            </a:r>
          </a:p>
          <a:p>
            <a:endParaRPr lang="en-US"/>
          </a:p>
        </p:txBody>
      </p:sp>
      <p:sp>
        <p:nvSpPr>
          <p:cNvPr id="4" name="Slide Number Placeholder 3"/>
          <p:cNvSpPr>
            <a:spLocks noGrp="1"/>
          </p:cNvSpPr>
          <p:nvPr>
            <p:ph type="sldNum" sz="quarter" idx="5"/>
          </p:nvPr>
        </p:nvSpPr>
        <p:spPr/>
        <p:txBody>
          <a:bodyPr/>
          <a:lstStyle/>
          <a:p>
            <a:fld id="{1618B97D-45A5-1E45-A1E0-6392C6E84CC6}" type="slidenum">
              <a:rPr lang="en-US" smtClean="0"/>
              <a:pPr/>
              <a:t>7</a:t>
            </a:fld>
            <a:endParaRPr lang="en-US"/>
          </a:p>
        </p:txBody>
      </p:sp>
    </p:spTree>
    <p:extLst>
      <p:ext uri="{BB962C8B-B14F-4D97-AF65-F5344CB8AC3E}">
        <p14:creationId xmlns:p14="http://schemas.microsoft.com/office/powerpoint/2010/main" val="1385266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a:cs typeface="Calibri"/>
              </a:rPr>
              <a:t>UiPath Academy started in April 2017</a:t>
            </a:r>
            <a:r>
              <a:rPr lang="en-US" sz="1000"/>
              <a:t>. </a:t>
            </a:r>
            <a:r>
              <a:rPr lang="en-US" sz="1000">
                <a:cs typeface="Calibri"/>
              </a:rPr>
              <a:t>It was the first free learning platform in the automation space. Back then, UiPath meant 3 products covering what we call today core RPA: automating simple tasks using the UI layer of applications. Since then we've grown as a company – we have many more products to automate all the business facets. We've added AI, process mining, test automation.</a:t>
            </a:r>
          </a:p>
          <a:p>
            <a:endParaRPr lang="en-US" sz="1000">
              <a:cs typeface="Calibri"/>
            </a:endParaRPr>
          </a:p>
          <a:p>
            <a:r>
              <a:rPr lang="en-US" sz="1000">
                <a:cs typeface="Calibri"/>
              </a:rPr>
              <a:t>The industry itself has evolved. Roles have been established, the most important one being the RPA Developer, with the job demand growing in double digits every year. UiPath Academy helps people prepare for taking the certification exams.</a:t>
            </a:r>
          </a:p>
          <a:p>
            <a:endParaRPr lang="en-US" sz="1000">
              <a:cs typeface="Calibri"/>
            </a:endParaRPr>
          </a:p>
          <a:p>
            <a:r>
              <a:rPr lang="en-US" sz="1000">
                <a:cs typeface="Calibri"/>
              </a:rPr>
              <a:t>Just like in Day 1, we're committed to offering free and universal learning. Back then it was for core RPA, now it’s for the entire automation spectrum. This is fully aligned with UiPath's mission of accelerating human achievement, by making automation a reality for as many people as possible. And what can be more ambitious than supporting people to take the driver's seat when dealing with automation? To deliver on this, there’s an entire ecosystem built around UiPath Academy, with free access to the Community edition of our product, a free Forum, a free Marketplace and so on.</a:t>
            </a:r>
            <a:endParaRPr lang="en-US" sz="1000"/>
          </a:p>
        </p:txBody>
      </p:sp>
      <p:sp>
        <p:nvSpPr>
          <p:cNvPr id="4" name="Slide Number Placeholder 3"/>
          <p:cNvSpPr>
            <a:spLocks noGrp="1"/>
          </p:cNvSpPr>
          <p:nvPr>
            <p:ph type="sldNum" sz="quarter" idx="5"/>
          </p:nvPr>
        </p:nvSpPr>
        <p:spPr/>
        <p:txBody>
          <a:bodyPr/>
          <a:lstStyle/>
          <a:p>
            <a:fld id="{1618B97D-45A5-1E45-A1E0-6392C6E84CC6}" type="slidenum">
              <a:rPr lang="en-US" smtClean="0"/>
              <a:pPr/>
              <a:t>9</a:t>
            </a:fld>
            <a:endParaRPr lang="en-US"/>
          </a:p>
        </p:txBody>
      </p:sp>
    </p:spTree>
    <p:extLst>
      <p:ext uri="{BB962C8B-B14F-4D97-AF65-F5344CB8AC3E}">
        <p14:creationId xmlns:p14="http://schemas.microsoft.com/office/powerpoint/2010/main" val="2554794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18B97D-45A5-1E45-A1E0-6392C6E84CC6}" type="slidenum">
              <a:rPr lang="en-US" smtClean="0"/>
              <a:pPr/>
              <a:t>10</a:t>
            </a:fld>
            <a:endParaRPr lang="en-US"/>
          </a:p>
        </p:txBody>
      </p:sp>
    </p:spTree>
    <p:extLst>
      <p:ext uri="{BB962C8B-B14F-4D97-AF65-F5344CB8AC3E}">
        <p14:creationId xmlns:p14="http://schemas.microsoft.com/office/powerpoint/2010/main" val="3416862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a:p>
        </p:txBody>
      </p:sp>
      <p:sp>
        <p:nvSpPr>
          <p:cNvPr id="4" name="Slide Number Placeholder 3"/>
          <p:cNvSpPr>
            <a:spLocks noGrp="1"/>
          </p:cNvSpPr>
          <p:nvPr>
            <p:ph type="sldNum" sz="quarter" idx="5"/>
          </p:nvPr>
        </p:nvSpPr>
        <p:spPr/>
        <p:txBody>
          <a:bodyPr/>
          <a:lstStyle/>
          <a:p>
            <a:fld id="{1618B97D-45A5-1E45-A1E0-6392C6E84CC6}" type="slidenum">
              <a:rPr lang="en-US" smtClean="0"/>
              <a:pPr/>
              <a:t>11</a:t>
            </a:fld>
            <a:endParaRPr lang="en-US"/>
          </a:p>
        </p:txBody>
      </p:sp>
    </p:spTree>
    <p:extLst>
      <p:ext uri="{BB962C8B-B14F-4D97-AF65-F5344CB8AC3E}">
        <p14:creationId xmlns:p14="http://schemas.microsoft.com/office/powerpoint/2010/main" val="2820686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18B97D-45A5-1E45-A1E0-6392C6E84CC6}" type="slidenum">
              <a:rPr lang="en-US" smtClean="0"/>
              <a:pPr/>
              <a:t>20</a:t>
            </a:fld>
            <a:endParaRPr lang="en-US"/>
          </a:p>
        </p:txBody>
      </p:sp>
    </p:spTree>
    <p:extLst>
      <p:ext uri="{BB962C8B-B14F-4D97-AF65-F5344CB8AC3E}">
        <p14:creationId xmlns:p14="http://schemas.microsoft.com/office/powerpoint/2010/main" val="1450854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18B97D-45A5-1E45-A1E0-6392C6E84CC6}" type="slidenum">
              <a:rPr lang="en-US" smtClean="0"/>
              <a:pPr/>
              <a:t>37</a:t>
            </a:fld>
            <a:endParaRPr lang="en-US"/>
          </a:p>
        </p:txBody>
      </p:sp>
    </p:spTree>
    <p:extLst>
      <p:ext uri="{BB962C8B-B14F-4D97-AF65-F5344CB8AC3E}">
        <p14:creationId xmlns:p14="http://schemas.microsoft.com/office/powerpoint/2010/main" val="16574764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3_Title – Grid Light">
    <p:bg>
      <p:bgPr>
        <a:solidFill>
          <a:schemeClr val="bg2"/>
        </a:solidFill>
        <a:effectLst/>
      </p:bgPr>
    </p:bg>
    <p:spTree>
      <p:nvGrpSpPr>
        <p:cNvPr id="1" name=""/>
        <p:cNvGrpSpPr/>
        <p:nvPr/>
      </p:nvGrpSpPr>
      <p:grpSpPr>
        <a:xfrm>
          <a:off x="0" y="0"/>
          <a:ext cx="0" cy="0"/>
          <a:chOff x="0" y="0"/>
          <a:chExt cx="0" cy="0"/>
        </a:xfrm>
      </p:grpSpPr>
      <p:sp>
        <p:nvSpPr>
          <p:cNvPr id="11" name="Text Placeholder 49">
            <a:extLst>
              <a:ext uri="{FF2B5EF4-FFF2-40B4-BE49-F238E27FC236}">
                <a16:creationId xmlns:a16="http://schemas.microsoft.com/office/drawing/2014/main" id="{DAF349EE-15E0-4D63-402B-3D4B0E568C05}"/>
              </a:ext>
            </a:extLst>
          </p:cNvPr>
          <p:cNvSpPr txBox="1">
            <a:spLocks/>
          </p:cNvSpPr>
          <p:nvPr userDrawn="1"/>
        </p:nvSpPr>
        <p:spPr>
          <a:xfrm>
            <a:off x="3554947" y="3895115"/>
            <a:ext cx="2120055" cy="2120038"/>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rgbClr val="F7F8F8"/>
          </a:solid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chorCtr="0">
            <a:noAutofit/>
          </a:bodyPr>
          <a:lstStyle>
            <a:defPPr>
              <a:defRPr lang="en-US"/>
            </a:defPPr>
            <a:lvl1pPr algn="ctr">
              <a:defRPr sz="1400" b="0" i="0">
                <a:solidFill>
                  <a:schemeClr val="lt1"/>
                </a:solidFill>
                <a:latin typeface="Arial"/>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r>
              <a:rPr lang="en-US"/>
              <a:t> </a:t>
            </a:r>
          </a:p>
        </p:txBody>
      </p:sp>
      <p:sp>
        <p:nvSpPr>
          <p:cNvPr id="12" name="Title 1">
            <a:extLst>
              <a:ext uri="{FF2B5EF4-FFF2-40B4-BE49-F238E27FC236}">
                <a16:creationId xmlns:a16="http://schemas.microsoft.com/office/drawing/2014/main" id="{48E45662-DAF0-B5F7-2F10-FFA8038EF528}"/>
              </a:ext>
            </a:extLst>
          </p:cNvPr>
          <p:cNvSpPr>
            <a:spLocks noGrp="1"/>
          </p:cNvSpPr>
          <p:nvPr>
            <p:ph type="ctrTitle"/>
          </p:nvPr>
        </p:nvSpPr>
        <p:spPr>
          <a:xfrm>
            <a:off x="382972" y="2298411"/>
            <a:ext cx="5292030" cy="1231106"/>
          </a:xfrm>
        </p:spPr>
        <p:txBody>
          <a:bodyPr lIns="0" tIns="0" rIns="0" bIns="0" anchor="b" anchorCtr="0">
            <a:spAutoFit/>
          </a:bodyPr>
          <a:lstStyle>
            <a:lvl1pPr algn="l">
              <a:lnSpc>
                <a:spcPct val="80000"/>
              </a:lnSpc>
              <a:defRPr sz="5000" b="1" i="0" spc="-100">
                <a:solidFill>
                  <a:schemeClr val="tx2"/>
                </a:solidFill>
                <a:latin typeface="Arial"/>
                <a:cs typeface="Arial"/>
              </a:defRPr>
            </a:lvl1pPr>
          </a:lstStyle>
          <a:p>
            <a:r>
              <a:rPr lang="en-US"/>
              <a:t>Click to edit Master title style</a:t>
            </a:r>
          </a:p>
        </p:txBody>
      </p:sp>
      <p:sp>
        <p:nvSpPr>
          <p:cNvPr id="13" name="Subtitle 2">
            <a:extLst>
              <a:ext uri="{FF2B5EF4-FFF2-40B4-BE49-F238E27FC236}">
                <a16:creationId xmlns:a16="http://schemas.microsoft.com/office/drawing/2014/main" id="{C571FA59-CA6F-590D-00FF-C401CE55EC67}"/>
              </a:ext>
            </a:extLst>
          </p:cNvPr>
          <p:cNvSpPr>
            <a:spLocks noGrp="1"/>
          </p:cNvSpPr>
          <p:nvPr>
            <p:ph type="subTitle" idx="1" hasCustomPrompt="1"/>
          </p:nvPr>
        </p:nvSpPr>
        <p:spPr>
          <a:xfrm>
            <a:off x="382972" y="3583491"/>
            <a:ext cx="5292030" cy="366254"/>
          </a:xfrm>
        </p:spPr>
        <p:txBody>
          <a:bodyPr lIns="0" tIns="0" rIns="0" bIns="0" anchor="t" anchorCtr="0">
            <a:spAutoFit/>
          </a:bodyPr>
          <a:lstStyle>
            <a:lvl1pPr marL="0" indent="0" algn="l">
              <a:lnSpc>
                <a:spcPct val="85000"/>
              </a:lnSpc>
              <a:spcBef>
                <a:spcPts val="800"/>
              </a:spcBef>
              <a:buNone/>
              <a:defRPr sz="2800" b="1" i="0" spc="-50">
                <a:solidFill>
                  <a:schemeClr val="tx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 style</a:t>
            </a:r>
          </a:p>
        </p:txBody>
      </p:sp>
      <p:sp>
        <p:nvSpPr>
          <p:cNvPr id="15" name="Freeform: Shape 14">
            <a:extLst>
              <a:ext uri="{FF2B5EF4-FFF2-40B4-BE49-F238E27FC236}">
                <a16:creationId xmlns:a16="http://schemas.microsoft.com/office/drawing/2014/main" id="{5A064ED6-9387-324C-0004-695EF52C66D5}"/>
              </a:ext>
            </a:extLst>
          </p:cNvPr>
          <p:cNvSpPr/>
          <p:nvPr userDrawn="1"/>
        </p:nvSpPr>
        <p:spPr>
          <a:xfrm>
            <a:off x="8125180" y="2180403"/>
            <a:ext cx="4063645" cy="4677597"/>
          </a:xfrm>
          <a:custGeom>
            <a:avLst/>
            <a:gdLst>
              <a:gd name="connsiteX0" fmla="*/ 4063645 w 4063645"/>
              <a:gd name="connsiteY0" fmla="*/ 0 h 4677597"/>
              <a:gd name="connsiteX1" fmla="*/ 4063645 w 4063645"/>
              <a:gd name="connsiteY1" fmla="*/ 2137265 h 4677597"/>
              <a:gd name="connsiteX2" fmla="*/ 3862190 w 4063645"/>
              <a:gd name="connsiteY2" fmla="*/ 2166337 h 4677597"/>
              <a:gd name="connsiteX3" fmla="*/ 2758545 w 4063645"/>
              <a:gd name="connsiteY3" fmla="*/ 2753506 h 4677597"/>
              <a:gd name="connsiteX4" fmla="*/ 2171374 w 4063645"/>
              <a:gd name="connsiteY4" fmla="*/ 4673988 h 4677597"/>
              <a:gd name="connsiteX5" fmla="*/ 2172255 w 4063645"/>
              <a:gd name="connsiteY5" fmla="*/ 4677597 h 4677597"/>
              <a:gd name="connsiteX6" fmla="*/ 19867 w 4063645"/>
              <a:gd name="connsiteY6" fmla="*/ 4677596 h 4677597"/>
              <a:gd name="connsiteX7" fmla="*/ 19545 w 4063645"/>
              <a:gd name="connsiteY7" fmla="*/ 4674915 h 4677597"/>
              <a:gd name="connsiteX8" fmla="*/ 1250832 w 4063645"/>
              <a:gd name="connsiteY8" fmla="*/ 1245793 h 4677597"/>
              <a:gd name="connsiteX9" fmla="*/ 3861258 w 4063645"/>
              <a:gd name="connsiteY9" fmla="*/ 14507 h 4677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3645" h="4677597">
                <a:moveTo>
                  <a:pt x="4063645" y="0"/>
                </a:moveTo>
                <a:lnTo>
                  <a:pt x="4063645" y="2137265"/>
                </a:lnTo>
                <a:lnTo>
                  <a:pt x="3862190" y="2166337"/>
                </a:lnTo>
                <a:cubicBezTo>
                  <a:pt x="3457826" y="2244626"/>
                  <a:pt x="3071703" y="2440348"/>
                  <a:pt x="2758545" y="2753506"/>
                </a:cubicBezTo>
                <a:cubicBezTo>
                  <a:pt x="2236616" y="3275436"/>
                  <a:pt x="2040891" y="4000046"/>
                  <a:pt x="2171374" y="4673988"/>
                </a:cubicBezTo>
                <a:lnTo>
                  <a:pt x="2172255" y="4677597"/>
                </a:lnTo>
                <a:lnTo>
                  <a:pt x="19867" y="4677596"/>
                </a:lnTo>
                <a:lnTo>
                  <a:pt x="19545" y="4674915"/>
                </a:lnTo>
                <a:cubicBezTo>
                  <a:pt x="-97720" y="3449909"/>
                  <a:pt x="312708" y="2183917"/>
                  <a:pt x="1250832" y="1245793"/>
                </a:cubicBezTo>
                <a:cubicBezTo>
                  <a:pt x="1980483" y="516142"/>
                  <a:pt x="2908474" y="105714"/>
                  <a:pt x="3861258" y="14507"/>
                </a:cubicBezTo>
                <a:close/>
              </a:path>
            </a:pathLst>
          </a:custGeom>
          <a:solidFill>
            <a:srgbClr val="F7F8F8"/>
          </a:solid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chorCtr="0">
            <a:noAutofit/>
          </a:bodyPr>
          <a:lstStyle/>
          <a:p>
            <a:pPr algn="ctr"/>
            <a:endParaRPr lang="en-US" sz="1400" b="0" i="0" err="1">
              <a:latin typeface="Arial"/>
              <a:cs typeface="Arial"/>
            </a:endParaRPr>
          </a:p>
        </p:txBody>
      </p:sp>
      <p:sp>
        <p:nvSpPr>
          <p:cNvPr id="3" name="Text Placeholder 2">
            <a:extLst>
              <a:ext uri="{FF2B5EF4-FFF2-40B4-BE49-F238E27FC236}">
                <a16:creationId xmlns:a16="http://schemas.microsoft.com/office/drawing/2014/main" id="{B2C10D74-2933-36CD-BE03-671857424937}"/>
              </a:ext>
            </a:extLst>
          </p:cNvPr>
          <p:cNvSpPr>
            <a:spLocks noGrp="1"/>
          </p:cNvSpPr>
          <p:nvPr>
            <p:ph type="body" sz="quarter" idx="10"/>
          </p:nvPr>
        </p:nvSpPr>
        <p:spPr>
          <a:xfrm>
            <a:off x="5259978" y="6221029"/>
            <a:ext cx="6549436" cy="357052"/>
          </a:xfrm>
        </p:spPr>
        <p:txBody>
          <a:bodyPr anchor="b" anchorCtr="0"/>
          <a:lstStyle>
            <a:lvl1pPr algn="r">
              <a:defRPr sz="800">
                <a:solidFill>
                  <a:schemeClr val="tx2"/>
                </a:solidFill>
              </a:defRPr>
            </a:lvl1pPr>
            <a:lvl2pPr marL="0" indent="0">
              <a:buNone/>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pic>
        <p:nvPicPr>
          <p:cNvPr id="5" name="Graphic 4">
            <a:extLst>
              <a:ext uri="{FF2B5EF4-FFF2-40B4-BE49-F238E27FC236}">
                <a16:creationId xmlns:a16="http://schemas.microsoft.com/office/drawing/2014/main" id="{A907CC2B-8786-1E0C-9008-7A49526971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1877" y="6084140"/>
            <a:ext cx="3034341" cy="557784"/>
          </a:xfrm>
          <a:prstGeom prst="rect">
            <a:avLst/>
          </a:prstGeom>
        </p:spPr>
      </p:pic>
      <p:pic>
        <p:nvPicPr>
          <p:cNvPr id="16" name="Picture 15" descr="A picture containing dark&#10;&#10;Description automatically generated">
            <a:extLst>
              <a:ext uri="{FF2B5EF4-FFF2-40B4-BE49-F238E27FC236}">
                <a16:creationId xmlns:a16="http://schemas.microsoft.com/office/drawing/2014/main" id="{C9B18B6F-DABA-200C-EADD-EA6C0999AC6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597381" y="3020682"/>
            <a:ext cx="3069907" cy="2345068"/>
          </a:xfrm>
          <a:prstGeom prst="rect">
            <a:avLst/>
          </a:prstGeom>
        </p:spPr>
      </p:pic>
    </p:spTree>
    <p:extLst>
      <p:ext uri="{BB962C8B-B14F-4D97-AF65-F5344CB8AC3E}">
        <p14:creationId xmlns:p14="http://schemas.microsoft.com/office/powerpoint/2010/main" val="1556497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 Grid Light Custom">
    <p:bg>
      <p:bgPr>
        <a:solidFill>
          <a:schemeClr val="tx2"/>
        </a:solidFill>
        <a:effectLst/>
      </p:bgPr>
    </p:bg>
    <p:spTree>
      <p:nvGrpSpPr>
        <p:cNvPr id="1" name=""/>
        <p:cNvGrpSpPr/>
        <p:nvPr/>
      </p:nvGrpSpPr>
      <p:grpSpPr>
        <a:xfrm>
          <a:off x="0" y="0"/>
          <a:ext cx="0" cy="0"/>
          <a:chOff x="0" y="0"/>
          <a:chExt cx="0" cy="0"/>
        </a:xfrm>
      </p:grpSpPr>
      <p:sp>
        <p:nvSpPr>
          <p:cNvPr id="4" name="Text Placeholder 49">
            <a:extLst>
              <a:ext uri="{FF2B5EF4-FFF2-40B4-BE49-F238E27FC236}">
                <a16:creationId xmlns:a16="http://schemas.microsoft.com/office/drawing/2014/main" id="{2AD7E90F-C106-094C-12C9-959A43A0E987}"/>
              </a:ext>
            </a:extLst>
          </p:cNvPr>
          <p:cNvSpPr>
            <a:spLocks noGrp="1"/>
          </p:cNvSpPr>
          <p:nvPr>
            <p:ph type="body" sz="quarter" idx="17" hasCustomPrompt="1"/>
          </p:nvPr>
        </p:nvSpPr>
        <p:spPr>
          <a:xfrm>
            <a:off x="3554946" y="3895115"/>
            <a:ext cx="2120056" cy="2120040"/>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alpha val="20000"/>
            </a:schemeClr>
          </a:solidFill>
        </p:spPr>
        <p:txBody>
          <a:bodyPr wrap="square">
            <a:noAutofit/>
          </a:bodyPr>
          <a:lstStyle>
            <a:lvl1pPr>
              <a:defRPr>
                <a:solidFill>
                  <a:schemeClr val="bg1">
                    <a:alpha val="0"/>
                  </a:schemeClr>
                </a:solidFill>
              </a:defRPr>
            </a:lvl1pPr>
          </a:lstStyle>
          <a:p>
            <a:pPr lvl="0"/>
            <a:r>
              <a:rPr lang="en-US"/>
              <a:t> </a:t>
            </a:r>
          </a:p>
        </p:txBody>
      </p:sp>
      <p:sp>
        <p:nvSpPr>
          <p:cNvPr id="6" name="Title 1">
            <a:extLst>
              <a:ext uri="{FF2B5EF4-FFF2-40B4-BE49-F238E27FC236}">
                <a16:creationId xmlns:a16="http://schemas.microsoft.com/office/drawing/2014/main" id="{01610A17-8141-2BB0-4E85-8B849636B66F}"/>
              </a:ext>
            </a:extLst>
          </p:cNvPr>
          <p:cNvSpPr>
            <a:spLocks noGrp="1"/>
          </p:cNvSpPr>
          <p:nvPr>
            <p:ph type="ctrTitle" hasCustomPrompt="1"/>
          </p:nvPr>
        </p:nvSpPr>
        <p:spPr>
          <a:xfrm>
            <a:off x="382972" y="2743200"/>
            <a:ext cx="5292030" cy="786317"/>
          </a:xfrm>
          <a:solidFill>
            <a:schemeClr val="bg1">
              <a:alpha val="65000"/>
            </a:schemeClr>
          </a:solidFill>
        </p:spPr>
        <p:txBody>
          <a:bodyPr lIns="91440" tIns="91440" rIns="91440" bIns="0" anchor="t" anchorCtr="0">
            <a:noAutofit/>
          </a:bodyPr>
          <a:lstStyle>
            <a:lvl1pPr algn="l">
              <a:lnSpc>
                <a:spcPct val="80000"/>
              </a:lnSpc>
              <a:defRPr sz="5000" b="1" i="0" spc="-100">
                <a:solidFill>
                  <a:schemeClr val="tx1"/>
                </a:solidFill>
                <a:latin typeface="Arial"/>
                <a:cs typeface="Arial"/>
              </a:defRPr>
            </a:lvl1pPr>
          </a:lstStyle>
          <a:p>
            <a:r>
              <a:rPr lang="en-US"/>
              <a:t>Master title style</a:t>
            </a:r>
          </a:p>
        </p:txBody>
      </p:sp>
      <p:sp>
        <p:nvSpPr>
          <p:cNvPr id="7" name="Subtitle 2">
            <a:extLst>
              <a:ext uri="{FF2B5EF4-FFF2-40B4-BE49-F238E27FC236}">
                <a16:creationId xmlns:a16="http://schemas.microsoft.com/office/drawing/2014/main" id="{EA3B308D-8373-032E-720E-B14CE83B45EB}"/>
              </a:ext>
            </a:extLst>
          </p:cNvPr>
          <p:cNvSpPr>
            <a:spLocks noGrp="1"/>
          </p:cNvSpPr>
          <p:nvPr>
            <p:ph type="subTitle" idx="1" hasCustomPrompt="1"/>
          </p:nvPr>
        </p:nvSpPr>
        <p:spPr>
          <a:xfrm>
            <a:off x="382972" y="3796115"/>
            <a:ext cx="5292030" cy="560910"/>
          </a:xfrm>
          <a:solidFill>
            <a:schemeClr val="bg1">
              <a:alpha val="65000"/>
            </a:schemeClr>
          </a:solidFill>
        </p:spPr>
        <p:txBody>
          <a:bodyPr lIns="91440" tIns="91440" rIns="91440" bIns="91440" anchor="ctr" anchorCtr="0">
            <a:normAutofit/>
          </a:bodyPr>
          <a:lstStyle>
            <a:lvl1pPr marL="0" indent="0" algn="l">
              <a:lnSpc>
                <a:spcPct val="100000"/>
              </a:lnSpc>
              <a:spcBef>
                <a:spcPts val="800"/>
              </a:spcBef>
              <a:spcAft>
                <a:spcPts val="0"/>
              </a:spcAft>
              <a:buNone/>
              <a:defRPr sz="2800" b="1" i="0" spc="-50">
                <a:solidFill>
                  <a:schemeClr val="accent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 style</a:t>
            </a:r>
          </a:p>
        </p:txBody>
      </p:sp>
      <p:sp>
        <p:nvSpPr>
          <p:cNvPr id="8" name="Text Placeholder 4">
            <a:extLst>
              <a:ext uri="{FF2B5EF4-FFF2-40B4-BE49-F238E27FC236}">
                <a16:creationId xmlns:a16="http://schemas.microsoft.com/office/drawing/2014/main" id="{9DBF0F7F-2D7C-12BB-57AC-91C3F49099A0}"/>
              </a:ext>
            </a:extLst>
          </p:cNvPr>
          <p:cNvSpPr>
            <a:spLocks noGrp="1"/>
          </p:cNvSpPr>
          <p:nvPr>
            <p:ph type="body" sz="quarter" idx="33" hasCustomPrompt="1"/>
          </p:nvPr>
        </p:nvSpPr>
        <p:spPr>
          <a:xfrm>
            <a:off x="382588" y="1169557"/>
            <a:ext cx="5292414" cy="786317"/>
          </a:xfrm>
          <a:solidFill>
            <a:schemeClr val="bg1">
              <a:alpha val="65000"/>
            </a:schemeClr>
          </a:solidFill>
        </p:spPr>
        <p:txBody>
          <a:bodyPr lIns="91440" tIns="0" rIns="91440" bIns="91440" anchor="ctr"/>
          <a:lstStyle>
            <a:lvl1pPr>
              <a:spcBef>
                <a:spcPts val="0"/>
              </a:spcBef>
              <a:defRPr sz="5000" b="1"/>
            </a:lvl1pPr>
          </a:lstStyle>
          <a:p>
            <a:pPr lvl="0"/>
            <a:r>
              <a:rPr lang="en-US"/>
              <a:t>(Third line)</a:t>
            </a:r>
          </a:p>
        </p:txBody>
      </p:sp>
      <p:sp>
        <p:nvSpPr>
          <p:cNvPr id="9" name="Text Placeholder 4">
            <a:extLst>
              <a:ext uri="{FF2B5EF4-FFF2-40B4-BE49-F238E27FC236}">
                <a16:creationId xmlns:a16="http://schemas.microsoft.com/office/drawing/2014/main" id="{23D15997-541E-9917-FE14-A78B9A29DDDE}"/>
              </a:ext>
            </a:extLst>
          </p:cNvPr>
          <p:cNvSpPr>
            <a:spLocks noGrp="1"/>
          </p:cNvSpPr>
          <p:nvPr>
            <p:ph type="body" sz="quarter" idx="34"/>
          </p:nvPr>
        </p:nvSpPr>
        <p:spPr>
          <a:xfrm>
            <a:off x="382588" y="1956883"/>
            <a:ext cx="5292414" cy="786317"/>
          </a:xfrm>
          <a:solidFill>
            <a:schemeClr val="bg1">
              <a:alpha val="65000"/>
            </a:schemeClr>
          </a:solidFill>
        </p:spPr>
        <p:txBody>
          <a:bodyPr lIns="91440" tIns="0" rIns="91440" bIns="91440" anchor="ctr"/>
          <a:lstStyle>
            <a:lvl1pPr>
              <a:spcBef>
                <a:spcPts val="0"/>
              </a:spcBef>
              <a:defRPr sz="5000" b="1"/>
            </a:lvl1pPr>
          </a:lstStyle>
          <a:p>
            <a:pPr lvl="0"/>
            <a:r>
              <a:rPr lang="en-US"/>
              <a:t>Click to edit</a:t>
            </a:r>
          </a:p>
        </p:txBody>
      </p:sp>
      <p:sp>
        <p:nvSpPr>
          <p:cNvPr id="11" name="Text Placeholder 29">
            <a:extLst>
              <a:ext uri="{FF2B5EF4-FFF2-40B4-BE49-F238E27FC236}">
                <a16:creationId xmlns:a16="http://schemas.microsoft.com/office/drawing/2014/main" id="{B2353A72-B837-6DCD-E362-57EB1B0A53BC}"/>
              </a:ext>
            </a:extLst>
          </p:cNvPr>
          <p:cNvSpPr>
            <a:spLocks noGrp="1"/>
          </p:cNvSpPr>
          <p:nvPr>
            <p:ph type="body" sz="quarter" idx="32" hasCustomPrompt="1"/>
          </p:nvPr>
        </p:nvSpPr>
        <p:spPr>
          <a:xfrm rot="18900000" flipV="1">
            <a:off x="7240529" y="3127407"/>
            <a:ext cx="6149993" cy="3076598"/>
          </a:xfrm>
          <a:custGeom>
            <a:avLst/>
            <a:gdLst>
              <a:gd name="connsiteX0" fmla="*/ 6149993 w 6149993"/>
              <a:gd name="connsiteY0" fmla="*/ 1964049 h 3076598"/>
              <a:gd name="connsiteX1" fmla="*/ 4650148 w 6149993"/>
              <a:gd name="connsiteY1" fmla="*/ 464204 h 3076598"/>
              <a:gd name="connsiteX2" fmla="*/ 4638007 w 6149993"/>
              <a:gd name="connsiteY2" fmla="*/ 475238 h 3076598"/>
              <a:gd name="connsiteX3" fmla="*/ 3287753 w 6149993"/>
              <a:gd name="connsiteY3" fmla="*/ 959968 h 3076598"/>
              <a:gd name="connsiteX4" fmla="*/ 1527548 w 6149993"/>
              <a:gd name="connsiteY4" fmla="*/ 24073 h 3076598"/>
              <a:gd name="connsiteX5" fmla="*/ 1512923 w 6149993"/>
              <a:gd name="connsiteY5" fmla="*/ 0 h 3076598"/>
              <a:gd name="connsiteX6" fmla="*/ 0 w 6149993"/>
              <a:gd name="connsiteY6" fmla="*/ 1512924 h 3076598"/>
              <a:gd name="connsiteX7" fmla="*/ 16454 w 6149993"/>
              <a:gd name="connsiteY7" fmla="*/ 1533863 h 3076598"/>
              <a:gd name="connsiteX8" fmla="*/ 3287753 w 6149993"/>
              <a:gd name="connsiteY8" fmla="*/ 3076598 h 3076598"/>
              <a:gd name="connsiteX9" fmla="*/ 6138204 w 6149993"/>
              <a:gd name="connsiteY9" fmla="*/ 1975288 h 307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9993" h="3076598">
                <a:moveTo>
                  <a:pt x="6149993" y="1964049"/>
                </a:moveTo>
                <a:lnTo>
                  <a:pt x="4650148" y="464204"/>
                </a:lnTo>
                <a:lnTo>
                  <a:pt x="4638007" y="475238"/>
                </a:lnTo>
                <a:cubicBezTo>
                  <a:pt x="4271074" y="778058"/>
                  <a:pt x="3800657" y="959968"/>
                  <a:pt x="3287753" y="959968"/>
                </a:cubicBezTo>
                <a:cubicBezTo>
                  <a:pt x="2555033" y="959968"/>
                  <a:pt x="1909019" y="588724"/>
                  <a:pt x="1527548" y="24073"/>
                </a:cubicBezTo>
                <a:lnTo>
                  <a:pt x="1512923" y="0"/>
                </a:lnTo>
                <a:lnTo>
                  <a:pt x="0" y="1512924"/>
                </a:lnTo>
                <a:lnTo>
                  <a:pt x="16454" y="1533863"/>
                </a:lnTo>
                <a:cubicBezTo>
                  <a:pt x="794015" y="2476050"/>
                  <a:pt x="1970751" y="3076598"/>
                  <a:pt x="3287753" y="3076598"/>
                </a:cubicBezTo>
                <a:cubicBezTo>
                  <a:pt x="4385254" y="3076598"/>
                  <a:pt x="5385348" y="2659551"/>
                  <a:pt x="6138204" y="1975288"/>
                </a:cubicBezTo>
                <a:close/>
              </a:path>
            </a:pathLst>
          </a:custGeom>
          <a:solidFill>
            <a:schemeClr val="bg1">
              <a:alpha val="20000"/>
            </a:schemeClr>
          </a:solidFill>
        </p:spPr>
        <p:txBody>
          <a:bodyPr wrap="square">
            <a:noAutofit/>
          </a:bodyPr>
          <a:lstStyle>
            <a:lvl1pPr>
              <a:defRPr>
                <a:solidFill>
                  <a:schemeClr val="bg1">
                    <a:alpha val="0"/>
                  </a:schemeClr>
                </a:solidFill>
              </a:defRPr>
            </a:lvl1pPr>
          </a:lstStyle>
          <a:p>
            <a:pPr lvl="0"/>
            <a:r>
              <a:rPr lang="en-US"/>
              <a:t> </a:t>
            </a:r>
          </a:p>
        </p:txBody>
      </p:sp>
      <p:sp>
        <p:nvSpPr>
          <p:cNvPr id="2" name="Text Placeholder 2">
            <a:extLst>
              <a:ext uri="{FF2B5EF4-FFF2-40B4-BE49-F238E27FC236}">
                <a16:creationId xmlns:a16="http://schemas.microsoft.com/office/drawing/2014/main" id="{8801BAC1-BBF9-7F79-76B2-9895C9970F88}"/>
              </a:ext>
            </a:extLst>
          </p:cNvPr>
          <p:cNvSpPr>
            <a:spLocks noGrp="1"/>
          </p:cNvSpPr>
          <p:nvPr>
            <p:ph type="body" sz="quarter" idx="10"/>
          </p:nvPr>
        </p:nvSpPr>
        <p:spPr>
          <a:xfrm>
            <a:off x="5259978" y="6221029"/>
            <a:ext cx="6549436" cy="357052"/>
          </a:xfrm>
        </p:spPr>
        <p:txBody>
          <a:bodyPr anchor="b" anchorCtr="0"/>
          <a:lstStyle>
            <a:lvl1pPr algn="r">
              <a:defRPr sz="800">
                <a:solidFill>
                  <a:schemeClr val="bg1"/>
                </a:solidFill>
              </a:defRPr>
            </a:lvl1pPr>
            <a:lvl2pPr marL="0" indent="0">
              <a:buNone/>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pic>
        <p:nvPicPr>
          <p:cNvPr id="5" name="Graphic 4">
            <a:extLst>
              <a:ext uri="{FF2B5EF4-FFF2-40B4-BE49-F238E27FC236}">
                <a16:creationId xmlns:a16="http://schemas.microsoft.com/office/drawing/2014/main" id="{E5ADDCCB-0183-4B53-71C4-153A3039A7A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1877" y="6084140"/>
            <a:ext cx="3034341" cy="557784"/>
          </a:xfrm>
          <a:prstGeom prst="rect">
            <a:avLst/>
          </a:prstGeom>
        </p:spPr>
      </p:pic>
    </p:spTree>
    <p:extLst>
      <p:ext uri="{BB962C8B-B14F-4D97-AF65-F5344CB8AC3E}">
        <p14:creationId xmlns:p14="http://schemas.microsoft.com/office/powerpoint/2010/main" val="1626704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Title – Grid Light Custom">
    <p:bg>
      <p:bgPr>
        <a:solidFill>
          <a:schemeClr val="bg2"/>
        </a:solidFill>
        <a:effectLst/>
      </p:bgPr>
    </p:bg>
    <p:spTree>
      <p:nvGrpSpPr>
        <p:cNvPr id="1" name=""/>
        <p:cNvGrpSpPr/>
        <p:nvPr/>
      </p:nvGrpSpPr>
      <p:grpSpPr>
        <a:xfrm>
          <a:off x="0" y="0"/>
          <a:ext cx="0" cy="0"/>
          <a:chOff x="0" y="0"/>
          <a:chExt cx="0" cy="0"/>
        </a:xfrm>
      </p:grpSpPr>
      <p:sp>
        <p:nvSpPr>
          <p:cNvPr id="4" name="Text Placeholder 49">
            <a:extLst>
              <a:ext uri="{FF2B5EF4-FFF2-40B4-BE49-F238E27FC236}">
                <a16:creationId xmlns:a16="http://schemas.microsoft.com/office/drawing/2014/main" id="{0861A707-8FAA-785C-AF5A-B10408CFADDE}"/>
              </a:ext>
            </a:extLst>
          </p:cNvPr>
          <p:cNvSpPr>
            <a:spLocks noGrp="1"/>
          </p:cNvSpPr>
          <p:nvPr>
            <p:ph type="body" sz="quarter" idx="17" hasCustomPrompt="1"/>
          </p:nvPr>
        </p:nvSpPr>
        <p:spPr>
          <a:xfrm>
            <a:off x="3554946" y="3895115"/>
            <a:ext cx="2120056" cy="2120040"/>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alpha val="20000"/>
            </a:schemeClr>
          </a:solidFill>
        </p:spPr>
        <p:txBody>
          <a:bodyPr wrap="square">
            <a:noAutofit/>
          </a:bodyPr>
          <a:lstStyle>
            <a:lvl1pPr>
              <a:defRPr>
                <a:solidFill>
                  <a:schemeClr val="bg1">
                    <a:alpha val="0"/>
                  </a:schemeClr>
                </a:solidFill>
              </a:defRPr>
            </a:lvl1pPr>
          </a:lstStyle>
          <a:p>
            <a:pPr lvl="0"/>
            <a:r>
              <a:rPr lang="en-US"/>
              <a:t> </a:t>
            </a:r>
          </a:p>
        </p:txBody>
      </p:sp>
      <p:sp>
        <p:nvSpPr>
          <p:cNvPr id="6" name="Title 1">
            <a:extLst>
              <a:ext uri="{FF2B5EF4-FFF2-40B4-BE49-F238E27FC236}">
                <a16:creationId xmlns:a16="http://schemas.microsoft.com/office/drawing/2014/main" id="{79A2CF16-F856-9E39-B817-6EFFB84D24B1}"/>
              </a:ext>
            </a:extLst>
          </p:cNvPr>
          <p:cNvSpPr>
            <a:spLocks noGrp="1"/>
          </p:cNvSpPr>
          <p:nvPr>
            <p:ph type="ctrTitle" hasCustomPrompt="1"/>
          </p:nvPr>
        </p:nvSpPr>
        <p:spPr>
          <a:xfrm>
            <a:off x="382972" y="2743200"/>
            <a:ext cx="5292030" cy="786317"/>
          </a:xfrm>
          <a:solidFill>
            <a:schemeClr val="bg1">
              <a:alpha val="65000"/>
            </a:schemeClr>
          </a:solidFill>
        </p:spPr>
        <p:txBody>
          <a:bodyPr lIns="91440" tIns="91440" rIns="91440" bIns="0" anchor="t" anchorCtr="0">
            <a:noAutofit/>
          </a:bodyPr>
          <a:lstStyle>
            <a:lvl1pPr algn="l">
              <a:lnSpc>
                <a:spcPct val="80000"/>
              </a:lnSpc>
              <a:defRPr sz="5000" b="1" i="0" spc="-100">
                <a:solidFill>
                  <a:schemeClr val="tx1"/>
                </a:solidFill>
                <a:latin typeface="Arial"/>
                <a:cs typeface="Arial"/>
              </a:defRPr>
            </a:lvl1pPr>
          </a:lstStyle>
          <a:p>
            <a:r>
              <a:rPr lang="en-US"/>
              <a:t>Master title style</a:t>
            </a:r>
          </a:p>
        </p:txBody>
      </p:sp>
      <p:sp>
        <p:nvSpPr>
          <p:cNvPr id="7" name="Subtitle 2">
            <a:extLst>
              <a:ext uri="{FF2B5EF4-FFF2-40B4-BE49-F238E27FC236}">
                <a16:creationId xmlns:a16="http://schemas.microsoft.com/office/drawing/2014/main" id="{337F9D4E-FB24-2390-3DF7-EA465F01C000}"/>
              </a:ext>
            </a:extLst>
          </p:cNvPr>
          <p:cNvSpPr>
            <a:spLocks noGrp="1"/>
          </p:cNvSpPr>
          <p:nvPr>
            <p:ph type="subTitle" idx="1" hasCustomPrompt="1"/>
          </p:nvPr>
        </p:nvSpPr>
        <p:spPr>
          <a:xfrm>
            <a:off x="382972" y="3796115"/>
            <a:ext cx="5292030" cy="560910"/>
          </a:xfrm>
          <a:solidFill>
            <a:schemeClr val="bg1">
              <a:alpha val="65000"/>
            </a:schemeClr>
          </a:solidFill>
        </p:spPr>
        <p:txBody>
          <a:bodyPr lIns="91440" tIns="91440" rIns="91440" bIns="91440" anchor="ctr" anchorCtr="0">
            <a:normAutofit/>
          </a:bodyPr>
          <a:lstStyle>
            <a:lvl1pPr marL="0" indent="0" algn="l">
              <a:lnSpc>
                <a:spcPct val="100000"/>
              </a:lnSpc>
              <a:spcBef>
                <a:spcPts val="800"/>
              </a:spcBef>
              <a:spcAft>
                <a:spcPts val="0"/>
              </a:spcAft>
              <a:buNone/>
              <a:defRPr sz="2800" b="1" i="0" spc="-50">
                <a:solidFill>
                  <a:schemeClr val="accent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 style</a:t>
            </a:r>
          </a:p>
        </p:txBody>
      </p:sp>
      <p:sp>
        <p:nvSpPr>
          <p:cNvPr id="8" name="Text Placeholder 4">
            <a:extLst>
              <a:ext uri="{FF2B5EF4-FFF2-40B4-BE49-F238E27FC236}">
                <a16:creationId xmlns:a16="http://schemas.microsoft.com/office/drawing/2014/main" id="{98814365-5E6E-0C9E-EDFB-C1319C13FCD9}"/>
              </a:ext>
            </a:extLst>
          </p:cNvPr>
          <p:cNvSpPr>
            <a:spLocks noGrp="1"/>
          </p:cNvSpPr>
          <p:nvPr>
            <p:ph type="body" sz="quarter" idx="33" hasCustomPrompt="1"/>
          </p:nvPr>
        </p:nvSpPr>
        <p:spPr>
          <a:xfrm>
            <a:off x="382588" y="1169557"/>
            <a:ext cx="5292414" cy="786317"/>
          </a:xfrm>
          <a:solidFill>
            <a:schemeClr val="bg1">
              <a:alpha val="65000"/>
            </a:schemeClr>
          </a:solidFill>
        </p:spPr>
        <p:txBody>
          <a:bodyPr lIns="91440" tIns="0" rIns="91440" bIns="91440" anchor="ctr"/>
          <a:lstStyle>
            <a:lvl1pPr>
              <a:spcBef>
                <a:spcPts val="0"/>
              </a:spcBef>
              <a:defRPr sz="5000" b="1"/>
            </a:lvl1pPr>
          </a:lstStyle>
          <a:p>
            <a:pPr lvl="0"/>
            <a:r>
              <a:rPr lang="en-US"/>
              <a:t>(Third line)</a:t>
            </a:r>
          </a:p>
        </p:txBody>
      </p:sp>
      <p:sp>
        <p:nvSpPr>
          <p:cNvPr id="9" name="Text Placeholder 4">
            <a:extLst>
              <a:ext uri="{FF2B5EF4-FFF2-40B4-BE49-F238E27FC236}">
                <a16:creationId xmlns:a16="http://schemas.microsoft.com/office/drawing/2014/main" id="{AA8FCFCE-1BD2-D0D2-E859-B29857E19554}"/>
              </a:ext>
            </a:extLst>
          </p:cNvPr>
          <p:cNvSpPr>
            <a:spLocks noGrp="1"/>
          </p:cNvSpPr>
          <p:nvPr>
            <p:ph type="body" sz="quarter" idx="34"/>
          </p:nvPr>
        </p:nvSpPr>
        <p:spPr>
          <a:xfrm>
            <a:off x="382588" y="1956883"/>
            <a:ext cx="5292414" cy="786317"/>
          </a:xfrm>
          <a:solidFill>
            <a:schemeClr val="bg1">
              <a:alpha val="65000"/>
            </a:schemeClr>
          </a:solidFill>
        </p:spPr>
        <p:txBody>
          <a:bodyPr lIns="91440" tIns="0" rIns="91440" bIns="91440" anchor="ctr"/>
          <a:lstStyle>
            <a:lvl1pPr>
              <a:spcBef>
                <a:spcPts val="0"/>
              </a:spcBef>
              <a:defRPr sz="5000" b="1"/>
            </a:lvl1pPr>
          </a:lstStyle>
          <a:p>
            <a:pPr lvl="0"/>
            <a:r>
              <a:rPr lang="en-US"/>
              <a:t>Click to edit</a:t>
            </a:r>
          </a:p>
        </p:txBody>
      </p:sp>
      <p:sp>
        <p:nvSpPr>
          <p:cNvPr id="11" name="Text Placeholder 29">
            <a:extLst>
              <a:ext uri="{FF2B5EF4-FFF2-40B4-BE49-F238E27FC236}">
                <a16:creationId xmlns:a16="http://schemas.microsoft.com/office/drawing/2014/main" id="{7245ABF2-28DD-3436-1D35-EF0040C190C7}"/>
              </a:ext>
            </a:extLst>
          </p:cNvPr>
          <p:cNvSpPr>
            <a:spLocks noGrp="1"/>
          </p:cNvSpPr>
          <p:nvPr>
            <p:ph type="body" sz="quarter" idx="32" hasCustomPrompt="1"/>
          </p:nvPr>
        </p:nvSpPr>
        <p:spPr>
          <a:xfrm rot="18900000" flipV="1">
            <a:off x="7240529" y="3127407"/>
            <a:ext cx="6149993" cy="3076598"/>
          </a:xfrm>
          <a:custGeom>
            <a:avLst/>
            <a:gdLst>
              <a:gd name="connsiteX0" fmla="*/ 6149993 w 6149993"/>
              <a:gd name="connsiteY0" fmla="*/ 1964049 h 3076598"/>
              <a:gd name="connsiteX1" fmla="*/ 4650148 w 6149993"/>
              <a:gd name="connsiteY1" fmla="*/ 464204 h 3076598"/>
              <a:gd name="connsiteX2" fmla="*/ 4638007 w 6149993"/>
              <a:gd name="connsiteY2" fmla="*/ 475238 h 3076598"/>
              <a:gd name="connsiteX3" fmla="*/ 3287753 w 6149993"/>
              <a:gd name="connsiteY3" fmla="*/ 959968 h 3076598"/>
              <a:gd name="connsiteX4" fmla="*/ 1527548 w 6149993"/>
              <a:gd name="connsiteY4" fmla="*/ 24073 h 3076598"/>
              <a:gd name="connsiteX5" fmla="*/ 1512923 w 6149993"/>
              <a:gd name="connsiteY5" fmla="*/ 0 h 3076598"/>
              <a:gd name="connsiteX6" fmla="*/ 0 w 6149993"/>
              <a:gd name="connsiteY6" fmla="*/ 1512924 h 3076598"/>
              <a:gd name="connsiteX7" fmla="*/ 16454 w 6149993"/>
              <a:gd name="connsiteY7" fmla="*/ 1533863 h 3076598"/>
              <a:gd name="connsiteX8" fmla="*/ 3287753 w 6149993"/>
              <a:gd name="connsiteY8" fmla="*/ 3076598 h 3076598"/>
              <a:gd name="connsiteX9" fmla="*/ 6138204 w 6149993"/>
              <a:gd name="connsiteY9" fmla="*/ 1975288 h 307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9993" h="3076598">
                <a:moveTo>
                  <a:pt x="6149993" y="1964049"/>
                </a:moveTo>
                <a:lnTo>
                  <a:pt x="4650148" y="464204"/>
                </a:lnTo>
                <a:lnTo>
                  <a:pt x="4638007" y="475238"/>
                </a:lnTo>
                <a:cubicBezTo>
                  <a:pt x="4271074" y="778058"/>
                  <a:pt x="3800657" y="959968"/>
                  <a:pt x="3287753" y="959968"/>
                </a:cubicBezTo>
                <a:cubicBezTo>
                  <a:pt x="2555033" y="959968"/>
                  <a:pt x="1909019" y="588724"/>
                  <a:pt x="1527548" y="24073"/>
                </a:cubicBezTo>
                <a:lnTo>
                  <a:pt x="1512923" y="0"/>
                </a:lnTo>
                <a:lnTo>
                  <a:pt x="0" y="1512924"/>
                </a:lnTo>
                <a:lnTo>
                  <a:pt x="16454" y="1533863"/>
                </a:lnTo>
                <a:cubicBezTo>
                  <a:pt x="794015" y="2476050"/>
                  <a:pt x="1970751" y="3076598"/>
                  <a:pt x="3287753" y="3076598"/>
                </a:cubicBezTo>
                <a:cubicBezTo>
                  <a:pt x="4385254" y="3076598"/>
                  <a:pt x="5385348" y="2659551"/>
                  <a:pt x="6138204" y="1975288"/>
                </a:cubicBezTo>
                <a:close/>
              </a:path>
            </a:pathLst>
          </a:custGeom>
          <a:solidFill>
            <a:schemeClr val="bg1">
              <a:alpha val="20000"/>
            </a:schemeClr>
          </a:solidFill>
        </p:spPr>
        <p:txBody>
          <a:bodyPr wrap="square">
            <a:noAutofit/>
          </a:bodyPr>
          <a:lstStyle>
            <a:lvl1pPr>
              <a:defRPr>
                <a:solidFill>
                  <a:schemeClr val="bg1">
                    <a:alpha val="0"/>
                  </a:schemeClr>
                </a:solidFill>
              </a:defRPr>
            </a:lvl1pPr>
          </a:lstStyle>
          <a:p>
            <a:pPr lvl="0"/>
            <a:r>
              <a:rPr lang="en-US"/>
              <a:t> </a:t>
            </a:r>
          </a:p>
        </p:txBody>
      </p:sp>
      <p:sp>
        <p:nvSpPr>
          <p:cNvPr id="2" name="Text Placeholder 2">
            <a:extLst>
              <a:ext uri="{FF2B5EF4-FFF2-40B4-BE49-F238E27FC236}">
                <a16:creationId xmlns:a16="http://schemas.microsoft.com/office/drawing/2014/main" id="{66407DA8-97BF-C5B8-C9B7-283F8DD15074}"/>
              </a:ext>
            </a:extLst>
          </p:cNvPr>
          <p:cNvSpPr>
            <a:spLocks noGrp="1"/>
          </p:cNvSpPr>
          <p:nvPr>
            <p:ph type="body" sz="quarter" idx="10"/>
          </p:nvPr>
        </p:nvSpPr>
        <p:spPr>
          <a:xfrm>
            <a:off x="5259978" y="6221029"/>
            <a:ext cx="6549436" cy="357052"/>
          </a:xfrm>
        </p:spPr>
        <p:txBody>
          <a:bodyPr anchor="b" anchorCtr="0"/>
          <a:lstStyle>
            <a:lvl1pPr algn="r">
              <a:defRPr sz="800">
                <a:solidFill>
                  <a:schemeClr val="tx2"/>
                </a:solidFill>
              </a:defRPr>
            </a:lvl1pPr>
            <a:lvl2pPr marL="0" indent="0">
              <a:buNone/>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pic>
        <p:nvPicPr>
          <p:cNvPr id="5" name="Graphic 4">
            <a:extLst>
              <a:ext uri="{FF2B5EF4-FFF2-40B4-BE49-F238E27FC236}">
                <a16:creationId xmlns:a16="http://schemas.microsoft.com/office/drawing/2014/main" id="{70671432-83C9-2265-B602-7B98C37C1F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1877" y="6084140"/>
            <a:ext cx="3034341" cy="557784"/>
          </a:xfrm>
          <a:prstGeom prst="rect">
            <a:avLst/>
          </a:prstGeom>
        </p:spPr>
      </p:pic>
    </p:spTree>
    <p:extLst>
      <p:ext uri="{BB962C8B-B14F-4D97-AF65-F5344CB8AC3E}">
        <p14:creationId xmlns:p14="http://schemas.microsoft.com/office/powerpoint/2010/main" val="34922983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2E0FE-079C-4309-86E7-FC7AC41E098B}"/>
              </a:ext>
            </a:extLst>
          </p:cNvPr>
          <p:cNvSpPr>
            <a:spLocks noGrp="1"/>
          </p:cNvSpPr>
          <p:nvPr>
            <p:ph type="title"/>
          </p:nvPr>
        </p:nvSpPr>
        <p:spPr/>
        <p:txBody>
          <a:bodyPr/>
          <a:lstStyle/>
          <a:p>
            <a:r>
              <a:rPr lang="en-US"/>
              <a:t>Click to edit Master title style</a:t>
            </a:r>
          </a:p>
        </p:txBody>
      </p:sp>
      <p:sp>
        <p:nvSpPr>
          <p:cNvPr id="3" name="Text Placeholder 3">
            <a:extLst>
              <a:ext uri="{FF2B5EF4-FFF2-40B4-BE49-F238E27FC236}">
                <a16:creationId xmlns:a16="http://schemas.microsoft.com/office/drawing/2014/main" id="{2452C13A-84E6-42E0-920E-2DDD0DC45F19}"/>
              </a:ext>
            </a:extLst>
          </p:cNvPr>
          <p:cNvSpPr>
            <a:spLocks noGrp="1"/>
          </p:cNvSpPr>
          <p:nvPr>
            <p:ph type="body" sz="quarter" idx="14"/>
          </p:nvPr>
        </p:nvSpPr>
        <p:spPr>
          <a:xfrm>
            <a:off x="4789488" y="4433365"/>
            <a:ext cx="7019925" cy="1055204"/>
          </a:xfrm>
        </p:spPr>
        <p:txBody>
          <a:bodyPr>
            <a:noAutofit/>
          </a:bodyPr>
          <a:lstStyle>
            <a:lvl1pPr>
              <a:spcBef>
                <a:spcPts val="0"/>
              </a:spcBef>
              <a:defRPr sz="1600" b="1">
                <a:solidFill>
                  <a:schemeClr val="accent1"/>
                </a:solidFill>
              </a:defRPr>
            </a:lvl1pPr>
            <a:lvl2pPr marL="0" indent="0">
              <a:spcBef>
                <a:spcPts val="0"/>
              </a:spcBef>
              <a:buNone/>
              <a:defRPr sz="1400" b="1"/>
            </a:lvl2pPr>
            <a:lvl3pPr marL="0" indent="0">
              <a:spcBef>
                <a:spcPts val="0"/>
              </a:spcBef>
              <a:buNone/>
              <a:defRPr sz="1400"/>
            </a:lvl3pPr>
          </a:lstStyle>
          <a:p>
            <a:pPr lvl="0"/>
            <a:r>
              <a:rPr lang="en-US"/>
              <a:t>Click to edit Master text styles</a:t>
            </a:r>
          </a:p>
          <a:p>
            <a:pPr lvl="1"/>
            <a:r>
              <a:rPr lang="en-US"/>
              <a:t>Second level</a:t>
            </a:r>
          </a:p>
          <a:p>
            <a:pPr lvl="2"/>
            <a:r>
              <a:rPr lang="en-US"/>
              <a:t>Third level</a:t>
            </a:r>
          </a:p>
        </p:txBody>
      </p:sp>
      <p:sp>
        <p:nvSpPr>
          <p:cNvPr id="4" name="Text Placeholder 21">
            <a:extLst>
              <a:ext uri="{FF2B5EF4-FFF2-40B4-BE49-F238E27FC236}">
                <a16:creationId xmlns:a16="http://schemas.microsoft.com/office/drawing/2014/main" id="{CF3E35AE-FC12-4C79-986B-4E075DBAFC0C}"/>
              </a:ext>
            </a:extLst>
          </p:cNvPr>
          <p:cNvSpPr>
            <a:spLocks noGrp="1"/>
          </p:cNvSpPr>
          <p:nvPr>
            <p:ph type="body" sz="quarter" idx="11"/>
          </p:nvPr>
        </p:nvSpPr>
        <p:spPr>
          <a:xfrm>
            <a:off x="4789283" y="2000249"/>
            <a:ext cx="7020446" cy="2162799"/>
          </a:xfrm>
        </p:spPr>
        <p:txBody>
          <a:bodyPr anchor="b"/>
          <a:lstStyle>
            <a:lvl1pPr>
              <a:defRPr sz="3200"/>
            </a:lvl1pPr>
            <a:lvl2pPr marL="0" indent="0">
              <a:buNone/>
              <a:defRPr/>
            </a:lvl2pPr>
          </a:lstStyle>
          <a:p>
            <a:pPr lvl="0"/>
            <a:r>
              <a:rPr lang="en-US"/>
              <a:t>Click to edit Master text styles</a:t>
            </a:r>
          </a:p>
        </p:txBody>
      </p:sp>
      <p:sp>
        <p:nvSpPr>
          <p:cNvPr id="5" name="Picture Placeholder 18">
            <a:extLst>
              <a:ext uri="{FF2B5EF4-FFF2-40B4-BE49-F238E27FC236}">
                <a16:creationId xmlns:a16="http://schemas.microsoft.com/office/drawing/2014/main" id="{0CAD33D2-6ED7-4F78-BCE2-7680926DA15F}"/>
              </a:ext>
            </a:extLst>
          </p:cNvPr>
          <p:cNvSpPr>
            <a:spLocks noGrp="1"/>
          </p:cNvSpPr>
          <p:nvPr>
            <p:ph type="pic" sz="quarter" idx="10"/>
          </p:nvPr>
        </p:nvSpPr>
        <p:spPr>
          <a:xfrm>
            <a:off x="381001" y="2000249"/>
            <a:ext cx="3467102" cy="3467100"/>
          </a:xfrm>
          <a:prstGeom prst="ellipse">
            <a:avLst/>
          </a:prstGeom>
          <a:solidFill>
            <a:srgbClr val="ECECEC"/>
          </a:solidFill>
          <a:ln w="76200">
            <a:noFill/>
          </a:ln>
        </p:spPr>
        <p:txBody>
          <a:bodyPr vert="horz" lIns="0" tIns="0" rIns="0" bIns="0" rtlCol="0" anchor="ctr" anchorCtr="0">
            <a:noAutofit/>
          </a:bodyPr>
          <a:lstStyle>
            <a:lvl1pPr>
              <a:defRPr lang="en-PH"/>
            </a:lvl1pPr>
          </a:lstStyle>
          <a:p>
            <a:pPr lvl="0" algn="ctr"/>
            <a:r>
              <a:rPr lang="en-US"/>
              <a:t>Click icon to add picture</a:t>
            </a:r>
            <a:endParaRPr lang="en-PH"/>
          </a:p>
        </p:txBody>
      </p:sp>
      <p:sp>
        <p:nvSpPr>
          <p:cNvPr id="6" name="Text Placeholder 21">
            <a:extLst>
              <a:ext uri="{FF2B5EF4-FFF2-40B4-BE49-F238E27FC236}">
                <a16:creationId xmlns:a16="http://schemas.microsoft.com/office/drawing/2014/main" id="{65CB8154-9C86-4F81-8743-8A30D05A9F8C}"/>
              </a:ext>
            </a:extLst>
          </p:cNvPr>
          <p:cNvSpPr>
            <a:spLocks noGrp="1"/>
          </p:cNvSpPr>
          <p:nvPr>
            <p:ph type="body" sz="quarter" idx="15" hasCustomPrompt="1"/>
          </p:nvPr>
        </p:nvSpPr>
        <p:spPr>
          <a:xfrm>
            <a:off x="4622800" y="3564457"/>
            <a:ext cx="166688" cy="598591"/>
          </a:xfrm>
        </p:spPr>
        <p:txBody>
          <a:bodyPr anchor="b"/>
          <a:lstStyle>
            <a:lvl1pPr>
              <a:defRPr sz="3200"/>
            </a:lvl1pPr>
            <a:lvl2pPr marL="0" indent="0">
              <a:buNone/>
              <a:defRPr/>
            </a:lvl2pPr>
          </a:lstStyle>
          <a:p>
            <a:pPr lvl="0"/>
            <a:r>
              <a:rPr lang="en-US"/>
              <a:t>“</a:t>
            </a:r>
          </a:p>
        </p:txBody>
      </p:sp>
    </p:spTree>
    <p:extLst>
      <p:ext uri="{BB962C8B-B14F-4D97-AF65-F5344CB8AC3E}">
        <p14:creationId xmlns:p14="http://schemas.microsoft.com/office/powerpoint/2010/main" val="19070253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2E0FE-079C-4309-86E7-FC7AC41E098B}"/>
              </a:ext>
            </a:extLst>
          </p:cNvPr>
          <p:cNvSpPr>
            <a:spLocks noGrp="1"/>
          </p:cNvSpPr>
          <p:nvPr>
            <p:ph type="title"/>
          </p:nvPr>
        </p:nvSpPr>
        <p:spPr/>
        <p:txBody>
          <a:bodyPr/>
          <a:lstStyle/>
          <a:p>
            <a:r>
              <a:rPr lang="en-US"/>
              <a:t>Click to edit Master title style</a:t>
            </a:r>
          </a:p>
        </p:txBody>
      </p:sp>
      <p:sp>
        <p:nvSpPr>
          <p:cNvPr id="3" name="Text Placeholder 3">
            <a:extLst>
              <a:ext uri="{FF2B5EF4-FFF2-40B4-BE49-F238E27FC236}">
                <a16:creationId xmlns:a16="http://schemas.microsoft.com/office/drawing/2014/main" id="{2452C13A-84E6-42E0-920E-2DDD0DC45F19}"/>
              </a:ext>
            </a:extLst>
          </p:cNvPr>
          <p:cNvSpPr>
            <a:spLocks noGrp="1"/>
          </p:cNvSpPr>
          <p:nvPr>
            <p:ph type="body" sz="quarter" idx="14"/>
          </p:nvPr>
        </p:nvSpPr>
        <p:spPr>
          <a:xfrm>
            <a:off x="4789488" y="4433365"/>
            <a:ext cx="7019925" cy="1055204"/>
          </a:xfrm>
        </p:spPr>
        <p:txBody>
          <a:bodyPr>
            <a:noAutofit/>
          </a:bodyPr>
          <a:lstStyle>
            <a:lvl1pPr>
              <a:spcBef>
                <a:spcPts val="0"/>
              </a:spcBef>
              <a:defRPr sz="1600" b="1">
                <a:solidFill>
                  <a:schemeClr val="accent1"/>
                </a:solidFill>
              </a:defRPr>
            </a:lvl1pPr>
            <a:lvl2pPr marL="0" indent="0">
              <a:spcBef>
                <a:spcPts val="0"/>
              </a:spcBef>
              <a:buNone/>
              <a:defRPr sz="1400" b="1"/>
            </a:lvl2pPr>
            <a:lvl3pPr marL="0" indent="0">
              <a:spcBef>
                <a:spcPts val="0"/>
              </a:spcBef>
              <a:buNone/>
              <a:defRPr sz="1400"/>
            </a:lvl3pPr>
          </a:lstStyle>
          <a:p>
            <a:pPr lvl="0"/>
            <a:r>
              <a:rPr lang="en-US"/>
              <a:t>Click to edit Master text styles</a:t>
            </a:r>
          </a:p>
          <a:p>
            <a:pPr lvl="1"/>
            <a:r>
              <a:rPr lang="en-US"/>
              <a:t>Second level</a:t>
            </a:r>
          </a:p>
          <a:p>
            <a:pPr lvl="2"/>
            <a:r>
              <a:rPr lang="en-US"/>
              <a:t>Third level</a:t>
            </a:r>
          </a:p>
        </p:txBody>
      </p:sp>
      <p:sp>
        <p:nvSpPr>
          <p:cNvPr id="4" name="Text Placeholder 21">
            <a:extLst>
              <a:ext uri="{FF2B5EF4-FFF2-40B4-BE49-F238E27FC236}">
                <a16:creationId xmlns:a16="http://schemas.microsoft.com/office/drawing/2014/main" id="{CF3E35AE-FC12-4C79-986B-4E075DBAFC0C}"/>
              </a:ext>
            </a:extLst>
          </p:cNvPr>
          <p:cNvSpPr>
            <a:spLocks noGrp="1"/>
          </p:cNvSpPr>
          <p:nvPr>
            <p:ph type="body" sz="quarter" idx="11" hasCustomPrompt="1"/>
          </p:nvPr>
        </p:nvSpPr>
        <p:spPr>
          <a:xfrm>
            <a:off x="4635500" y="2000249"/>
            <a:ext cx="7174229" cy="2162799"/>
          </a:xfrm>
        </p:spPr>
        <p:txBody>
          <a:bodyPr anchor="b"/>
          <a:lstStyle>
            <a:lvl1pPr marL="137160" indent="-137160">
              <a:defRPr sz="3200"/>
            </a:lvl1pPr>
            <a:lvl2pPr marL="0" indent="0">
              <a:buNone/>
              <a:defRPr/>
            </a:lvl2pPr>
          </a:lstStyle>
          <a:p>
            <a:pPr lvl="0"/>
            <a:r>
              <a:rPr lang="en-US"/>
              <a:t>“Click to edit Master text </a:t>
            </a:r>
            <a:r>
              <a:rPr lang="en-US" err="1"/>
              <a:t>loremstyle</a:t>
            </a:r>
            <a:r>
              <a:rPr lang="en-US"/>
              <a:t> Master text </a:t>
            </a:r>
            <a:r>
              <a:rPr lang="en-US" err="1"/>
              <a:t>loremstyles</a:t>
            </a:r>
            <a:r>
              <a:rPr lang="en-US"/>
              <a:t> s”</a:t>
            </a:r>
          </a:p>
        </p:txBody>
      </p:sp>
      <p:sp>
        <p:nvSpPr>
          <p:cNvPr id="5" name="Picture Placeholder 18">
            <a:extLst>
              <a:ext uri="{FF2B5EF4-FFF2-40B4-BE49-F238E27FC236}">
                <a16:creationId xmlns:a16="http://schemas.microsoft.com/office/drawing/2014/main" id="{0CAD33D2-6ED7-4F78-BCE2-7680926DA15F}"/>
              </a:ext>
            </a:extLst>
          </p:cNvPr>
          <p:cNvSpPr>
            <a:spLocks noGrp="1"/>
          </p:cNvSpPr>
          <p:nvPr>
            <p:ph type="pic" sz="quarter" idx="10"/>
          </p:nvPr>
        </p:nvSpPr>
        <p:spPr>
          <a:xfrm>
            <a:off x="381001" y="2000249"/>
            <a:ext cx="3467102" cy="3467100"/>
          </a:xfrm>
          <a:prstGeom prst="ellipse">
            <a:avLst/>
          </a:prstGeom>
          <a:solidFill>
            <a:srgbClr val="ECECEC"/>
          </a:solidFill>
          <a:ln w="76200">
            <a:noFill/>
          </a:ln>
        </p:spPr>
        <p:txBody>
          <a:bodyPr vert="horz" lIns="0" tIns="0" rIns="0" bIns="0" rtlCol="0" anchor="ctr" anchorCtr="0">
            <a:noAutofit/>
          </a:bodyPr>
          <a:lstStyle>
            <a:lvl1pPr>
              <a:defRPr lang="en-PH"/>
            </a:lvl1pPr>
          </a:lstStyle>
          <a:p>
            <a:pPr lvl="0" algn="ctr"/>
            <a:r>
              <a:rPr lang="en-US"/>
              <a:t>Click icon to add picture</a:t>
            </a:r>
            <a:endParaRPr lang="en-PH"/>
          </a:p>
        </p:txBody>
      </p:sp>
    </p:spTree>
    <p:extLst>
      <p:ext uri="{BB962C8B-B14F-4D97-AF65-F5344CB8AC3E}">
        <p14:creationId xmlns:p14="http://schemas.microsoft.com/office/powerpoint/2010/main" val="506342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tatement">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47DB4F7A-04F5-492B-9F9C-9DCDBC31468B}"/>
              </a:ext>
            </a:extLst>
          </p:cNvPr>
          <p:cNvSpPr>
            <a:spLocks noGrp="1"/>
          </p:cNvSpPr>
          <p:nvPr>
            <p:ph type="body" sz="quarter" idx="12"/>
          </p:nvPr>
        </p:nvSpPr>
        <p:spPr>
          <a:xfrm>
            <a:off x="380207" y="2565127"/>
            <a:ext cx="3631905" cy="2201057"/>
          </a:xfrm>
          <a:prstGeom prst="rect">
            <a:avLst/>
          </a:prstGeom>
          <a:solidFill>
            <a:schemeClr val="accent2"/>
          </a:solidFill>
          <a:ln>
            <a:noFill/>
          </a:ln>
          <a:effectLst/>
        </p:spPr>
        <p:txBody>
          <a:bodyPr lIns="182880" tIns="182880" rIns="182880" bIns="182880" anchor="ctr"/>
          <a:lstStyle>
            <a:lvl1pPr marL="0" indent="0" algn="ctr">
              <a:lnSpc>
                <a:spcPct val="100000"/>
              </a:lnSpc>
              <a:spcBef>
                <a:spcPts val="0"/>
              </a:spcBef>
              <a:spcAft>
                <a:spcPts val="0"/>
              </a:spcAft>
              <a:buNone/>
              <a:defRPr sz="2800" b="1">
                <a:solidFill>
                  <a:schemeClr val="bg1"/>
                </a:solidFill>
                <a:latin typeface="+mj-lt"/>
              </a:defRPr>
            </a:lvl1pPr>
          </a:lstStyle>
          <a:p>
            <a:pPr lvl="0"/>
            <a:r>
              <a:rPr lang="en-US"/>
              <a:t>Click to edit Master text styles</a:t>
            </a:r>
          </a:p>
        </p:txBody>
      </p:sp>
      <p:sp>
        <p:nvSpPr>
          <p:cNvPr id="4" name="Text Placeholder 7">
            <a:extLst>
              <a:ext uri="{FF2B5EF4-FFF2-40B4-BE49-F238E27FC236}">
                <a16:creationId xmlns:a16="http://schemas.microsoft.com/office/drawing/2014/main" id="{0904ADFB-3D8E-464B-AEAF-259637858CA6}"/>
              </a:ext>
            </a:extLst>
          </p:cNvPr>
          <p:cNvSpPr>
            <a:spLocks noGrp="1"/>
          </p:cNvSpPr>
          <p:nvPr>
            <p:ph type="body" sz="quarter" idx="14"/>
          </p:nvPr>
        </p:nvSpPr>
        <p:spPr>
          <a:xfrm>
            <a:off x="4279452" y="2565127"/>
            <a:ext cx="3629920" cy="2201057"/>
          </a:xfrm>
          <a:prstGeom prst="rect">
            <a:avLst/>
          </a:prstGeom>
          <a:solidFill>
            <a:schemeClr val="accent3"/>
          </a:solidFill>
          <a:ln>
            <a:noFill/>
          </a:ln>
          <a:effectLst/>
        </p:spPr>
        <p:txBody>
          <a:bodyPr lIns="182880" tIns="182880" rIns="182880" bIns="182880" anchor="ctr"/>
          <a:lstStyle>
            <a:lvl1pPr marL="0" indent="0" algn="ctr">
              <a:lnSpc>
                <a:spcPct val="100000"/>
              </a:lnSpc>
              <a:spcBef>
                <a:spcPts val="0"/>
              </a:spcBef>
              <a:spcAft>
                <a:spcPts val="0"/>
              </a:spcAft>
              <a:buNone/>
              <a:defRPr sz="2800" b="1">
                <a:solidFill>
                  <a:schemeClr val="bg1"/>
                </a:solidFill>
                <a:latin typeface="+mj-lt"/>
              </a:defRPr>
            </a:lvl1pPr>
          </a:lstStyle>
          <a:p>
            <a:pPr lvl="0"/>
            <a:r>
              <a:rPr lang="en-US"/>
              <a:t>Click to edit Master text styles</a:t>
            </a:r>
          </a:p>
        </p:txBody>
      </p:sp>
      <p:sp>
        <p:nvSpPr>
          <p:cNvPr id="5" name="Text Placeholder 7">
            <a:extLst>
              <a:ext uri="{FF2B5EF4-FFF2-40B4-BE49-F238E27FC236}">
                <a16:creationId xmlns:a16="http://schemas.microsoft.com/office/drawing/2014/main" id="{3E25379D-0A79-4138-A194-901F857CFE35}"/>
              </a:ext>
            </a:extLst>
          </p:cNvPr>
          <p:cNvSpPr>
            <a:spLocks noGrp="1"/>
          </p:cNvSpPr>
          <p:nvPr>
            <p:ph type="body" sz="quarter" idx="16"/>
          </p:nvPr>
        </p:nvSpPr>
        <p:spPr>
          <a:xfrm>
            <a:off x="8177507" y="2565127"/>
            <a:ext cx="3631907" cy="2201057"/>
          </a:xfrm>
          <a:prstGeom prst="rect">
            <a:avLst/>
          </a:prstGeom>
          <a:solidFill>
            <a:schemeClr val="accent4"/>
          </a:solidFill>
          <a:ln>
            <a:noFill/>
          </a:ln>
          <a:effectLst/>
        </p:spPr>
        <p:txBody>
          <a:bodyPr lIns="182880" tIns="182880" rIns="182880" bIns="182880" anchor="ctr"/>
          <a:lstStyle>
            <a:lvl1pPr marL="0" indent="0" algn="ctr">
              <a:lnSpc>
                <a:spcPct val="100000"/>
              </a:lnSpc>
              <a:spcBef>
                <a:spcPts val="0"/>
              </a:spcBef>
              <a:spcAft>
                <a:spcPts val="0"/>
              </a:spcAft>
              <a:buNone/>
              <a:defRPr sz="2800" b="1">
                <a:solidFill>
                  <a:schemeClr val="bg1"/>
                </a:solidFill>
                <a:latin typeface="+mj-lt"/>
              </a:defRPr>
            </a:lvl1pPr>
          </a:lstStyle>
          <a:p>
            <a:pPr lvl="0"/>
            <a:r>
              <a:rPr lang="en-US"/>
              <a:t>Click to edit Master text styles</a:t>
            </a:r>
          </a:p>
        </p:txBody>
      </p:sp>
      <p:sp>
        <p:nvSpPr>
          <p:cNvPr id="6" name="Title 5">
            <a:extLst>
              <a:ext uri="{FF2B5EF4-FFF2-40B4-BE49-F238E27FC236}">
                <a16:creationId xmlns:a16="http://schemas.microsoft.com/office/drawing/2014/main" id="{4F1F6B98-0C45-4BAB-86B0-EDAB9CA7B96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893778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4 Statement">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47DB4F7A-04F5-492B-9F9C-9DCDBC31468B}"/>
              </a:ext>
            </a:extLst>
          </p:cNvPr>
          <p:cNvSpPr>
            <a:spLocks noGrp="1"/>
          </p:cNvSpPr>
          <p:nvPr>
            <p:ph type="body" sz="quarter" idx="12"/>
          </p:nvPr>
        </p:nvSpPr>
        <p:spPr>
          <a:xfrm>
            <a:off x="381001" y="2523099"/>
            <a:ext cx="2721380" cy="2322912"/>
          </a:xfrm>
          <a:prstGeom prst="rect">
            <a:avLst/>
          </a:prstGeom>
          <a:solidFill>
            <a:schemeClr val="bg2"/>
          </a:solidFill>
          <a:ln>
            <a:noFill/>
          </a:ln>
          <a:effectLst/>
        </p:spPr>
        <p:txBody>
          <a:bodyPr lIns="182880" tIns="182880" rIns="182880" bIns="182880" anchor="ctr"/>
          <a:lstStyle>
            <a:lvl1pPr marL="0" indent="0" algn="ctr">
              <a:lnSpc>
                <a:spcPct val="100000"/>
              </a:lnSpc>
              <a:spcBef>
                <a:spcPts val="0"/>
              </a:spcBef>
              <a:spcAft>
                <a:spcPts val="0"/>
              </a:spcAft>
              <a:buNone/>
              <a:defRPr sz="2400" b="1">
                <a:solidFill>
                  <a:schemeClr val="tx2"/>
                </a:solidFill>
                <a:latin typeface="+mj-lt"/>
              </a:defRPr>
            </a:lvl1pPr>
          </a:lstStyle>
          <a:p>
            <a:pPr lvl="0"/>
            <a:r>
              <a:rPr lang="en-US"/>
              <a:t>Click to edit Master text styles</a:t>
            </a:r>
          </a:p>
        </p:txBody>
      </p:sp>
      <p:sp>
        <p:nvSpPr>
          <p:cNvPr id="4" name="Text Placeholder 7">
            <a:extLst>
              <a:ext uri="{FF2B5EF4-FFF2-40B4-BE49-F238E27FC236}">
                <a16:creationId xmlns:a16="http://schemas.microsoft.com/office/drawing/2014/main" id="{0904ADFB-3D8E-464B-AEAF-259637858CA6}"/>
              </a:ext>
            </a:extLst>
          </p:cNvPr>
          <p:cNvSpPr>
            <a:spLocks noGrp="1"/>
          </p:cNvSpPr>
          <p:nvPr>
            <p:ph type="body" sz="quarter" idx="14"/>
          </p:nvPr>
        </p:nvSpPr>
        <p:spPr>
          <a:xfrm>
            <a:off x="3283841" y="2523099"/>
            <a:ext cx="2719892" cy="2322913"/>
          </a:xfrm>
          <a:prstGeom prst="rect">
            <a:avLst/>
          </a:prstGeom>
          <a:solidFill>
            <a:schemeClr val="bg2"/>
          </a:solidFill>
          <a:ln>
            <a:noFill/>
          </a:ln>
          <a:effectLst/>
        </p:spPr>
        <p:txBody>
          <a:bodyPr lIns="182880" tIns="182880" rIns="182880" bIns="182880" anchor="ctr"/>
          <a:lstStyle>
            <a:lvl1pPr marL="0" indent="0" algn="ctr">
              <a:lnSpc>
                <a:spcPct val="100000"/>
              </a:lnSpc>
              <a:spcBef>
                <a:spcPts val="0"/>
              </a:spcBef>
              <a:spcAft>
                <a:spcPts val="0"/>
              </a:spcAft>
              <a:buNone/>
              <a:defRPr sz="2400" b="1">
                <a:solidFill>
                  <a:schemeClr val="tx2"/>
                </a:solidFill>
                <a:latin typeface="+mj-lt"/>
              </a:defRPr>
            </a:lvl1pPr>
          </a:lstStyle>
          <a:p>
            <a:pPr lvl="0"/>
            <a:r>
              <a:rPr lang="en-US"/>
              <a:t>Click to edit Master text styles</a:t>
            </a:r>
          </a:p>
        </p:txBody>
      </p:sp>
      <p:sp>
        <p:nvSpPr>
          <p:cNvPr id="5" name="Text Placeholder 7">
            <a:extLst>
              <a:ext uri="{FF2B5EF4-FFF2-40B4-BE49-F238E27FC236}">
                <a16:creationId xmlns:a16="http://schemas.microsoft.com/office/drawing/2014/main" id="{3E25379D-0A79-4138-A194-901F857CFE35}"/>
              </a:ext>
            </a:extLst>
          </p:cNvPr>
          <p:cNvSpPr>
            <a:spLocks noGrp="1"/>
          </p:cNvSpPr>
          <p:nvPr>
            <p:ph type="body" sz="quarter" idx="16"/>
          </p:nvPr>
        </p:nvSpPr>
        <p:spPr>
          <a:xfrm>
            <a:off x="6185193" y="2523099"/>
            <a:ext cx="2721381" cy="2322912"/>
          </a:xfrm>
          <a:prstGeom prst="rect">
            <a:avLst/>
          </a:prstGeom>
          <a:solidFill>
            <a:schemeClr val="bg2"/>
          </a:solidFill>
          <a:ln>
            <a:noFill/>
          </a:ln>
          <a:effectLst/>
        </p:spPr>
        <p:txBody>
          <a:bodyPr lIns="182880" tIns="182880" rIns="182880" bIns="182880" anchor="ctr"/>
          <a:lstStyle>
            <a:lvl1pPr marL="0" indent="0" algn="ctr">
              <a:lnSpc>
                <a:spcPct val="100000"/>
              </a:lnSpc>
              <a:spcBef>
                <a:spcPts val="0"/>
              </a:spcBef>
              <a:spcAft>
                <a:spcPts val="0"/>
              </a:spcAft>
              <a:buNone/>
              <a:defRPr sz="2400" b="1">
                <a:solidFill>
                  <a:schemeClr val="tx2"/>
                </a:solidFill>
                <a:latin typeface="+mj-lt"/>
              </a:defRPr>
            </a:lvl1pPr>
          </a:lstStyle>
          <a:p>
            <a:pPr lvl="0"/>
            <a:r>
              <a:rPr lang="en-US"/>
              <a:t>Click to edit Master text styles</a:t>
            </a:r>
          </a:p>
        </p:txBody>
      </p:sp>
      <p:sp>
        <p:nvSpPr>
          <p:cNvPr id="7" name="Text Placeholder 7">
            <a:extLst>
              <a:ext uri="{FF2B5EF4-FFF2-40B4-BE49-F238E27FC236}">
                <a16:creationId xmlns:a16="http://schemas.microsoft.com/office/drawing/2014/main" id="{289AA023-A46F-450A-80A8-C6F3EBE56BA3}"/>
              </a:ext>
            </a:extLst>
          </p:cNvPr>
          <p:cNvSpPr>
            <a:spLocks noGrp="1"/>
          </p:cNvSpPr>
          <p:nvPr>
            <p:ph type="body" sz="quarter" idx="17"/>
          </p:nvPr>
        </p:nvSpPr>
        <p:spPr>
          <a:xfrm>
            <a:off x="9088033" y="2523099"/>
            <a:ext cx="2721381" cy="2322912"/>
          </a:xfrm>
          <a:prstGeom prst="rect">
            <a:avLst/>
          </a:prstGeom>
          <a:solidFill>
            <a:schemeClr val="bg2"/>
          </a:solidFill>
          <a:ln>
            <a:noFill/>
          </a:ln>
          <a:effectLst/>
        </p:spPr>
        <p:txBody>
          <a:bodyPr lIns="182880" tIns="182880" rIns="182880" bIns="182880" anchor="ctr"/>
          <a:lstStyle>
            <a:lvl1pPr marL="0" indent="0" algn="ctr">
              <a:lnSpc>
                <a:spcPct val="100000"/>
              </a:lnSpc>
              <a:spcBef>
                <a:spcPts val="0"/>
              </a:spcBef>
              <a:spcAft>
                <a:spcPts val="0"/>
              </a:spcAft>
              <a:buNone/>
              <a:defRPr sz="2400" b="1">
                <a:solidFill>
                  <a:schemeClr val="tx2"/>
                </a:solidFill>
                <a:latin typeface="+mj-lt"/>
              </a:defRPr>
            </a:lvl1pPr>
          </a:lstStyle>
          <a:p>
            <a:pPr lvl="0"/>
            <a:r>
              <a:rPr lang="en-US"/>
              <a:t>Click to edit Master text styles</a:t>
            </a:r>
          </a:p>
        </p:txBody>
      </p:sp>
      <p:sp>
        <p:nvSpPr>
          <p:cNvPr id="6" name="Title 5">
            <a:extLst>
              <a:ext uri="{FF2B5EF4-FFF2-40B4-BE49-F238E27FC236}">
                <a16:creationId xmlns:a16="http://schemas.microsoft.com/office/drawing/2014/main" id="{BF5953F7-BCD8-4688-B34C-D81CB08F826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484049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6 Photos">
    <p:spTree>
      <p:nvGrpSpPr>
        <p:cNvPr id="1" name=""/>
        <p:cNvGrpSpPr/>
        <p:nvPr/>
      </p:nvGrpSpPr>
      <p:grpSpPr>
        <a:xfrm>
          <a:off x="0" y="0"/>
          <a:ext cx="0" cy="0"/>
          <a:chOff x="0" y="0"/>
          <a:chExt cx="0" cy="0"/>
        </a:xfrm>
      </p:grpSpPr>
      <p:sp>
        <p:nvSpPr>
          <p:cNvPr id="18" name="Picture Placeholder 5">
            <a:extLst>
              <a:ext uri="{FF2B5EF4-FFF2-40B4-BE49-F238E27FC236}">
                <a16:creationId xmlns:a16="http://schemas.microsoft.com/office/drawing/2014/main" id="{E1B3FAEE-4E78-46C7-9DB6-5C22BB3E16FE}"/>
              </a:ext>
            </a:extLst>
          </p:cNvPr>
          <p:cNvSpPr>
            <a:spLocks noGrp="1"/>
          </p:cNvSpPr>
          <p:nvPr>
            <p:ph type="pic" sz="quarter" idx="28"/>
          </p:nvPr>
        </p:nvSpPr>
        <p:spPr>
          <a:xfrm>
            <a:off x="381001" y="1171575"/>
            <a:ext cx="3642338" cy="2407920"/>
          </a:xfrm>
        </p:spPr>
        <p:txBody>
          <a:bodyPr anchor="ctr"/>
          <a:lstStyle>
            <a:lvl1pPr algn="ctr">
              <a:defRPr/>
            </a:lvl1pPr>
          </a:lstStyle>
          <a:p>
            <a:r>
              <a:rPr lang="en-US"/>
              <a:t>Click icon to add picture</a:t>
            </a:r>
          </a:p>
        </p:txBody>
      </p:sp>
      <p:sp>
        <p:nvSpPr>
          <p:cNvPr id="19" name="Picture Placeholder 5">
            <a:extLst>
              <a:ext uri="{FF2B5EF4-FFF2-40B4-BE49-F238E27FC236}">
                <a16:creationId xmlns:a16="http://schemas.microsoft.com/office/drawing/2014/main" id="{539C5952-9101-40EA-8EFD-F1D60A1A9A08}"/>
              </a:ext>
            </a:extLst>
          </p:cNvPr>
          <p:cNvSpPr>
            <a:spLocks noGrp="1"/>
          </p:cNvSpPr>
          <p:nvPr>
            <p:ph type="pic" sz="quarter" idx="29"/>
          </p:nvPr>
        </p:nvSpPr>
        <p:spPr>
          <a:xfrm>
            <a:off x="4272451" y="1171575"/>
            <a:ext cx="3642338" cy="2407920"/>
          </a:xfrm>
        </p:spPr>
        <p:txBody>
          <a:bodyPr anchor="ctr"/>
          <a:lstStyle>
            <a:lvl1pPr algn="ctr">
              <a:defRPr/>
            </a:lvl1pPr>
          </a:lstStyle>
          <a:p>
            <a:r>
              <a:rPr lang="en-US"/>
              <a:t>Click icon to add picture</a:t>
            </a:r>
          </a:p>
        </p:txBody>
      </p:sp>
      <p:sp>
        <p:nvSpPr>
          <p:cNvPr id="20" name="Picture Placeholder 5">
            <a:extLst>
              <a:ext uri="{FF2B5EF4-FFF2-40B4-BE49-F238E27FC236}">
                <a16:creationId xmlns:a16="http://schemas.microsoft.com/office/drawing/2014/main" id="{6493EF8F-CCE9-4B2B-A7E6-77DBCC02838A}"/>
              </a:ext>
            </a:extLst>
          </p:cNvPr>
          <p:cNvSpPr>
            <a:spLocks noGrp="1"/>
          </p:cNvSpPr>
          <p:nvPr>
            <p:ph type="pic" sz="quarter" idx="30"/>
          </p:nvPr>
        </p:nvSpPr>
        <p:spPr>
          <a:xfrm>
            <a:off x="8163901" y="1171575"/>
            <a:ext cx="3642338" cy="2407920"/>
          </a:xfrm>
        </p:spPr>
        <p:txBody>
          <a:bodyPr anchor="ctr"/>
          <a:lstStyle>
            <a:lvl1pPr algn="ctr">
              <a:defRPr/>
            </a:lvl1pPr>
          </a:lstStyle>
          <a:p>
            <a:r>
              <a:rPr lang="en-US"/>
              <a:t>Click icon to add picture</a:t>
            </a:r>
          </a:p>
        </p:txBody>
      </p:sp>
      <p:sp>
        <p:nvSpPr>
          <p:cNvPr id="27" name="Picture Placeholder 5">
            <a:extLst>
              <a:ext uri="{FF2B5EF4-FFF2-40B4-BE49-F238E27FC236}">
                <a16:creationId xmlns:a16="http://schemas.microsoft.com/office/drawing/2014/main" id="{4D42B27E-18C9-491F-981A-22AFA3A63254}"/>
              </a:ext>
            </a:extLst>
          </p:cNvPr>
          <p:cNvSpPr>
            <a:spLocks noGrp="1"/>
          </p:cNvSpPr>
          <p:nvPr>
            <p:ph type="pic" sz="quarter" idx="31"/>
          </p:nvPr>
        </p:nvSpPr>
        <p:spPr>
          <a:xfrm>
            <a:off x="381001" y="3803650"/>
            <a:ext cx="3642338" cy="2407920"/>
          </a:xfrm>
        </p:spPr>
        <p:txBody>
          <a:bodyPr anchor="ctr"/>
          <a:lstStyle>
            <a:lvl1pPr algn="ctr">
              <a:defRPr/>
            </a:lvl1pPr>
          </a:lstStyle>
          <a:p>
            <a:r>
              <a:rPr lang="en-US"/>
              <a:t>Click icon to add picture</a:t>
            </a:r>
          </a:p>
        </p:txBody>
      </p:sp>
      <p:sp>
        <p:nvSpPr>
          <p:cNvPr id="28" name="Picture Placeholder 5">
            <a:extLst>
              <a:ext uri="{FF2B5EF4-FFF2-40B4-BE49-F238E27FC236}">
                <a16:creationId xmlns:a16="http://schemas.microsoft.com/office/drawing/2014/main" id="{1BCAF74B-6018-4C57-A90E-AB54A58B1470}"/>
              </a:ext>
            </a:extLst>
          </p:cNvPr>
          <p:cNvSpPr>
            <a:spLocks noGrp="1"/>
          </p:cNvSpPr>
          <p:nvPr>
            <p:ph type="pic" sz="quarter" idx="32"/>
          </p:nvPr>
        </p:nvSpPr>
        <p:spPr>
          <a:xfrm>
            <a:off x="4272451" y="3803650"/>
            <a:ext cx="3642338" cy="2407920"/>
          </a:xfrm>
        </p:spPr>
        <p:txBody>
          <a:bodyPr anchor="ctr"/>
          <a:lstStyle>
            <a:lvl1pPr algn="ctr">
              <a:defRPr/>
            </a:lvl1pPr>
          </a:lstStyle>
          <a:p>
            <a:r>
              <a:rPr lang="en-US"/>
              <a:t>Click icon to add picture</a:t>
            </a:r>
          </a:p>
        </p:txBody>
      </p:sp>
      <p:sp>
        <p:nvSpPr>
          <p:cNvPr id="29" name="Picture Placeholder 5">
            <a:extLst>
              <a:ext uri="{FF2B5EF4-FFF2-40B4-BE49-F238E27FC236}">
                <a16:creationId xmlns:a16="http://schemas.microsoft.com/office/drawing/2014/main" id="{61217ED4-3DF8-4495-9467-ABDA716D4CF1}"/>
              </a:ext>
            </a:extLst>
          </p:cNvPr>
          <p:cNvSpPr>
            <a:spLocks noGrp="1"/>
          </p:cNvSpPr>
          <p:nvPr>
            <p:ph type="pic" sz="quarter" idx="33"/>
          </p:nvPr>
        </p:nvSpPr>
        <p:spPr>
          <a:xfrm>
            <a:off x="8163901" y="3803650"/>
            <a:ext cx="3642338" cy="2407920"/>
          </a:xfrm>
        </p:spPr>
        <p:txBody>
          <a:bodyPr anchor="ctr"/>
          <a:lstStyle>
            <a:lvl1pPr algn="ctr">
              <a:defRPr/>
            </a:lvl1pPr>
          </a:lstStyle>
          <a:p>
            <a:r>
              <a:rPr lang="en-US"/>
              <a:t>Click icon to add picture</a:t>
            </a:r>
          </a:p>
        </p:txBody>
      </p:sp>
      <p:sp>
        <p:nvSpPr>
          <p:cNvPr id="2" name="Title 1">
            <a:extLst>
              <a:ext uri="{FF2B5EF4-FFF2-40B4-BE49-F238E27FC236}">
                <a16:creationId xmlns:a16="http://schemas.microsoft.com/office/drawing/2014/main" id="{6144A2ED-0415-4F97-8542-3AEA9009038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406923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05CE8878-73D0-49A2-BE7D-7B98477652C3}"/>
              </a:ext>
            </a:extLst>
          </p:cNvPr>
          <p:cNvSpPr>
            <a:spLocks noGrp="1"/>
          </p:cNvSpPr>
          <p:nvPr>
            <p:ph type="tbl" sz="quarter" idx="14"/>
          </p:nvPr>
        </p:nvSpPr>
        <p:spPr>
          <a:xfrm>
            <a:off x="381001" y="1322388"/>
            <a:ext cx="11426823" cy="4887912"/>
          </a:xfrm>
        </p:spPr>
        <p:txBody>
          <a:bodyPr anchor="ctr"/>
          <a:lstStyle>
            <a:lvl1pPr algn="ctr">
              <a:defRPr/>
            </a:lvl1pPr>
          </a:lstStyle>
          <a:p>
            <a:r>
              <a:rPr lang="en-US"/>
              <a:t>Click icon to add table</a:t>
            </a:r>
          </a:p>
        </p:txBody>
      </p:sp>
      <p:sp>
        <p:nvSpPr>
          <p:cNvPr id="7" name="Title 6">
            <a:extLst>
              <a:ext uri="{FF2B5EF4-FFF2-40B4-BE49-F238E27FC236}">
                <a16:creationId xmlns:a16="http://schemas.microsoft.com/office/drawing/2014/main" id="{D06F8458-66E1-4B4A-BC40-DD2CDA42EB1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682599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88AD5-E949-4AE1-8644-686DA8A5055C}"/>
              </a:ext>
            </a:extLst>
          </p:cNvPr>
          <p:cNvSpPr>
            <a:spLocks noGrp="1"/>
          </p:cNvSpPr>
          <p:nvPr>
            <p:ph type="title"/>
          </p:nvPr>
        </p:nvSpPr>
        <p:spPr/>
        <p:txBody>
          <a:bodyPr/>
          <a:lstStyle>
            <a:lvl1pPr>
              <a:defRPr/>
            </a:lvl1pPr>
          </a:lstStyle>
          <a:p>
            <a:endParaRPr lang="en-US"/>
          </a:p>
        </p:txBody>
      </p:sp>
      <p:sp>
        <p:nvSpPr>
          <p:cNvPr id="6" name="Text Placeholder 5">
            <a:extLst>
              <a:ext uri="{FF2B5EF4-FFF2-40B4-BE49-F238E27FC236}">
                <a16:creationId xmlns:a16="http://schemas.microsoft.com/office/drawing/2014/main" id="{2520CDC1-6B09-D5D5-2CF2-E87A08C913ED}"/>
              </a:ext>
            </a:extLst>
          </p:cNvPr>
          <p:cNvSpPr>
            <a:spLocks noGrp="1"/>
          </p:cNvSpPr>
          <p:nvPr>
            <p:ph type="body" sz="quarter" idx="10" hasCustomPrompt="1"/>
          </p:nvPr>
        </p:nvSpPr>
        <p:spPr>
          <a:xfrm>
            <a:off x="381000" y="1691501"/>
            <a:ext cx="838200" cy="553998"/>
          </a:xfrm>
          <a:prstGeom prst="rect">
            <a:avLst/>
          </a:prstGeom>
          <a:noFill/>
        </p:spPr>
        <p:txBody>
          <a:bodyPr anchor="ctr">
            <a:spAutoFit/>
          </a:bodyPr>
          <a:lstStyle>
            <a:lvl1pPr algn="ctr">
              <a:defRPr sz="3600" b="1">
                <a:solidFill>
                  <a:schemeClr val="accent1"/>
                </a:solidFill>
              </a:defRPr>
            </a:lvl1pPr>
          </a:lstStyle>
          <a:p>
            <a:pPr lvl="0"/>
            <a:r>
              <a:rPr lang="en-US"/>
              <a:t>01</a:t>
            </a:r>
          </a:p>
        </p:txBody>
      </p:sp>
      <p:sp>
        <p:nvSpPr>
          <p:cNvPr id="7" name="Text Placeholder 5">
            <a:extLst>
              <a:ext uri="{FF2B5EF4-FFF2-40B4-BE49-F238E27FC236}">
                <a16:creationId xmlns:a16="http://schemas.microsoft.com/office/drawing/2014/main" id="{0825A02C-3FA0-0624-DE53-C67CC230DCB0}"/>
              </a:ext>
            </a:extLst>
          </p:cNvPr>
          <p:cNvSpPr>
            <a:spLocks noGrp="1"/>
          </p:cNvSpPr>
          <p:nvPr>
            <p:ph type="body" sz="quarter" idx="11" hasCustomPrompt="1"/>
          </p:nvPr>
        </p:nvSpPr>
        <p:spPr>
          <a:xfrm>
            <a:off x="381000" y="2965735"/>
            <a:ext cx="838200" cy="553998"/>
          </a:xfrm>
          <a:prstGeom prst="rect">
            <a:avLst/>
          </a:prstGeom>
          <a:noFill/>
        </p:spPr>
        <p:txBody>
          <a:bodyPr anchor="ctr">
            <a:spAutoFit/>
          </a:bodyPr>
          <a:lstStyle>
            <a:lvl1pPr algn="ctr">
              <a:defRPr sz="3600" b="1">
                <a:solidFill>
                  <a:schemeClr val="accent1"/>
                </a:solidFill>
              </a:defRPr>
            </a:lvl1pPr>
          </a:lstStyle>
          <a:p>
            <a:pPr lvl="0"/>
            <a:r>
              <a:rPr lang="en-US"/>
              <a:t>02</a:t>
            </a:r>
          </a:p>
        </p:txBody>
      </p:sp>
      <p:sp>
        <p:nvSpPr>
          <p:cNvPr id="8" name="Text Placeholder 5">
            <a:extLst>
              <a:ext uri="{FF2B5EF4-FFF2-40B4-BE49-F238E27FC236}">
                <a16:creationId xmlns:a16="http://schemas.microsoft.com/office/drawing/2014/main" id="{E0D1A9AB-E45B-72D5-E442-2E623291A757}"/>
              </a:ext>
            </a:extLst>
          </p:cNvPr>
          <p:cNvSpPr>
            <a:spLocks noGrp="1"/>
          </p:cNvSpPr>
          <p:nvPr>
            <p:ph type="body" sz="quarter" idx="12" hasCustomPrompt="1"/>
          </p:nvPr>
        </p:nvSpPr>
        <p:spPr>
          <a:xfrm>
            <a:off x="381000" y="4239969"/>
            <a:ext cx="838200" cy="553998"/>
          </a:xfrm>
          <a:prstGeom prst="rect">
            <a:avLst/>
          </a:prstGeom>
          <a:noFill/>
        </p:spPr>
        <p:txBody>
          <a:bodyPr anchor="ctr">
            <a:spAutoFit/>
          </a:bodyPr>
          <a:lstStyle>
            <a:lvl1pPr algn="ctr">
              <a:defRPr sz="3600" b="1">
                <a:solidFill>
                  <a:schemeClr val="accent1"/>
                </a:solidFill>
              </a:defRPr>
            </a:lvl1pPr>
          </a:lstStyle>
          <a:p>
            <a:pPr lvl="0"/>
            <a:r>
              <a:rPr lang="en-US"/>
              <a:t>03</a:t>
            </a:r>
          </a:p>
        </p:txBody>
      </p:sp>
      <p:sp>
        <p:nvSpPr>
          <p:cNvPr id="9" name="Text Placeholder 5">
            <a:extLst>
              <a:ext uri="{FF2B5EF4-FFF2-40B4-BE49-F238E27FC236}">
                <a16:creationId xmlns:a16="http://schemas.microsoft.com/office/drawing/2014/main" id="{FFFD6734-A0C3-BE10-5DD0-416382B3D043}"/>
              </a:ext>
            </a:extLst>
          </p:cNvPr>
          <p:cNvSpPr>
            <a:spLocks noGrp="1"/>
          </p:cNvSpPr>
          <p:nvPr>
            <p:ph type="body" sz="quarter" idx="13" hasCustomPrompt="1"/>
          </p:nvPr>
        </p:nvSpPr>
        <p:spPr>
          <a:xfrm>
            <a:off x="381000" y="5514201"/>
            <a:ext cx="838200" cy="553998"/>
          </a:xfrm>
          <a:prstGeom prst="rect">
            <a:avLst/>
          </a:prstGeom>
          <a:noFill/>
        </p:spPr>
        <p:txBody>
          <a:bodyPr anchor="ctr">
            <a:spAutoFit/>
          </a:bodyPr>
          <a:lstStyle>
            <a:lvl1pPr algn="ctr">
              <a:defRPr sz="3600" b="1">
                <a:solidFill>
                  <a:schemeClr val="accent1"/>
                </a:solidFill>
              </a:defRPr>
            </a:lvl1pPr>
          </a:lstStyle>
          <a:p>
            <a:pPr lvl="0"/>
            <a:r>
              <a:rPr lang="en-US"/>
              <a:t>04</a:t>
            </a:r>
          </a:p>
        </p:txBody>
      </p:sp>
      <p:sp>
        <p:nvSpPr>
          <p:cNvPr id="11" name="Text Placeholder 10">
            <a:extLst>
              <a:ext uri="{FF2B5EF4-FFF2-40B4-BE49-F238E27FC236}">
                <a16:creationId xmlns:a16="http://schemas.microsoft.com/office/drawing/2014/main" id="{FE891857-BFD1-0511-117F-6C5B02544771}"/>
              </a:ext>
            </a:extLst>
          </p:cNvPr>
          <p:cNvSpPr>
            <a:spLocks noGrp="1"/>
          </p:cNvSpPr>
          <p:nvPr>
            <p:ph type="body" sz="quarter" idx="14" hasCustomPrompt="1"/>
          </p:nvPr>
        </p:nvSpPr>
        <p:spPr>
          <a:xfrm>
            <a:off x="1574800" y="1814611"/>
            <a:ext cx="10234613" cy="307777"/>
          </a:xfrm>
        </p:spPr>
        <p:txBody>
          <a:bodyPr anchor="ctr">
            <a:spAutoFit/>
          </a:bodyPr>
          <a:lstStyle>
            <a:lvl1pPr>
              <a:defRPr sz="2000"/>
            </a:lvl1pPr>
          </a:lstStyle>
          <a:p>
            <a:r>
              <a:rPr lang="en-US"/>
              <a:t>Lorum </a:t>
            </a:r>
            <a:r>
              <a:rPr lang="en-US" err="1"/>
              <a:t>quis</a:t>
            </a:r>
            <a:r>
              <a:rPr lang="en-US"/>
              <a:t> </a:t>
            </a:r>
            <a:r>
              <a:rPr lang="en-US" err="1"/>
              <a:t>rempore</a:t>
            </a:r>
            <a:r>
              <a:rPr lang="en-US"/>
              <a:t> </a:t>
            </a:r>
            <a:r>
              <a:rPr lang="en-US" err="1"/>
              <a:t>aute</a:t>
            </a:r>
            <a:r>
              <a:rPr lang="en-US"/>
              <a:t> </a:t>
            </a:r>
            <a:r>
              <a:rPr lang="en-US" err="1"/>
              <a:t>nonsed</a:t>
            </a:r>
            <a:endParaRPr lang="en-US"/>
          </a:p>
        </p:txBody>
      </p:sp>
      <p:sp>
        <p:nvSpPr>
          <p:cNvPr id="12" name="Text Placeholder 10">
            <a:extLst>
              <a:ext uri="{FF2B5EF4-FFF2-40B4-BE49-F238E27FC236}">
                <a16:creationId xmlns:a16="http://schemas.microsoft.com/office/drawing/2014/main" id="{63A409E0-38D8-CF6D-EAD0-5A31FA837A9E}"/>
              </a:ext>
            </a:extLst>
          </p:cNvPr>
          <p:cNvSpPr>
            <a:spLocks noGrp="1"/>
          </p:cNvSpPr>
          <p:nvPr>
            <p:ph type="body" sz="quarter" idx="15" hasCustomPrompt="1"/>
          </p:nvPr>
        </p:nvSpPr>
        <p:spPr>
          <a:xfrm>
            <a:off x="1574800" y="3088844"/>
            <a:ext cx="10234613" cy="307777"/>
          </a:xfrm>
        </p:spPr>
        <p:txBody>
          <a:bodyPr anchor="ctr">
            <a:spAutoFit/>
          </a:bodyPr>
          <a:lstStyle>
            <a:lvl1pPr>
              <a:defRPr sz="2000"/>
            </a:lvl1pPr>
          </a:lstStyle>
          <a:p>
            <a:r>
              <a:rPr lang="en-US"/>
              <a:t>Lorum </a:t>
            </a:r>
            <a:r>
              <a:rPr lang="en-US" err="1"/>
              <a:t>quis</a:t>
            </a:r>
            <a:r>
              <a:rPr lang="en-US"/>
              <a:t> </a:t>
            </a:r>
            <a:r>
              <a:rPr lang="en-US" err="1"/>
              <a:t>rempore</a:t>
            </a:r>
            <a:r>
              <a:rPr lang="en-US"/>
              <a:t> </a:t>
            </a:r>
            <a:r>
              <a:rPr lang="en-US" err="1"/>
              <a:t>aute</a:t>
            </a:r>
            <a:r>
              <a:rPr lang="en-US"/>
              <a:t> </a:t>
            </a:r>
            <a:r>
              <a:rPr lang="en-US" err="1"/>
              <a:t>nonsed</a:t>
            </a:r>
            <a:endParaRPr lang="en-US"/>
          </a:p>
        </p:txBody>
      </p:sp>
      <p:sp>
        <p:nvSpPr>
          <p:cNvPr id="13" name="Text Placeholder 10">
            <a:extLst>
              <a:ext uri="{FF2B5EF4-FFF2-40B4-BE49-F238E27FC236}">
                <a16:creationId xmlns:a16="http://schemas.microsoft.com/office/drawing/2014/main" id="{7E398C9E-702E-C7FF-4DC7-0F3BB252BC19}"/>
              </a:ext>
            </a:extLst>
          </p:cNvPr>
          <p:cNvSpPr>
            <a:spLocks noGrp="1"/>
          </p:cNvSpPr>
          <p:nvPr>
            <p:ph type="body" sz="quarter" idx="16" hasCustomPrompt="1"/>
          </p:nvPr>
        </p:nvSpPr>
        <p:spPr>
          <a:xfrm>
            <a:off x="1574800" y="4363077"/>
            <a:ext cx="10234613" cy="307777"/>
          </a:xfrm>
        </p:spPr>
        <p:txBody>
          <a:bodyPr anchor="ctr">
            <a:spAutoFit/>
          </a:bodyPr>
          <a:lstStyle>
            <a:lvl1pPr>
              <a:defRPr sz="2000"/>
            </a:lvl1pPr>
          </a:lstStyle>
          <a:p>
            <a:r>
              <a:rPr lang="en-US"/>
              <a:t>Lorum </a:t>
            </a:r>
            <a:r>
              <a:rPr lang="en-US" err="1"/>
              <a:t>quis</a:t>
            </a:r>
            <a:r>
              <a:rPr lang="en-US"/>
              <a:t> </a:t>
            </a:r>
            <a:r>
              <a:rPr lang="en-US" err="1"/>
              <a:t>rempore</a:t>
            </a:r>
            <a:r>
              <a:rPr lang="en-US"/>
              <a:t> </a:t>
            </a:r>
            <a:r>
              <a:rPr lang="en-US" err="1"/>
              <a:t>aute</a:t>
            </a:r>
            <a:r>
              <a:rPr lang="en-US"/>
              <a:t> </a:t>
            </a:r>
            <a:r>
              <a:rPr lang="en-US" err="1"/>
              <a:t>nonsed</a:t>
            </a:r>
            <a:endParaRPr lang="en-US"/>
          </a:p>
        </p:txBody>
      </p:sp>
      <p:sp>
        <p:nvSpPr>
          <p:cNvPr id="14" name="Text Placeholder 10">
            <a:extLst>
              <a:ext uri="{FF2B5EF4-FFF2-40B4-BE49-F238E27FC236}">
                <a16:creationId xmlns:a16="http://schemas.microsoft.com/office/drawing/2014/main" id="{2E24ADF5-99FC-2682-D908-735C92327D28}"/>
              </a:ext>
            </a:extLst>
          </p:cNvPr>
          <p:cNvSpPr>
            <a:spLocks noGrp="1"/>
          </p:cNvSpPr>
          <p:nvPr>
            <p:ph type="body" sz="quarter" idx="17" hasCustomPrompt="1"/>
          </p:nvPr>
        </p:nvSpPr>
        <p:spPr>
          <a:xfrm>
            <a:off x="1574800" y="5637311"/>
            <a:ext cx="10234613" cy="307777"/>
          </a:xfrm>
        </p:spPr>
        <p:txBody>
          <a:bodyPr anchor="ctr">
            <a:spAutoFit/>
          </a:bodyPr>
          <a:lstStyle>
            <a:lvl1pPr>
              <a:defRPr sz="2000"/>
            </a:lvl1pPr>
          </a:lstStyle>
          <a:p>
            <a:r>
              <a:rPr lang="en-US"/>
              <a:t>Lorum </a:t>
            </a:r>
            <a:r>
              <a:rPr lang="en-US" err="1"/>
              <a:t>quis</a:t>
            </a:r>
            <a:r>
              <a:rPr lang="en-US"/>
              <a:t> </a:t>
            </a:r>
            <a:r>
              <a:rPr lang="en-US" err="1"/>
              <a:t>rempore</a:t>
            </a:r>
            <a:r>
              <a:rPr lang="en-US"/>
              <a:t> </a:t>
            </a:r>
            <a:r>
              <a:rPr lang="en-US" err="1"/>
              <a:t>aute</a:t>
            </a:r>
            <a:r>
              <a:rPr lang="en-US"/>
              <a:t> </a:t>
            </a:r>
            <a:r>
              <a:rPr lang="en-US" err="1"/>
              <a:t>nonsed</a:t>
            </a:r>
            <a:endParaRPr lang="en-US"/>
          </a:p>
        </p:txBody>
      </p:sp>
      <p:cxnSp>
        <p:nvCxnSpPr>
          <p:cNvPr id="16" name="Straight Connector 15">
            <a:extLst>
              <a:ext uri="{FF2B5EF4-FFF2-40B4-BE49-F238E27FC236}">
                <a16:creationId xmlns:a16="http://schemas.microsoft.com/office/drawing/2014/main" id="{8EEBB655-33C1-F78D-05F6-BF1DBC73B6F8}"/>
              </a:ext>
            </a:extLst>
          </p:cNvPr>
          <p:cNvCxnSpPr>
            <a:cxnSpLocks/>
          </p:cNvCxnSpPr>
          <p:nvPr userDrawn="1"/>
        </p:nvCxnSpPr>
        <p:spPr>
          <a:xfrm>
            <a:off x="381000" y="2605617"/>
            <a:ext cx="11428413"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1234844F-D9AB-02F9-89A7-39C8189FCAEE}"/>
              </a:ext>
            </a:extLst>
          </p:cNvPr>
          <p:cNvCxnSpPr>
            <a:cxnSpLocks/>
          </p:cNvCxnSpPr>
          <p:nvPr userDrawn="1"/>
        </p:nvCxnSpPr>
        <p:spPr>
          <a:xfrm>
            <a:off x="381000" y="3879851"/>
            <a:ext cx="11428413"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B7600946-4D21-AFA6-4683-DD27D34FD686}"/>
              </a:ext>
            </a:extLst>
          </p:cNvPr>
          <p:cNvCxnSpPr>
            <a:cxnSpLocks/>
          </p:cNvCxnSpPr>
          <p:nvPr userDrawn="1"/>
        </p:nvCxnSpPr>
        <p:spPr>
          <a:xfrm>
            <a:off x="381000" y="5154085"/>
            <a:ext cx="11428413"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03648430"/>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8 to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88AD5-E949-4AE1-8644-686DA8A5055C}"/>
              </a:ext>
            </a:extLst>
          </p:cNvPr>
          <p:cNvSpPr>
            <a:spLocks noGrp="1"/>
          </p:cNvSpPr>
          <p:nvPr>
            <p:ph type="title"/>
          </p:nvPr>
        </p:nvSpPr>
        <p:spPr/>
        <p:txBody>
          <a:bodyPr/>
          <a:lstStyle>
            <a:lvl1pPr>
              <a:defRPr/>
            </a:lvl1pPr>
          </a:lstStyle>
          <a:p>
            <a:endParaRPr lang="en-US"/>
          </a:p>
        </p:txBody>
      </p:sp>
      <p:sp>
        <p:nvSpPr>
          <p:cNvPr id="6" name="Text Placeholder 5">
            <a:extLst>
              <a:ext uri="{FF2B5EF4-FFF2-40B4-BE49-F238E27FC236}">
                <a16:creationId xmlns:a16="http://schemas.microsoft.com/office/drawing/2014/main" id="{2520CDC1-6B09-D5D5-2CF2-E87A08C913ED}"/>
              </a:ext>
            </a:extLst>
          </p:cNvPr>
          <p:cNvSpPr>
            <a:spLocks noGrp="1"/>
          </p:cNvSpPr>
          <p:nvPr>
            <p:ph type="body" sz="quarter" idx="10" hasCustomPrompt="1"/>
          </p:nvPr>
        </p:nvSpPr>
        <p:spPr>
          <a:xfrm>
            <a:off x="381000" y="1691501"/>
            <a:ext cx="838200" cy="553998"/>
          </a:xfrm>
          <a:prstGeom prst="rect">
            <a:avLst/>
          </a:prstGeom>
          <a:noFill/>
        </p:spPr>
        <p:txBody>
          <a:bodyPr anchor="ctr">
            <a:spAutoFit/>
          </a:bodyPr>
          <a:lstStyle>
            <a:lvl1pPr algn="ctr">
              <a:defRPr sz="3600" b="1">
                <a:solidFill>
                  <a:schemeClr val="accent1"/>
                </a:solidFill>
              </a:defRPr>
            </a:lvl1pPr>
          </a:lstStyle>
          <a:p>
            <a:pPr lvl="0"/>
            <a:r>
              <a:rPr lang="en-US"/>
              <a:t>01</a:t>
            </a:r>
          </a:p>
        </p:txBody>
      </p:sp>
      <p:sp>
        <p:nvSpPr>
          <p:cNvPr id="7" name="Text Placeholder 5">
            <a:extLst>
              <a:ext uri="{FF2B5EF4-FFF2-40B4-BE49-F238E27FC236}">
                <a16:creationId xmlns:a16="http://schemas.microsoft.com/office/drawing/2014/main" id="{0825A02C-3FA0-0624-DE53-C67CC230DCB0}"/>
              </a:ext>
            </a:extLst>
          </p:cNvPr>
          <p:cNvSpPr>
            <a:spLocks noGrp="1"/>
          </p:cNvSpPr>
          <p:nvPr>
            <p:ph type="body" sz="quarter" idx="11" hasCustomPrompt="1"/>
          </p:nvPr>
        </p:nvSpPr>
        <p:spPr>
          <a:xfrm>
            <a:off x="381000" y="2965735"/>
            <a:ext cx="838200" cy="553998"/>
          </a:xfrm>
          <a:prstGeom prst="rect">
            <a:avLst/>
          </a:prstGeom>
          <a:noFill/>
        </p:spPr>
        <p:txBody>
          <a:bodyPr anchor="ctr">
            <a:spAutoFit/>
          </a:bodyPr>
          <a:lstStyle>
            <a:lvl1pPr algn="ctr">
              <a:defRPr sz="3600" b="1">
                <a:solidFill>
                  <a:schemeClr val="accent1"/>
                </a:solidFill>
              </a:defRPr>
            </a:lvl1pPr>
          </a:lstStyle>
          <a:p>
            <a:pPr lvl="0"/>
            <a:r>
              <a:rPr lang="en-US"/>
              <a:t>02</a:t>
            </a:r>
          </a:p>
        </p:txBody>
      </p:sp>
      <p:sp>
        <p:nvSpPr>
          <p:cNvPr id="8" name="Text Placeholder 5">
            <a:extLst>
              <a:ext uri="{FF2B5EF4-FFF2-40B4-BE49-F238E27FC236}">
                <a16:creationId xmlns:a16="http://schemas.microsoft.com/office/drawing/2014/main" id="{E0D1A9AB-E45B-72D5-E442-2E623291A757}"/>
              </a:ext>
            </a:extLst>
          </p:cNvPr>
          <p:cNvSpPr>
            <a:spLocks noGrp="1"/>
          </p:cNvSpPr>
          <p:nvPr>
            <p:ph type="body" sz="quarter" idx="12" hasCustomPrompt="1"/>
          </p:nvPr>
        </p:nvSpPr>
        <p:spPr>
          <a:xfrm>
            <a:off x="381000" y="4239969"/>
            <a:ext cx="838200" cy="553998"/>
          </a:xfrm>
          <a:prstGeom prst="rect">
            <a:avLst/>
          </a:prstGeom>
          <a:noFill/>
        </p:spPr>
        <p:txBody>
          <a:bodyPr anchor="ctr">
            <a:spAutoFit/>
          </a:bodyPr>
          <a:lstStyle>
            <a:lvl1pPr algn="ctr">
              <a:defRPr sz="3600" b="1">
                <a:solidFill>
                  <a:schemeClr val="accent1"/>
                </a:solidFill>
              </a:defRPr>
            </a:lvl1pPr>
          </a:lstStyle>
          <a:p>
            <a:pPr lvl="0"/>
            <a:r>
              <a:rPr lang="en-US"/>
              <a:t>03</a:t>
            </a:r>
          </a:p>
        </p:txBody>
      </p:sp>
      <p:sp>
        <p:nvSpPr>
          <p:cNvPr id="9" name="Text Placeholder 5">
            <a:extLst>
              <a:ext uri="{FF2B5EF4-FFF2-40B4-BE49-F238E27FC236}">
                <a16:creationId xmlns:a16="http://schemas.microsoft.com/office/drawing/2014/main" id="{FFFD6734-A0C3-BE10-5DD0-416382B3D043}"/>
              </a:ext>
            </a:extLst>
          </p:cNvPr>
          <p:cNvSpPr>
            <a:spLocks noGrp="1"/>
          </p:cNvSpPr>
          <p:nvPr>
            <p:ph type="body" sz="quarter" idx="13" hasCustomPrompt="1"/>
          </p:nvPr>
        </p:nvSpPr>
        <p:spPr>
          <a:xfrm>
            <a:off x="381000" y="5514201"/>
            <a:ext cx="838200" cy="553998"/>
          </a:xfrm>
          <a:prstGeom prst="rect">
            <a:avLst/>
          </a:prstGeom>
          <a:noFill/>
        </p:spPr>
        <p:txBody>
          <a:bodyPr anchor="ctr">
            <a:spAutoFit/>
          </a:bodyPr>
          <a:lstStyle>
            <a:lvl1pPr algn="ctr">
              <a:defRPr sz="3600" b="1">
                <a:solidFill>
                  <a:schemeClr val="accent1"/>
                </a:solidFill>
              </a:defRPr>
            </a:lvl1pPr>
          </a:lstStyle>
          <a:p>
            <a:pPr lvl="0"/>
            <a:r>
              <a:rPr lang="en-US"/>
              <a:t>04</a:t>
            </a:r>
          </a:p>
        </p:txBody>
      </p:sp>
      <p:sp>
        <p:nvSpPr>
          <p:cNvPr id="11" name="Text Placeholder 10">
            <a:extLst>
              <a:ext uri="{FF2B5EF4-FFF2-40B4-BE49-F238E27FC236}">
                <a16:creationId xmlns:a16="http://schemas.microsoft.com/office/drawing/2014/main" id="{FE891857-BFD1-0511-117F-6C5B02544771}"/>
              </a:ext>
            </a:extLst>
          </p:cNvPr>
          <p:cNvSpPr>
            <a:spLocks noGrp="1"/>
          </p:cNvSpPr>
          <p:nvPr>
            <p:ph type="body" sz="quarter" idx="14" hasCustomPrompt="1"/>
          </p:nvPr>
        </p:nvSpPr>
        <p:spPr>
          <a:xfrm>
            <a:off x="1574801" y="1814611"/>
            <a:ext cx="4165600" cy="307777"/>
          </a:xfrm>
        </p:spPr>
        <p:txBody>
          <a:bodyPr anchor="ctr">
            <a:spAutoFit/>
          </a:bodyPr>
          <a:lstStyle>
            <a:lvl1pPr>
              <a:defRPr sz="2000"/>
            </a:lvl1pPr>
          </a:lstStyle>
          <a:p>
            <a:r>
              <a:rPr lang="en-US"/>
              <a:t>Lorum </a:t>
            </a:r>
            <a:r>
              <a:rPr lang="en-US" err="1"/>
              <a:t>quis</a:t>
            </a:r>
            <a:r>
              <a:rPr lang="en-US"/>
              <a:t> </a:t>
            </a:r>
            <a:r>
              <a:rPr lang="en-US" err="1"/>
              <a:t>rempore</a:t>
            </a:r>
            <a:r>
              <a:rPr lang="en-US"/>
              <a:t> </a:t>
            </a:r>
            <a:r>
              <a:rPr lang="en-US" err="1"/>
              <a:t>aute</a:t>
            </a:r>
            <a:r>
              <a:rPr lang="en-US"/>
              <a:t> </a:t>
            </a:r>
            <a:r>
              <a:rPr lang="en-US" err="1"/>
              <a:t>nonsed</a:t>
            </a:r>
            <a:endParaRPr lang="en-US"/>
          </a:p>
        </p:txBody>
      </p:sp>
      <p:sp>
        <p:nvSpPr>
          <p:cNvPr id="12" name="Text Placeholder 10">
            <a:extLst>
              <a:ext uri="{FF2B5EF4-FFF2-40B4-BE49-F238E27FC236}">
                <a16:creationId xmlns:a16="http://schemas.microsoft.com/office/drawing/2014/main" id="{63A409E0-38D8-CF6D-EAD0-5A31FA837A9E}"/>
              </a:ext>
            </a:extLst>
          </p:cNvPr>
          <p:cNvSpPr>
            <a:spLocks noGrp="1"/>
          </p:cNvSpPr>
          <p:nvPr>
            <p:ph type="body" sz="quarter" idx="15" hasCustomPrompt="1"/>
          </p:nvPr>
        </p:nvSpPr>
        <p:spPr>
          <a:xfrm>
            <a:off x="1574801" y="3088844"/>
            <a:ext cx="4165600" cy="307777"/>
          </a:xfrm>
        </p:spPr>
        <p:txBody>
          <a:bodyPr anchor="ctr">
            <a:spAutoFit/>
          </a:bodyPr>
          <a:lstStyle>
            <a:lvl1pPr>
              <a:defRPr sz="2000"/>
            </a:lvl1pPr>
          </a:lstStyle>
          <a:p>
            <a:r>
              <a:rPr lang="en-US"/>
              <a:t>Lorum </a:t>
            </a:r>
            <a:r>
              <a:rPr lang="en-US" err="1"/>
              <a:t>quis</a:t>
            </a:r>
            <a:r>
              <a:rPr lang="en-US"/>
              <a:t> </a:t>
            </a:r>
            <a:r>
              <a:rPr lang="en-US" err="1"/>
              <a:t>rempore</a:t>
            </a:r>
            <a:r>
              <a:rPr lang="en-US"/>
              <a:t> </a:t>
            </a:r>
            <a:r>
              <a:rPr lang="en-US" err="1"/>
              <a:t>aute</a:t>
            </a:r>
            <a:r>
              <a:rPr lang="en-US"/>
              <a:t> </a:t>
            </a:r>
            <a:r>
              <a:rPr lang="en-US" err="1"/>
              <a:t>nonsed</a:t>
            </a:r>
            <a:endParaRPr lang="en-US"/>
          </a:p>
        </p:txBody>
      </p:sp>
      <p:sp>
        <p:nvSpPr>
          <p:cNvPr id="13" name="Text Placeholder 10">
            <a:extLst>
              <a:ext uri="{FF2B5EF4-FFF2-40B4-BE49-F238E27FC236}">
                <a16:creationId xmlns:a16="http://schemas.microsoft.com/office/drawing/2014/main" id="{7E398C9E-702E-C7FF-4DC7-0F3BB252BC19}"/>
              </a:ext>
            </a:extLst>
          </p:cNvPr>
          <p:cNvSpPr>
            <a:spLocks noGrp="1"/>
          </p:cNvSpPr>
          <p:nvPr>
            <p:ph type="body" sz="quarter" idx="16" hasCustomPrompt="1"/>
          </p:nvPr>
        </p:nvSpPr>
        <p:spPr>
          <a:xfrm>
            <a:off x="1574801" y="4363077"/>
            <a:ext cx="4165600" cy="307777"/>
          </a:xfrm>
        </p:spPr>
        <p:txBody>
          <a:bodyPr anchor="ctr">
            <a:spAutoFit/>
          </a:bodyPr>
          <a:lstStyle>
            <a:lvl1pPr>
              <a:defRPr sz="2000"/>
            </a:lvl1pPr>
          </a:lstStyle>
          <a:p>
            <a:r>
              <a:rPr lang="en-US"/>
              <a:t>Lorum </a:t>
            </a:r>
            <a:r>
              <a:rPr lang="en-US" err="1"/>
              <a:t>quis</a:t>
            </a:r>
            <a:r>
              <a:rPr lang="en-US"/>
              <a:t> </a:t>
            </a:r>
            <a:r>
              <a:rPr lang="en-US" err="1"/>
              <a:t>rempore</a:t>
            </a:r>
            <a:r>
              <a:rPr lang="en-US"/>
              <a:t> </a:t>
            </a:r>
            <a:r>
              <a:rPr lang="en-US" err="1"/>
              <a:t>aute</a:t>
            </a:r>
            <a:r>
              <a:rPr lang="en-US"/>
              <a:t> </a:t>
            </a:r>
            <a:r>
              <a:rPr lang="en-US" err="1"/>
              <a:t>nonsed</a:t>
            </a:r>
            <a:endParaRPr lang="en-US"/>
          </a:p>
        </p:txBody>
      </p:sp>
      <p:sp>
        <p:nvSpPr>
          <p:cNvPr id="14" name="Text Placeholder 10">
            <a:extLst>
              <a:ext uri="{FF2B5EF4-FFF2-40B4-BE49-F238E27FC236}">
                <a16:creationId xmlns:a16="http://schemas.microsoft.com/office/drawing/2014/main" id="{2E24ADF5-99FC-2682-D908-735C92327D28}"/>
              </a:ext>
            </a:extLst>
          </p:cNvPr>
          <p:cNvSpPr>
            <a:spLocks noGrp="1"/>
          </p:cNvSpPr>
          <p:nvPr>
            <p:ph type="body" sz="quarter" idx="17" hasCustomPrompt="1"/>
          </p:nvPr>
        </p:nvSpPr>
        <p:spPr>
          <a:xfrm>
            <a:off x="1574801" y="5637311"/>
            <a:ext cx="4165600" cy="307777"/>
          </a:xfrm>
        </p:spPr>
        <p:txBody>
          <a:bodyPr anchor="ctr">
            <a:spAutoFit/>
          </a:bodyPr>
          <a:lstStyle>
            <a:lvl1pPr>
              <a:defRPr sz="2000"/>
            </a:lvl1pPr>
          </a:lstStyle>
          <a:p>
            <a:r>
              <a:rPr lang="en-US"/>
              <a:t>Lorum </a:t>
            </a:r>
            <a:r>
              <a:rPr lang="en-US" err="1"/>
              <a:t>quis</a:t>
            </a:r>
            <a:r>
              <a:rPr lang="en-US"/>
              <a:t> </a:t>
            </a:r>
            <a:r>
              <a:rPr lang="en-US" err="1"/>
              <a:t>rempore</a:t>
            </a:r>
            <a:r>
              <a:rPr lang="en-US"/>
              <a:t> </a:t>
            </a:r>
            <a:r>
              <a:rPr lang="en-US" err="1"/>
              <a:t>aute</a:t>
            </a:r>
            <a:r>
              <a:rPr lang="en-US"/>
              <a:t> </a:t>
            </a:r>
            <a:r>
              <a:rPr lang="en-US" err="1"/>
              <a:t>nonsed</a:t>
            </a:r>
            <a:endParaRPr lang="en-US"/>
          </a:p>
        </p:txBody>
      </p:sp>
      <p:cxnSp>
        <p:nvCxnSpPr>
          <p:cNvPr id="16" name="Straight Connector 15">
            <a:extLst>
              <a:ext uri="{FF2B5EF4-FFF2-40B4-BE49-F238E27FC236}">
                <a16:creationId xmlns:a16="http://schemas.microsoft.com/office/drawing/2014/main" id="{8EEBB655-33C1-F78D-05F6-BF1DBC73B6F8}"/>
              </a:ext>
            </a:extLst>
          </p:cNvPr>
          <p:cNvCxnSpPr>
            <a:cxnSpLocks/>
          </p:cNvCxnSpPr>
          <p:nvPr userDrawn="1"/>
        </p:nvCxnSpPr>
        <p:spPr>
          <a:xfrm>
            <a:off x="381001" y="2605617"/>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1234844F-D9AB-02F9-89A7-39C8189FCAEE}"/>
              </a:ext>
            </a:extLst>
          </p:cNvPr>
          <p:cNvCxnSpPr>
            <a:cxnSpLocks/>
          </p:cNvCxnSpPr>
          <p:nvPr userDrawn="1"/>
        </p:nvCxnSpPr>
        <p:spPr>
          <a:xfrm>
            <a:off x="381001" y="3879851"/>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B7600946-4D21-AFA6-4683-DD27D34FD686}"/>
              </a:ext>
            </a:extLst>
          </p:cNvPr>
          <p:cNvCxnSpPr>
            <a:cxnSpLocks/>
          </p:cNvCxnSpPr>
          <p:nvPr userDrawn="1"/>
        </p:nvCxnSpPr>
        <p:spPr>
          <a:xfrm>
            <a:off x="381001" y="5154085"/>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F19B46E7-C3DC-F99A-2DC4-CBDBAB10270F}"/>
              </a:ext>
            </a:extLst>
          </p:cNvPr>
          <p:cNvCxnSpPr>
            <a:cxnSpLocks/>
          </p:cNvCxnSpPr>
          <p:nvPr userDrawn="1"/>
        </p:nvCxnSpPr>
        <p:spPr>
          <a:xfrm>
            <a:off x="6450013" y="2605617"/>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1F70D2BB-912B-993E-AB13-F9254873DC07}"/>
              </a:ext>
            </a:extLst>
          </p:cNvPr>
          <p:cNvCxnSpPr>
            <a:cxnSpLocks/>
          </p:cNvCxnSpPr>
          <p:nvPr userDrawn="1"/>
        </p:nvCxnSpPr>
        <p:spPr>
          <a:xfrm>
            <a:off x="6450013" y="3879851"/>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7A2474F5-D166-8D03-E024-D481EF45D854}"/>
              </a:ext>
            </a:extLst>
          </p:cNvPr>
          <p:cNvCxnSpPr>
            <a:cxnSpLocks/>
          </p:cNvCxnSpPr>
          <p:nvPr userDrawn="1"/>
        </p:nvCxnSpPr>
        <p:spPr>
          <a:xfrm>
            <a:off x="6450013" y="5154085"/>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4" name="Text Placeholder 10">
            <a:extLst>
              <a:ext uri="{FF2B5EF4-FFF2-40B4-BE49-F238E27FC236}">
                <a16:creationId xmlns:a16="http://schemas.microsoft.com/office/drawing/2014/main" id="{D3357B74-1A88-6107-B4C5-9E91F21B19DA}"/>
              </a:ext>
            </a:extLst>
          </p:cNvPr>
          <p:cNvSpPr>
            <a:spLocks noGrp="1"/>
          </p:cNvSpPr>
          <p:nvPr>
            <p:ph type="body" sz="quarter" idx="18" hasCustomPrompt="1"/>
          </p:nvPr>
        </p:nvSpPr>
        <p:spPr>
          <a:xfrm>
            <a:off x="7643813" y="1814611"/>
            <a:ext cx="4165600" cy="307777"/>
          </a:xfrm>
        </p:spPr>
        <p:txBody>
          <a:bodyPr anchor="ctr">
            <a:spAutoFit/>
          </a:bodyPr>
          <a:lstStyle>
            <a:lvl1pPr>
              <a:defRPr sz="2000"/>
            </a:lvl1pPr>
          </a:lstStyle>
          <a:p>
            <a:r>
              <a:rPr lang="en-US"/>
              <a:t>Lorum </a:t>
            </a:r>
            <a:r>
              <a:rPr lang="en-US" err="1"/>
              <a:t>quis</a:t>
            </a:r>
            <a:r>
              <a:rPr lang="en-US"/>
              <a:t> </a:t>
            </a:r>
            <a:r>
              <a:rPr lang="en-US" err="1"/>
              <a:t>rempore</a:t>
            </a:r>
            <a:r>
              <a:rPr lang="en-US"/>
              <a:t> </a:t>
            </a:r>
            <a:r>
              <a:rPr lang="en-US" err="1"/>
              <a:t>aute</a:t>
            </a:r>
            <a:r>
              <a:rPr lang="en-US"/>
              <a:t> </a:t>
            </a:r>
            <a:r>
              <a:rPr lang="en-US" err="1"/>
              <a:t>nonsed</a:t>
            </a:r>
            <a:endParaRPr lang="en-US"/>
          </a:p>
        </p:txBody>
      </p:sp>
      <p:sp>
        <p:nvSpPr>
          <p:cNvPr id="25" name="Text Placeholder 10">
            <a:extLst>
              <a:ext uri="{FF2B5EF4-FFF2-40B4-BE49-F238E27FC236}">
                <a16:creationId xmlns:a16="http://schemas.microsoft.com/office/drawing/2014/main" id="{9EF541D6-63C4-2D3F-B51B-AF4EEE095324}"/>
              </a:ext>
            </a:extLst>
          </p:cNvPr>
          <p:cNvSpPr>
            <a:spLocks noGrp="1"/>
          </p:cNvSpPr>
          <p:nvPr>
            <p:ph type="body" sz="quarter" idx="19" hasCustomPrompt="1"/>
          </p:nvPr>
        </p:nvSpPr>
        <p:spPr>
          <a:xfrm>
            <a:off x="7643813" y="3088844"/>
            <a:ext cx="4165600" cy="307777"/>
          </a:xfrm>
        </p:spPr>
        <p:txBody>
          <a:bodyPr anchor="ctr">
            <a:spAutoFit/>
          </a:bodyPr>
          <a:lstStyle>
            <a:lvl1pPr>
              <a:defRPr sz="2000"/>
            </a:lvl1pPr>
          </a:lstStyle>
          <a:p>
            <a:r>
              <a:rPr lang="en-US"/>
              <a:t>Lorum </a:t>
            </a:r>
            <a:r>
              <a:rPr lang="en-US" err="1"/>
              <a:t>quis</a:t>
            </a:r>
            <a:r>
              <a:rPr lang="en-US"/>
              <a:t> </a:t>
            </a:r>
            <a:r>
              <a:rPr lang="en-US" err="1"/>
              <a:t>rempore</a:t>
            </a:r>
            <a:r>
              <a:rPr lang="en-US"/>
              <a:t> </a:t>
            </a:r>
            <a:r>
              <a:rPr lang="en-US" err="1"/>
              <a:t>aute</a:t>
            </a:r>
            <a:r>
              <a:rPr lang="en-US"/>
              <a:t> </a:t>
            </a:r>
            <a:r>
              <a:rPr lang="en-US" err="1"/>
              <a:t>nonsed</a:t>
            </a:r>
            <a:endParaRPr lang="en-US"/>
          </a:p>
        </p:txBody>
      </p:sp>
      <p:sp>
        <p:nvSpPr>
          <p:cNvPr id="26" name="Text Placeholder 10">
            <a:extLst>
              <a:ext uri="{FF2B5EF4-FFF2-40B4-BE49-F238E27FC236}">
                <a16:creationId xmlns:a16="http://schemas.microsoft.com/office/drawing/2014/main" id="{C835CA98-1CB0-6524-967E-40C1B496A7CB}"/>
              </a:ext>
            </a:extLst>
          </p:cNvPr>
          <p:cNvSpPr>
            <a:spLocks noGrp="1"/>
          </p:cNvSpPr>
          <p:nvPr>
            <p:ph type="body" sz="quarter" idx="20" hasCustomPrompt="1"/>
          </p:nvPr>
        </p:nvSpPr>
        <p:spPr>
          <a:xfrm>
            <a:off x="7643813" y="4363077"/>
            <a:ext cx="4165600" cy="307777"/>
          </a:xfrm>
        </p:spPr>
        <p:txBody>
          <a:bodyPr anchor="ctr">
            <a:spAutoFit/>
          </a:bodyPr>
          <a:lstStyle>
            <a:lvl1pPr>
              <a:defRPr sz="2000"/>
            </a:lvl1pPr>
          </a:lstStyle>
          <a:p>
            <a:r>
              <a:rPr lang="en-US"/>
              <a:t>Lorum </a:t>
            </a:r>
            <a:r>
              <a:rPr lang="en-US" err="1"/>
              <a:t>quis</a:t>
            </a:r>
            <a:r>
              <a:rPr lang="en-US"/>
              <a:t> </a:t>
            </a:r>
            <a:r>
              <a:rPr lang="en-US" err="1"/>
              <a:t>rempore</a:t>
            </a:r>
            <a:r>
              <a:rPr lang="en-US"/>
              <a:t> </a:t>
            </a:r>
            <a:r>
              <a:rPr lang="en-US" err="1"/>
              <a:t>aute</a:t>
            </a:r>
            <a:r>
              <a:rPr lang="en-US"/>
              <a:t> </a:t>
            </a:r>
            <a:r>
              <a:rPr lang="en-US" err="1"/>
              <a:t>nonsed</a:t>
            </a:r>
            <a:endParaRPr lang="en-US"/>
          </a:p>
        </p:txBody>
      </p:sp>
      <p:sp>
        <p:nvSpPr>
          <p:cNvPr id="27" name="Text Placeholder 10">
            <a:extLst>
              <a:ext uri="{FF2B5EF4-FFF2-40B4-BE49-F238E27FC236}">
                <a16:creationId xmlns:a16="http://schemas.microsoft.com/office/drawing/2014/main" id="{33D88035-1F51-5D78-78FD-B40F6A5F5BB1}"/>
              </a:ext>
            </a:extLst>
          </p:cNvPr>
          <p:cNvSpPr>
            <a:spLocks noGrp="1"/>
          </p:cNvSpPr>
          <p:nvPr>
            <p:ph type="body" sz="quarter" idx="21" hasCustomPrompt="1"/>
          </p:nvPr>
        </p:nvSpPr>
        <p:spPr>
          <a:xfrm>
            <a:off x="7643813" y="5637311"/>
            <a:ext cx="4165600" cy="307777"/>
          </a:xfrm>
        </p:spPr>
        <p:txBody>
          <a:bodyPr anchor="ctr">
            <a:spAutoFit/>
          </a:bodyPr>
          <a:lstStyle>
            <a:lvl1pPr>
              <a:defRPr sz="2000"/>
            </a:lvl1pPr>
          </a:lstStyle>
          <a:p>
            <a:r>
              <a:rPr lang="en-US"/>
              <a:t>Lorum </a:t>
            </a:r>
            <a:r>
              <a:rPr lang="en-US" err="1"/>
              <a:t>quis</a:t>
            </a:r>
            <a:r>
              <a:rPr lang="en-US"/>
              <a:t> </a:t>
            </a:r>
            <a:r>
              <a:rPr lang="en-US" err="1"/>
              <a:t>rempore</a:t>
            </a:r>
            <a:r>
              <a:rPr lang="en-US"/>
              <a:t> </a:t>
            </a:r>
            <a:r>
              <a:rPr lang="en-US" err="1"/>
              <a:t>aute</a:t>
            </a:r>
            <a:r>
              <a:rPr lang="en-US"/>
              <a:t> </a:t>
            </a:r>
            <a:r>
              <a:rPr lang="en-US" err="1"/>
              <a:t>nonsed</a:t>
            </a:r>
            <a:endParaRPr lang="en-US"/>
          </a:p>
        </p:txBody>
      </p:sp>
      <p:sp>
        <p:nvSpPr>
          <p:cNvPr id="28" name="Text Placeholder 5">
            <a:extLst>
              <a:ext uri="{FF2B5EF4-FFF2-40B4-BE49-F238E27FC236}">
                <a16:creationId xmlns:a16="http://schemas.microsoft.com/office/drawing/2014/main" id="{B905CBDF-315E-ACA6-920F-C1D030DA211F}"/>
              </a:ext>
            </a:extLst>
          </p:cNvPr>
          <p:cNvSpPr>
            <a:spLocks noGrp="1"/>
          </p:cNvSpPr>
          <p:nvPr>
            <p:ph type="body" sz="quarter" idx="22" hasCustomPrompt="1"/>
          </p:nvPr>
        </p:nvSpPr>
        <p:spPr>
          <a:xfrm>
            <a:off x="6450013" y="1691501"/>
            <a:ext cx="838200" cy="553998"/>
          </a:xfrm>
          <a:prstGeom prst="rect">
            <a:avLst/>
          </a:prstGeom>
          <a:noFill/>
        </p:spPr>
        <p:txBody>
          <a:bodyPr anchor="ctr">
            <a:spAutoFit/>
          </a:bodyPr>
          <a:lstStyle>
            <a:lvl1pPr algn="ctr">
              <a:defRPr sz="3600" b="1">
                <a:solidFill>
                  <a:schemeClr val="accent1"/>
                </a:solidFill>
              </a:defRPr>
            </a:lvl1pPr>
          </a:lstStyle>
          <a:p>
            <a:pPr lvl="0"/>
            <a:r>
              <a:rPr lang="en-US"/>
              <a:t>05</a:t>
            </a:r>
          </a:p>
        </p:txBody>
      </p:sp>
      <p:sp>
        <p:nvSpPr>
          <p:cNvPr id="29" name="Text Placeholder 5">
            <a:extLst>
              <a:ext uri="{FF2B5EF4-FFF2-40B4-BE49-F238E27FC236}">
                <a16:creationId xmlns:a16="http://schemas.microsoft.com/office/drawing/2014/main" id="{C472DCAD-35ED-3366-3AA5-D629ECD44EC4}"/>
              </a:ext>
            </a:extLst>
          </p:cNvPr>
          <p:cNvSpPr>
            <a:spLocks noGrp="1"/>
          </p:cNvSpPr>
          <p:nvPr>
            <p:ph type="body" sz="quarter" idx="23" hasCustomPrompt="1"/>
          </p:nvPr>
        </p:nvSpPr>
        <p:spPr>
          <a:xfrm>
            <a:off x="6450013" y="2965735"/>
            <a:ext cx="838200" cy="553998"/>
          </a:xfrm>
          <a:prstGeom prst="rect">
            <a:avLst/>
          </a:prstGeom>
          <a:noFill/>
        </p:spPr>
        <p:txBody>
          <a:bodyPr anchor="ctr">
            <a:spAutoFit/>
          </a:bodyPr>
          <a:lstStyle>
            <a:lvl1pPr algn="ctr">
              <a:defRPr sz="3600" b="1">
                <a:solidFill>
                  <a:schemeClr val="accent1"/>
                </a:solidFill>
              </a:defRPr>
            </a:lvl1pPr>
          </a:lstStyle>
          <a:p>
            <a:pPr lvl="0"/>
            <a:r>
              <a:rPr lang="en-US"/>
              <a:t>06</a:t>
            </a:r>
          </a:p>
        </p:txBody>
      </p:sp>
      <p:sp>
        <p:nvSpPr>
          <p:cNvPr id="30" name="Text Placeholder 5">
            <a:extLst>
              <a:ext uri="{FF2B5EF4-FFF2-40B4-BE49-F238E27FC236}">
                <a16:creationId xmlns:a16="http://schemas.microsoft.com/office/drawing/2014/main" id="{3E69B4E3-D925-2FF5-D9CE-D19D21314042}"/>
              </a:ext>
            </a:extLst>
          </p:cNvPr>
          <p:cNvSpPr>
            <a:spLocks noGrp="1"/>
          </p:cNvSpPr>
          <p:nvPr>
            <p:ph type="body" sz="quarter" idx="24" hasCustomPrompt="1"/>
          </p:nvPr>
        </p:nvSpPr>
        <p:spPr>
          <a:xfrm>
            <a:off x="6450013" y="4239969"/>
            <a:ext cx="838200" cy="553998"/>
          </a:xfrm>
          <a:prstGeom prst="rect">
            <a:avLst/>
          </a:prstGeom>
          <a:noFill/>
        </p:spPr>
        <p:txBody>
          <a:bodyPr anchor="ctr">
            <a:spAutoFit/>
          </a:bodyPr>
          <a:lstStyle>
            <a:lvl1pPr algn="ctr">
              <a:defRPr sz="3600" b="1">
                <a:solidFill>
                  <a:schemeClr val="accent1"/>
                </a:solidFill>
              </a:defRPr>
            </a:lvl1pPr>
          </a:lstStyle>
          <a:p>
            <a:pPr lvl="0"/>
            <a:r>
              <a:rPr lang="en-US"/>
              <a:t>07</a:t>
            </a:r>
          </a:p>
        </p:txBody>
      </p:sp>
      <p:sp>
        <p:nvSpPr>
          <p:cNvPr id="31" name="Text Placeholder 5">
            <a:extLst>
              <a:ext uri="{FF2B5EF4-FFF2-40B4-BE49-F238E27FC236}">
                <a16:creationId xmlns:a16="http://schemas.microsoft.com/office/drawing/2014/main" id="{0C612C77-9C64-863B-FC3E-404320C8402B}"/>
              </a:ext>
            </a:extLst>
          </p:cNvPr>
          <p:cNvSpPr>
            <a:spLocks noGrp="1"/>
          </p:cNvSpPr>
          <p:nvPr>
            <p:ph type="body" sz="quarter" idx="25" hasCustomPrompt="1"/>
          </p:nvPr>
        </p:nvSpPr>
        <p:spPr>
          <a:xfrm>
            <a:off x="6450013" y="5514201"/>
            <a:ext cx="838200" cy="553998"/>
          </a:xfrm>
          <a:prstGeom prst="rect">
            <a:avLst/>
          </a:prstGeom>
          <a:noFill/>
        </p:spPr>
        <p:txBody>
          <a:bodyPr anchor="ctr">
            <a:spAutoFit/>
          </a:bodyPr>
          <a:lstStyle>
            <a:lvl1pPr algn="ctr">
              <a:defRPr sz="3600" b="1">
                <a:solidFill>
                  <a:schemeClr val="accent1"/>
                </a:solidFill>
              </a:defRPr>
            </a:lvl1pPr>
          </a:lstStyle>
          <a:p>
            <a:pPr lvl="0"/>
            <a:r>
              <a:rPr lang="en-US"/>
              <a:t>08</a:t>
            </a:r>
          </a:p>
        </p:txBody>
      </p:sp>
      <p:cxnSp>
        <p:nvCxnSpPr>
          <p:cNvPr id="32" name="Straight Connector 31">
            <a:extLst>
              <a:ext uri="{FF2B5EF4-FFF2-40B4-BE49-F238E27FC236}">
                <a16:creationId xmlns:a16="http://schemas.microsoft.com/office/drawing/2014/main" id="{E40935EE-315F-CC72-C3F8-F69C5FE6D037}"/>
              </a:ext>
            </a:extLst>
          </p:cNvPr>
          <p:cNvCxnSpPr>
            <a:cxnSpLocks/>
          </p:cNvCxnSpPr>
          <p:nvPr userDrawn="1"/>
        </p:nvCxnSpPr>
        <p:spPr>
          <a:xfrm flipV="1">
            <a:off x="6095207" y="1549400"/>
            <a:ext cx="0" cy="466090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753212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4_Title – Grid Light">
    <p:bg>
      <p:bgPr>
        <a:solidFill>
          <a:schemeClr val="bg1"/>
        </a:solidFill>
        <a:effectLst/>
      </p:bgPr>
    </p:bg>
    <p:spTree>
      <p:nvGrpSpPr>
        <p:cNvPr id="1" name=""/>
        <p:cNvGrpSpPr/>
        <p:nvPr/>
      </p:nvGrpSpPr>
      <p:grpSpPr>
        <a:xfrm>
          <a:off x="0" y="0"/>
          <a:ext cx="0" cy="0"/>
          <a:chOff x="0" y="0"/>
          <a:chExt cx="0" cy="0"/>
        </a:xfrm>
      </p:grpSpPr>
      <p:sp>
        <p:nvSpPr>
          <p:cNvPr id="11" name="Text Placeholder 49">
            <a:extLst>
              <a:ext uri="{FF2B5EF4-FFF2-40B4-BE49-F238E27FC236}">
                <a16:creationId xmlns:a16="http://schemas.microsoft.com/office/drawing/2014/main" id="{C795E2C7-2480-AF84-5352-DC0544D19F29}"/>
              </a:ext>
            </a:extLst>
          </p:cNvPr>
          <p:cNvSpPr txBox="1">
            <a:spLocks/>
          </p:cNvSpPr>
          <p:nvPr userDrawn="1"/>
        </p:nvSpPr>
        <p:spPr>
          <a:xfrm>
            <a:off x="3554947" y="3895115"/>
            <a:ext cx="2120055" cy="2120038"/>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rgbClr val="E7EAEA"/>
          </a:solidFill>
        </p:spPr>
        <p:txBody>
          <a:bodyPr wrap="square">
            <a:noAutofit/>
          </a:bodyPr>
          <a:lstStyle>
            <a:defPPr>
              <a:defRPr lang="en-US"/>
            </a:defPPr>
            <a:lvl1pPr lvl="0" indent="0">
              <a:spcBef>
                <a:spcPts val="1000"/>
              </a:spcBef>
              <a:buFont typeface="Arial"/>
              <a:buNone/>
              <a:defRPr sz="2000">
                <a:solidFill>
                  <a:schemeClr val="bg1">
                    <a:alpha val="0"/>
                  </a:schemeClr>
                </a:solidFill>
                <a:latin typeface="Arial"/>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a:t> </a:t>
            </a:r>
          </a:p>
        </p:txBody>
      </p:sp>
      <p:sp>
        <p:nvSpPr>
          <p:cNvPr id="12" name="Title 1">
            <a:extLst>
              <a:ext uri="{FF2B5EF4-FFF2-40B4-BE49-F238E27FC236}">
                <a16:creationId xmlns:a16="http://schemas.microsoft.com/office/drawing/2014/main" id="{4AE31830-24C9-FD14-C2B8-6C5E7CAA9003}"/>
              </a:ext>
            </a:extLst>
          </p:cNvPr>
          <p:cNvSpPr>
            <a:spLocks noGrp="1"/>
          </p:cNvSpPr>
          <p:nvPr>
            <p:ph type="ctrTitle"/>
          </p:nvPr>
        </p:nvSpPr>
        <p:spPr>
          <a:xfrm>
            <a:off x="382972" y="2298411"/>
            <a:ext cx="5292030" cy="1231106"/>
          </a:xfrm>
        </p:spPr>
        <p:txBody>
          <a:bodyPr lIns="0" tIns="0" rIns="0" bIns="0" anchor="b" anchorCtr="0">
            <a:spAutoFit/>
          </a:bodyPr>
          <a:lstStyle>
            <a:lvl1pPr algn="l">
              <a:lnSpc>
                <a:spcPct val="80000"/>
              </a:lnSpc>
              <a:defRPr sz="5000" b="1" i="0" spc="-100">
                <a:solidFill>
                  <a:schemeClr val="tx2"/>
                </a:solidFill>
                <a:latin typeface="Arial"/>
                <a:cs typeface="Arial"/>
              </a:defRPr>
            </a:lvl1pPr>
          </a:lstStyle>
          <a:p>
            <a:r>
              <a:rPr lang="en-US"/>
              <a:t>Click to edit Master title style</a:t>
            </a:r>
          </a:p>
        </p:txBody>
      </p:sp>
      <p:sp>
        <p:nvSpPr>
          <p:cNvPr id="13" name="Subtitle 2">
            <a:extLst>
              <a:ext uri="{FF2B5EF4-FFF2-40B4-BE49-F238E27FC236}">
                <a16:creationId xmlns:a16="http://schemas.microsoft.com/office/drawing/2014/main" id="{A5CC6D0C-2F94-7BEB-DC67-21D0FBBA86F1}"/>
              </a:ext>
            </a:extLst>
          </p:cNvPr>
          <p:cNvSpPr>
            <a:spLocks noGrp="1"/>
          </p:cNvSpPr>
          <p:nvPr>
            <p:ph type="subTitle" idx="1" hasCustomPrompt="1"/>
          </p:nvPr>
        </p:nvSpPr>
        <p:spPr>
          <a:xfrm>
            <a:off x="382972" y="3583491"/>
            <a:ext cx="5292030" cy="366254"/>
          </a:xfrm>
        </p:spPr>
        <p:txBody>
          <a:bodyPr lIns="0" tIns="0" rIns="0" bIns="0" anchor="t" anchorCtr="0">
            <a:spAutoFit/>
          </a:bodyPr>
          <a:lstStyle>
            <a:lvl1pPr marL="0" indent="0" algn="l">
              <a:lnSpc>
                <a:spcPct val="85000"/>
              </a:lnSpc>
              <a:spcBef>
                <a:spcPts val="800"/>
              </a:spcBef>
              <a:buNone/>
              <a:defRPr sz="2800" b="1" i="0" spc="-50">
                <a:solidFill>
                  <a:schemeClr val="tx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 style</a:t>
            </a:r>
          </a:p>
        </p:txBody>
      </p:sp>
      <p:sp>
        <p:nvSpPr>
          <p:cNvPr id="15" name="Freeform: Shape 14">
            <a:extLst>
              <a:ext uri="{FF2B5EF4-FFF2-40B4-BE49-F238E27FC236}">
                <a16:creationId xmlns:a16="http://schemas.microsoft.com/office/drawing/2014/main" id="{0D596B23-50C7-51BE-557E-C3757D06CEB3}"/>
              </a:ext>
            </a:extLst>
          </p:cNvPr>
          <p:cNvSpPr/>
          <p:nvPr userDrawn="1"/>
        </p:nvSpPr>
        <p:spPr>
          <a:xfrm>
            <a:off x="8125180" y="2180403"/>
            <a:ext cx="4063645" cy="4677597"/>
          </a:xfrm>
          <a:custGeom>
            <a:avLst/>
            <a:gdLst>
              <a:gd name="connsiteX0" fmla="*/ 4063645 w 4063645"/>
              <a:gd name="connsiteY0" fmla="*/ 0 h 4677597"/>
              <a:gd name="connsiteX1" fmla="*/ 4063645 w 4063645"/>
              <a:gd name="connsiteY1" fmla="*/ 2137265 h 4677597"/>
              <a:gd name="connsiteX2" fmla="*/ 3862190 w 4063645"/>
              <a:gd name="connsiteY2" fmla="*/ 2166337 h 4677597"/>
              <a:gd name="connsiteX3" fmla="*/ 2758545 w 4063645"/>
              <a:gd name="connsiteY3" fmla="*/ 2753506 h 4677597"/>
              <a:gd name="connsiteX4" fmla="*/ 2171374 w 4063645"/>
              <a:gd name="connsiteY4" fmla="*/ 4673988 h 4677597"/>
              <a:gd name="connsiteX5" fmla="*/ 2172255 w 4063645"/>
              <a:gd name="connsiteY5" fmla="*/ 4677597 h 4677597"/>
              <a:gd name="connsiteX6" fmla="*/ 19867 w 4063645"/>
              <a:gd name="connsiteY6" fmla="*/ 4677596 h 4677597"/>
              <a:gd name="connsiteX7" fmla="*/ 19545 w 4063645"/>
              <a:gd name="connsiteY7" fmla="*/ 4674915 h 4677597"/>
              <a:gd name="connsiteX8" fmla="*/ 1250832 w 4063645"/>
              <a:gd name="connsiteY8" fmla="*/ 1245793 h 4677597"/>
              <a:gd name="connsiteX9" fmla="*/ 3861258 w 4063645"/>
              <a:gd name="connsiteY9" fmla="*/ 14507 h 4677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3645" h="4677597">
                <a:moveTo>
                  <a:pt x="4063645" y="0"/>
                </a:moveTo>
                <a:lnTo>
                  <a:pt x="4063645" y="2137265"/>
                </a:lnTo>
                <a:lnTo>
                  <a:pt x="3862190" y="2166337"/>
                </a:lnTo>
                <a:cubicBezTo>
                  <a:pt x="3457826" y="2244626"/>
                  <a:pt x="3071703" y="2440348"/>
                  <a:pt x="2758545" y="2753506"/>
                </a:cubicBezTo>
                <a:cubicBezTo>
                  <a:pt x="2236616" y="3275436"/>
                  <a:pt x="2040891" y="4000046"/>
                  <a:pt x="2171374" y="4673988"/>
                </a:cubicBezTo>
                <a:lnTo>
                  <a:pt x="2172255" y="4677597"/>
                </a:lnTo>
                <a:lnTo>
                  <a:pt x="19867" y="4677596"/>
                </a:lnTo>
                <a:lnTo>
                  <a:pt x="19545" y="4674915"/>
                </a:lnTo>
                <a:cubicBezTo>
                  <a:pt x="-97720" y="3449909"/>
                  <a:pt x="312708" y="2183917"/>
                  <a:pt x="1250832" y="1245793"/>
                </a:cubicBezTo>
                <a:cubicBezTo>
                  <a:pt x="1980483" y="516142"/>
                  <a:pt x="2908474" y="105714"/>
                  <a:pt x="3861258" y="14507"/>
                </a:cubicBezTo>
                <a:close/>
              </a:path>
            </a:pathLst>
          </a:custGeom>
          <a:solidFill>
            <a:srgbClr val="E7EAEA"/>
          </a:solidFill>
        </p:spPr>
        <p:txBody>
          <a:bodyPr wrap="square">
            <a:noAutofit/>
          </a:bodyPr>
          <a:lstStyle/>
          <a:p>
            <a:pPr lvl="0" indent="0">
              <a:spcBef>
                <a:spcPts val="1000"/>
              </a:spcBef>
              <a:buFont typeface="Arial"/>
              <a:buNone/>
            </a:pPr>
            <a:endParaRPr lang="en-US" sz="2000" err="1">
              <a:solidFill>
                <a:schemeClr val="bg1">
                  <a:alpha val="0"/>
                </a:schemeClr>
              </a:solidFill>
              <a:latin typeface="Arial"/>
              <a:cs typeface="Arial"/>
            </a:endParaRPr>
          </a:p>
        </p:txBody>
      </p:sp>
      <p:sp>
        <p:nvSpPr>
          <p:cNvPr id="2" name="Text Placeholder 2">
            <a:extLst>
              <a:ext uri="{FF2B5EF4-FFF2-40B4-BE49-F238E27FC236}">
                <a16:creationId xmlns:a16="http://schemas.microsoft.com/office/drawing/2014/main" id="{0F81E19B-60BF-BCEF-FC48-D2529F23B21B}"/>
              </a:ext>
            </a:extLst>
          </p:cNvPr>
          <p:cNvSpPr>
            <a:spLocks noGrp="1"/>
          </p:cNvSpPr>
          <p:nvPr>
            <p:ph type="body" sz="quarter" idx="10"/>
          </p:nvPr>
        </p:nvSpPr>
        <p:spPr>
          <a:xfrm>
            <a:off x="5259978" y="6221029"/>
            <a:ext cx="6549436" cy="357052"/>
          </a:xfrm>
        </p:spPr>
        <p:txBody>
          <a:bodyPr anchor="b" anchorCtr="0"/>
          <a:lstStyle>
            <a:lvl1pPr algn="r">
              <a:defRPr sz="800">
                <a:solidFill>
                  <a:schemeClr val="tx2"/>
                </a:solidFill>
              </a:defRPr>
            </a:lvl1pPr>
            <a:lvl2pPr marL="0" indent="0">
              <a:buNone/>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pic>
        <p:nvPicPr>
          <p:cNvPr id="4" name="Graphic 3">
            <a:extLst>
              <a:ext uri="{FF2B5EF4-FFF2-40B4-BE49-F238E27FC236}">
                <a16:creationId xmlns:a16="http://schemas.microsoft.com/office/drawing/2014/main" id="{B8EA3B92-7037-D9B9-E647-220FA731898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1877" y="6084140"/>
            <a:ext cx="3034341" cy="557784"/>
          </a:xfrm>
          <a:prstGeom prst="rect">
            <a:avLst/>
          </a:prstGeom>
        </p:spPr>
      </p:pic>
      <p:pic>
        <p:nvPicPr>
          <p:cNvPr id="22" name="Picture 21">
            <a:extLst>
              <a:ext uri="{FF2B5EF4-FFF2-40B4-BE49-F238E27FC236}">
                <a16:creationId xmlns:a16="http://schemas.microsoft.com/office/drawing/2014/main" id="{9E12AC47-F85A-89C4-00A3-54815130D59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21204150">
            <a:off x="5929312" y="2387599"/>
            <a:ext cx="3470242" cy="1870075"/>
          </a:xfrm>
          <a:prstGeom prst="rect">
            <a:avLst/>
          </a:prstGeom>
        </p:spPr>
      </p:pic>
    </p:spTree>
    <p:extLst>
      <p:ext uri="{BB962C8B-B14F-4D97-AF65-F5344CB8AC3E}">
        <p14:creationId xmlns:p14="http://schemas.microsoft.com/office/powerpoint/2010/main" val="12098030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88AD5-E949-4AE1-8644-686DA8A5055C}"/>
              </a:ext>
            </a:extLst>
          </p:cNvPr>
          <p:cNvSpPr>
            <a:spLocks noGrp="1"/>
          </p:cNvSpPr>
          <p:nvPr>
            <p:ph type="title"/>
          </p:nvPr>
        </p:nvSpPr>
        <p:spPr/>
        <p:txBody>
          <a:bodyPr/>
          <a:lstStyle>
            <a:lvl1pPr>
              <a:defRPr/>
            </a:lvl1pPr>
          </a:lstStyle>
          <a:p>
            <a:endParaRPr lang="en-US"/>
          </a:p>
        </p:txBody>
      </p:sp>
      <p:sp>
        <p:nvSpPr>
          <p:cNvPr id="15" name="Table Placeholder 14">
            <a:extLst>
              <a:ext uri="{FF2B5EF4-FFF2-40B4-BE49-F238E27FC236}">
                <a16:creationId xmlns:a16="http://schemas.microsoft.com/office/drawing/2014/main" id="{A8EB8489-5004-D11B-4ADC-FB8EC28B2ACC}"/>
              </a:ext>
            </a:extLst>
          </p:cNvPr>
          <p:cNvSpPr>
            <a:spLocks noGrp="1"/>
          </p:cNvSpPr>
          <p:nvPr>
            <p:ph type="tbl" sz="quarter" idx="10"/>
          </p:nvPr>
        </p:nvSpPr>
        <p:spPr>
          <a:xfrm>
            <a:off x="381000" y="1322388"/>
            <a:ext cx="11428413" cy="4887912"/>
          </a:xfrm>
        </p:spPr>
        <p:txBody>
          <a:bodyPr/>
          <a:lstStyle/>
          <a:p>
            <a:endParaRPr lang="en-US"/>
          </a:p>
        </p:txBody>
      </p:sp>
    </p:spTree>
    <p:extLst>
      <p:ext uri="{BB962C8B-B14F-4D97-AF65-F5344CB8AC3E}">
        <p14:creationId xmlns:p14="http://schemas.microsoft.com/office/powerpoint/2010/main" val="467177888"/>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FA123-6AA8-395D-1054-49EADE7957B2}"/>
              </a:ext>
            </a:extLst>
          </p:cNvPr>
          <p:cNvSpPr>
            <a:spLocks noGrp="1"/>
          </p:cNvSpPr>
          <p:nvPr>
            <p:ph type="title"/>
          </p:nvPr>
        </p:nvSpPr>
        <p:spPr>
          <a:xfrm>
            <a:off x="381001" y="357721"/>
            <a:ext cx="6608941" cy="690029"/>
          </a:xfrm>
        </p:spPr>
        <p:txBody>
          <a:bodyPr/>
          <a:lstStyle/>
          <a:p>
            <a:r>
              <a:rPr lang="en-US"/>
              <a:t>Click to edit Master title style</a:t>
            </a:r>
          </a:p>
        </p:txBody>
      </p:sp>
      <p:sp>
        <p:nvSpPr>
          <p:cNvPr id="4" name="Content Placeholder 3">
            <a:extLst>
              <a:ext uri="{FF2B5EF4-FFF2-40B4-BE49-F238E27FC236}">
                <a16:creationId xmlns:a16="http://schemas.microsoft.com/office/drawing/2014/main" id="{86396C03-C11F-4C2A-6BC1-77008E8367CE}"/>
              </a:ext>
            </a:extLst>
          </p:cNvPr>
          <p:cNvSpPr>
            <a:spLocks noGrp="1"/>
          </p:cNvSpPr>
          <p:nvPr>
            <p:ph sz="quarter" idx="10"/>
          </p:nvPr>
        </p:nvSpPr>
        <p:spPr>
          <a:xfrm>
            <a:off x="381001" y="1322388"/>
            <a:ext cx="11430000" cy="1679947"/>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73292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Icons">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06F8458-66E1-4B4A-BC40-DD2CDA42EB1C}"/>
              </a:ext>
            </a:extLst>
          </p:cNvPr>
          <p:cNvSpPr>
            <a:spLocks noGrp="1"/>
          </p:cNvSpPr>
          <p:nvPr>
            <p:ph type="title"/>
          </p:nvPr>
        </p:nvSpPr>
        <p:spPr/>
        <p:txBody>
          <a:bodyPr/>
          <a:lstStyle/>
          <a:p>
            <a:r>
              <a:rPr lang="en-US"/>
              <a:t>Click to edit Master title style</a:t>
            </a:r>
          </a:p>
        </p:txBody>
      </p:sp>
      <p:sp>
        <p:nvSpPr>
          <p:cNvPr id="138" name="Left Bracket 137">
            <a:extLst>
              <a:ext uri="{FF2B5EF4-FFF2-40B4-BE49-F238E27FC236}">
                <a16:creationId xmlns:a16="http://schemas.microsoft.com/office/drawing/2014/main" id="{1D3F1DDB-8813-46C4-9961-B51CB768D937}"/>
              </a:ext>
            </a:extLst>
          </p:cNvPr>
          <p:cNvSpPr/>
          <p:nvPr userDrawn="1"/>
        </p:nvSpPr>
        <p:spPr>
          <a:xfrm flipH="1">
            <a:off x="-6" y="1276793"/>
            <a:ext cx="3712033" cy="1619825"/>
          </a:xfrm>
          <a:prstGeom prst="leftBracket">
            <a:avLst>
              <a:gd name="adj" fmla="val 0"/>
            </a:avLst>
          </a:prstGeom>
          <a:solidFill>
            <a:schemeClr val="bg2"/>
          </a:solidFill>
          <a:ln w="12700" cap="rnd" cmpd="sng" algn="ctr">
            <a:no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9" name="TextBox 138">
            <a:extLst>
              <a:ext uri="{FF2B5EF4-FFF2-40B4-BE49-F238E27FC236}">
                <a16:creationId xmlns:a16="http://schemas.microsoft.com/office/drawing/2014/main" id="{47CD39AA-2835-6FAF-D6EA-5C8DE1D7D2F4}"/>
              </a:ext>
            </a:extLst>
          </p:cNvPr>
          <p:cNvSpPr txBox="1"/>
          <p:nvPr userDrawn="1"/>
        </p:nvSpPr>
        <p:spPr>
          <a:xfrm>
            <a:off x="2068394" y="2580873"/>
            <a:ext cx="1142892" cy="215444"/>
          </a:xfrm>
          <a:prstGeom prst="rect">
            <a:avLst/>
          </a:prstGeom>
          <a:noFill/>
        </p:spPr>
        <p:txBody>
          <a:bodyPr wrap="square" lIns="0" rIns="0" anchor="ctr">
            <a:spAutoFit/>
          </a:bodyPr>
          <a:lstStyle/>
          <a:p>
            <a:pPr algn="ctr"/>
            <a:r>
              <a:rPr lang="en-US" sz="800">
                <a:solidFill>
                  <a:schemeClr val="tx1"/>
                </a:solidFill>
              </a:rPr>
              <a:t>Robot Attended</a:t>
            </a:r>
          </a:p>
        </p:txBody>
      </p:sp>
      <p:sp>
        <p:nvSpPr>
          <p:cNvPr id="140" name="TextBox 139">
            <a:extLst>
              <a:ext uri="{FF2B5EF4-FFF2-40B4-BE49-F238E27FC236}">
                <a16:creationId xmlns:a16="http://schemas.microsoft.com/office/drawing/2014/main" id="{30B8D328-77C0-A0F1-CF9A-CB8B7D91B557}"/>
              </a:ext>
            </a:extLst>
          </p:cNvPr>
          <p:cNvSpPr txBox="1"/>
          <p:nvPr userDrawn="1"/>
        </p:nvSpPr>
        <p:spPr>
          <a:xfrm>
            <a:off x="696686" y="2580873"/>
            <a:ext cx="961152" cy="215444"/>
          </a:xfrm>
          <a:prstGeom prst="rect">
            <a:avLst/>
          </a:prstGeom>
          <a:noFill/>
        </p:spPr>
        <p:txBody>
          <a:bodyPr wrap="square" lIns="0" rIns="0" anchor="ctr">
            <a:spAutoFit/>
          </a:bodyPr>
          <a:lstStyle/>
          <a:p>
            <a:pPr algn="ctr"/>
            <a:r>
              <a:rPr lang="en-US" sz="800">
                <a:solidFill>
                  <a:schemeClr val="tx1"/>
                </a:solidFill>
              </a:rPr>
              <a:t>Robot Unattended</a:t>
            </a:r>
          </a:p>
        </p:txBody>
      </p:sp>
      <p:sp>
        <p:nvSpPr>
          <p:cNvPr id="141" name="TextBox 140">
            <a:extLst>
              <a:ext uri="{FF2B5EF4-FFF2-40B4-BE49-F238E27FC236}">
                <a16:creationId xmlns:a16="http://schemas.microsoft.com/office/drawing/2014/main" id="{A9245B77-9DDE-8770-ACE3-7EC07F16F55C}"/>
              </a:ext>
            </a:extLst>
          </p:cNvPr>
          <p:cNvSpPr txBox="1"/>
          <p:nvPr userDrawn="1"/>
        </p:nvSpPr>
        <p:spPr>
          <a:xfrm>
            <a:off x="822444" y="1756657"/>
            <a:ext cx="709636" cy="215444"/>
          </a:xfrm>
          <a:prstGeom prst="rect">
            <a:avLst/>
          </a:prstGeom>
          <a:noFill/>
        </p:spPr>
        <p:txBody>
          <a:bodyPr wrap="square" lIns="0" rIns="0" anchor="ctr">
            <a:spAutoFit/>
          </a:bodyPr>
          <a:lstStyle/>
          <a:p>
            <a:pPr algn="ctr"/>
            <a:r>
              <a:rPr lang="en-US" sz="800">
                <a:solidFill>
                  <a:schemeClr val="tx1"/>
                </a:solidFill>
              </a:rPr>
              <a:t>Orchestrator</a:t>
            </a:r>
          </a:p>
        </p:txBody>
      </p:sp>
      <p:sp>
        <p:nvSpPr>
          <p:cNvPr id="142" name="TextBox 141">
            <a:extLst>
              <a:ext uri="{FF2B5EF4-FFF2-40B4-BE49-F238E27FC236}">
                <a16:creationId xmlns:a16="http://schemas.microsoft.com/office/drawing/2014/main" id="{A074F695-9C50-96D0-20FB-B24ED1628B9B}"/>
              </a:ext>
            </a:extLst>
          </p:cNvPr>
          <p:cNvSpPr txBox="1"/>
          <p:nvPr userDrawn="1"/>
        </p:nvSpPr>
        <p:spPr>
          <a:xfrm>
            <a:off x="2478178" y="1756657"/>
            <a:ext cx="304800" cy="215444"/>
          </a:xfrm>
          <a:prstGeom prst="rect">
            <a:avLst/>
          </a:prstGeom>
          <a:noFill/>
        </p:spPr>
        <p:txBody>
          <a:bodyPr wrap="square" lIns="0" rIns="0" anchor="ctr">
            <a:spAutoFit/>
          </a:bodyPr>
          <a:lstStyle/>
          <a:p>
            <a:pPr algn="ctr"/>
            <a:r>
              <a:rPr lang="en-US" sz="800">
                <a:solidFill>
                  <a:schemeClr val="tx1"/>
                </a:solidFill>
              </a:rPr>
              <a:t>Studio</a:t>
            </a:r>
          </a:p>
        </p:txBody>
      </p:sp>
      <p:sp>
        <p:nvSpPr>
          <p:cNvPr id="143" name="TextBox 142">
            <a:extLst>
              <a:ext uri="{FF2B5EF4-FFF2-40B4-BE49-F238E27FC236}">
                <a16:creationId xmlns:a16="http://schemas.microsoft.com/office/drawing/2014/main" id="{F383751B-EABB-FCEA-6145-420C8CEF5CEC}"/>
              </a:ext>
            </a:extLst>
          </p:cNvPr>
          <p:cNvSpPr txBox="1"/>
          <p:nvPr userDrawn="1"/>
        </p:nvSpPr>
        <p:spPr>
          <a:xfrm>
            <a:off x="381001" y="3405089"/>
            <a:ext cx="709636" cy="215444"/>
          </a:xfrm>
          <a:prstGeom prst="rect">
            <a:avLst/>
          </a:prstGeom>
          <a:noFill/>
        </p:spPr>
        <p:txBody>
          <a:bodyPr wrap="square" lIns="0" rIns="0">
            <a:noAutofit/>
          </a:bodyPr>
          <a:lstStyle/>
          <a:p>
            <a:pPr algn="ctr"/>
            <a:r>
              <a:rPr lang="en-US" sz="800">
                <a:solidFill>
                  <a:schemeClr val="tx1"/>
                </a:solidFill>
              </a:rPr>
              <a:t>Calendar</a:t>
            </a:r>
          </a:p>
        </p:txBody>
      </p:sp>
      <p:sp>
        <p:nvSpPr>
          <p:cNvPr id="144" name="TextBox 143">
            <a:extLst>
              <a:ext uri="{FF2B5EF4-FFF2-40B4-BE49-F238E27FC236}">
                <a16:creationId xmlns:a16="http://schemas.microsoft.com/office/drawing/2014/main" id="{8E5F58D9-DD0E-0787-B47E-52DC21686AB0}"/>
              </a:ext>
            </a:extLst>
          </p:cNvPr>
          <p:cNvSpPr txBox="1"/>
          <p:nvPr userDrawn="1"/>
        </p:nvSpPr>
        <p:spPr>
          <a:xfrm>
            <a:off x="381001" y="4229305"/>
            <a:ext cx="709636" cy="338554"/>
          </a:xfrm>
          <a:prstGeom prst="rect">
            <a:avLst/>
          </a:prstGeom>
          <a:noFill/>
        </p:spPr>
        <p:txBody>
          <a:bodyPr wrap="square" lIns="0" rIns="0">
            <a:noAutofit/>
          </a:bodyPr>
          <a:lstStyle/>
          <a:p>
            <a:pPr algn="ctr"/>
            <a:r>
              <a:rPr lang="en-US" sz="800">
                <a:solidFill>
                  <a:schemeClr val="tx1"/>
                </a:solidFill>
              </a:rPr>
              <a:t>Course foundation</a:t>
            </a:r>
          </a:p>
        </p:txBody>
      </p:sp>
      <p:sp>
        <p:nvSpPr>
          <p:cNvPr id="145" name="TextBox 144">
            <a:extLst>
              <a:ext uri="{FF2B5EF4-FFF2-40B4-BE49-F238E27FC236}">
                <a16:creationId xmlns:a16="http://schemas.microsoft.com/office/drawing/2014/main" id="{EB5E095C-8508-68B1-853A-588E478F58B3}"/>
              </a:ext>
            </a:extLst>
          </p:cNvPr>
          <p:cNvSpPr txBox="1"/>
          <p:nvPr userDrawn="1"/>
        </p:nvSpPr>
        <p:spPr>
          <a:xfrm>
            <a:off x="381001" y="5053521"/>
            <a:ext cx="709636" cy="338554"/>
          </a:xfrm>
          <a:prstGeom prst="rect">
            <a:avLst/>
          </a:prstGeom>
          <a:noFill/>
        </p:spPr>
        <p:txBody>
          <a:bodyPr wrap="square" lIns="0" rIns="0">
            <a:noAutofit/>
          </a:bodyPr>
          <a:lstStyle/>
          <a:p>
            <a:pPr algn="ctr"/>
            <a:r>
              <a:rPr lang="en-US" sz="800">
                <a:solidFill>
                  <a:schemeClr val="tx1"/>
                </a:solidFill>
              </a:rPr>
              <a:t>Enterprise-competency alt</a:t>
            </a:r>
          </a:p>
        </p:txBody>
      </p:sp>
      <p:sp>
        <p:nvSpPr>
          <p:cNvPr id="146" name="TextBox 145">
            <a:extLst>
              <a:ext uri="{FF2B5EF4-FFF2-40B4-BE49-F238E27FC236}">
                <a16:creationId xmlns:a16="http://schemas.microsoft.com/office/drawing/2014/main" id="{8C804E49-03A6-D38D-87E1-D837A637FF3D}"/>
              </a:ext>
            </a:extLst>
          </p:cNvPr>
          <p:cNvSpPr txBox="1"/>
          <p:nvPr userDrawn="1"/>
        </p:nvSpPr>
        <p:spPr>
          <a:xfrm>
            <a:off x="381001" y="5877738"/>
            <a:ext cx="709636" cy="215444"/>
          </a:xfrm>
          <a:prstGeom prst="rect">
            <a:avLst/>
          </a:prstGeom>
          <a:noFill/>
        </p:spPr>
        <p:txBody>
          <a:bodyPr wrap="square" lIns="0" rIns="0">
            <a:noAutofit/>
          </a:bodyPr>
          <a:lstStyle/>
          <a:p>
            <a:pPr algn="ctr"/>
            <a:r>
              <a:rPr lang="en-US" sz="800">
                <a:solidFill>
                  <a:schemeClr val="tx1"/>
                </a:solidFill>
              </a:rPr>
              <a:t>Growth</a:t>
            </a:r>
          </a:p>
        </p:txBody>
      </p:sp>
      <p:sp>
        <p:nvSpPr>
          <p:cNvPr id="147" name="TextBox 146">
            <a:extLst>
              <a:ext uri="{FF2B5EF4-FFF2-40B4-BE49-F238E27FC236}">
                <a16:creationId xmlns:a16="http://schemas.microsoft.com/office/drawing/2014/main" id="{FC75329D-89E6-43A2-BA4E-EA17DF19A7E8}"/>
              </a:ext>
            </a:extLst>
          </p:cNvPr>
          <p:cNvSpPr txBox="1"/>
          <p:nvPr userDrawn="1"/>
        </p:nvSpPr>
        <p:spPr>
          <a:xfrm>
            <a:off x="1095586" y="3405089"/>
            <a:ext cx="709636" cy="215444"/>
          </a:xfrm>
          <a:prstGeom prst="rect">
            <a:avLst/>
          </a:prstGeom>
          <a:noFill/>
        </p:spPr>
        <p:txBody>
          <a:bodyPr wrap="square" lIns="0" rIns="0">
            <a:noAutofit/>
          </a:bodyPr>
          <a:lstStyle/>
          <a:p>
            <a:pPr algn="ctr"/>
            <a:r>
              <a:rPr lang="en-US" sz="800">
                <a:solidFill>
                  <a:schemeClr val="tx1"/>
                </a:solidFill>
              </a:rPr>
              <a:t>Certification</a:t>
            </a:r>
          </a:p>
        </p:txBody>
      </p:sp>
      <p:sp>
        <p:nvSpPr>
          <p:cNvPr id="148" name="TextBox 147">
            <a:extLst>
              <a:ext uri="{FF2B5EF4-FFF2-40B4-BE49-F238E27FC236}">
                <a16:creationId xmlns:a16="http://schemas.microsoft.com/office/drawing/2014/main" id="{FEE5D221-28BF-9B40-6F93-E882AE256B37}"/>
              </a:ext>
            </a:extLst>
          </p:cNvPr>
          <p:cNvSpPr txBox="1"/>
          <p:nvPr userDrawn="1"/>
        </p:nvSpPr>
        <p:spPr>
          <a:xfrm>
            <a:off x="1095586" y="4229305"/>
            <a:ext cx="709636" cy="338554"/>
          </a:xfrm>
          <a:prstGeom prst="rect">
            <a:avLst/>
          </a:prstGeom>
          <a:noFill/>
        </p:spPr>
        <p:txBody>
          <a:bodyPr wrap="square" lIns="0" rIns="0">
            <a:noAutofit/>
          </a:bodyPr>
          <a:lstStyle/>
          <a:p>
            <a:pPr algn="ctr"/>
            <a:r>
              <a:rPr lang="en-US" sz="800">
                <a:solidFill>
                  <a:schemeClr val="tx1"/>
                </a:solidFill>
              </a:rPr>
              <a:t>Course foundation 2</a:t>
            </a:r>
          </a:p>
        </p:txBody>
      </p:sp>
      <p:sp>
        <p:nvSpPr>
          <p:cNvPr id="149" name="TextBox 148">
            <a:extLst>
              <a:ext uri="{FF2B5EF4-FFF2-40B4-BE49-F238E27FC236}">
                <a16:creationId xmlns:a16="http://schemas.microsoft.com/office/drawing/2014/main" id="{A5CC8AF7-D84F-D89F-1F3E-AD49A78239F4}"/>
              </a:ext>
            </a:extLst>
          </p:cNvPr>
          <p:cNvSpPr txBox="1"/>
          <p:nvPr userDrawn="1"/>
        </p:nvSpPr>
        <p:spPr>
          <a:xfrm>
            <a:off x="1095586" y="5053521"/>
            <a:ext cx="709636" cy="215444"/>
          </a:xfrm>
          <a:prstGeom prst="rect">
            <a:avLst/>
          </a:prstGeom>
          <a:noFill/>
        </p:spPr>
        <p:txBody>
          <a:bodyPr wrap="square" lIns="0" rIns="0">
            <a:noAutofit/>
          </a:bodyPr>
          <a:lstStyle/>
          <a:p>
            <a:pPr algn="ctr"/>
            <a:r>
              <a:rPr lang="en-US" sz="800">
                <a:solidFill>
                  <a:schemeClr val="tx1"/>
                </a:solidFill>
              </a:rPr>
              <a:t>Equal</a:t>
            </a:r>
          </a:p>
        </p:txBody>
      </p:sp>
      <p:sp>
        <p:nvSpPr>
          <p:cNvPr id="150" name="TextBox 149">
            <a:extLst>
              <a:ext uri="{FF2B5EF4-FFF2-40B4-BE49-F238E27FC236}">
                <a16:creationId xmlns:a16="http://schemas.microsoft.com/office/drawing/2014/main" id="{431AEF90-A264-E0F7-A191-3FF4FAA7F787}"/>
              </a:ext>
            </a:extLst>
          </p:cNvPr>
          <p:cNvSpPr txBox="1"/>
          <p:nvPr userDrawn="1"/>
        </p:nvSpPr>
        <p:spPr>
          <a:xfrm>
            <a:off x="1095586" y="5877738"/>
            <a:ext cx="709636" cy="215444"/>
          </a:xfrm>
          <a:prstGeom prst="rect">
            <a:avLst/>
          </a:prstGeom>
          <a:noFill/>
        </p:spPr>
        <p:txBody>
          <a:bodyPr wrap="square" lIns="0" rIns="0">
            <a:noAutofit/>
          </a:bodyPr>
          <a:lstStyle/>
          <a:p>
            <a:pPr algn="ctr"/>
            <a:r>
              <a:rPr lang="en-US" sz="800">
                <a:solidFill>
                  <a:schemeClr val="tx1"/>
                </a:solidFill>
              </a:rPr>
              <a:t>Health</a:t>
            </a:r>
          </a:p>
        </p:txBody>
      </p:sp>
      <p:sp>
        <p:nvSpPr>
          <p:cNvPr id="151" name="TextBox 150">
            <a:extLst>
              <a:ext uri="{FF2B5EF4-FFF2-40B4-BE49-F238E27FC236}">
                <a16:creationId xmlns:a16="http://schemas.microsoft.com/office/drawing/2014/main" id="{8312F7C1-B38C-BCA0-6514-0B9264B757B2}"/>
              </a:ext>
            </a:extLst>
          </p:cNvPr>
          <p:cNvSpPr txBox="1"/>
          <p:nvPr userDrawn="1"/>
        </p:nvSpPr>
        <p:spPr>
          <a:xfrm>
            <a:off x="1810171" y="3405089"/>
            <a:ext cx="709636" cy="215444"/>
          </a:xfrm>
          <a:prstGeom prst="rect">
            <a:avLst/>
          </a:prstGeom>
          <a:noFill/>
        </p:spPr>
        <p:txBody>
          <a:bodyPr wrap="square" lIns="0" rIns="0">
            <a:noAutofit/>
          </a:bodyPr>
          <a:lstStyle/>
          <a:p>
            <a:pPr algn="ctr"/>
            <a:r>
              <a:rPr lang="en-US" sz="800">
                <a:solidFill>
                  <a:schemeClr val="tx1"/>
                </a:solidFill>
              </a:rPr>
              <a:t>Chart</a:t>
            </a:r>
          </a:p>
        </p:txBody>
      </p:sp>
      <p:sp>
        <p:nvSpPr>
          <p:cNvPr id="152" name="TextBox 151">
            <a:extLst>
              <a:ext uri="{FF2B5EF4-FFF2-40B4-BE49-F238E27FC236}">
                <a16:creationId xmlns:a16="http://schemas.microsoft.com/office/drawing/2014/main" id="{3737EE03-F30E-F95E-C889-53F42A46B338}"/>
              </a:ext>
            </a:extLst>
          </p:cNvPr>
          <p:cNvSpPr txBox="1"/>
          <p:nvPr userDrawn="1"/>
        </p:nvSpPr>
        <p:spPr>
          <a:xfrm>
            <a:off x="1810171" y="4229305"/>
            <a:ext cx="709636" cy="338554"/>
          </a:xfrm>
          <a:prstGeom prst="rect">
            <a:avLst/>
          </a:prstGeom>
          <a:noFill/>
        </p:spPr>
        <p:txBody>
          <a:bodyPr wrap="square" lIns="0" rIns="0">
            <a:noAutofit/>
          </a:bodyPr>
          <a:lstStyle/>
          <a:p>
            <a:pPr algn="ctr"/>
            <a:r>
              <a:rPr lang="en-US" sz="800">
                <a:solidFill>
                  <a:schemeClr val="tx1"/>
                </a:solidFill>
              </a:rPr>
              <a:t>Course foundation 3</a:t>
            </a:r>
          </a:p>
        </p:txBody>
      </p:sp>
      <p:sp>
        <p:nvSpPr>
          <p:cNvPr id="153" name="TextBox 152">
            <a:extLst>
              <a:ext uri="{FF2B5EF4-FFF2-40B4-BE49-F238E27FC236}">
                <a16:creationId xmlns:a16="http://schemas.microsoft.com/office/drawing/2014/main" id="{77591632-466F-6DCC-3884-B389C0B40EC1}"/>
              </a:ext>
            </a:extLst>
          </p:cNvPr>
          <p:cNvSpPr txBox="1"/>
          <p:nvPr userDrawn="1"/>
        </p:nvSpPr>
        <p:spPr>
          <a:xfrm>
            <a:off x="1810171" y="5053521"/>
            <a:ext cx="709636" cy="215444"/>
          </a:xfrm>
          <a:prstGeom prst="rect">
            <a:avLst/>
          </a:prstGeom>
          <a:noFill/>
        </p:spPr>
        <p:txBody>
          <a:bodyPr wrap="square" lIns="0" rIns="0">
            <a:noAutofit/>
          </a:bodyPr>
          <a:lstStyle/>
          <a:p>
            <a:pPr algn="ctr"/>
            <a:r>
              <a:rPr lang="en-US" sz="800">
                <a:solidFill>
                  <a:schemeClr val="tx1"/>
                </a:solidFill>
              </a:rPr>
              <a:t>Error</a:t>
            </a:r>
          </a:p>
        </p:txBody>
      </p:sp>
      <p:sp>
        <p:nvSpPr>
          <p:cNvPr id="154" name="TextBox 153">
            <a:extLst>
              <a:ext uri="{FF2B5EF4-FFF2-40B4-BE49-F238E27FC236}">
                <a16:creationId xmlns:a16="http://schemas.microsoft.com/office/drawing/2014/main" id="{1AB9C655-B2A1-D5C8-3966-666701A09799}"/>
              </a:ext>
            </a:extLst>
          </p:cNvPr>
          <p:cNvSpPr txBox="1"/>
          <p:nvPr userDrawn="1"/>
        </p:nvSpPr>
        <p:spPr>
          <a:xfrm>
            <a:off x="1810171" y="5877738"/>
            <a:ext cx="709636" cy="215444"/>
          </a:xfrm>
          <a:prstGeom prst="rect">
            <a:avLst/>
          </a:prstGeom>
          <a:noFill/>
        </p:spPr>
        <p:txBody>
          <a:bodyPr wrap="square" lIns="0" rIns="0">
            <a:noAutofit/>
          </a:bodyPr>
          <a:lstStyle/>
          <a:p>
            <a:pPr algn="ctr"/>
            <a:r>
              <a:rPr lang="en-US" sz="800">
                <a:solidFill>
                  <a:schemeClr val="tx1"/>
                </a:solidFill>
              </a:rPr>
              <a:t>Heart</a:t>
            </a:r>
          </a:p>
        </p:txBody>
      </p:sp>
      <p:sp>
        <p:nvSpPr>
          <p:cNvPr id="155" name="TextBox 154">
            <a:extLst>
              <a:ext uri="{FF2B5EF4-FFF2-40B4-BE49-F238E27FC236}">
                <a16:creationId xmlns:a16="http://schemas.microsoft.com/office/drawing/2014/main" id="{EC83FD2D-2E1E-D092-2491-012CD11DF8A4}"/>
              </a:ext>
            </a:extLst>
          </p:cNvPr>
          <p:cNvSpPr txBox="1"/>
          <p:nvPr userDrawn="1"/>
        </p:nvSpPr>
        <p:spPr>
          <a:xfrm>
            <a:off x="2524756" y="3405089"/>
            <a:ext cx="709636" cy="215444"/>
          </a:xfrm>
          <a:prstGeom prst="rect">
            <a:avLst/>
          </a:prstGeom>
          <a:noFill/>
        </p:spPr>
        <p:txBody>
          <a:bodyPr wrap="square" lIns="0" rIns="0">
            <a:noAutofit/>
          </a:bodyPr>
          <a:lstStyle/>
          <a:p>
            <a:pPr algn="ctr"/>
            <a:r>
              <a:rPr lang="en-US" sz="800">
                <a:solidFill>
                  <a:schemeClr val="tx1"/>
                </a:solidFill>
              </a:rPr>
              <a:t>Clock</a:t>
            </a:r>
          </a:p>
        </p:txBody>
      </p:sp>
      <p:sp>
        <p:nvSpPr>
          <p:cNvPr id="156" name="TextBox 155">
            <a:extLst>
              <a:ext uri="{FF2B5EF4-FFF2-40B4-BE49-F238E27FC236}">
                <a16:creationId xmlns:a16="http://schemas.microsoft.com/office/drawing/2014/main" id="{29CF5DBB-6688-FA59-4167-21A2908B33C4}"/>
              </a:ext>
            </a:extLst>
          </p:cNvPr>
          <p:cNvSpPr txBox="1"/>
          <p:nvPr userDrawn="1"/>
        </p:nvSpPr>
        <p:spPr>
          <a:xfrm>
            <a:off x="2524756" y="4229305"/>
            <a:ext cx="709636" cy="338554"/>
          </a:xfrm>
          <a:prstGeom prst="rect">
            <a:avLst/>
          </a:prstGeom>
          <a:noFill/>
        </p:spPr>
        <p:txBody>
          <a:bodyPr wrap="square" lIns="0" rIns="0">
            <a:noAutofit/>
          </a:bodyPr>
          <a:lstStyle/>
          <a:p>
            <a:pPr algn="ctr"/>
            <a:r>
              <a:rPr lang="en-US" sz="800">
                <a:solidFill>
                  <a:schemeClr val="tx1"/>
                </a:solidFill>
              </a:rPr>
              <a:t>Course-orchestrator</a:t>
            </a:r>
          </a:p>
        </p:txBody>
      </p:sp>
      <p:sp>
        <p:nvSpPr>
          <p:cNvPr id="157" name="TextBox 156">
            <a:extLst>
              <a:ext uri="{FF2B5EF4-FFF2-40B4-BE49-F238E27FC236}">
                <a16:creationId xmlns:a16="http://schemas.microsoft.com/office/drawing/2014/main" id="{B24FF50C-FD70-AEF0-77C7-ABBFADE5A7CC}"/>
              </a:ext>
            </a:extLst>
          </p:cNvPr>
          <p:cNvSpPr txBox="1"/>
          <p:nvPr userDrawn="1"/>
        </p:nvSpPr>
        <p:spPr>
          <a:xfrm>
            <a:off x="2524756" y="5053521"/>
            <a:ext cx="709636" cy="338554"/>
          </a:xfrm>
          <a:prstGeom prst="rect">
            <a:avLst/>
          </a:prstGeom>
          <a:noFill/>
        </p:spPr>
        <p:txBody>
          <a:bodyPr wrap="square" lIns="0" rIns="0">
            <a:noAutofit/>
          </a:bodyPr>
          <a:lstStyle/>
          <a:p>
            <a:pPr algn="ctr"/>
            <a:r>
              <a:rPr lang="en-US" sz="800">
                <a:solidFill>
                  <a:schemeClr val="tx1"/>
                </a:solidFill>
              </a:rPr>
              <a:t>Exception handling</a:t>
            </a:r>
          </a:p>
        </p:txBody>
      </p:sp>
      <p:sp>
        <p:nvSpPr>
          <p:cNvPr id="158" name="TextBox 157">
            <a:extLst>
              <a:ext uri="{FF2B5EF4-FFF2-40B4-BE49-F238E27FC236}">
                <a16:creationId xmlns:a16="http://schemas.microsoft.com/office/drawing/2014/main" id="{2741B9A1-4B4D-A2CA-D0DE-60F8AE441C14}"/>
              </a:ext>
            </a:extLst>
          </p:cNvPr>
          <p:cNvSpPr txBox="1"/>
          <p:nvPr userDrawn="1"/>
        </p:nvSpPr>
        <p:spPr>
          <a:xfrm>
            <a:off x="2524756" y="5877738"/>
            <a:ext cx="709636" cy="215444"/>
          </a:xfrm>
          <a:prstGeom prst="rect">
            <a:avLst/>
          </a:prstGeom>
          <a:noFill/>
        </p:spPr>
        <p:txBody>
          <a:bodyPr wrap="square" lIns="0" rIns="0">
            <a:noAutofit/>
          </a:bodyPr>
          <a:lstStyle/>
          <a:p>
            <a:pPr algn="ctr"/>
            <a:r>
              <a:rPr lang="en-US" sz="800">
                <a:solidFill>
                  <a:schemeClr val="tx1"/>
                </a:solidFill>
              </a:rPr>
              <a:t>Home</a:t>
            </a:r>
          </a:p>
        </p:txBody>
      </p:sp>
      <p:sp>
        <p:nvSpPr>
          <p:cNvPr id="159" name="TextBox 158">
            <a:extLst>
              <a:ext uri="{FF2B5EF4-FFF2-40B4-BE49-F238E27FC236}">
                <a16:creationId xmlns:a16="http://schemas.microsoft.com/office/drawing/2014/main" id="{0162E8D7-C87B-0CE1-4EEA-C2FD08848313}"/>
              </a:ext>
            </a:extLst>
          </p:cNvPr>
          <p:cNvSpPr txBox="1"/>
          <p:nvPr userDrawn="1"/>
        </p:nvSpPr>
        <p:spPr>
          <a:xfrm>
            <a:off x="3239341" y="3405089"/>
            <a:ext cx="709636" cy="338554"/>
          </a:xfrm>
          <a:prstGeom prst="rect">
            <a:avLst/>
          </a:prstGeom>
          <a:noFill/>
        </p:spPr>
        <p:txBody>
          <a:bodyPr wrap="square" lIns="0" rIns="0">
            <a:noAutofit/>
          </a:bodyPr>
          <a:lstStyle/>
          <a:p>
            <a:pPr algn="ctr"/>
            <a:r>
              <a:rPr lang="en-US" sz="800">
                <a:solidFill>
                  <a:schemeClr val="tx1"/>
                </a:solidFill>
              </a:rPr>
              <a:t>Cloud </a:t>
            </a:r>
          </a:p>
          <a:p>
            <a:pPr algn="ctr"/>
            <a:r>
              <a:rPr lang="en-US" sz="800">
                <a:solidFill>
                  <a:schemeClr val="tx1"/>
                </a:solidFill>
              </a:rPr>
              <a:t>app</a:t>
            </a:r>
          </a:p>
        </p:txBody>
      </p:sp>
      <p:sp>
        <p:nvSpPr>
          <p:cNvPr id="160" name="TextBox 159">
            <a:extLst>
              <a:ext uri="{FF2B5EF4-FFF2-40B4-BE49-F238E27FC236}">
                <a16:creationId xmlns:a16="http://schemas.microsoft.com/office/drawing/2014/main" id="{42447CDD-9311-02F5-5ACC-D6E76331FD5A}"/>
              </a:ext>
            </a:extLst>
          </p:cNvPr>
          <p:cNvSpPr txBox="1"/>
          <p:nvPr userDrawn="1"/>
        </p:nvSpPr>
        <p:spPr>
          <a:xfrm>
            <a:off x="3239341" y="4229305"/>
            <a:ext cx="709636" cy="215444"/>
          </a:xfrm>
          <a:prstGeom prst="rect">
            <a:avLst/>
          </a:prstGeom>
          <a:noFill/>
        </p:spPr>
        <p:txBody>
          <a:bodyPr wrap="square" lIns="0" rIns="0">
            <a:noAutofit/>
          </a:bodyPr>
          <a:lstStyle/>
          <a:p>
            <a:pPr algn="ctr"/>
            <a:r>
              <a:rPr lang="en-US" sz="800">
                <a:solidFill>
                  <a:schemeClr val="tx1"/>
                </a:solidFill>
              </a:rPr>
              <a:t>CRM</a:t>
            </a:r>
          </a:p>
        </p:txBody>
      </p:sp>
      <p:sp>
        <p:nvSpPr>
          <p:cNvPr id="161" name="TextBox 160">
            <a:extLst>
              <a:ext uri="{FF2B5EF4-FFF2-40B4-BE49-F238E27FC236}">
                <a16:creationId xmlns:a16="http://schemas.microsoft.com/office/drawing/2014/main" id="{D40C0298-0144-2F55-AA3D-4DD523EFB60C}"/>
              </a:ext>
            </a:extLst>
          </p:cNvPr>
          <p:cNvSpPr txBox="1"/>
          <p:nvPr userDrawn="1"/>
        </p:nvSpPr>
        <p:spPr>
          <a:xfrm>
            <a:off x="3239341" y="5053521"/>
            <a:ext cx="709636" cy="215444"/>
          </a:xfrm>
          <a:prstGeom prst="rect">
            <a:avLst/>
          </a:prstGeom>
          <a:noFill/>
        </p:spPr>
        <p:txBody>
          <a:bodyPr wrap="square" lIns="0" rIns="0">
            <a:noAutofit/>
          </a:bodyPr>
          <a:lstStyle/>
          <a:p>
            <a:pPr algn="ctr"/>
            <a:r>
              <a:rPr lang="en-US" sz="800">
                <a:solidFill>
                  <a:schemeClr val="tx1"/>
                </a:solidFill>
              </a:rPr>
              <a:t>Fast ROI</a:t>
            </a:r>
          </a:p>
        </p:txBody>
      </p:sp>
      <p:sp>
        <p:nvSpPr>
          <p:cNvPr id="162" name="TextBox 161">
            <a:extLst>
              <a:ext uri="{FF2B5EF4-FFF2-40B4-BE49-F238E27FC236}">
                <a16:creationId xmlns:a16="http://schemas.microsoft.com/office/drawing/2014/main" id="{D489B2AA-E3F4-9BA6-6F4C-A1B78D9DE18E}"/>
              </a:ext>
            </a:extLst>
          </p:cNvPr>
          <p:cNvSpPr txBox="1"/>
          <p:nvPr userDrawn="1"/>
        </p:nvSpPr>
        <p:spPr>
          <a:xfrm>
            <a:off x="3239341" y="5877738"/>
            <a:ext cx="709636" cy="215444"/>
          </a:xfrm>
          <a:prstGeom prst="rect">
            <a:avLst/>
          </a:prstGeom>
          <a:noFill/>
        </p:spPr>
        <p:txBody>
          <a:bodyPr wrap="square" lIns="0" rIns="0">
            <a:noAutofit/>
          </a:bodyPr>
          <a:lstStyle/>
          <a:p>
            <a:pPr algn="ctr"/>
            <a:r>
              <a:rPr lang="en-US" sz="800">
                <a:solidFill>
                  <a:schemeClr val="tx1"/>
                </a:solidFill>
              </a:rPr>
              <a:t>Hourglass</a:t>
            </a:r>
          </a:p>
        </p:txBody>
      </p:sp>
      <p:sp>
        <p:nvSpPr>
          <p:cNvPr id="163" name="TextBox 162">
            <a:extLst>
              <a:ext uri="{FF2B5EF4-FFF2-40B4-BE49-F238E27FC236}">
                <a16:creationId xmlns:a16="http://schemas.microsoft.com/office/drawing/2014/main" id="{6FF355B1-C57A-9060-D410-771E2B0A5E21}"/>
              </a:ext>
            </a:extLst>
          </p:cNvPr>
          <p:cNvSpPr txBox="1"/>
          <p:nvPr userDrawn="1"/>
        </p:nvSpPr>
        <p:spPr>
          <a:xfrm>
            <a:off x="6097681" y="3405089"/>
            <a:ext cx="709636" cy="215444"/>
          </a:xfrm>
          <a:prstGeom prst="rect">
            <a:avLst/>
          </a:prstGeom>
          <a:noFill/>
        </p:spPr>
        <p:txBody>
          <a:bodyPr wrap="square" lIns="0" rIns="0">
            <a:noAutofit/>
          </a:bodyPr>
          <a:lstStyle/>
          <a:p>
            <a:pPr algn="ctr"/>
            <a:r>
              <a:rPr lang="en-US" sz="800">
                <a:solidFill>
                  <a:schemeClr val="tx1"/>
                </a:solidFill>
              </a:rPr>
              <a:t>Code</a:t>
            </a:r>
          </a:p>
        </p:txBody>
      </p:sp>
      <p:sp>
        <p:nvSpPr>
          <p:cNvPr id="164" name="TextBox 163">
            <a:extLst>
              <a:ext uri="{FF2B5EF4-FFF2-40B4-BE49-F238E27FC236}">
                <a16:creationId xmlns:a16="http://schemas.microsoft.com/office/drawing/2014/main" id="{0D65DA0A-F6E3-6177-D76B-26842ECFA90C}"/>
              </a:ext>
            </a:extLst>
          </p:cNvPr>
          <p:cNvSpPr txBox="1"/>
          <p:nvPr userDrawn="1"/>
        </p:nvSpPr>
        <p:spPr>
          <a:xfrm>
            <a:off x="6097681" y="4229305"/>
            <a:ext cx="709636" cy="338554"/>
          </a:xfrm>
          <a:prstGeom prst="rect">
            <a:avLst/>
          </a:prstGeom>
          <a:noFill/>
        </p:spPr>
        <p:txBody>
          <a:bodyPr wrap="square" lIns="0" rIns="0">
            <a:noAutofit/>
          </a:bodyPr>
          <a:lstStyle/>
          <a:p>
            <a:pPr algn="ctr"/>
            <a:r>
              <a:rPr lang="en-US" sz="800">
                <a:solidFill>
                  <a:schemeClr val="tx1"/>
                </a:solidFill>
              </a:rPr>
              <a:t>Desktop program</a:t>
            </a:r>
          </a:p>
        </p:txBody>
      </p:sp>
      <p:sp>
        <p:nvSpPr>
          <p:cNvPr id="165" name="TextBox 164">
            <a:extLst>
              <a:ext uri="{FF2B5EF4-FFF2-40B4-BE49-F238E27FC236}">
                <a16:creationId xmlns:a16="http://schemas.microsoft.com/office/drawing/2014/main" id="{F236086F-5DBE-D7A3-9F40-58FA051C327A}"/>
              </a:ext>
            </a:extLst>
          </p:cNvPr>
          <p:cNvSpPr txBox="1"/>
          <p:nvPr userDrawn="1"/>
        </p:nvSpPr>
        <p:spPr>
          <a:xfrm>
            <a:off x="6097681" y="5053521"/>
            <a:ext cx="709636" cy="215444"/>
          </a:xfrm>
          <a:prstGeom prst="rect">
            <a:avLst/>
          </a:prstGeom>
          <a:noFill/>
        </p:spPr>
        <p:txBody>
          <a:bodyPr wrap="square" lIns="0" rIns="0">
            <a:noAutofit/>
          </a:bodyPr>
          <a:lstStyle/>
          <a:p>
            <a:pPr algn="ctr"/>
            <a:r>
              <a:rPr lang="en-US" sz="800">
                <a:solidFill>
                  <a:schemeClr val="tx1"/>
                </a:solidFill>
              </a:rPr>
              <a:t>First-link</a:t>
            </a:r>
          </a:p>
        </p:txBody>
      </p:sp>
      <p:sp>
        <p:nvSpPr>
          <p:cNvPr id="166" name="TextBox 165">
            <a:extLst>
              <a:ext uri="{FF2B5EF4-FFF2-40B4-BE49-F238E27FC236}">
                <a16:creationId xmlns:a16="http://schemas.microsoft.com/office/drawing/2014/main" id="{0781AC80-CC9D-4E14-B9A2-5BACB6AF4C8B}"/>
              </a:ext>
            </a:extLst>
          </p:cNvPr>
          <p:cNvSpPr txBox="1"/>
          <p:nvPr userDrawn="1"/>
        </p:nvSpPr>
        <p:spPr>
          <a:xfrm>
            <a:off x="6097681" y="2580873"/>
            <a:ext cx="709636" cy="338554"/>
          </a:xfrm>
          <a:prstGeom prst="rect">
            <a:avLst/>
          </a:prstGeom>
          <a:noFill/>
        </p:spPr>
        <p:txBody>
          <a:bodyPr wrap="square" lIns="0" rIns="0">
            <a:noAutofit/>
          </a:bodyPr>
          <a:lstStyle/>
          <a:p>
            <a:pPr algn="ctr"/>
            <a:r>
              <a:rPr lang="en-US" sz="800">
                <a:solidFill>
                  <a:schemeClr val="tx1"/>
                </a:solidFill>
              </a:rPr>
              <a:t>Automated data entry</a:t>
            </a:r>
          </a:p>
        </p:txBody>
      </p:sp>
      <p:sp>
        <p:nvSpPr>
          <p:cNvPr id="167" name="TextBox 166">
            <a:extLst>
              <a:ext uri="{FF2B5EF4-FFF2-40B4-BE49-F238E27FC236}">
                <a16:creationId xmlns:a16="http://schemas.microsoft.com/office/drawing/2014/main" id="{6F10C9AC-8359-1424-DFAF-471BFC05C578}"/>
              </a:ext>
            </a:extLst>
          </p:cNvPr>
          <p:cNvSpPr txBox="1"/>
          <p:nvPr userDrawn="1"/>
        </p:nvSpPr>
        <p:spPr>
          <a:xfrm>
            <a:off x="6097681" y="1756657"/>
            <a:ext cx="709636" cy="215444"/>
          </a:xfrm>
          <a:prstGeom prst="rect">
            <a:avLst/>
          </a:prstGeom>
          <a:noFill/>
        </p:spPr>
        <p:txBody>
          <a:bodyPr wrap="square" lIns="0" rIns="0">
            <a:noAutofit/>
          </a:bodyPr>
          <a:lstStyle/>
          <a:p>
            <a:pPr algn="ctr"/>
            <a:r>
              <a:rPr lang="en-US" sz="800">
                <a:solidFill>
                  <a:schemeClr val="tx1"/>
                </a:solidFill>
              </a:rPr>
              <a:t>AI </a:t>
            </a:r>
          </a:p>
        </p:txBody>
      </p:sp>
      <p:sp>
        <p:nvSpPr>
          <p:cNvPr id="168" name="TextBox 167">
            <a:extLst>
              <a:ext uri="{FF2B5EF4-FFF2-40B4-BE49-F238E27FC236}">
                <a16:creationId xmlns:a16="http://schemas.microsoft.com/office/drawing/2014/main" id="{F3D6EFC5-2AF4-1826-21F1-1E2E9685F9D7}"/>
              </a:ext>
            </a:extLst>
          </p:cNvPr>
          <p:cNvSpPr txBox="1"/>
          <p:nvPr userDrawn="1"/>
        </p:nvSpPr>
        <p:spPr>
          <a:xfrm>
            <a:off x="6097681" y="5877738"/>
            <a:ext cx="709636" cy="215444"/>
          </a:xfrm>
          <a:prstGeom prst="rect">
            <a:avLst/>
          </a:prstGeom>
          <a:noFill/>
        </p:spPr>
        <p:txBody>
          <a:bodyPr wrap="square" lIns="0" rIns="0">
            <a:noAutofit/>
          </a:bodyPr>
          <a:lstStyle/>
          <a:p>
            <a:pPr algn="ctr"/>
            <a:r>
              <a:rPr lang="en-US" sz="800">
                <a:solidFill>
                  <a:schemeClr val="tx1"/>
                </a:solidFill>
              </a:rPr>
              <a:t>Keyboard</a:t>
            </a:r>
          </a:p>
        </p:txBody>
      </p:sp>
      <p:sp>
        <p:nvSpPr>
          <p:cNvPr id="169" name="TextBox 168">
            <a:extLst>
              <a:ext uri="{FF2B5EF4-FFF2-40B4-BE49-F238E27FC236}">
                <a16:creationId xmlns:a16="http://schemas.microsoft.com/office/drawing/2014/main" id="{9F4A539A-D21B-2769-94F3-DB17C1966E97}"/>
              </a:ext>
            </a:extLst>
          </p:cNvPr>
          <p:cNvSpPr txBox="1"/>
          <p:nvPr userDrawn="1"/>
        </p:nvSpPr>
        <p:spPr>
          <a:xfrm>
            <a:off x="6812266" y="3405089"/>
            <a:ext cx="709636" cy="338554"/>
          </a:xfrm>
          <a:prstGeom prst="rect">
            <a:avLst/>
          </a:prstGeom>
          <a:noFill/>
        </p:spPr>
        <p:txBody>
          <a:bodyPr wrap="square" lIns="0" rIns="0">
            <a:noAutofit/>
          </a:bodyPr>
          <a:lstStyle/>
          <a:p>
            <a:pPr algn="ctr"/>
            <a:r>
              <a:rPr lang="en-US" sz="800">
                <a:solidFill>
                  <a:schemeClr val="tx1"/>
                </a:solidFill>
              </a:rPr>
              <a:t>Complete </a:t>
            </a:r>
          </a:p>
          <a:p>
            <a:pPr algn="ctr"/>
            <a:r>
              <a:rPr lang="en-US" sz="800">
                <a:solidFill>
                  <a:schemeClr val="tx1"/>
                </a:solidFill>
              </a:rPr>
              <a:t>audit</a:t>
            </a:r>
          </a:p>
        </p:txBody>
      </p:sp>
      <p:sp>
        <p:nvSpPr>
          <p:cNvPr id="170" name="TextBox 169">
            <a:extLst>
              <a:ext uri="{FF2B5EF4-FFF2-40B4-BE49-F238E27FC236}">
                <a16:creationId xmlns:a16="http://schemas.microsoft.com/office/drawing/2014/main" id="{28B05E0B-5EE0-AC18-F3E6-CE276219AA5A}"/>
              </a:ext>
            </a:extLst>
          </p:cNvPr>
          <p:cNvSpPr txBox="1"/>
          <p:nvPr userDrawn="1"/>
        </p:nvSpPr>
        <p:spPr>
          <a:xfrm>
            <a:off x="6812266" y="4229305"/>
            <a:ext cx="709636" cy="338554"/>
          </a:xfrm>
          <a:prstGeom prst="rect">
            <a:avLst/>
          </a:prstGeom>
          <a:noFill/>
        </p:spPr>
        <p:txBody>
          <a:bodyPr wrap="square" lIns="0" rIns="0">
            <a:noAutofit/>
          </a:bodyPr>
          <a:lstStyle/>
          <a:p>
            <a:pPr algn="ctr"/>
            <a:r>
              <a:rPr lang="en-US" sz="800">
                <a:solidFill>
                  <a:schemeClr val="tx1"/>
                </a:solidFill>
              </a:rPr>
              <a:t>Document </a:t>
            </a:r>
            <a:br>
              <a:rPr lang="en-US" sz="800">
                <a:solidFill>
                  <a:schemeClr val="tx1"/>
                </a:solidFill>
              </a:rPr>
            </a:br>
            <a:endParaRPr lang="en-US" sz="800">
              <a:solidFill>
                <a:schemeClr val="tx1"/>
              </a:solidFill>
            </a:endParaRPr>
          </a:p>
        </p:txBody>
      </p:sp>
      <p:sp>
        <p:nvSpPr>
          <p:cNvPr id="171" name="TextBox 170">
            <a:extLst>
              <a:ext uri="{FF2B5EF4-FFF2-40B4-BE49-F238E27FC236}">
                <a16:creationId xmlns:a16="http://schemas.microsoft.com/office/drawing/2014/main" id="{F544142A-64D3-0076-396F-CE3A46F0187C}"/>
              </a:ext>
            </a:extLst>
          </p:cNvPr>
          <p:cNvSpPr txBox="1"/>
          <p:nvPr userDrawn="1"/>
        </p:nvSpPr>
        <p:spPr>
          <a:xfrm>
            <a:off x="6812266" y="5053521"/>
            <a:ext cx="709636" cy="215444"/>
          </a:xfrm>
          <a:prstGeom prst="rect">
            <a:avLst/>
          </a:prstGeom>
          <a:noFill/>
        </p:spPr>
        <p:txBody>
          <a:bodyPr wrap="square" lIns="0" rIns="0">
            <a:noAutofit/>
          </a:bodyPr>
          <a:lstStyle/>
          <a:p>
            <a:pPr algn="ctr"/>
            <a:r>
              <a:rPr lang="en-US" sz="800">
                <a:solidFill>
                  <a:schemeClr val="tx1"/>
                </a:solidFill>
              </a:rPr>
              <a:t>First-mention</a:t>
            </a:r>
          </a:p>
        </p:txBody>
      </p:sp>
      <p:sp>
        <p:nvSpPr>
          <p:cNvPr id="172" name="TextBox 171">
            <a:extLst>
              <a:ext uri="{FF2B5EF4-FFF2-40B4-BE49-F238E27FC236}">
                <a16:creationId xmlns:a16="http://schemas.microsoft.com/office/drawing/2014/main" id="{BB187F41-74E9-694A-2613-DD215B332525}"/>
              </a:ext>
            </a:extLst>
          </p:cNvPr>
          <p:cNvSpPr txBox="1"/>
          <p:nvPr userDrawn="1"/>
        </p:nvSpPr>
        <p:spPr>
          <a:xfrm>
            <a:off x="6812266" y="2580873"/>
            <a:ext cx="709636" cy="215444"/>
          </a:xfrm>
          <a:prstGeom prst="rect">
            <a:avLst/>
          </a:prstGeom>
          <a:noFill/>
        </p:spPr>
        <p:txBody>
          <a:bodyPr wrap="square" lIns="0" rIns="0">
            <a:noAutofit/>
          </a:bodyPr>
          <a:lstStyle/>
          <a:p>
            <a:pPr algn="ctr"/>
            <a:r>
              <a:rPr lang="en-US" sz="800">
                <a:solidFill>
                  <a:schemeClr val="tx1"/>
                </a:solidFill>
              </a:rPr>
              <a:t>Automation</a:t>
            </a:r>
          </a:p>
        </p:txBody>
      </p:sp>
      <p:sp>
        <p:nvSpPr>
          <p:cNvPr id="173" name="TextBox 172">
            <a:extLst>
              <a:ext uri="{FF2B5EF4-FFF2-40B4-BE49-F238E27FC236}">
                <a16:creationId xmlns:a16="http://schemas.microsoft.com/office/drawing/2014/main" id="{093806FF-C28F-0FBF-1141-9933F5BFB35F}"/>
              </a:ext>
            </a:extLst>
          </p:cNvPr>
          <p:cNvSpPr txBox="1"/>
          <p:nvPr userDrawn="1"/>
        </p:nvSpPr>
        <p:spPr>
          <a:xfrm>
            <a:off x="6812266" y="1756657"/>
            <a:ext cx="709636" cy="215444"/>
          </a:xfrm>
          <a:prstGeom prst="rect">
            <a:avLst/>
          </a:prstGeom>
          <a:noFill/>
        </p:spPr>
        <p:txBody>
          <a:bodyPr wrap="square" lIns="0" rIns="0">
            <a:noAutofit/>
          </a:bodyPr>
          <a:lstStyle/>
          <a:p>
            <a:pPr algn="ctr"/>
            <a:r>
              <a:rPr lang="en-US" sz="800">
                <a:solidFill>
                  <a:schemeClr val="tx1"/>
                </a:solidFill>
              </a:rPr>
              <a:t>AI Alt</a:t>
            </a:r>
          </a:p>
        </p:txBody>
      </p:sp>
      <p:sp>
        <p:nvSpPr>
          <p:cNvPr id="174" name="TextBox 173">
            <a:extLst>
              <a:ext uri="{FF2B5EF4-FFF2-40B4-BE49-F238E27FC236}">
                <a16:creationId xmlns:a16="http://schemas.microsoft.com/office/drawing/2014/main" id="{2942BD2A-0402-4FA9-E841-0EA044CBE737}"/>
              </a:ext>
            </a:extLst>
          </p:cNvPr>
          <p:cNvSpPr txBox="1"/>
          <p:nvPr userDrawn="1"/>
        </p:nvSpPr>
        <p:spPr>
          <a:xfrm>
            <a:off x="6812266" y="5877738"/>
            <a:ext cx="709636" cy="215444"/>
          </a:xfrm>
          <a:prstGeom prst="rect">
            <a:avLst/>
          </a:prstGeom>
          <a:noFill/>
        </p:spPr>
        <p:txBody>
          <a:bodyPr wrap="square" lIns="0" rIns="0">
            <a:noAutofit/>
          </a:bodyPr>
          <a:lstStyle/>
          <a:p>
            <a:pPr algn="ctr"/>
            <a:r>
              <a:rPr lang="en-US" sz="800">
                <a:solidFill>
                  <a:schemeClr val="tx1"/>
                </a:solidFill>
              </a:rPr>
              <a:t>Label</a:t>
            </a:r>
          </a:p>
        </p:txBody>
      </p:sp>
      <p:sp>
        <p:nvSpPr>
          <p:cNvPr id="175" name="TextBox 174">
            <a:extLst>
              <a:ext uri="{FF2B5EF4-FFF2-40B4-BE49-F238E27FC236}">
                <a16:creationId xmlns:a16="http://schemas.microsoft.com/office/drawing/2014/main" id="{68A8B803-9EAE-47B2-50E3-F09548DE10F1}"/>
              </a:ext>
            </a:extLst>
          </p:cNvPr>
          <p:cNvSpPr txBox="1"/>
          <p:nvPr userDrawn="1"/>
        </p:nvSpPr>
        <p:spPr>
          <a:xfrm>
            <a:off x="7526851" y="3405089"/>
            <a:ext cx="709636" cy="338554"/>
          </a:xfrm>
          <a:prstGeom prst="rect">
            <a:avLst/>
          </a:prstGeom>
          <a:noFill/>
        </p:spPr>
        <p:txBody>
          <a:bodyPr wrap="square" lIns="0" rIns="0">
            <a:noAutofit/>
          </a:bodyPr>
          <a:lstStyle/>
          <a:p>
            <a:pPr algn="ctr"/>
            <a:r>
              <a:rPr lang="en-US" sz="800">
                <a:solidFill>
                  <a:schemeClr val="tx1"/>
                </a:solidFill>
              </a:rPr>
              <a:t>Contact</a:t>
            </a:r>
          </a:p>
          <a:p>
            <a:pPr algn="ctr"/>
            <a:r>
              <a:rPr lang="en-US" sz="800">
                <a:solidFill>
                  <a:schemeClr val="tx1"/>
                </a:solidFill>
              </a:rPr>
              <a:t>email</a:t>
            </a:r>
          </a:p>
        </p:txBody>
      </p:sp>
      <p:sp>
        <p:nvSpPr>
          <p:cNvPr id="176" name="TextBox 175">
            <a:extLst>
              <a:ext uri="{FF2B5EF4-FFF2-40B4-BE49-F238E27FC236}">
                <a16:creationId xmlns:a16="http://schemas.microsoft.com/office/drawing/2014/main" id="{B7502E10-E4D2-F109-12FB-507D897A269B}"/>
              </a:ext>
            </a:extLst>
          </p:cNvPr>
          <p:cNvSpPr txBox="1"/>
          <p:nvPr userDrawn="1"/>
        </p:nvSpPr>
        <p:spPr>
          <a:xfrm>
            <a:off x="7526851" y="4229305"/>
            <a:ext cx="709636" cy="215444"/>
          </a:xfrm>
          <a:prstGeom prst="rect">
            <a:avLst/>
          </a:prstGeom>
          <a:noFill/>
        </p:spPr>
        <p:txBody>
          <a:bodyPr wrap="square" lIns="0" rIns="0">
            <a:noAutofit/>
          </a:bodyPr>
          <a:lstStyle/>
          <a:p>
            <a:pPr algn="ctr"/>
            <a:r>
              <a:rPr lang="en-US" sz="800">
                <a:solidFill>
                  <a:schemeClr val="tx1"/>
                </a:solidFill>
              </a:rPr>
              <a:t>Done</a:t>
            </a:r>
          </a:p>
        </p:txBody>
      </p:sp>
      <p:sp>
        <p:nvSpPr>
          <p:cNvPr id="177" name="TextBox 176">
            <a:extLst>
              <a:ext uri="{FF2B5EF4-FFF2-40B4-BE49-F238E27FC236}">
                <a16:creationId xmlns:a16="http://schemas.microsoft.com/office/drawing/2014/main" id="{7CC0A687-77B0-9BB2-4EF2-AE082658688E}"/>
              </a:ext>
            </a:extLst>
          </p:cNvPr>
          <p:cNvSpPr txBox="1"/>
          <p:nvPr userDrawn="1"/>
        </p:nvSpPr>
        <p:spPr>
          <a:xfrm>
            <a:off x="7526851" y="5053521"/>
            <a:ext cx="709636" cy="215444"/>
          </a:xfrm>
          <a:prstGeom prst="rect">
            <a:avLst/>
          </a:prstGeom>
          <a:noFill/>
        </p:spPr>
        <p:txBody>
          <a:bodyPr wrap="square" lIns="0" rIns="0">
            <a:noAutofit/>
          </a:bodyPr>
          <a:lstStyle/>
          <a:p>
            <a:pPr algn="ctr"/>
            <a:r>
              <a:rPr lang="en-US" sz="800">
                <a:solidFill>
                  <a:schemeClr val="tx1"/>
                </a:solidFill>
              </a:rPr>
              <a:t>First-</a:t>
            </a:r>
            <a:r>
              <a:rPr lang="en-US" sz="800" err="1">
                <a:solidFill>
                  <a:schemeClr val="tx1"/>
                </a:solidFill>
              </a:rPr>
              <a:t>onebox</a:t>
            </a:r>
            <a:endParaRPr lang="en-US" sz="800">
              <a:solidFill>
                <a:schemeClr val="tx1"/>
              </a:solidFill>
            </a:endParaRPr>
          </a:p>
        </p:txBody>
      </p:sp>
      <p:sp>
        <p:nvSpPr>
          <p:cNvPr id="178" name="TextBox 177">
            <a:extLst>
              <a:ext uri="{FF2B5EF4-FFF2-40B4-BE49-F238E27FC236}">
                <a16:creationId xmlns:a16="http://schemas.microsoft.com/office/drawing/2014/main" id="{D9F3C72F-7542-A5E5-DF6F-8F2A0ADD2F72}"/>
              </a:ext>
            </a:extLst>
          </p:cNvPr>
          <p:cNvSpPr txBox="1"/>
          <p:nvPr userDrawn="1"/>
        </p:nvSpPr>
        <p:spPr>
          <a:xfrm>
            <a:off x="7526851" y="2580873"/>
            <a:ext cx="709636" cy="338554"/>
          </a:xfrm>
          <a:prstGeom prst="rect">
            <a:avLst/>
          </a:prstGeom>
          <a:noFill/>
        </p:spPr>
        <p:txBody>
          <a:bodyPr wrap="square" lIns="0" rIns="0">
            <a:noAutofit/>
          </a:bodyPr>
          <a:lstStyle/>
          <a:p>
            <a:pPr algn="ctr"/>
            <a:r>
              <a:rPr lang="en-US" sz="800">
                <a:solidFill>
                  <a:schemeClr val="tx1"/>
                </a:solidFill>
              </a:rPr>
              <a:t>Background automation</a:t>
            </a:r>
          </a:p>
        </p:txBody>
      </p:sp>
      <p:sp>
        <p:nvSpPr>
          <p:cNvPr id="179" name="TextBox 178">
            <a:extLst>
              <a:ext uri="{FF2B5EF4-FFF2-40B4-BE49-F238E27FC236}">
                <a16:creationId xmlns:a16="http://schemas.microsoft.com/office/drawing/2014/main" id="{2390640A-F871-1D87-667E-54D450631DFB}"/>
              </a:ext>
            </a:extLst>
          </p:cNvPr>
          <p:cNvSpPr txBox="1"/>
          <p:nvPr userDrawn="1"/>
        </p:nvSpPr>
        <p:spPr>
          <a:xfrm>
            <a:off x="7526851" y="1756657"/>
            <a:ext cx="709636" cy="215444"/>
          </a:xfrm>
          <a:prstGeom prst="rect">
            <a:avLst/>
          </a:prstGeom>
          <a:noFill/>
        </p:spPr>
        <p:txBody>
          <a:bodyPr wrap="square" lIns="0" rIns="0">
            <a:noAutofit/>
          </a:bodyPr>
          <a:lstStyle/>
          <a:p>
            <a:pPr algn="ctr"/>
            <a:r>
              <a:rPr lang="en-US" sz="800">
                <a:solidFill>
                  <a:schemeClr val="tx1"/>
                </a:solidFill>
              </a:rPr>
              <a:t>AI Enabled</a:t>
            </a:r>
          </a:p>
        </p:txBody>
      </p:sp>
      <p:sp>
        <p:nvSpPr>
          <p:cNvPr id="180" name="TextBox 179">
            <a:extLst>
              <a:ext uri="{FF2B5EF4-FFF2-40B4-BE49-F238E27FC236}">
                <a16:creationId xmlns:a16="http://schemas.microsoft.com/office/drawing/2014/main" id="{94294C21-83D9-E8B3-FC4A-BDE91C35E3A7}"/>
              </a:ext>
            </a:extLst>
          </p:cNvPr>
          <p:cNvSpPr txBox="1"/>
          <p:nvPr userDrawn="1"/>
        </p:nvSpPr>
        <p:spPr>
          <a:xfrm>
            <a:off x="7526851" y="5877738"/>
            <a:ext cx="709636" cy="215444"/>
          </a:xfrm>
          <a:prstGeom prst="rect">
            <a:avLst/>
          </a:prstGeom>
          <a:noFill/>
        </p:spPr>
        <p:txBody>
          <a:bodyPr wrap="square" lIns="0" rIns="0">
            <a:noAutofit/>
          </a:bodyPr>
          <a:lstStyle/>
          <a:p>
            <a:pPr algn="ctr"/>
            <a:r>
              <a:rPr lang="en-US" sz="800">
                <a:solidFill>
                  <a:schemeClr val="tx1"/>
                </a:solidFill>
              </a:rPr>
              <a:t>Label alt</a:t>
            </a:r>
          </a:p>
        </p:txBody>
      </p:sp>
      <p:sp>
        <p:nvSpPr>
          <p:cNvPr id="182" name="TextBox 181">
            <a:extLst>
              <a:ext uri="{FF2B5EF4-FFF2-40B4-BE49-F238E27FC236}">
                <a16:creationId xmlns:a16="http://schemas.microsoft.com/office/drawing/2014/main" id="{C8E21D60-1AA1-B8D3-D0EA-6AFABC4243BD}"/>
              </a:ext>
            </a:extLst>
          </p:cNvPr>
          <p:cNvSpPr txBox="1"/>
          <p:nvPr userDrawn="1"/>
        </p:nvSpPr>
        <p:spPr>
          <a:xfrm>
            <a:off x="10385191" y="3405089"/>
            <a:ext cx="709636" cy="215444"/>
          </a:xfrm>
          <a:prstGeom prst="rect">
            <a:avLst/>
          </a:prstGeom>
          <a:noFill/>
        </p:spPr>
        <p:txBody>
          <a:bodyPr wrap="square" lIns="0" rIns="0">
            <a:noAutofit/>
          </a:bodyPr>
          <a:lstStyle/>
          <a:p>
            <a:pPr algn="ctr"/>
            <a:r>
              <a:rPr lang="en-US" sz="800">
                <a:solidFill>
                  <a:schemeClr val="tx1"/>
                </a:solidFill>
              </a:rPr>
              <a:t>Cost low</a:t>
            </a:r>
          </a:p>
        </p:txBody>
      </p:sp>
      <p:sp>
        <p:nvSpPr>
          <p:cNvPr id="184" name="TextBox 183">
            <a:extLst>
              <a:ext uri="{FF2B5EF4-FFF2-40B4-BE49-F238E27FC236}">
                <a16:creationId xmlns:a16="http://schemas.microsoft.com/office/drawing/2014/main" id="{611B34F6-24BF-1FDF-09F4-2C3501950DCB}"/>
              </a:ext>
            </a:extLst>
          </p:cNvPr>
          <p:cNvSpPr txBox="1"/>
          <p:nvPr userDrawn="1"/>
        </p:nvSpPr>
        <p:spPr>
          <a:xfrm>
            <a:off x="10385191" y="4229305"/>
            <a:ext cx="709636" cy="215444"/>
          </a:xfrm>
          <a:prstGeom prst="rect">
            <a:avLst/>
          </a:prstGeom>
          <a:noFill/>
        </p:spPr>
        <p:txBody>
          <a:bodyPr wrap="square" lIns="0" rIns="0">
            <a:noAutofit/>
          </a:bodyPr>
          <a:lstStyle/>
          <a:p>
            <a:pPr algn="ctr"/>
            <a:r>
              <a:rPr lang="en-US" sz="800">
                <a:solidFill>
                  <a:schemeClr val="tx1"/>
                </a:solidFill>
              </a:rPr>
              <a:t>Editor</a:t>
            </a:r>
          </a:p>
        </p:txBody>
      </p:sp>
      <p:sp>
        <p:nvSpPr>
          <p:cNvPr id="186" name="TextBox 185">
            <a:extLst>
              <a:ext uri="{FF2B5EF4-FFF2-40B4-BE49-F238E27FC236}">
                <a16:creationId xmlns:a16="http://schemas.microsoft.com/office/drawing/2014/main" id="{8F787550-198D-522A-1CB7-F4B3EFA69FBD}"/>
              </a:ext>
            </a:extLst>
          </p:cNvPr>
          <p:cNvSpPr txBox="1"/>
          <p:nvPr userDrawn="1"/>
        </p:nvSpPr>
        <p:spPr>
          <a:xfrm>
            <a:off x="10385191" y="5053521"/>
            <a:ext cx="709636" cy="215444"/>
          </a:xfrm>
          <a:prstGeom prst="rect">
            <a:avLst/>
          </a:prstGeom>
          <a:noFill/>
        </p:spPr>
        <p:txBody>
          <a:bodyPr wrap="square" lIns="0" rIns="0">
            <a:noAutofit/>
          </a:bodyPr>
          <a:lstStyle/>
          <a:p>
            <a:pPr algn="ctr"/>
            <a:r>
              <a:rPr lang="en-US" sz="800">
                <a:solidFill>
                  <a:schemeClr val="tx1"/>
                </a:solidFill>
              </a:rPr>
              <a:t>Goals</a:t>
            </a:r>
          </a:p>
        </p:txBody>
      </p:sp>
      <p:sp>
        <p:nvSpPr>
          <p:cNvPr id="188" name="TextBox 187">
            <a:extLst>
              <a:ext uri="{FF2B5EF4-FFF2-40B4-BE49-F238E27FC236}">
                <a16:creationId xmlns:a16="http://schemas.microsoft.com/office/drawing/2014/main" id="{5C4B4626-FFF2-C725-BEE8-AB7F2065CD79}"/>
              </a:ext>
            </a:extLst>
          </p:cNvPr>
          <p:cNvSpPr txBox="1"/>
          <p:nvPr userDrawn="1"/>
        </p:nvSpPr>
        <p:spPr>
          <a:xfrm>
            <a:off x="10385191" y="2580873"/>
            <a:ext cx="709636" cy="338554"/>
          </a:xfrm>
          <a:prstGeom prst="rect">
            <a:avLst/>
          </a:prstGeom>
          <a:noFill/>
        </p:spPr>
        <p:txBody>
          <a:bodyPr wrap="square" lIns="0" rIns="0">
            <a:noAutofit/>
          </a:bodyPr>
          <a:lstStyle/>
          <a:p>
            <a:pPr algn="ctr"/>
            <a:r>
              <a:rPr lang="en-US" sz="800">
                <a:solidFill>
                  <a:schemeClr val="tx1"/>
                </a:solidFill>
              </a:rPr>
              <a:t>Business partner-up alt</a:t>
            </a:r>
          </a:p>
        </p:txBody>
      </p:sp>
      <p:sp>
        <p:nvSpPr>
          <p:cNvPr id="190" name="TextBox 189">
            <a:extLst>
              <a:ext uri="{FF2B5EF4-FFF2-40B4-BE49-F238E27FC236}">
                <a16:creationId xmlns:a16="http://schemas.microsoft.com/office/drawing/2014/main" id="{61111ECD-F8F7-4F90-D7A2-5128514DFF02}"/>
              </a:ext>
            </a:extLst>
          </p:cNvPr>
          <p:cNvSpPr txBox="1"/>
          <p:nvPr userDrawn="1"/>
        </p:nvSpPr>
        <p:spPr>
          <a:xfrm>
            <a:off x="10385191" y="1756657"/>
            <a:ext cx="709636" cy="338554"/>
          </a:xfrm>
          <a:prstGeom prst="rect">
            <a:avLst/>
          </a:prstGeom>
          <a:noFill/>
        </p:spPr>
        <p:txBody>
          <a:bodyPr wrap="square" lIns="0" rIns="0">
            <a:noAutofit/>
          </a:bodyPr>
          <a:lstStyle/>
          <a:p>
            <a:pPr algn="ctr"/>
            <a:r>
              <a:rPr lang="en-US" sz="800">
                <a:solidFill>
                  <a:schemeClr val="tx1"/>
                </a:solidFill>
              </a:rPr>
              <a:t>App-3rd-party  2</a:t>
            </a:r>
          </a:p>
        </p:txBody>
      </p:sp>
      <p:sp>
        <p:nvSpPr>
          <p:cNvPr id="192" name="TextBox 191">
            <a:extLst>
              <a:ext uri="{FF2B5EF4-FFF2-40B4-BE49-F238E27FC236}">
                <a16:creationId xmlns:a16="http://schemas.microsoft.com/office/drawing/2014/main" id="{62602B64-8860-848A-9BCF-8BDB4E2A0681}"/>
              </a:ext>
            </a:extLst>
          </p:cNvPr>
          <p:cNvSpPr txBox="1"/>
          <p:nvPr userDrawn="1"/>
        </p:nvSpPr>
        <p:spPr>
          <a:xfrm>
            <a:off x="11099777" y="5877738"/>
            <a:ext cx="709636" cy="338554"/>
          </a:xfrm>
          <a:prstGeom prst="rect">
            <a:avLst/>
          </a:prstGeom>
          <a:noFill/>
        </p:spPr>
        <p:txBody>
          <a:bodyPr wrap="square" lIns="0" rIns="0">
            <a:noAutofit/>
          </a:bodyPr>
          <a:lstStyle/>
          <a:p>
            <a:pPr algn="ctr"/>
            <a:r>
              <a:rPr lang="en-US" sz="800">
                <a:solidFill>
                  <a:schemeClr val="tx1"/>
                </a:solidFill>
              </a:rPr>
              <a:t>Link </a:t>
            </a:r>
          </a:p>
          <a:p>
            <a:pPr algn="ctr"/>
            <a:r>
              <a:rPr lang="en-US" sz="800">
                <a:solidFill>
                  <a:schemeClr val="tx1"/>
                </a:solidFill>
              </a:rPr>
              <a:t>special</a:t>
            </a:r>
          </a:p>
        </p:txBody>
      </p:sp>
      <p:sp>
        <p:nvSpPr>
          <p:cNvPr id="194" name="TextBox 193">
            <a:extLst>
              <a:ext uri="{FF2B5EF4-FFF2-40B4-BE49-F238E27FC236}">
                <a16:creationId xmlns:a16="http://schemas.microsoft.com/office/drawing/2014/main" id="{0DE28F80-3E23-65C0-5793-3213898FEF4A}"/>
              </a:ext>
            </a:extLst>
          </p:cNvPr>
          <p:cNvSpPr txBox="1"/>
          <p:nvPr userDrawn="1"/>
        </p:nvSpPr>
        <p:spPr>
          <a:xfrm>
            <a:off x="3953926" y="3405089"/>
            <a:ext cx="709636" cy="338554"/>
          </a:xfrm>
          <a:prstGeom prst="rect">
            <a:avLst/>
          </a:prstGeom>
          <a:noFill/>
        </p:spPr>
        <p:txBody>
          <a:bodyPr wrap="square" lIns="0" rIns="0">
            <a:noAutofit/>
          </a:bodyPr>
          <a:lstStyle/>
          <a:p>
            <a:pPr algn="ctr"/>
            <a:r>
              <a:rPr lang="en-US" sz="800">
                <a:solidFill>
                  <a:schemeClr val="tx1"/>
                </a:solidFill>
              </a:rPr>
              <a:t>Cloud download</a:t>
            </a:r>
          </a:p>
        </p:txBody>
      </p:sp>
      <p:sp>
        <p:nvSpPr>
          <p:cNvPr id="196" name="TextBox 195">
            <a:extLst>
              <a:ext uri="{FF2B5EF4-FFF2-40B4-BE49-F238E27FC236}">
                <a16:creationId xmlns:a16="http://schemas.microsoft.com/office/drawing/2014/main" id="{0D864E7C-7E4D-6606-412E-AE96CFBA78CC}"/>
              </a:ext>
            </a:extLst>
          </p:cNvPr>
          <p:cNvSpPr txBox="1"/>
          <p:nvPr userDrawn="1"/>
        </p:nvSpPr>
        <p:spPr>
          <a:xfrm>
            <a:off x="3953926" y="4229305"/>
            <a:ext cx="709636" cy="215444"/>
          </a:xfrm>
          <a:prstGeom prst="rect">
            <a:avLst/>
          </a:prstGeom>
          <a:noFill/>
        </p:spPr>
        <p:txBody>
          <a:bodyPr wrap="square" lIns="0" rIns="0">
            <a:noAutofit/>
          </a:bodyPr>
          <a:lstStyle/>
          <a:p>
            <a:pPr algn="ctr"/>
            <a:r>
              <a:rPr lang="en-US" sz="800">
                <a:solidFill>
                  <a:schemeClr val="tx1"/>
                </a:solidFill>
              </a:rPr>
              <a:t>Crown</a:t>
            </a:r>
          </a:p>
        </p:txBody>
      </p:sp>
      <p:sp>
        <p:nvSpPr>
          <p:cNvPr id="198" name="TextBox 197">
            <a:extLst>
              <a:ext uri="{FF2B5EF4-FFF2-40B4-BE49-F238E27FC236}">
                <a16:creationId xmlns:a16="http://schemas.microsoft.com/office/drawing/2014/main" id="{81379E23-7655-31BA-7A86-50903EB7D91E}"/>
              </a:ext>
            </a:extLst>
          </p:cNvPr>
          <p:cNvSpPr txBox="1"/>
          <p:nvPr userDrawn="1"/>
        </p:nvSpPr>
        <p:spPr>
          <a:xfrm>
            <a:off x="3953926" y="5053521"/>
            <a:ext cx="709636" cy="215444"/>
          </a:xfrm>
          <a:prstGeom prst="rect">
            <a:avLst/>
          </a:prstGeom>
          <a:noFill/>
        </p:spPr>
        <p:txBody>
          <a:bodyPr wrap="square" lIns="0" rIns="0">
            <a:noAutofit/>
          </a:bodyPr>
          <a:lstStyle/>
          <a:p>
            <a:pPr algn="ctr"/>
            <a:r>
              <a:rPr lang="en-US" sz="800">
                <a:solidFill>
                  <a:schemeClr val="tx1"/>
                </a:solidFill>
              </a:rPr>
              <a:t>First Emoji</a:t>
            </a:r>
          </a:p>
        </p:txBody>
      </p:sp>
      <p:sp>
        <p:nvSpPr>
          <p:cNvPr id="200" name="TextBox 199">
            <a:extLst>
              <a:ext uri="{FF2B5EF4-FFF2-40B4-BE49-F238E27FC236}">
                <a16:creationId xmlns:a16="http://schemas.microsoft.com/office/drawing/2014/main" id="{8A4CA396-A77F-E3E4-A588-E1DD1AEAD4B9}"/>
              </a:ext>
            </a:extLst>
          </p:cNvPr>
          <p:cNvSpPr txBox="1"/>
          <p:nvPr userDrawn="1"/>
        </p:nvSpPr>
        <p:spPr>
          <a:xfrm>
            <a:off x="3953926" y="2580873"/>
            <a:ext cx="709636" cy="215444"/>
          </a:xfrm>
          <a:prstGeom prst="rect">
            <a:avLst/>
          </a:prstGeom>
          <a:noFill/>
        </p:spPr>
        <p:txBody>
          <a:bodyPr wrap="square" lIns="0" rIns="0">
            <a:noAutofit/>
          </a:bodyPr>
          <a:lstStyle/>
          <a:p>
            <a:pPr algn="ctr"/>
            <a:r>
              <a:rPr lang="en-US" sz="800">
                <a:solidFill>
                  <a:schemeClr val="tx1"/>
                </a:solidFill>
              </a:rPr>
              <a:t>Assessment</a:t>
            </a:r>
          </a:p>
        </p:txBody>
      </p:sp>
      <p:sp>
        <p:nvSpPr>
          <p:cNvPr id="202" name="TextBox 201">
            <a:extLst>
              <a:ext uri="{FF2B5EF4-FFF2-40B4-BE49-F238E27FC236}">
                <a16:creationId xmlns:a16="http://schemas.microsoft.com/office/drawing/2014/main" id="{AFB099C0-BAC4-FD98-8390-B468409ABCAF}"/>
              </a:ext>
            </a:extLst>
          </p:cNvPr>
          <p:cNvSpPr txBox="1"/>
          <p:nvPr userDrawn="1"/>
        </p:nvSpPr>
        <p:spPr>
          <a:xfrm>
            <a:off x="3953926" y="1756657"/>
            <a:ext cx="709636" cy="215444"/>
          </a:xfrm>
          <a:prstGeom prst="rect">
            <a:avLst/>
          </a:prstGeom>
          <a:noFill/>
        </p:spPr>
        <p:txBody>
          <a:bodyPr wrap="square" lIns="0" rIns="0">
            <a:noAutofit/>
          </a:bodyPr>
          <a:lstStyle/>
          <a:p>
            <a:pPr algn="ctr"/>
            <a:r>
              <a:rPr lang="en-US" sz="800">
                <a:solidFill>
                  <a:schemeClr val="tx1"/>
                </a:solidFill>
              </a:rPr>
              <a:t>Abstract</a:t>
            </a:r>
          </a:p>
        </p:txBody>
      </p:sp>
      <p:sp>
        <p:nvSpPr>
          <p:cNvPr id="204" name="TextBox 203">
            <a:extLst>
              <a:ext uri="{FF2B5EF4-FFF2-40B4-BE49-F238E27FC236}">
                <a16:creationId xmlns:a16="http://schemas.microsoft.com/office/drawing/2014/main" id="{C5C367F9-2454-8E13-EB84-9411775EFF0B}"/>
              </a:ext>
            </a:extLst>
          </p:cNvPr>
          <p:cNvSpPr txBox="1"/>
          <p:nvPr userDrawn="1"/>
        </p:nvSpPr>
        <p:spPr>
          <a:xfrm>
            <a:off x="3953926" y="5877738"/>
            <a:ext cx="709636" cy="215444"/>
          </a:xfrm>
          <a:prstGeom prst="rect">
            <a:avLst/>
          </a:prstGeom>
          <a:noFill/>
        </p:spPr>
        <p:txBody>
          <a:bodyPr wrap="square" lIns="0" rIns="0">
            <a:noAutofit/>
          </a:bodyPr>
          <a:lstStyle/>
          <a:p>
            <a:pPr algn="ctr"/>
            <a:r>
              <a:rPr lang="en-US" sz="800">
                <a:solidFill>
                  <a:schemeClr val="tx1"/>
                </a:solidFill>
              </a:rPr>
              <a:t>Information</a:t>
            </a:r>
          </a:p>
        </p:txBody>
      </p:sp>
      <p:sp>
        <p:nvSpPr>
          <p:cNvPr id="206" name="TextBox 205">
            <a:extLst>
              <a:ext uri="{FF2B5EF4-FFF2-40B4-BE49-F238E27FC236}">
                <a16:creationId xmlns:a16="http://schemas.microsoft.com/office/drawing/2014/main" id="{6EE43D23-74A2-2738-6FEF-49F52891DD2C}"/>
              </a:ext>
            </a:extLst>
          </p:cNvPr>
          <p:cNvSpPr txBox="1"/>
          <p:nvPr userDrawn="1"/>
        </p:nvSpPr>
        <p:spPr>
          <a:xfrm>
            <a:off x="5383096" y="3405089"/>
            <a:ext cx="709636" cy="338554"/>
          </a:xfrm>
          <a:prstGeom prst="rect">
            <a:avLst/>
          </a:prstGeom>
          <a:noFill/>
        </p:spPr>
        <p:txBody>
          <a:bodyPr wrap="square" lIns="0" rIns="0">
            <a:noAutofit/>
          </a:bodyPr>
          <a:lstStyle/>
          <a:p>
            <a:pPr algn="ctr"/>
            <a:r>
              <a:rPr lang="en-US" sz="800">
                <a:solidFill>
                  <a:schemeClr val="tx1"/>
                </a:solidFill>
              </a:rPr>
              <a:t>Cloud </a:t>
            </a:r>
          </a:p>
          <a:p>
            <a:pPr algn="ctr"/>
            <a:r>
              <a:rPr lang="en-US" sz="800">
                <a:solidFill>
                  <a:schemeClr val="tx1"/>
                </a:solidFill>
              </a:rPr>
              <a:t>upload</a:t>
            </a:r>
          </a:p>
        </p:txBody>
      </p:sp>
      <p:sp>
        <p:nvSpPr>
          <p:cNvPr id="208" name="TextBox 207">
            <a:extLst>
              <a:ext uri="{FF2B5EF4-FFF2-40B4-BE49-F238E27FC236}">
                <a16:creationId xmlns:a16="http://schemas.microsoft.com/office/drawing/2014/main" id="{78C1CA3D-9095-58B3-5C34-EB5A866392DD}"/>
              </a:ext>
            </a:extLst>
          </p:cNvPr>
          <p:cNvSpPr txBox="1"/>
          <p:nvPr userDrawn="1"/>
        </p:nvSpPr>
        <p:spPr>
          <a:xfrm>
            <a:off x="5383096" y="4229305"/>
            <a:ext cx="709636" cy="215444"/>
          </a:xfrm>
          <a:prstGeom prst="rect">
            <a:avLst/>
          </a:prstGeom>
          <a:noFill/>
        </p:spPr>
        <p:txBody>
          <a:bodyPr wrap="square" lIns="0" rIns="0">
            <a:noAutofit/>
          </a:bodyPr>
          <a:lstStyle/>
          <a:p>
            <a:pPr algn="ctr"/>
            <a:r>
              <a:rPr lang="en-US" sz="800">
                <a:solidFill>
                  <a:schemeClr val="tx1"/>
                </a:solidFill>
              </a:rPr>
              <a:t>Decrease</a:t>
            </a:r>
          </a:p>
        </p:txBody>
      </p:sp>
      <p:sp>
        <p:nvSpPr>
          <p:cNvPr id="210" name="TextBox 209">
            <a:extLst>
              <a:ext uri="{FF2B5EF4-FFF2-40B4-BE49-F238E27FC236}">
                <a16:creationId xmlns:a16="http://schemas.microsoft.com/office/drawing/2014/main" id="{573B6C55-9C50-9731-2487-548E50D456A6}"/>
              </a:ext>
            </a:extLst>
          </p:cNvPr>
          <p:cNvSpPr txBox="1"/>
          <p:nvPr userDrawn="1"/>
        </p:nvSpPr>
        <p:spPr>
          <a:xfrm>
            <a:off x="5383096" y="5053521"/>
            <a:ext cx="709636" cy="215444"/>
          </a:xfrm>
          <a:prstGeom prst="rect">
            <a:avLst/>
          </a:prstGeom>
          <a:noFill/>
        </p:spPr>
        <p:txBody>
          <a:bodyPr wrap="square" lIns="0" rIns="0">
            <a:noAutofit/>
          </a:bodyPr>
          <a:lstStyle/>
          <a:p>
            <a:pPr algn="ctr"/>
            <a:r>
              <a:rPr lang="en-US" sz="800">
                <a:solidFill>
                  <a:schemeClr val="tx1"/>
                </a:solidFill>
              </a:rPr>
              <a:t>First-like</a:t>
            </a:r>
          </a:p>
        </p:txBody>
      </p:sp>
      <p:sp>
        <p:nvSpPr>
          <p:cNvPr id="212" name="TextBox 211">
            <a:extLst>
              <a:ext uri="{FF2B5EF4-FFF2-40B4-BE49-F238E27FC236}">
                <a16:creationId xmlns:a16="http://schemas.microsoft.com/office/drawing/2014/main" id="{A83DD034-9DC6-210F-9E76-85B52D08086B}"/>
              </a:ext>
            </a:extLst>
          </p:cNvPr>
          <p:cNvSpPr txBox="1"/>
          <p:nvPr userDrawn="1"/>
        </p:nvSpPr>
        <p:spPr>
          <a:xfrm>
            <a:off x="5383096" y="2580873"/>
            <a:ext cx="709636" cy="215444"/>
          </a:xfrm>
          <a:prstGeom prst="rect">
            <a:avLst/>
          </a:prstGeom>
          <a:noFill/>
        </p:spPr>
        <p:txBody>
          <a:bodyPr wrap="square" lIns="0" rIns="0">
            <a:noAutofit/>
          </a:bodyPr>
          <a:lstStyle/>
          <a:p>
            <a:pPr algn="ctr"/>
            <a:r>
              <a:rPr lang="en-US" sz="800">
                <a:solidFill>
                  <a:schemeClr val="tx1"/>
                </a:solidFill>
              </a:rPr>
              <a:t>Autobiographer</a:t>
            </a:r>
          </a:p>
        </p:txBody>
      </p:sp>
      <p:sp>
        <p:nvSpPr>
          <p:cNvPr id="214" name="TextBox 213">
            <a:extLst>
              <a:ext uri="{FF2B5EF4-FFF2-40B4-BE49-F238E27FC236}">
                <a16:creationId xmlns:a16="http://schemas.microsoft.com/office/drawing/2014/main" id="{8A986B15-6891-7E0B-BBCD-CC40E5EC5413}"/>
              </a:ext>
            </a:extLst>
          </p:cNvPr>
          <p:cNvSpPr txBox="1"/>
          <p:nvPr userDrawn="1"/>
        </p:nvSpPr>
        <p:spPr>
          <a:xfrm>
            <a:off x="5383096" y="1756657"/>
            <a:ext cx="709636" cy="338554"/>
          </a:xfrm>
          <a:prstGeom prst="rect">
            <a:avLst/>
          </a:prstGeom>
          <a:noFill/>
        </p:spPr>
        <p:txBody>
          <a:bodyPr wrap="square" lIns="0" rIns="0">
            <a:noAutofit/>
          </a:bodyPr>
          <a:lstStyle/>
          <a:p>
            <a:pPr algn="ctr"/>
            <a:r>
              <a:rPr lang="en-US" sz="800">
                <a:solidFill>
                  <a:schemeClr val="tx1"/>
                </a:solidFill>
              </a:rPr>
              <a:t>Advanced </a:t>
            </a:r>
          </a:p>
          <a:p>
            <a:pPr algn="ctr"/>
            <a:r>
              <a:rPr lang="en-US" sz="800">
                <a:solidFill>
                  <a:schemeClr val="tx1"/>
                </a:solidFill>
              </a:rPr>
              <a:t>OCR</a:t>
            </a:r>
          </a:p>
        </p:txBody>
      </p:sp>
      <p:sp>
        <p:nvSpPr>
          <p:cNvPr id="216" name="TextBox 215">
            <a:extLst>
              <a:ext uri="{FF2B5EF4-FFF2-40B4-BE49-F238E27FC236}">
                <a16:creationId xmlns:a16="http://schemas.microsoft.com/office/drawing/2014/main" id="{154D720E-9A2A-53C9-0AA7-8D489CAD1E9F}"/>
              </a:ext>
            </a:extLst>
          </p:cNvPr>
          <p:cNvSpPr txBox="1"/>
          <p:nvPr userDrawn="1"/>
        </p:nvSpPr>
        <p:spPr>
          <a:xfrm>
            <a:off x="5383096" y="5877738"/>
            <a:ext cx="709636" cy="215444"/>
          </a:xfrm>
          <a:prstGeom prst="rect">
            <a:avLst/>
          </a:prstGeom>
          <a:noFill/>
        </p:spPr>
        <p:txBody>
          <a:bodyPr wrap="square" lIns="0" rIns="0">
            <a:noAutofit/>
          </a:bodyPr>
          <a:lstStyle/>
          <a:p>
            <a:pPr algn="ctr"/>
            <a:r>
              <a:rPr lang="en-US" sz="800">
                <a:solidFill>
                  <a:schemeClr val="tx1"/>
                </a:solidFill>
              </a:rPr>
              <a:t>Institutionalize</a:t>
            </a:r>
          </a:p>
        </p:txBody>
      </p:sp>
      <p:sp>
        <p:nvSpPr>
          <p:cNvPr id="218" name="TextBox 217">
            <a:extLst>
              <a:ext uri="{FF2B5EF4-FFF2-40B4-BE49-F238E27FC236}">
                <a16:creationId xmlns:a16="http://schemas.microsoft.com/office/drawing/2014/main" id="{2BC3602B-98B4-C546-AE6B-F1F29A2E8462}"/>
              </a:ext>
            </a:extLst>
          </p:cNvPr>
          <p:cNvSpPr txBox="1"/>
          <p:nvPr userDrawn="1"/>
        </p:nvSpPr>
        <p:spPr>
          <a:xfrm>
            <a:off x="4668511" y="3405089"/>
            <a:ext cx="709636" cy="338554"/>
          </a:xfrm>
          <a:prstGeom prst="rect">
            <a:avLst/>
          </a:prstGeom>
          <a:noFill/>
        </p:spPr>
        <p:txBody>
          <a:bodyPr wrap="square" lIns="0" rIns="0">
            <a:noAutofit/>
          </a:bodyPr>
          <a:lstStyle/>
          <a:p>
            <a:pPr algn="ctr"/>
            <a:r>
              <a:rPr lang="en-US" sz="800">
                <a:solidFill>
                  <a:schemeClr val="tx1"/>
                </a:solidFill>
              </a:rPr>
              <a:t>Cloud </a:t>
            </a:r>
          </a:p>
          <a:p>
            <a:pPr algn="ctr"/>
            <a:r>
              <a:rPr lang="en-US" sz="800">
                <a:solidFill>
                  <a:schemeClr val="tx1"/>
                </a:solidFill>
              </a:rPr>
              <a:t>secure</a:t>
            </a:r>
          </a:p>
        </p:txBody>
      </p:sp>
      <p:sp>
        <p:nvSpPr>
          <p:cNvPr id="220" name="TextBox 219">
            <a:extLst>
              <a:ext uri="{FF2B5EF4-FFF2-40B4-BE49-F238E27FC236}">
                <a16:creationId xmlns:a16="http://schemas.microsoft.com/office/drawing/2014/main" id="{334796E7-2E02-F953-281F-3D1976C83408}"/>
              </a:ext>
            </a:extLst>
          </p:cNvPr>
          <p:cNvSpPr txBox="1"/>
          <p:nvPr userDrawn="1"/>
        </p:nvSpPr>
        <p:spPr>
          <a:xfrm>
            <a:off x="4668511" y="4229305"/>
            <a:ext cx="709636" cy="338554"/>
          </a:xfrm>
          <a:prstGeom prst="rect">
            <a:avLst/>
          </a:prstGeom>
          <a:noFill/>
        </p:spPr>
        <p:txBody>
          <a:bodyPr wrap="square" lIns="0" rIns="0">
            <a:noAutofit/>
          </a:bodyPr>
          <a:lstStyle/>
          <a:p>
            <a:pPr algn="ctr"/>
            <a:r>
              <a:rPr lang="en-US" sz="800">
                <a:solidFill>
                  <a:schemeClr val="tx1"/>
                </a:solidFill>
              </a:rPr>
              <a:t>Cultural acceptance</a:t>
            </a:r>
          </a:p>
        </p:txBody>
      </p:sp>
      <p:sp>
        <p:nvSpPr>
          <p:cNvPr id="222" name="TextBox 221">
            <a:extLst>
              <a:ext uri="{FF2B5EF4-FFF2-40B4-BE49-F238E27FC236}">
                <a16:creationId xmlns:a16="http://schemas.microsoft.com/office/drawing/2014/main" id="{A141A315-C8A1-6684-3A76-6D7DCA86F336}"/>
              </a:ext>
            </a:extLst>
          </p:cNvPr>
          <p:cNvSpPr txBox="1"/>
          <p:nvPr userDrawn="1"/>
        </p:nvSpPr>
        <p:spPr>
          <a:xfrm>
            <a:off x="4668511" y="5053521"/>
            <a:ext cx="709636" cy="215444"/>
          </a:xfrm>
          <a:prstGeom prst="rect">
            <a:avLst/>
          </a:prstGeom>
          <a:noFill/>
        </p:spPr>
        <p:txBody>
          <a:bodyPr wrap="square" lIns="0" rIns="0">
            <a:noAutofit/>
          </a:bodyPr>
          <a:lstStyle/>
          <a:p>
            <a:pPr algn="ctr"/>
            <a:r>
              <a:rPr lang="en-US" sz="800">
                <a:solidFill>
                  <a:schemeClr val="tx1"/>
                </a:solidFill>
              </a:rPr>
              <a:t>First Flag</a:t>
            </a:r>
          </a:p>
        </p:txBody>
      </p:sp>
      <p:sp>
        <p:nvSpPr>
          <p:cNvPr id="224" name="TextBox 223">
            <a:extLst>
              <a:ext uri="{FF2B5EF4-FFF2-40B4-BE49-F238E27FC236}">
                <a16:creationId xmlns:a16="http://schemas.microsoft.com/office/drawing/2014/main" id="{7481C4D2-EE03-FD6B-E17C-5EF2A5A65ED6}"/>
              </a:ext>
            </a:extLst>
          </p:cNvPr>
          <p:cNvSpPr txBox="1"/>
          <p:nvPr userDrawn="1"/>
        </p:nvSpPr>
        <p:spPr>
          <a:xfrm>
            <a:off x="4668511" y="2580873"/>
            <a:ext cx="709636" cy="215444"/>
          </a:xfrm>
          <a:prstGeom prst="rect">
            <a:avLst/>
          </a:prstGeom>
          <a:noFill/>
        </p:spPr>
        <p:txBody>
          <a:bodyPr wrap="square" lIns="0" rIns="0">
            <a:noAutofit/>
          </a:bodyPr>
          <a:lstStyle/>
          <a:p>
            <a:pPr algn="ctr"/>
            <a:r>
              <a:rPr lang="en-US" sz="800">
                <a:solidFill>
                  <a:schemeClr val="tx1"/>
                </a:solidFill>
              </a:rPr>
              <a:t>Atom</a:t>
            </a:r>
          </a:p>
        </p:txBody>
      </p:sp>
      <p:sp>
        <p:nvSpPr>
          <p:cNvPr id="226" name="TextBox 225">
            <a:extLst>
              <a:ext uri="{FF2B5EF4-FFF2-40B4-BE49-F238E27FC236}">
                <a16:creationId xmlns:a16="http://schemas.microsoft.com/office/drawing/2014/main" id="{3E4527E4-D6D2-FDE7-7A2A-CCFF10699F9E}"/>
              </a:ext>
            </a:extLst>
          </p:cNvPr>
          <p:cNvSpPr txBox="1"/>
          <p:nvPr userDrawn="1"/>
        </p:nvSpPr>
        <p:spPr>
          <a:xfrm>
            <a:off x="4668511" y="1756657"/>
            <a:ext cx="709636" cy="215444"/>
          </a:xfrm>
          <a:prstGeom prst="rect">
            <a:avLst/>
          </a:prstGeom>
          <a:noFill/>
        </p:spPr>
        <p:txBody>
          <a:bodyPr wrap="square" lIns="0" rIns="0">
            <a:noAutofit/>
          </a:bodyPr>
          <a:lstStyle/>
          <a:p>
            <a:pPr algn="ctr"/>
            <a:r>
              <a:rPr lang="en-US" sz="800">
                <a:solidFill>
                  <a:schemeClr val="tx1"/>
                </a:solidFill>
              </a:rPr>
              <a:t>Add</a:t>
            </a:r>
          </a:p>
        </p:txBody>
      </p:sp>
      <p:sp>
        <p:nvSpPr>
          <p:cNvPr id="228" name="TextBox 227">
            <a:extLst>
              <a:ext uri="{FF2B5EF4-FFF2-40B4-BE49-F238E27FC236}">
                <a16:creationId xmlns:a16="http://schemas.microsoft.com/office/drawing/2014/main" id="{F03618B2-661C-E9E7-4F5B-AA326443660A}"/>
              </a:ext>
            </a:extLst>
          </p:cNvPr>
          <p:cNvSpPr txBox="1"/>
          <p:nvPr userDrawn="1"/>
        </p:nvSpPr>
        <p:spPr>
          <a:xfrm>
            <a:off x="4668511" y="5877738"/>
            <a:ext cx="709636" cy="215444"/>
          </a:xfrm>
          <a:prstGeom prst="rect">
            <a:avLst/>
          </a:prstGeom>
          <a:noFill/>
        </p:spPr>
        <p:txBody>
          <a:bodyPr wrap="square" lIns="0" rIns="0">
            <a:noAutofit/>
          </a:bodyPr>
          <a:lstStyle/>
          <a:p>
            <a:pPr algn="ctr"/>
            <a:r>
              <a:rPr lang="en-US" sz="800">
                <a:solidFill>
                  <a:schemeClr val="tx1"/>
                </a:solidFill>
              </a:rPr>
              <a:t>Input</a:t>
            </a:r>
          </a:p>
        </p:txBody>
      </p:sp>
      <p:sp>
        <p:nvSpPr>
          <p:cNvPr id="230" name="TextBox 229">
            <a:extLst>
              <a:ext uri="{FF2B5EF4-FFF2-40B4-BE49-F238E27FC236}">
                <a16:creationId xmlns:a16="http://schemas.microsoft.com/office/drawing/2014/main" id="{D943FCA4-03BB-8EC7-E448-203CA9E62426}"/>
              </a:ext>
            </a:extLst>
          </p:cNvPr>
          <p:cNvSpPr txBox="1"/>
          <p:nvPr userDrawn="1"/>
        </p:nvSpPr>
        <p:spPr>
          <a:xfrm>
            <a:off x="8241436" y="3405089"/>
            <a:ext cx="709636" cy="338554"/>
          </a:xfrm>
          <a:prstGeom prst="rect">
            <a:avLst/>
          </a:prstGeom>
          <a:noFill/>
        </p:spPr>
        <p:txBody>
          <a:bodyPr wrap="square" lIns="0" rIns="0">
            <a:noAutofit/>
          </a:bodyPr>
          <a:lstStyle/>
          <a:p>
            <a:pPr algn="ctr"/>
            <a:r>
              <a:rPr lang="en-US" sz="800">
                <a:solidFill>
                  <a:schemeClr val="tx1"/>
                </a:solidFill>
              </a:rPr>
              <a:t>Contact </a:t>
            </a:r>
          </a:p>
          <a:p>
            <a:pPr algn="ctr"/>
            <a:r>
              <a:rPr lang="en-US" sz="800">
                <a:solidFill>
                  <a:schemeClr val="tx1"/>
                </a:solidFill>
              </a:rPr>
              <a:t>email alt</a:t>
            </a:r>
          </a:p>
        </p:txBody>
      </p:sp>
      <p:sp>
        <p:nvSpPr>
          <p:cNvPr id="232" name="TextBox 231">
            <a:extLst>
              <a:ext uri="{FF2B5EF4-FFF2-40B4-BE49-F238E27FC236}">
                <a16:creationId xmlns:a16="http://schemas.microsoft.com/office/drawing/2014/main" id="{20A14513-AC59-C5AA-C202-7902E37E5646}"/>
              </a:ext>
            </a:extLst>
          </p:cNvPr>
          <p:cNvSpPr txBox="1"/>
          <p:nvPr userDrawn="1"/>
        </p:nvSpPr>
        <p:spPr>
          <a:xfrm>
            <a:off x="8241436" y="4229305"/>
            <a:ext cx="709636" cy="338554"/>
          </a:xfrm>
          <a:prstGeom prst="rect">
            <a:avLst/>
          </a:prstGeom>
          <a:noFill/>
        </p:spPr>
        <p:txBody>
          <a:bodyPr wrap="square" lIns="0" rIns="0">
            <a:noAutofit/>
          </a:bodyPr>
          <a:lstStyle/>
          <a:p>
            <a:pPr algn="ctr"/>
            <a:r>
              <a:rPr lang="en-US" sz="800">
                <a:solidFill>
                  <a:schemeClr val="tx1"/>
                </a:solidFill>
              </a:rPr>
              <a:t>Ease </a:t>
            </a:r>
          </a:p>
          <a:p>
            <a:pPr algn="ctr"/>
            <a:r>
              <a:rPr lang="en-US" sz="800">
                <a:solidFill>
                  <a:schemeClr val="tx1"/>
                </a:solidFill>
              </a:rPr>
              <a:t>of use</a:t>
            </a:r>
          </a:p>
        </p:txBody>
      </p:sp>
      <p:sp>
        <p:nvSpPr>
          <p:cNvPr id="234" name="TextBox 233">
            <a:extLst>
              <a:ext uri="{FF2B5EF4-FFF2-40B4-BE49-F238E27FC236}">
                <a16:creationId xmlns:a16="http://schemas.microsoft.com/office/drawing/2014/main" id="{AF15D69A-DD68-B0A9-779E-47A6C5EFEEC4}"/>
              </a:ext>
            </a:extLst>
          </p:cNvPr>
          <p:cNvSpPr txBox="1"/>
          <p:nvPr userDrawn="1"/>
        </p:nvSpPr>
        <p:spPr>
          <a:xfrm>
            <a:off x="8241436" y="5053521"/>
            <a:ext cx="709636" cy="215444"/>
          </a:xfrm>
          <a:prstGeom prst="rect">
            <a:avLst/>
          </a:prstGeom>
          <a:noFill/>
        </p:spPr>
        <p:txBody>
          <a:bodyPr wrap="square" lIns="0" rIns="0">
            <a:noAutofit/>
          </a:bodyPr>
          <a:lstStyle/>
          <a:p>
            <a:pPr algn="ctr"/>
            <a:r>
              <a:rPr lang="en-US" sz="800">
                <a:solidFill>
                  <a:schemeClr val="tx1"/>
                </a:solidFill>
              </a:rPr>
              <a:t>First-quote</a:t>
            </a:r>
          </a:p>
        </p:txBody>
      </p:sp>
      <p:sp>
        <p:nvSpPr>
          <p:cNvPr id="236" name="TextBox 235">
            <a:extLst>
              <a:ext uri="{FF2B5EF4-FFF2-40B4-BE49-F238E27FC236}">
                <a16:creationId xmlns:a16="http://schemas.microsoft.com/office/drawing/2014/main" id="{D93A6989-F5CD-44C8-67E9-B6632D1B5E80}"/>
              </a:ext>
            </a:extLst>
          </p:cNvPr>
          <p:cNvSpPr txBox="1"/>
          <p:nvPr userDrawn="1"/>
        </p:nvSpPr>
        <p:spPr>
          <a:xfrm>
            <a:off x="8241436" y="2580873"/>
            <a:ext cx="709636" cy="215444"/>
          </a:xfrm>
          <a:prstGeom prst="rect">
            <a:avLst/>
          </a:prstGeom>
          <a:noFill/>
        </p:spPr>
        <p:txBody>
          <a:bodyPr wrap="square" lIns="0" rIns="0">
            <a:noAutofit/>
          </a:bodyPr>
          <a:lstStyle/>
          <a:p>
            <a:pPr algn="ctr"/>
            <a:r>
              <a:rPr lang="en-US" sz="800">
                <a:solidFill>
                  <a:schemeClr val="tx1"/>
                </a:solidFill>
              </a:rPr>
              <a:t>Big scale</a:t>
            </a:r>
          </a:p>
        </p:txBody>
      </p:sp>
      <p:sp>
        <p:nvSpPr>
          <p:cNvPr id="238" name="TextBox 237">
            <a:extLst>
              <a:ext uri="{FF2B5EF4-FFF2-40B4-BE49-F238E27FC236}">
                <a16:creationId xmlns:a16="http://schemas.microsoft.com/office/drawing/2014/main" id="{3FF37EAE-E0C8-5B2C-366E-8876099CD9EE}"/>
              </a:ext>
            </a:extLst>
          </p:cNvPr>
          <p:cNvSpPr txBox="1"/>
          <p:nvPr userDrawn="1"/>
        </p:nvSpPr>
        <p:spPr>
          <a:xfrm>
            <a:off x="8241436" y="1756657"/>
            <a:ext cx="709636" cy="338554"/>
          </a:xfrm>
          <a:prstGeom prst="rect">
            <a:avLst/>
          </a:prstGeom>
          <a:noFill/>
        </p:spPr>
        <p:txBody>
          <a:bodyPr wrap="square" lIns="0" rIns="0">
            <a:noAutofit/>
          </a:bodyPr>
          <a:lstStyle/>
          <a:p>
            <a:pPr algn="ctr"/>
            <a:r>
              <a:rPr lang="en-US" sz="800">
                <a:solidFill>
                  <a:schemeClr val="tx1"/>
                </a:solidFill>
              </a:rPr>
              <a:t>Alert </a:t>
            </a:r>
          </a:p>
          <a:p>
            <a:pPr algn="ctr"/>
            <a:r>
              <a:rPr lang="en-US" sz="800">
                <a:solidFill>
                  <a:schemeClr val="tx1"/>
                </a:solidFill>
              </a:rPr>
              <a:t>Alarm</a:t>
            </a:r>
          </a:p>
        </p:txBody>
      </p:sp>
      <p:sp>
        <p:nvSpPr>
          <p:cNvPr id="240" name="TextBox 239">
            <a:extLst>
              <a:ext uri="{FF2B5EF4-FFF2-40B4-BE49-F238E27FC236}">
                <a16:creationId xmlns:a16="http://schemas.microsoft.com/office/drawing/2014/main" id="{09A2A4A0-38DC-D22B-DF0C-A3BF5CD0FD0B}"/>
              </a:ext>
            </a:extLst>
          </p:cNvPr>
          <p:cNvSpPr txBox="1"/>
          <p:nvPr userDrawn="1"/>
        </p:nvSpPr>
        <p:spPr>
          <a:xfrm>
            <a:off x="8241436" y="5877738"/>
            <a:ext cx="709636" cy="215444"/>
          </a:xfrm>
          <a:prstGeom prst="rect">
            <a:avLst/>
          </a:prstGeom>
          <a:noFill/>
        </p:spPr>
        <p:txBody>
          <a:bodyPr wrap="square" lIns="0" rIns="0">
            <a:noAutofit/>
          </a:bodyPr>
          <a:lstStyle/>
          <a:p>
            <a:pPr algn="ctr"/>
            <a:r>
              <a:rPr lang="en-US" sz="800">
                <a:solidFill>
                  <a:schemeClr val="tx1"/>
                </a:solidFill>
              </a:rPr>
              <a:t>Leader</a:t>
            </a:r>
          </a:p>
        </p:txBody>
      </p:sp>
      <p:sp>
        <p:nvSpPr>
          <p:cNvPr id="242" name="TextBox 241">
            <a:extLst>
              <a:ext uri="{FF2B5EF4-FFF2-40B4-BE49-F238E27FC236}">
                <a16:creationId xmlns:a16="http://schemas.microsoft.com/office/drawing/2014/main" id="{AC5367FE-8F86-6490-9F7F-5EB53A7A4CFE}"/>
              </a:ext>
            </a:extLst>
          </p:cNvPr>
          <p:cNvSpPr txBox="1"/>
          <p:nvPr userDrawn="1"/>
        </p:nvSpPr>
        <p:spPr>
          <a:xfrm>
            <a:off x="9670606" y="3405089"/>
            <a:ext cx="709636" cy="215444"/>
          </a:xfrm>
          <a:prstGeom prst="rect">
            <a:avLst/>
          </a:prstGeom>
          <a:noFill/>
        </p:spPr>
        <p:txBody>
          <a:bodyPr wrap="square" lIns="0" rIns="0">
            <a:noAutofit/>
          </a:bodyPr>
          <a:lstStyle/>
          <a:p>
            <a:pPr algn="ctr"/>
            <a:r>
              <a:rPr lang="en-US" sz="800">
                <a:solidFill>
                  <a:schemeClr val="tx1"/>
                </a:solidFill>
              </a:rPr>
              <a:t>Cost high</a:t>
            </a:r>
          </a:p>
        </p:txBody>
      </p:sp>
      <p:sp>
        <p:nvSpPr>
          <p:cNvPr id="244" name="TextBox 243">
            <a:extLst>
              <a:ext uri="{FF2B5EF4-FFF2-40B4-BE49-F238E27FC236}">
                <a16:creationId xmlns:a16="http://schemas.microsoft.com/office/drawing/2014/main" id="{04BE9D8A-0BBE-00C2-08C9-EBA06BF5DFF1}"/>
              </a:ext>
            </a:extLst>
          </p:cNvPr>
          <p:cNvSpPr txBox="1"/>
          <p:nvPr userDrawn="1"/>
        </p:nvSpPr>
        <p:spPr>
          <a:xfrm>
            <a:off x="9670606" y="4229305"/>
            <a:ext cx="709636" cy="215444"/>
          </a:xfrm>
          <a:prstGeom prst="rect">
            <a:avLst/>
          </a:prstGeom>
          <a:noFill/>
        </p:spPr>
        <p:txBody>
          <a:bodyPr wrap="square" lIns="0" rIns="0">
            <a:noAutofit/>
          </a:bodyPr>
          <a:lstStyle/>
          <a:p>
            <a:pPr algn="ctr"/>
            <a:r>
              <a:rPr lang="en-US" sz="800">
                <a:solidFill>
                  <a:schemeClr val="tx1"/>
                </a:solidFill>
              </a:rPr>
              <a:t>Edit</a:t>
            </a:r>
          </a:p>
        </p:txBody>
      </p:sp>
      <p:sp>
        <p:nvSpPr>
          <p:cNvPr id="246" name="TextBox 245">
            <a:extLst>
              <a:ext uri="{FF2B5EF4-FFF2-40B4-BE49-F238E27FC236}">
                <a16:creationId xmlns:a16="http://schemas.microsoft.com/office/drawing/2014/main" id="{C9A3A95E-745E-1B1C-4EFA-68CD62B61BFF}"/>
              </a:ext>
            </a:extLst>
          </p:cNvPr>
          <p:cNvSpPr txBox="1"/>
          <p:nvPr userDrawn="1"/>
        </p:nvSpPr>
        <p:spPr>
          <a:xfrm>
            <a:off x="9670606" y="5053521"/>
            <a:ext cx="709636" cy="215444"/>
          </a:xfrm>
          <a:prstGeom prst="rect">
            <a:avLst/>
          </a:prstGeom>
          <a:noFill/>
        </p:spPr>
        <p:txBody>
          <a:bodyPr wrap="square" lIns="0" rIns="0">
            <a:noAutofit/>
          </a:bodyPr>
          <a:lstStyle/>
          <a:p>
            <a:pPr algn="ctr"/>
            <a:r>
              <a:rPr lang="en-US" sz="800">
                <a:solidFill>
                  <a:schemeClr val="tx1"/>
                </a:solidFill>
              </a:rPr>
              <a:t>Flexibility</a:t>
            </a:r>
          </a:p>
        </p:txBody>
      </p:sp>
      <p:sp>
        <p:nvSpPr>
          <p:cNvPr id="248" name="TextBox 247">
            <a:extLst>
              <a:ext uri="{FF2B5EF4-FFF2-40B4-BE49-F238E27FC236}">
                <a16:creationId xmlns:a16="http://schemas.microsoft.com/office/drawing/2014/main" id="{08B80167-628C-D03A-EC79-61232474E385}"/>
              </a:ext>
            </a:extLst>
          </p:cNvPr>
          <p:cNvSpPr txBox="1"/>
          <p:nvPr userDrawn="1"/>
        </p:nvSpPr>
        <p:spPr>
          <a:xfrm>
            <a:off x="9670606" y="2580873"/>
            <a:ext cx="709636" cy="338554"/>
          </a:xfrm>
          <a:prstGeom prst="rect">
            <a:avLst/>
          </a:prstGeom>
          <a:noFill/>
        </p:spPr>
        <p:txBody>
          <a:bodyPr wrap="square" lIns="0" rIns="0">
            <a:noAutofit/>
          </a:bodyPr>
          <a:lstStyle/>
          <a:p>
            <a:pPr algn="ctr"/>
            <a:r>
              <a:rPr lang="en-US" sz="800">
                <a:solidFill>
                  <a:schemeClr val="tx1"/>
                </a:solidFill>
              </a:rPr>
              <a:t>Business partner-up</a:t>
            </a:r>
          </a:p>
        </p:txBody>
      </p:sp>
      <p:sp>
        <p:nvSpPr>
          <p:cNvPr id="250" name="TextBox 249">
            <a:extLst>
              <a:ext uri="{FF2B5EF4-FFF2-40B4-BE49-F238E27FC236}">
                <a16:creationId xmlns:a16="http://schemas.microsoft.com/office/drawing/2014/main" id="{3DBB6A1B-33CF-F0B3-B90B-BA3BD96377CD}"/>
              </a:ext>
            </a:extLst>
          </p:cNvPr>
          <p:cNvSpPr txBox="1"/>
          <p:nvPr userDrawn="1"/>
        </p:nvSpPr>
        <p:spPr>
          <a:xfrm>
            <a:off x="9670606" y="1756657"/>
            <a:ext cx="709636" cy="215444"/>
          </a:xfrm>
          <a:prstGeom prst="rect">
            <a:avLst/>
          </a:prstGeom>
          <a:noFill/>
        </p:spPr>
        <p:txBody>
          <a:bodyPr wrap="square" lIns="0" rIns="0">
            <a:noAutofit/>
          </a:bodyPr>
          <a:lstStyle/>
          <a:p>
            <a:pPr algn="ctr"/>
            <a:r>
              <a:rPr lang="en-US" sz="800">
                <a:solidFill>
                  <a:schemeClr val="tx1"/>
                </a:solidFill>
              </a:rPr>
              <a:t>App-3rd-party</a:t>
            </a:r>
          </a:p>
        </p:txBody>
      </p:sp>
      <p:sp>
        <p:nvSpPr>
          <p:cNvPr id="252" name="TextBox 251">
            <a:extLst>
              <a:ext uri="{FF2B5EF4-FFF2-40B4-BE49-F238E27FC236}">
                <a16:creationId xmlns:a16="http://schemas.microsoft.com/office/drawing/2014/main" id="{5A40B493-1772-0700-4612-59D5CDC5DC7A}"/>
              </a:ext>
            </a:extLst>
          </p:cNvPr>
          <p:cNvSpPr txBox="1"/>
          <p:nvPr userDrawn="1"/>
        </p:nvSpPr>
        <p:spPr>
          <a:xfrm>
            <a:off x="10385191" y="5877738"/>
            <a:ext cx="709636" cy="215444"/>
          </a:xfrm>
          <a:prstGeom prst="rect">
            <a:avLst/>
          </a:prstGeom>
          <a:noFill/>
        </p:spPr>
        <p:txBody>
          <a:bodyPr wrap="square" lIns="0" rIns="0">
            <a:noAutofit/>
          </a:bodyPr>
          <a:lstStyle/>
          <a:p>
            <a:pPr algn="ctr"/>
            <a:r>
              <a:rPr lang="en-US" sz="800">
                <a:solidFill>
                  <a:schemeClr val="tx1"/>
                </a:solidFill>
              </a:rPr>
              <a:t>Link alt</a:t>
            </a:r>
          </a:p>
        </p:txBody>
      </p:sp>
      <p:sp>
        <p:nvSpPr>
          <p:cNvPr id="254" name="TextBox 253">
            <a:extLst>
              <a:ext uri="{FF2B5EF4-FFF2-40B4-BE49-F238E27FC236}">
                <a16:creationId xmlns:a16="http://schemas.microsoft.com/office/drawing/2014/main" id="{5E5B0078-77BC-4139-4CD7-75C0CDD2A53F}"/>
              </a:ext>
            </a:extLst>
          </p:cNvPr>
          <p:cNvSpPr txBox="1"/>
          <p:nvPr userDrawn="1"/>
        </p:nvSpPr>
        <p:spPr>
          <a:xfrm>
            <a:off x="8956021" y="3405089"/>
            <a:ext cx="709636" cy="215444"/>
          </a:xfrm>
          <a:prstGeom prst="rect">
            <a:avLst/>
          </a:prstGeom>
          <a:noFill/>
        </p:spPr>
        <p:txBody>
          <a:bodyPr wrap="square" lIns="0" rIns="0">
            <a:noAutofit/>
          </a:bodyPr>
          <a:lstStyle/>
          <a:p>
            <a:pPr algn="ctr"/>
            <a:r>
              <a:rPr lang="en-US" sz="800">
                <a:solidFill>
                  <a:schemeClr val="tx1"/>
                </a:solidFill>
              </a:rPr>
              <a:t>Corporation</a:t>
            </a:r>
          </a:p>
        </p:txBody>
      </p:sp>
      <p:sp>
        <p:nvSpPr>
          <p:cNvPr id="256" name="TextBox 255">
            <a:extLst>
              <a:ext uri="{FF2B5EF4-FFF2-40B4-BE49-F238E27FC236}">
                <a16:creationId xmlns:a16="http://schemas.microsoft.com/office/drawing/2014/main" id="{C235CDC3-8272-C70E-8300-5223A32D75DF}"/>
              </a:ext>
            </a:extLst>
          </p:cNvPr>
          <p:cNvSpPr txBox="1"/>
          <p:nvPr userDrawn="1"/>
        </p:nvSpPr>
        <p:spPr>
          <a:xfrm>
            <a:off x="8956021" y="4229305"/>
            <a:ext cx="709636" cy="215444"/>
          </a:xfrm>
          <a:prstGeom prst="rect">
            <a:avLst/>
          </a:prstGeom>
          <a:noFill/>
        </p:spPr>
        <p:txBody>
          <a:bodyPr wrap="square" lIns="0" rIns="0">
            <a:noAutofit/>
          </a:bodyPr>
          <a:lstStyle/>
          <a:p>
            <a:pPr algn="ctr"/>
            <a:r>
              <a:rPr lang="en-US" sz="800">
                <a:solidFill>
                  <a:schemeClr val="tx1"/>
                </a:solidFill>
              </a:rPr>
              <a:t>Ecosystem</a:t>
            </a:r>
          </a:p>
        </p:txBody>
      </p:sp>
      <p:sp>
        <p:nvSpPr>
          <p:cNvPr id="258" name="TextBox 257">
            <a:extLst>
              <a:ext uri="{FF2B5EF4-FFF2-40B4-BE49-F238E27FC236}">
                <a16:creationId xmlns:a16="http://schemas.microsoft.com/office/drawing/2014/main" id="{2F7B2013-D632-7F66-0C5F-353AA590B501}"/>
              </a:ext>
            </a:extLst>
          </p:cNvPr>
          <p:cNvSpPr txBox="1"/>
          <p:nvPr userDrawn="1"/>
        </p:nvSpPr>
        <p:spPr>
          <a:xfrm>
            <a:off x="8956021" y="5053521"/>
            <a:ext cx="709636" cy="338554"/>
          </a:xfrm>
          <a:prstGeom prst="rect">
            <a:avLst/>
          </a:prstGeom>
          <a:noFill/>
        </p:spPr>
        <p:txBody>
          <a:bodyPr wrap="square" lIns="0" rIns="0">
            <a:noAutofit/>
          </a:bodyPr>
          <a:lstStyle/>
          <a:p>
            <a:pPr algn="ctr"/>
            <a:r>
              <a:rPr lang="en-US" sz="800">
                <a:solidFill>
                  <a:schemeClr val="tx1"/>
                </a:solidFill>
              </a:rPr>
              <a:t>First-reply-</a:t>
            </a:r>
          </a:p>
          <a:p>
            <a:pPr algn="ctr"/>
            <a:r>
              <a:rPr lang="en-US" sz="800">
                <a:solidFill>
                  <a:schemeClr val="tx1"/>
                </a:solidFill>
              </a:rPr>
              <a:t>by-email</a:t>
            </a:r>
          </a:p>
        </p:txBody>
      </p:sp>
      <p:sp>
        <p:nvSpPr>
          <p:cNvPr id="260" name="TextBox 259">
            <a:extLst>
              <a:ext uri="{FF2B5EF4-FFF2-40B4-BE49-F238E27FC236}">
                <a16:creationId xmlns:a16="http://schemas.microsoft.com/office/drawing/2014/main" id="{BECFA3AD-53B9-E9A9-22B4-78720E458FAE}"/>
              </a:ext>
            </a:extLst>
          </p:cNvPr>
          <p:cNvSpPr txBox="1"/>
          <p:nvPr userDrawn="1"/>
        </p:nvSpPr>
        <p:spPr>
          <a:xfrm>
            <a:off x="8956021" y="2580873"/>
            <a:ext cx="709636" cy="215444"/>
          </a:xfrm>
          <a:prstGeom prst="rect">
            <a:avLst/>
          </a:prstGeom>
          <a:noFill/>
        </p:spPr>
        <p:txBody>
          <a:bodyPr wrap="square" lIns="0" rIns="0">
            <a:noAutofit/>
          </a:bodyPr>
          <a:lstStyle/>
          <a:p>
            <a:pPr algn="ctr"/>
            <a:r>
              <a:rPr lang="en-US" sz="800">
                <a:solidFill>
                  <a:schemeClr val="tx1"/>
                </a:solidFill>
              </a:rPr>
              <a:t>Bookmark</a:t>
            </a:r>
          </a:p>
        </p:txBody>
      </p:sp>
      <p:sp>
        <p:nvSpPr>
          <p:cNvPr id="262" name="TextBox 261">
            <a:extLst>
              <a:ext uri="{FF2B5EF4-FFF2-40B4-BE49-F238E27FC236}">
                <a16:creationId xmlns:a16="http://schemas.microsoft.com/office/drawing/2014/main" id="{A3676F47-0C42-6BAD-8F49-67D57AA17D11}"/>
              </a:ext>
            </a:extLst>
          </p:cNvPr>
          <p:cNvSpPr txBox="1"/>
          <p:nvPr userDrawn="1"/>
        </p:nvSpPr>
        <p:spPr>
          <a:xfrm>
            <a:off x="8956021" y="1756657"/>
            <a:ext cx="709636" cy="215444"/>
          </a:xfrm>
          <a:prstGeom prst="rect">
            <a:avLst/>
          </a:prstGeom>
          <a:noFill/>
        </p:spPr>
        <p:txBody>
          <a:bodyPr wrap="square" lIns="0" rIns="0">
            <a:noAutofit/>
          </a:bodyPr>
          <a:lstStyle/>
          <a:p>
            <a:pPr algn="ctr"/>
            <a:r>
              <a:rPr lang="en-US" sz="800">
                <a:solidFill>
                  <a:schemeClr val="tx1"/>
                </a:solidFill>
              </a:rPr>
              <a:t>Anniversary</a:t>
            </a:r>
          </a:p>
        </p:txBody>
      </p:sp>
      <p:sp>
        <p:nvSpPr>
          <p:cNvPr id="264" name="TextBox 263">
            <a:extLst>
              <a:ext uri="{FF2B5EF4-FFF2-40B4-BE49-F238E27FC236}">
                <a16:creationId xmlns:a16="http://schemas.microsoft.com/office/drawing/2014/main" id="{05A77DA9-40CE-1CB8-7158-60CBD07EAB32}"/>
              </a:ext>
            </a:extLst>
          </p:cNvPr>
          <p:cNvSpPr txBox="1"/>
          <p:nvPr userDrawn="1"/>
        </p:nvSpPr>
        <p:spPr>
          <a:xfrm>
            <a:off x="9670606" y="5877738"/>
            <a:ext cx="709636" cy="215444"/>
          </a:xfrm>
          <a:prstGeom prst="rect">
            <a:avLst/>
          </a:prstGeom>
          <a:noFill/>
        </p:spPr>
        <p:txBody>
          <a:bodyPr wrap="square" lIns="0" rIns="0">
            <a:noAutofit/>
          </a:bodyPr>
          <a:lstStyle/>
          <a:p>
            <a:pPr algn="ctr"/>
            <a:r>
              <a:rPr lang="en-US" sz="800">
                <a:solidFill>
                  <a:schemeClr val="tx1"/>
                </a:solidFill>
              </a:rPr>
              <a:t>Link</a:t>
            </a:r>
          </a:p>
        </p:txBody>
      </p:sp>
      <p:sp>
        <p:nvSpPr>
          <p:cNvPr id="266" name="TextBox 265">
            <a:extLst>
              <a:ext uri="{FF2B5EF4-FFF2-40B4-BE49-F238E27FC236}">
                <a16:creationId xmlns:a16="http://schemas.microsoft.com/office/drawing/2014/main" id="{E6A96E3A-77E2-B463-6CE8-734751A76042}"/>
              </a:ext>
            </a:extLst>
          </p:cNvPr>
          <p:cNvSpPr txBox="1"/>
          <p:nvPr userDrawn="1"/>
        </p:nvSpPr>
        <p:spPr>
          <a:xfrm>
            <a:off x="11099777" y="3405089"/>
            <a:ext cx="709636" cy="338554"/>
          </a:xfrm>
          <a:prstGeom prst="rect">
            <a:avLst/>
          </a:prstGeom>
          <a:noFill/>
        </p:spPr>
        <p:txBody>
          <a:bodyPr wrap="square" lIns="0" rIns="0">
            <a:noAutofit/>
          </a:bodyPr>
          <a:lstStyle/>
          <a:p>
            <a:pPr algn="ctr"/>
            <a:r>
              <a:rPr lang="en-US" sz="800">
                <a:solidFill>
                  <a:schemeClr val="tx1"/>
                </a:solidFill>
              </a:rPr>
              <a:t>Course-advanced</a:t>
            </a:r>
          </a:p>
        </p:txBody>
      </p:sp>
      <p:sp>
        <p:nvSpPr>
          <p:cNvPr id="268" name="TextBox 267">
            <a:extLst>
              <a:ext uri="{FF2B5EF4-FFF2-40B4-BE49-F238E27FC236}">
                <a16:creationId xmlns:a16="http://schemas.microsoft.com/office/drawing/2014/main" id="{CE912B25-5B42-E29D-5E88-8969740AC0BF}"/>
              </a:ext>
            </a:extLst>
          </p:cNvPr>
          <p:cNvSpPr txBox="1"/>
          <p:nvPr userDrawn="1"/>
        </p:nvSpPr>
        <p:spPr>
          <a:xfrm>
            <a:off x="11099777" y="4229305"/>
            <a:ext cx="709636" cy="338554"/>
          </a:xfrm>
          <a:prstGeom prst="rect">
            <a:avLst/>
          </a:prstGeom>
          <a:noFill/>
        </p:spPr>
        <p:txBody>
          <a:bodyPr wrap="square" lIns="0" rIns="0">
            <a:noAutofit/>
          </a:bodyPr>
          <a:lstStyle/>
          <a:p>
            <a:pPr algn="ctr"/>
            <a:r>
              <a:rPr lang="en-US" sz="800">
                <a:solidFill>
                  <a:schemeClr val="tx1"/>
                </a:solidFill>
              </a:rPr>
              <a:t>Enterprise competency</a:t>
            </a:r>
          </a:p>
        </p:txBody>
      </p:sp>
      <p:sp>
        <p:nvSpPr>
          <p:cNvPr id="270" name="TextBox 269">
            <a:extLst>
              <a:ext uri="{FF2B5EF4-FFF2-40B4-BE49-F238E27FC236}">
                <a16:creationId xmlns:a16="http://schemas.microsoft.com/office/drawing/2014/main" id="{D8262F8E-E37A-0C44-B709-79A3552034BE}"/>
              </a:ext>
            </a:extLst>
          </p:cNvPr>
          <p:cNvSpPr txBox="1"/>
          <p:nvPr userDrawn="1"/>
        </p:nvSpPr>
        <p:spPr>
          <a:xfrm>
            <a:off x="11099777" y="5053521"/>
            <a:ext cx="709636" cy="338554"/>
          </a:xfrm>
          <a:prstGeom prst="rect">
            <a:avLst/>
          </a:prstGeom>
          <a:noFill/>
        </p:spPr>
        <p:txBody>
          <a:bodyPr wrap="square" lIns="0" rIns="0">
            <a:noAutofit/>
          </a:bodyPr>
          <a:lstStyle/>
          <a:p>
            <a:pPr algn="ctr"/>
            <a:r>
              <a:rPr lang="en-US" sz="800">
                <a:solidFill>
                  <a:schemeClr val="tx1"/>
                </a:solidFill>
              </a:rPr>
              <a:t>Group </a:t>
            </a:r>
          </a:p>
          <a:p>
            <a:pPr algn="ctr"/>
            <a:r>
              <a:rPr lang="en-US" sz="800">
                <a:solidFill>
                  <a:schemeClr val="tx1"/>
                </a:solidFill>
              </a:rPr>
              <a:t>of users</a:t>
            </a:r>
          </a:p>
        </p:txBody>
      </p:sp>
      <p:sp>
        <p:nvSpPr>
          <p:cNvPr id="272" name="TextBox 271">
            <a:extLst>
              <a:ext uri="{FF2B5EF4-FFF2-40B4-BE49-F238E27FC236}">
                <a16:creationId xmlns:a16="http://schemas.microsoft.com/office/drawing/2014/main" id="{D80EFCF8-CD55-45F0-9D92-EAA1CA5881AE}"/>
              </a:ext>
            </a:extLst>
          </p:cNvPr>
          <p:cNvSpPr txBox="1"/>
          <p:nvPr userDrawn="1"/>
        </p:nvSpPr>
        <p:spPr>
          <a:xfrm>
            <a:off x="11099777" y="2580873"/>
            <a:ext cx="709636" cy="338554"/>
          </a:xfrm>
          <a:prstGeom prst="rect">
            <a:avLst/>
          </a:prstGeom>
          <a:noFill/>
        </p:spPr>
        <p:txBody>
          <a:bodyPr wrap="square" lIns="0" rIns="0">
            <a:noAutofit/>
          </a:bodyPr>
          <a:lstStyle/>
          <a:p>
            <a:pPr algn="ctr"/>
            <a:r>
              <a:rPr lang="en-US" sz="800">
                <a:solidFill>
                  <a:schemeClr val="tx1"/>
                </a:solidFill>
              </a:rPr>
              <a:t>Business partner alt 2</a:t>
            </a:r>
          </a:p>
        </p:txBody>
      </p:sp>
      <p:sp>
        <p:nvSpPr>
          <p:cNvPr id="274" name="TextBox 273">
            <a:extLst>
              <a:ext uri="{FF2B5EF4-FFF2-40B4-BE49-F238E27FC236}">
                <a16:creationId xmlns:a16="http://schemas.microsoft.com/office/drawing/2014/main" id="{98AFDBDE-FB1F-35D7-F8E1-595087D86843}"/>
              </a:ext>
            </a:extLst>
          </p:cNvPr>
          <p:cNvSpPr txBox="1"/>
          <p:nvPr userDrawn="1"/>
        </p:nvSpPr>
        <p:spPr>
          <a:xfrm>
            <a:off x="11099777" y="1756657"/>
            <a:ext cx="709636" cy="338554"/>
          </a:xfrm>
          <a:prstGeom prst="rect">
            <a:avLst/>
          </a:prstGeom>
          <a:noFill/>
        </p:spPr>
        <p:txBody>
          <a:bodyPr wrap="square" lIns="0" rIns="0">
            <a:noAutofit/>
          </a:bodyPr>
          <a:lstStyle/>
          <a:p>
            <a:pPr algn="ctr"/>
            <a:r>
              <a:rPr lang="en-US" sz="800">
                <a:solidFill>
                  <a:schemeClr val="tx1"/>
                </a:solidFill>
              </a:rPr>
              <a:t>App-3rd-party  3</a:t>
            </a:r>
          </a:p>
        </p:txBody>
      </p:sp>
      <p:sp>
        <p:nvSpPr>
          <p:cNvPr id="275" name="TextBox 274">
            <a:extLst>
              <a:ext uri="{FF2B5EF4-FFF2-40B4-BE49-F238E27FC236}">
                <a16:creationId xmlns:a16="http://schemas.microsoft.com/office/drawing/2014/main" id="{0577918B-B5AE-DAB3-D87A-0502FF33E498}"/>
              </a:ext>
            </a:extLst>
          </p:cNvPr>
          <p:cNvSpPr txBox="1"/>
          <p:nvPr userDrawn="1"/>
        </p:nvSpPr>
        <p:spPr>
          <a:xfrm>
            <a:off x="8956021" y="5871746"/>
            <a:ext cx="709636" cy="338554"/>
          </a:xfrm>
          <a:prstGeom prst="rect">
            <a:avLst/>
          </a:prstGeom>
          <a:noFill/>
        </p:spPr>
        <p:txBody>
          <a:bodyPr wrap="square" lIns="0" rIns="0">
            <a:noAutofit/>
          </a:bodyPr>
          <a:lstStyle/>
          <a:p>
            <a:pPr algn="ctr"/>
            <a:r>
              <a:rPr lang="en-US" sz="800">
                <a:solidFill>
                  <a:schemeClr val="tx1"/>
                </a:solidFill>
              </a:rPr>
              <a:t>Light bulb</a:t>
            </a:r>
          </a:p>
        </p:txBody>
      </p:sp>
    </p:spTree>
    <p:extLst>
      <p:ext uri="{BB962C8B-B14F-4D97-AF65-F5344CB8AC3E}">
        <p14:creationId xmlns:p14="http://schemas.microsoft.com/office/powerpoint/2010/main" val="26708230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_Icons">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06F8458-66E1-4B4A-BC40-DD2CDA42EB1C}"/>
              </a:ext>
            </a:extLst>
          </p:cNvPr>
          <p:cNvSpPr>
            <a:spLocks noGrp="1"/>
          </p:cNvSpPr>
          <p:nvPr>
            <p:ph type="title"/>
          </p:nvPr>
        </p:nvSpPr>
        <p:spPr/>
        <p:txBody>
          <a:bodyPr/>
          <a:lstStyle/>
          <a:p>
            <a:r>
              <a:rPr lang="en-US"/>
              <a:t>Click to edit Master title style</a:t>
            </a:r>
          </a:p>
        </p:txBody>
      </p:sp>
      <p:sp>
        <p:nvSpPr>
          <p:cNvPr id="142" name="Left Bracket 141">
            <a:extLst>
              <a:ext uri="{FF2B5EF4-FFF2-40B4-BE49-F238E27FC236}">
                <a16:creationId xmlns:a16="http://schemas.microsoft.com/office/drawing/2014/main" id="{71AC4490-71F1-809F-A1CE-ACC6040B3E3D}"/>
              </a:ext>
            </a:extLst>
          </p:cNvPr>
          <p:cNvSpPr/>
          <p:nvPr userDrawn="1"/>
        </p:nvSpPr>
        <p:spPr>
          <a:xfrm flipH="1">
            <a:off x="-7" y="1276793"/>
            <a:ext cx="3239347" cy="1619825"/>
          </a:xfrm>
          <a:prstGeom prst="leftBracket">
            <a:avLst>
              <a:gd name="adj" fmla="val 0"/>
            </a:avLst>
          </a:prstGeom>
          <a:solidFill>
            <a:schemeClr val="bg2"/>
          </a:solidFill>
          <a:ln w="12700" cap="rnd" cmpd="sng" algn="ctr">
            <a:no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3" name="TextBox 142">
            <a:extLst>
              <a:ext uri="{FF2B5EF4-FFF2-40B4-BE49-F238E27FC236}">
                <a16:creationId xmlns:a16="http://schemas.microsoft.com/office/drawing/2014/main" id="{CC3B29DC-334F-ECB5-5E58-517C1C5646F5}"/>
              </a:ext>
            </a:extLst>
          </p:cNvPr>
          <p:cNvSpPr txBox="1"/>
          <p:nvPr userDrawn="1"/>
        </p:nvSpPr>
        <p:spPr>
          <a:xfrm>
            <a:off x="1911026" y="2580873"/>
            <a:ext cx="1142892" cy="215444"/>
          </a:xfrm>
          <a:prstGeom prst="rect">
            <a:avLst/>
          </a:prstGeom>
          <a:noFill/>
        </p:spPr>
        <p:txBody>
          <a:bodyPr wrap="square" lIns="0" rIns="0" anchor="ctr">
            <a:spAutoFit/>
          </a:bodyPr>
          <a:lstStyle/>
          <a:p>
            <a:pPr algn="ctr"/>
            <a:r>
              <a:rPr lang="en-US" sz="800">
                <a:solidFill>
                  <a:schemeClr val="tx1"/>
                </a:solidFill>
              </a:rPr>
              <a:t>Robot Attended</a:t>
            </a:r>
          </a:p>
        </p:txBody>
      </p:sp>
      <p:sp>
        <p:nvSpPr>
          <p:cNvPr id="144" name="TextBox 143">
            <a:extLst>
              <a:ext uri="{FF2B5EF4-FFF2-40B4-BE49-F238E27FC236}">
                <a16:creationId xmlns:a16="http://schemas.microsoft.com/office/drawing/2014/main" id="{B8B7208A-F120-57C2-E61F-81BBA913290E}"/>
              </a:ext>
            </a:extLst>
          </p:cNvPr>
          <p:cNvSpPr txBox="1"/>
          <p:nvPr userDrawn="1"/>
        </p:nvSpPr>
        <p:spPr>
          <a:xfrm>
            <a:off x="539318" y="2580873"/>
            <a:ext cx="961152" cy="215444"/>
          </a:xfrm>
          <a:prstGeom prst="rect">
            <a:avLst/>
          </a:prstGeom>
          <a:noFill/>
        </p:spPr>
        <p:txBody>
          <a:bodyPr wrap="square" lIns="0" rIns="0" anchor="ctr">
            <a:spAutoFit/>
          </a:bodyPr>
          <a:lstStyle/>
          <a:p>
            <a:pPr algn="ctr"/>
            <a:r>
              <a:rPr lang="en-US" sz="800">
                <a:solidFill>
                  <a:schemeClr val="tx1"/>
                </a:solidFill>
              </a:rPr>
              <a:t>Robot Unattended</a:t>
            </a:r>
          </a:p>
        </p:txBody>
      </p:sp>
      <p:sp>
        <p:nvSpPr>
          <p:cNvPr id="145" name="TextBox 144">
            <a:extLst>
              <a:ext uri="{FF2B5EF4-FFF2-40B4-BE49-F238E27FC236}">
                <a16:creationId xmlns:a16="http://schemas.microsoft.com/office/drawing/2014/main" id="{0BF2BC86-60AA-278A-CC60-C4E8797D72C7}"/>
              </a:ext>
            </a:extLst>
          </p:cNvPr>
          <p:cNvSpPr txBox="1"/>
          <p:nvPr userDrawn="1"/>
        </p:nvSpPr>
        <p:spPr>
          <a:xfrm>
            <a:off x="665076" y="1756657"/>
            <a:ext cx="709636" cy="215444"/>
          </a:xfrm>
          <a:prstGeom prst="rect">
            <a:avLst/>
          </a:prstGeom>
          <a:noFill/>
        </p:spPr>
        <p:txBody>
          <a:bodyPr wrap="square" lIns="0" rIns="0" anchor="ctr">
            <a:spAutoFit/>
          </a:bodyPr>
          <a:lstStyle/>
          <a:p>
            <a:pPr algn="ctr"/>
            <a:r>
              <a:rPr lang="en-US" sz="800">
                <a:solidFill>
                  <a:schemeClr val="tx1"/>
                </a:solidFill>
              </a:rPr>
              <a:t>Orchestrator</a:t>
            </a:r>
          </a:p>
        </p:txBody>
      </p:sp>
      <p:sp>
        <p:nvSpPr>
          <p:cNvPr id="146" name="TextBox 145">
            <a:extLst>
              <a:ext uri="{FF2B5EF4-FFF2-40B4-BE49-F238E27FC236}">
                <a16:creationId xmlns:a16="http://schemas.microsoft.com/office/drawing/2014/main" id="{32BE22DC-6BD2-6571-B445-4E36F24FACE4}"/>
              </a:ext>
            </a:extLst>
          </p:cNvPr>
          <p:cNvSpPr txBox="1"/>
          <p:nvPr userDrawn="1"/>
        </p:nvSpPr>
        <p:spPr>
          <a:xfrm>
            <a:off x="2320810" y="1756657"/>
            <a:ext cx="304800" cy="215444"/>
          </a:xfrm>
          <a:prstGeom prst="rect">
            <a:avLst/>
          </a:prstGeom>
          <a:noFill/>
        </p:spPr>
        <p:txBody>
          <a:bodyPr wrap="square" lIns="0" rIns="0" anchor="ctr">
            <a:spAutoFit/>
          </a:bodyPr>
          <a:lstStyle/>
          <a:p>
            <a:pPr algn="ctr"/>
            <a:r>
              <a:rPr lang="en-US" sz="800">
                <a:solidFill>
                  <a:schemeClr val="tx1"/>
                </a:solidFill>
              </a:rPr>
              <a:t>Studio</a:t>
            </a:r>
          </a:p>
        </p:txBody>
      </p:sp>
      <p:sp>
        <p:nvSpPr>
          <p:cNvPr id="147" name="TextBox 146">
            <a:extLst>
              <a:ext uri="{FF2B5EF4-FFF2-40B4-BE49-F238E27FC236}">
                <a16:creationId xmlns:a16="http://schemas.microsoft.com/office/drawing/2014/main" id="{7E0BED85-19DA-86A4-FC94-A91C4819848C}"/>
              </a:ext>
            </a:extLst>
          </p:cNvPr>
          <p:cNvSpPr txBox="1"/>
          <p:nvPr userDrawn="1"/>
        </p:nvSpPr>
        <p:spPr>
          <a:xfrm>
            <a:off x="10387591" y="2580873"/>
            <a:ext cx="709636" cy="215444"/>
          </a:xfrm>
          <a:prstGeom prst="rect">
            <a:avLst/>
          </a:prstGeom>
          <a:noFill/>
        </p:spPr>
        <p:txBody>
          <a:bodyPr wrap="square" lIns="0" rIns="0">
            <a:noAutofit/>
          </a:bodyPr>
          <a:lstStyle/>
          <a:p>
            <a:pPr algn="ctr"/>
            <a:r>
              <a:rPr lang="en-US" sz="800">
                <a:solidFill>
                  <a:schemeClr val="tx1"/>
                </a:solidFill>
              </a:rPr>
              <a:t>Calendar</a:t>
            </a:r>
          </a:p>
        </p:txBody>
      </p:sp>
      <p:sp>
        <p:nvSpPr>
          <p:cNvPr id="148" name="TextBox 147">
            <a:extLst>
              <a:ext uri="{FF2B5EF4-FFF2-40B4-BE49-F238E27FC236}">
                <a16:creationId xmlns:a16="http://schemas.microsoft.com/office/drawing/2014/main" id="{86A42CC4-C638-B119-7C60-2EE4DF0748FE}"/>
              </a:ext>
            </a:extLst>
          </p:cNvPr>
          <p:cNvSpPr txBox="1"/>
          <p:nvPr userDrawn="1"/>
        </p:nvSpPr>
        <p:spPr>
          <a:xfrm>
            <a:off x="10387591" y="3367961"/>
            <a:ext cx="709636" cy="338554"/>
          </a:xfrm>
          <a:prstGeom prst="rect">
            <a:avLst/>
          </a:prstGeom>
          <a:noFill/>
        </p:spPr>
        <p:txBody>
          <a:bodyPr wrap="square" lIns="0" rIns="0">
            <a:noAutofit/>
          </a:bodyPr>
          <a:lstStyle/>
          <a:p>
            <a:pPr algn="ctr"/>
            <a:r>
              <a:rPr lang="en-US" sz="800">
                <a:solidFill>
                  <a:schemeClr val="tx1"/>
                </a:solidFill>
              </a:rPr>
              <a:t>Course foundation</a:t>
            </a:r>
          </a:p>
        </p:txBody>
      </p:sp>
      <p:sp>
        <p:nvSpPr>
          <p:cNvPr id="149" name="TextBox 148">
            <a:extLst>
              <a:ext uri="{FF2B5EF4-FFF2-40B4-BE49-F238E27FC236}">
                <a16:creationId xmlns:a16="http://schemas.microsoft.com/office/drawing/2014/main" id="{2130F8C8-32C2-B4D8-31C6-2C65B0E9DDB3}"/>
              </a:ext>
            </a:extLst>
          </p:cNvPr>
          <p:cNvSpPr txBox="1"/>
          <p:nvPr userDrawn="1"/>
        </p:nvSpPr>
        <p:spPr>
          <a:xfrm>
            <a:off x="11099777" y="4216498"/>
            <a:ext cx="709636" cy="338554"/>
          </a:xfrm>
          <a:prstGeom prst="rect">
            <a:avLst/>
          </a:prstGeom>
          <a:noFill/>
        </p:spPr>
        <p:txBody>
          <a:bodyPr wrap="square" lIns="0" rIns="0">
            <a:noAutofit/>
          </a:bodyPr>
          <a:lstStyle/>
          <a:p>
            <a:pPr algn="ctr"/>
            <a:r>
              <a:rPr lang="en-US" sz="800">
                <a:solidFill>
                  <a:schemeClr val="tx1"/>
                </a:solidFill>
              </a:rPr>
              <a:t>Enterprise-competency alt</a:t>
            </a:r>
          </a:p>
        </p:txBody>
      </p:sp>
      <p:sp>
        <p:nvSpPr>
          <p:cNvPr id="150" name="TextBox 149">
            <a:extLst>
              <a:ext uri="{FF2B5EF4-FFF2-40B4-BE49-F238E27FC236}">
                <a16:creationId xmlns:a16="http://schemas.microsoft.com/office/drawing/2014/main" id="{510136D4-4A35-6465-056E-6AB10A7E92BA}"/>
              </a:ext>
            </a:extLst>
          </p:cNvPr>
          <p:cNvSpPr txBox="1"/>
          <p:nvPr userDrawn="1"/>
        </p:nvSpPr>
        <p:spPr>
          <a:xfrm>
            <a:off x="11099777" y="5053521"/>
            <a:ext cx="709636" cy="215444"/>
          </a:xfrm>
          <a:prstGeom prst="rect">
            <a:avLst/>
          </a:prstGeom>
          <a:noFill/>
        </p:spPr>
        <p:txBody>
          <a:bodyPr wrap="square" lIns="0" rIns="0">
            <a:noAutofit/>
          </a:bodyPr>
          <a:lstStyle/>
          <a:p>
            <a:pPr algn="ctr"/>
            <a:r>
              <a:rPr lang="en-US" sz="800">
                <a:solidFill>
                  <a:schemeClr val="tx1"/>
                </a:solidFill>
              </a:rPr>
              <a:t>Growth</a:t>
            </a:r>
          </a:p>
        </p:txBody>
      </p:sp>
      <p:sp>
        <p:nvSpPr>
          <p:cNvPr id="151" name="TextBox 150">
            <a:extLst>
              <a:ext uri="{FF2B5EF4-FFF2-40B4-BE49-F238E27FC236}">
                <a16:creationId xmlns:a16="http://schemas.microsoft.com/office/drawing/2014/main" id="{D981B45E-AF20-6DCD-EFCA-E68A39078411}"/>
              </a:ext>
            </a:extLst>
          </p:cNvPr>
          <p:cNvSpPr txBox="1"/>
          <p:nvPr userDrawn="1"/>
        </p:nvSpPr>
        <p:spPr>
          <a:xfrm>
            <a:off x="11099777" y="2580873"/>
            <a:ext cx="709636" cy="215444"/>
          </a:xfrm>
          <a:prstGeom prst="rect">
            <a:avLst/>
          </a:prstGeom>
          <a:noFill/>
        </p:spPr>
        <p:txBody>
          <a:bodyPr wrap="square" lIns="0" rIns="0">
            <a:noAutofit/>
          </a:bodyPr>
          <a:lstStyle/>
          <a:p>
            <a:pPr algn="ctr"/>
            <a:r>
              <a:rPr lang="en-US" sz="800">
                <a:solidFill>
                  <a:schemeClr val="tx1"/>
                </a:solidFill>
              </a:rPr>
              <a:t>Certification</a:t>
            </a:r>
          </a:p>
        </p:txBody>
      </p:sp>
      <p:sp>
        <p:nvSpPr>
          <p:cNvPr id="152" name="TextBox 151">
            <a:extLst>
              <a:ext uri="{FF2B5EF4-FFF2-40B4-BE49-F238E27FC236}">
                <a16:creationId xmlns:a16="http://schemas.microsoft.com/office/drawing/2014/main" id="{3983DEA5-61BD-9BDF-E45C-8527B3572021}"/>
              </a:ext>
            </a:extLst>
          </p:cNvPr>
          <p:cNvSpPr txBox="1"/>
          <p:nvPr userDrawn="1"/>
        </p:nvSpPr>
        <p:spPr>
          <a:xfrm>
            <a:off x="11099777" y="3367961"/>
            <a:ext cx="709636" cy="338554"/>
          </a:xfrm>
          <a:prstGeom prst="rect">
            <a:avLst/>
          </a:prstGeom>
          <a:noFill/>
        </p:spPr>
        <p:txBody>
          <a:bodyPr wrap="square" lIns="0" rIns="0">
            <a:noAutofit/>
          </a:bodyPr>
          <a:lstStyle/>
          <a:p>
            <a:pPr algn="ctr"/>
            <a:r>
              <a:rPr lang="en-US" sz="800">
                <a:solidFill>
                  <a:schemeClr val="tx1"/>
                </a:solidFill>
              </a:rPr>
              <a:t>Course foundation 2</a:t>
            </a:r>
          </a:p>
        </p:txBody>
      </p:sp>
      <p:sp>
        <p:nvSpPr>
          <p:cNvPr id="153" name="TextBox 152">
            <a:extLst>
              <a:ext uri="{FF2B5EF4-FFF2-40B4-BE49-F238E27FC236}">
                <a16:creationId xmlns:a16="http://schemas.microsoft.com/office/drawing/2014/main" id="{0A765BA8-CD86-6F1C-2A31-EFDBE83A2242}"/>
              </a:ext>
            </a:extLst>
          </p:cNvPr>
          <p:cNvSpPr txBox="1"/>
          <p:nvPr userDrawn="1"/>
        </p:nvSpPr>
        <p:spPr>
          <a:xfrm>
            <a:off x="386232" y="5053521"/>
            <a:ext cx="709636" cy="215444"/>
          </a:xfrm>
          <a:prstGeom prst="rect">
            <a:avLst/>
          </a:prstGeom>
          <a:noFill/>
        </p:spPr>
        <p:txBody>
          <a:bodyPr wrap="square" lIns="0" rIns="0">
            <a:noAutofit/>
          </a:bodyPr>
          <a:lstStyle/>
          <a:p>
            <a:pPr algn="ctr"/>
            <a:r>
              <a:rPr lang="en-US" sz="800">
                <a:solidFill>
                  <a:schemeClr val="tx1"/>
                </a:solidFill>
              </a:rPr>
              <a:t>Equal</a:t>
            </a:r>
          </a:p>
        </p:txBody>
      </p:sp>
      <p:sp>
        <p:nvSpPr>
          <p:cNvPr id="154" name="TextBox 153">
            <a:extLst>
              <a:ext uri="{FF2B5EF4-FFF2-40B4-BE49-F238E27FC236}">
                <a16:creationId xmlns:a16="http://schemas.microsoft.com/office/drawing/2014/main" id="{AB1FBAFD-19B2-4E4E-CFB5-EB4B414C3385}"/>
              </a:ext>
            </a:extLst>
          </p:cNvPr>
          <p:cNvSpPr txBox="1"/>
          <p:nvPr userDrawn="1"/>
        </p:nvSpPr>
        <p:spPr>
          <a:xfrm>
            <a:off x="386232" y="5877738"/>
            <a:ext cx="709636" cy="215444"/>
          </a:xfrm>
          <a:prstGeom prst="rect">
            <a:avLst/>
          </a:prstGeom>
          <a:noFill/>
        </p:spPr>
        <p:txBody>
          <a:bodyPr wrap="square" lIns="0" rIns="0">
            <a:noAutofit/>
          </a:bodyPr>
          <a:lstStyle/>
          <a:p>
            <a:pPr algn="ctr"/>
            <a:r>
              <a:rPr lang="en-US" sz="800">
                <a:solidFill>
                  <a:schemeClr val="tx1"/>
                </a:solidFill>
              </a:rPr>
              <a:t>Health</a:t>
            </a:r>
          </a:p>
        </p:txBody>
      </p:sp>
      <p:sp>
        <p:nvSpPr>
          <p:cNvPr id="155" name="TextBox 154">
            <a:extLst>
              <a:ext uri="{FF2B5EF4-FFF2-40B4-BE49-F238E27FC236}">
                <a16:creationId xmlns:a16="http://schemas.microsoft.com/office/drawing/2014/main" id="{91E94E6D-23D1-B40D-D893-4EE7CD67C38A}"/>
              </a:ext>
            </a:extLst>
          </p:cNvPr>
          <p:cNvSpPr txBox="1"/>
          <p:nvPr userDrawn="1"/>
        </p:nvSpPr>
        <p:spPr>
          <a:xfrm>
            <a:off x="386232" y="3367961"/>
            <a:ext cx="709636" cy="215444"/>
          </a:xfrm>
          <a:prstGeom prst="rect">
            <a:avLst/>
          </a:prstGeom>
          <a:noFill/>
        </p:spPr>
        <p:txBody>
          <a:bodyPr wrap="square" lIns="0" rIns="0">
            <a:noAutofit/>
          </a:bodyPr>
          <a:lstStyle/>
          <a:p>
            <a:pPr algn="ctr"/>
            <a:r>
              <a:rPr lang="en-US" sz="800">
                <a:solidFill>
                  <a:schemeClr val="tx1"/>
                </a:solidFill>
              </a:rPr>
              <a:t>Chart</a:t>
            </a:r>
          </a:p>
        </p:txBody>
      </p:sp>
      <p:sp>
        <p:nvSpPr>
          <p:cNvPr id="156" name="TextBox 155">
            <a:extLst>
              <a:ext uri="{FF2B5EF4-FFF2-40B4-BE49-F238E27FC236}">
                <a16:creationId xmlns:a16="http://schemas.microsoft.com/office/drawing/2014/main" id="{2C659DE3-4B62-B10E-7D67-0E9A1150768F}"/>
              </a:ext>
            </a:extLst>
          </p:cNvPr>
          <p:cNvSpPr txBox="1"/>
          <p:nvPr userDrawn="1"/>
        </p:nvSpPr>
        <p:spPr>
          <a:xfrm>
            <a:off x="386232" y="4216498"/>
            <a:ext cx="709636" cy="338554"/>
          </a:xfrm>
          <a:prstGeom prst="rect">
            <a:avLst/>
          </a:prstGeom>
          <a:noFill/>
        </p:spPr>
        <p:txBody>
          <a:bodyPr wrap="square" lIns="0" rIns="0">
            <a:noAutofit/>
          </a:bodyPr>
          <a:lstStyle/>
          <a:p>
            <a:pPr algn="ctr"/>
            <a:r>
              <a:rPr lang="en-US" sz="800">
                <a:solidFill>
                  <a:schemeClr val="tx1"/>
                </a:solidFill>
              </a:rPr>
              <a:t>Course foundation 3</a:t>
            </a:r>
          </a:p>
        </p:txBody>
      </p:sp>
      <p:sp>
        <p:nvSpPr>
          <p:cNvPr id="157" name="TextBox 156">
            <a:extLst>
              <a:ext uri="{FF2B5EF4-FFF2-40B4-BE49-F238E27FC236}">
                <a16:creationId xmlns:a16="http://schemas.microsoft.com/office/drawing/2014/main" id="{5C45EF99-5254-61F7-0270-9F824B71238A}"/>
              </a:ext>
            </a:extLst>
          </p:cNvPr>
          <p:cNvSpPr txBox="1"/>
          <p:nvPr userDrawn="1"/>
        </p:nvSpPr>
        <p:spPr>
          <a:xfrm>
            <a:off x="1094199" y="5053521"/>
            <a:ext cx="709636" cy="215444"/>
          </a:xfrm>
          <a:prstGeom prst="rect">
            <a:avLst/>
          </a:prstGeom>
          <a:noFill/>
        </p:spPr>
        <p:txBody>
          <a:bodyPr wrap="square" lIns="0" rIns="0">
            <a:noAutofit/>
          </a:bodyPr>
          <a:lstStyle/>
          <a:p>
            <a:pPr algn="ctr"/>
            <a:r>
              <a:rPr lang="en-US" sz="800">
                <a:solidFill>
                  <a:schemeClr val="tx1"/>
                </a:solidFill>
              </a:rPr>
              <a:t>Error</a:t>
            </a:r>
          </a:p>
        </p:txBody>
      </p:sp>
      <p:sp>
        <p:nvSpPr>
          <p:cNvPr id="158" name="TextBox 157">
            <a:extLst>
              <a:ext uri="{FF2B5EF4-FFF2-40B4-BE49-F238E27FC236}">
                <a16:creationId xmlns:a16="http://schemas.microsoft.com/office/drawing/2014/main" id="{2EB01D8C-EFE7-0432-6BEC-7D20AE50EA12}"/>
              </a:ext>
            </a:extLst>
          </p:cNvPr>
          <p:cNvSpPr txBox="1"/>
          <p:nvPr userDrawn="1"/>
        </p:nvSpPr>
        <p:spPr>
          <a:xfrm>
            <a:off x="1094199" y="5877738"/>
            <a:ext cx="709636" cy="215444"/>
          </a:xfrm>
          <a:prstGeom prst="rect">
            <a:avLst/>
          </a:prstGeom>
          <a:noFill/>
        </p:spPr>
        <p:txBody>
          <a:bodyPr wrap="square" lIns="0" rIns="0">
            <a:noAutofit/>
          </a:bodyPr>
          <a:lstStyle/>
          <a:p>
            <a:pPr algn="ctr"/>
            <a:r>
              <a:rPr lang="en-US" sz="800">
                <a:solidFill>
                  <a:schemeClr val="tx1"/>
                </a:solidFill>
              </a:rPr>
              <a:t>Heart</a:t>
            </a:r>
          </a:p>
        </p:txBody>
      </p:sp>
      <p:sp>
        <p:nvSpPr>
          <p:cNvPr id="159" name="TextBox 158">
            <a:extLst>
              <a:ext uri="{FF2B5EF4-FFF2-40B4-BE49-F238E27FC236}">
                <a16:creationId xmlns:a16="http://schemas.microsoft.com/office/drawing/2014/main" id="{5A0D91F4-EF34-0F6D-6C20-971DFDD7EF8C}"/>
              </a:ext>
            </a:extLst>
          </p:cNvPr>
          <p:cNvSpPr txBox="1"/>
          <p:nvPr userDrawn="1"/>
        </p:nvSpPr>
        <p:spPr>
          <a:xfrm>
            <a:off x="1094199" y="3367961"/>
            <a:ext cx="709636" cy="215444"/>
          </a:xfrm>
          <a:prstGeom prst="rect">
            <a:avLst/>
          </a:prstGeom>
          <a:noFill/>
        </p:spPr>
        <p:txBody>
          <a:bodyPr wrap="square" lIns="0" rIns="0">
            <a:noAutofit/>
          </a:bodyPr>
          <a:lstStyle/>
          <a:p>
            <a:pPr algn="ctr"/>
            <a:r>
              <a:rPr lang="en-US" sz="800">
                <a:solidFill>
                  <a:schemeClr val="tx1"/>
                </a:solidFill>
              </a:rPr>
              <a:t>Clock</a:t>
            </a:r>
          </a:p>
        </p:txBody>
      </p:sp>
      <p:sp>
        <p:nvSpPr>
          <p:cNvPr id="160" name="TextBox 159">
            <a:extLst>
              <a:ext uri="{FF2B5EF4-FFF2-40B4-BE49-F238E27FC236}">
                <a16:creationId xmlns:a16="http://schemas.microsoft.com/office/drawing/2014/main" id="{14E4A168-D30B-31B6-0B0C-F78EE23FF965}"/>
              </a:ext>
            </a:extLst>
          </p:cNvPr>
          <p:cNvSpPr txBox="1"/>
          <p:nvPr userDrawn="1"/>
        </p:nvSpPr>
        <p:spPr>
          <a:xfrm>
            <a:off x="1094199" y="4216498"/>
            <a:ext cx="709636" cy="338554"/>
          </a:xfrm>
          <a:prstGeom prst="rect">
            <a:avLst/>
          </a:prstGeom>
          <a:noFill/>
        </p:spPr>
        <p:txBody>
          <a:bodyPr wrap="square" lIns="0" rIns="0">
            <a:noAutofit/>
          </a:bodyPr>
          <a:lstStyle/>
          <a:p>
            <a:pPr algn="ctr"/>
            <a:r>
              <a:rPr lang="en-US" sz="800">
                <a:solidFill>
                  <a:schemeClr val="tx1"/>
                </a:solidFill>
              </a:rPr>
              <a:t>Course-orchestrator</a:t>
            </a:r>
          </a:p>
        </p:txBody>
      </p:sp>
      <p:sp>
        <p:nvSpPr>
          <p:cNvPr id="161" name="TextBox 160">
            <a:extLst>
              <a:ext uri="{FF2B5EF4-FFF2-40B4-BE49-F238E27FC236}">
                <a16:creationId xmlns:a16="http://schemas.microsoft.com/office/drawing/2014/main" id="{43CF43D2-9288-87F2-B856-7C1EEECD5497}"/>
              </a:ext>
            </a:extLst>
          </p:cNvPr>
          <p:cNvSpPr txBox="1"/>
          <p:nvPr userDrawn="1"/>
        </p:nvSpPr>
        <p:spPr>
          <a:xfrm>
            <a:off x="1808609" y="5053521"/>
            <a:ext cx="709636" cy="338554"/>
          </a:xfrm>
          <a:prstGeom prst="rect">
            <a:avLst/>
          </a:prstGeom>
          <a:noFill/>
        </p:spPr>
        <p:txBody>
          <a:bodyPr wrap="square" lIns="0" rIns="0">
            <a:noAutofit/>
          </a:bodyPr>
          <a:lstStyle/>
          <a:p>
            <a:pPr algn="ctr"/>
            <a:r>
              <a:rPr lang="en-US" sz="800">
                <a:solidFill>
                  <a:schemeClr val="tx1"/>
                </a:solidFill>
              </a:rPr>
              <a:t>Exception handling</a:t>
            </a:r>
          </a:p>
        </p:txBody>
      </p:sp>
      <p:sp>
        <p:nvSpPr>
          <p:cNvPr id="162" name="TextBox 161">
            <a:extLst>
              <a:ext uri="{FF2B5EF4-FFF2-40B4-BE49-F238E27FC236}">
                <a16:creationId xmlns:a16="http://schemas.microsoft.com/office/drawing/2014/main" id="{2EFF34C0-61A5-BD5D-3FEB-414456F35698}"/>
              </a:ext>
            </a:extLst>
          </p:cNvPr>
          <p:cNvSpPr txBox="1"/>
          <p:nvPr userDrawn="1"/>
        </p:nvSpPr>
        <p:spPr>
          <a:xfrm>
            <a:off x="1808609" y="5877738"/>
            <a:ext cx="709636" cy="215444"/>
          </a:xfrm>
          <a:prstGeom prst="rect">
            <a:avLst/>
          </a:prstGeom>
          <a:noFill/>
        </p:spPr>
        <p:txBody>
          <a:bodyPr wrap="square" lIns="0" rIns="0">
            <a:noAutofit/>
          </a:bodyPr>
          <a:lstStyle/>
          <a:p>
            <a:pPr algn="ctr"/>
            <a:r>
              <a:rPr lang="en-US" sz="800">
                <a:solidFill>
                  <a:schemeClr val="tx1"/>
                </a:solidFill>
              </a:rPr>
              <a:t>Home</a:t>
            </a:r>
          </a:p>
        </p:txBody>
      </p:sp>
      <p:sp>
        <p:nvSpPr>
          <p:cNvPr id="163" name="TextBox 162">
            <a:extLst>
              <a:ext uri="{FF2B5EF4-FFF2-40B4-BE49-F238E27FC236}">
                <a16:creationId xmlns:a16="http://schemas.microsoft.com/office/drawing/2014/main" id="{872AAC04-96C0-B94D-09B2-064BAB90246A}"/>
              </a:ext>
            </a:extLst>
          </p:cNvPr>
          <p:cNvSpPr txBox="1"/>
          <p:nvPr userDrawn="1"/>
        </p:nvSpPr>
        <p:spPr>
          <a:xfrm>
            <a:off x="1808609" y="3367961"/>
            <a:ext cx="709636" cy="338554"/>
          </a:xfrm>
          <a:prstGeom prst="rect">
            <a:avLst/>
          </a:prstGeom>
          <a:noFill/>
        </p:spPr>
        <p:txBody>
          <a:bodyPr wrap="square" lIns="0" rIns="0">
            <a:noAutofit/>
          </a:bodyPr>
          <a:lstStyle/>
          <a:p>
            <a:pPr algn="ctr"/>
            <a:r>
              <a:rPr lang="en-US" sz="800">
                <a:solidFill>
                  <a:schemeClr val="tx1"/>
                </a:solidFill>
              </a:rPr>
              <a:t>Cloud </a:t>
            </a:r>
          </a:p>
          <a:p>
            <a:pPr algn="ctr"/>
            <a:r>
              <a:rPr lang="en-US" sz="800">
                <a:solidFill>
                  <a:schemeClr val="tx1"/>
                </a:solidFill>
              </a:rPr>
              <a:t>app</a:t>
            </a:r>
          </a:p>
        </p:txBody>
      </p:sp>
      <p:sp>
        <p:nvSpPr>
          <p:cNvPr id="164" name="TextBox 163">
            <a:extLst>
              <a:ext uri="{FF2B5EF4-FFF2-40B4-BE49-F238E27FC236}">
                <a16:creationId xmlns:a16="http://schemas.microsoft.com/office/drawing/2014/main" id="{14A2A92C-209D-E494-2FFB-ACB270D41E26}"/>
              </a:ext>
            </a:extLst>
          </p:cNvPr>
          <p:cNvSpPr txBox="1"/>
          <p:nvPr userDrawn="1"/>
        </p:nvSpPr>
        <p:spPr>
          <a:xfrm>
            <a:off x="1808609" y="4216498"/>
            <a:ext cx="709636" cy="215444"/>
          </a:xfrm>
          <a:prstGeom prst="rect">
            <a:avLst/>
          </a:prstGeom>
          <a:noFill/>
        </p:spPr>
        <p:txBody>
          <a:bodyPr wrap="square" lIns="0" rIns="0">
            <a:noAutofit/>
          </a:bodyPr>
          <a:lstStyle/>
          <a:p>
            <a:pPr algn="ctr"/>
            <a:r>
              <a:rPr lang="en-US" sz="800">
                <a:solidFill>
                  <a:schemeClr val="tx1"/>
                </a:solidFill>
              </a:rPr>
              <a:t>CRM</a:t>
            </a:r>
          </a:p>
        </p:txBody>
      </p:sp>
      <p:sp>
        <p:nvSpPr>
          <p:cNvPr id="165" name="TextBox 164">
            <a:extLst>
              <a:ext uri="{FF2B5EF4-FFF2-40B4-BE49-F238E27FC236}">
                <a16:creationId xmlns:a16="http://schemas.microsoft.com/office/drawing/2014/main" id="{2FC78D67-446B-6BEB-0638-0D6E544A5217}"/>
              </a:ext>
            </a:extLst>
          </p:cNvPr>
          <p:cNvSpPr txBox="1"/>
          <p:nvPr userDrawn="1"/>
        </p:nvSpPr>
        <p:spPr>
          <a:xfrm>
            <a:off x="2524257" y="5053521"/>
            <a:ext cx="709636" cy="215444"/>
          </a:xfrm>
          <a:prstGeom prst="rect">
            <a:avLst/>
          </a:prstGeom>
          <a:noFill/>
        </p:spPr>
        <p:txBody>
          <a:bodyPr wrap="square" lIns="0" rIns="0">
            <a:noAutofit/>
          </a:bodyPr>
          <a:lstStyle/>
          <a:p>
            <a:pPr algn="ctr"/>
            <a:r>
              <a:rPr lang="en-US" sz="800">
                <a:solidFill>
                  <a:schemeClr val="tx1"/>
                </a:solidFill>
              </a:rPr>
              <a:t>Fast ROI</a:t>
            </a:r>
          </a:p>
        </p:txBody>
      </p:sp>
      <p:sp>
        <p:nvSpPr>
          <p:cNvPr id="166" name="TextBox 165">
            <a:extLst>
              <a:ext uri="{FF2B5EF4-FFF2-40B4-BE49-F238E27FC236}">
                <a16:creationId xmlns:a16="http://schemas.microsoft.com/office/drawing/2014/main" id="{9C577B58-86A4-8B1B-93DD-8032851EE89C}"/>
              </a:ext>
            </a:extLst>
          </p:cNvPr>
          <p:cNvSpPr txBox="1"/>
          <p:nvPr userDrawn="1"/>
        </p:nvSpPr>
        <p:spPr>
          <a:xfrm>
            <a:off x="2524257" y="5877738"/>
            <a:ext cx="709636" cy="215444"/>
          </a:xfrm>
          <a:prstGeom prst="rect">
            <a:avLst/>
          </a:prstGeom>
          <a:noFill/>
        </p:spPr>
        <p:txBody>
          <a:bodyPr wrap="square" lIns="0" rIns="0">
            <a:noAutofit/>
          </a:bodyPr>
          <a:lstStyle/>
          <a:p>
            <a:pPr algn="ctr"/>
            <a:r>
              <a:rPr lang="en-US" sz="800">
                <a:solidFill>
                  <a:schemeClr val="tx1"/>
                </a:solidFill>
              </a:rPr>
              <a:t>Hourglass</a:t>
            </a:r>
          </a:p>
        </p:txBody>
      </p:sp>
      <p:sp>
        <p:nvSpPr>
          <p:cNvPr id="167" name="TextBox 166">
            <a:extLst>
              <a:ext uri="{FF2B5EF4-FFF2-40B4-BE49-F238E27FC236}">
                <a16:creationId xmlns:a16="http://schemas.microsoft.com/office/drawing/2014/main" id="{6828CF9C-A1E7-799D-FEC7-7ACDF45BC775}"/>
              </a:ext>
            </a:extLst>
          </p:cNvPr>
          <p:cNvSpPr txBox="1"/>
          <p:nvPr userDrawn="1"/>
        </p:nvSpPr>
        <p:spPr>
          <a:xfrm>
            <a:off x="4667488" y="3367961"/>
            <a:ext cx="709636" cy="215444"/>
          </a:xfrm>
          <a:prstGeom prst="rect">
            <a:avLst/>
          </a:prstGeom>
          <a:noFill/>
        </p:spPr>
        <p:txBody>
          <a:bodyPr wrap="square" lIns="0" rIns="0">
            <a:noAutofit/>
          </a:bodyPr>
          <a:lstStyle/>
          <a:p>
            <a:pPr algn="ctr"/>
            <a:r>
              <a:rPr lang="en-US" sz="800">
                <a:solidFill>
                  <a:schemeClr val="tx1"/>
                </a:solidFill>
              </a:rPr>
              <a:t>Code</a:t>
            </a:r>
          </a:p>
        </p:txBody>
      </p:sp>
      <p:sp>
        <p:nvSpPr>
          <p:cNvPr id="168" name="TextBox 167">
            <a:extLst>
              <a:ext uri="{FF2B5EF4-FFF2-40B4-BE49-F238E27FC236}">
                <a16:creationId xmlns:a16="http://schemas.microsoft.com/office/drawing/2014/main" id="{C5C0E58A-C54E-5074-0105-371E0D61BFCD}"/>
              </a:ext>
            </a:extLst>
          </p:cNvPr>
          <p:cNvSpPr txBox="1"/>
          <p:nvPr userDrawn="1"/>
        </p:nvSpPr>
        <p:spPr>
          <a:xfrm>
            <a:off x="4667488" y="4216498"/>
            <a:ext cx="709636" cy="338554"/>
          </a:xfrm>
          <a:prstGeom prst="rect">
            <a:avLst/>
          </a:prstGeom>
          <a:noFill/>
        </p:spPr>
        <p:txBody>
          <a:bodyPr wrap="square" lIns="0" rIns="0">
            <a:noAutofit/>
          </a:bodyPr>
          <a:lstStyle/>
          <a:p>
            <a:pPr algn="ctr"/>
            <a:r>
              <a:rPr lang="en-US" sz="800">
                <a:solidFill>
                  <a:schemeClr val="tx1"/>
                </a:solidFill>
              </a:rPr>
              <a:t>Desktop program</a:t>
            </a:r>
          </a:p>
        </p:txBody>
      </p:sp>
      <p:sp>
        <p:nvSpPr>
          <p:cNvPr id="169" name="TextBox 168">
            <a:extLst>
              <a:ext uri="{FF2B5EF4-FFF2-40B4-BE49-F238E27FC236}">
                <a16:creationId xmlns:a16="http://schemas.microsoft.com/office/drawing/2014/main" id="{DC9A94EC-DE32-51A2-60E2-F9A8428DE79E}"/>
              </a:ext>
            </a:extLst>
          </p:cNvPr>
          <p:cNvSpPr txBox="1"/>
          <p:nvPr userDrawn="1"/>
        </p:nvSpPr>
        <p:spPr>
          <a:xfrm>
            <a:off x="5381899" y="5053521"/>
            <a:ext cx="709636" cy="215444"/>
          </a:xfrm>
          <a:prstGeom prst="rect">
            <a:avLst/>
          </a:prstGeom>
          <a:noFill/>
        </p:spPr>
        <p:txBody>
          <a:bodyPr wrap="square" lIns="0" rIns="0">
            <a:noAutofit/>
          </a:bodyPr>
          <a:lstStyle/>
          <a:p>
            <a:pPr algn="ctr"/>
            <a:r>
              <a:rPr lang="en-US" sz="800">
                <a:solidFill>
                  <a:schemeClr val="tx1"/>
                </a:solidFill>
              </a:rPr>
              <a:t>First-link</a:t>
            </a:r>
          </a:p>
        </p:txBody>
      </p:sp>
      <p:sp>
        <p:nvSpPr>
          <p:cNvPr id="170" name="TextBox 169">
            <a:extLst>
              <a:ext uri="{FF2B5EF4-FFF2-40B4-BE49-F238E27FC236}">
                <a16:creationId xmlns:a16="http://schemas.microsoft.com/office/drawing/2014/main" id="{60079FE6-1DE0-E4DF-3076-AA52D5F2824F}"/>
              </a:ext>
            </a:extLst>
          </p:cNvPr>
          <p:cNvSpPr txBox="1"/>
          <p:nvPr userDrawn="1"/>
        </p:nvSpPr>
        <p:spPr>
          <a:xfrm>
            <a:off x="4667488" y="2580873"/>
            <a:ext cx="709636" cy="338554"/>
          </a:xfrm>
          <a:prstGeom prst="rect">
            <a:avLst/>
          </a:prstGeom>
          <a:noFill/>
        </p:spPr>
        <p:txBody>
          <a:bodyPr wrap="square" lIns="0" rIns="0">
            <a:noAutofit/>
          </a:bodyPr>
          <a:lstStyle/>
          <a:p>
            <a:pPr algn="ctr"/>
            <a:r>
              <a:rPr lang="en-US" sz="800">
                <a:solidFill>
                  <a:schemeClr val="tx1"/>
                </a:solidFill>
              </a:rPr>
              <a:t>Automated data entry</a:t>
            </a:r>
          </a:p>
        </p:txBody>
      </p:sp>
      <p:sp>
        <p:nvSpPr>
          <p:cNvPr id="171" name="TextBox 170">
            <a:extLst>
              <a:ext uri="{FF2B5EF4-FFF2-40B4-BE49-F238E27FC236}">
                <a16:creationId xmlns:a16="http://schemas.microsoft.com/office/drawing/2014/main" id="{FB01A45B-D431-3990-4E9D-177AF0A8A849}"/>
              </a:ext>
            </a:extLst>
          </p:cNvPr>
          <p:cNvSpPr txBox="1"/>
          <p:nvPr userDrawn="1"/>
        </p:nvSpPr>
        <p:spPr>
          <a:xfrm>
            <a:off x="5381899" y="1753079"/>
            <a:ext cx="709636" cy="215444"/>
          </a:xfrm>
          <a:prstGeom prst="rect">
            <a:avLst/>
          </a:prstGeom>
          <a:noFill/>
        </p:spPr>
        <p:txBody>
          <a:bodyPr wrap="square" lIns="0" rIns="0">
            <a:noAutofit/>
          </a:bodyPr>
          <a:lstStyle/>
          <a:p>
            <a:pPr algn="ctr"/>
            <a:r>
              <a:rPr lang="en-US" sz="800">
                <a:solidFill>
                  <a:schemeClr val="tx1"/>
                </a:solidFill>
              </a:rPr>
              <a:t>AI </a:t>
            </a:r>
          </a:p>
        </p:txBody>
      </p:sp>
      <p:sp>
        <p:nvSpPr>
          <p:cNvPr id="172" name="TextBox 171">
            <a:extLst>
              <a:ext uri="{FF2B5EF4-FFF2-40B4-BE49-F238E27FC236}">
                <a16:creationId xmlns:a16="http://schemas.microsoft.com/office/drawing/2014/main" id="{C20D9032-06AA-FC15-3948-452F49CA60C7}"/>
              </a:ext>
            </a:extLst>
          </p:cNvPr>
          <p:cNvSpPr txBox="1"/>
          <p:nvPr userDrawn="1"/>
        </p:nvSpPr>
        <p:spPr>
          <a:xfrm>
            <a:off x="5381899" y="5877738"/>
            <a:ext cx="709636" cy="215444"/>
          </a:xfrm>
          <a:prstGeom prst="rect">
            <a:avLst/>
          </a:prstGeom>
          <a:noFill/>
        </p:spPr>
        <p:txBody>
          <a:bodyPr wrap="square" lIns="0" rIns="0">
            <a:noAutofit/>
          </a:bodyPr>
          <a:lstStyle/>
          <a:p>
            <a:pPr algn="ctr"/>
            <a:r>
              <a:rPr lang="en-US" sz="800">
                <a:solidFill>
                  <a:schemeClr val="tx1"/>
                </a:solidFill>
              </a:rPr>
              <a:t>Keyboard</a:t>
            </a:r>
          </a:p>
        </p:txBody>
      </p:sp>
      <p:sp>
        <p:nvSpPr>
          <p:cNvPr id="173" name="TextBox 172">
            <a:extLst>
              <a:ext uri="{FF2B5EF4-FFF2-40B4-BE49-F238E27FC236}">
                <a16:creationId xmlns:a16="http://schemas.microsoft.com/office/drawing/2014/main" id="{2F0D8086-1588-0B00-5E4F-E4743E256807}"/>
              </a:ext>
            </a:extLst>
          </p:cNvPr>
          <p:cNvSpPr txBox="1"/>
          <p:nvPr userDrawn="1"/>
        </p:nvSpPr>
        <p:spPr>
          <a:xfrm>
            <a:off x="5381899" y="3367961"/>
            <a:ext cx="709636" cy="338554"/>
          </a:xfrm>
          <a:prstGeom prst="rect">
            <a:avLst/>
          </a:prstGeom>
          <a:noFill/>
        </p:spPr>
        <p:txBody>
          <a:bodyPr wrap="square" lIns="0" rIns="0">
            <a:noAutofit/>
          </a:bodyPr>
          <a:lstStyle/>
          <a:p>
            <a:pPr algn="ctr"/>
            <a:r>
              <a:rPr lang="en-US" sz="800">
                <a:solidFill>
                  <a:schemeClr val="tx1"/>
                </a:solidFill>
              </a:rPr>
              <a:t>Complete </a:t>
            </a:r>
          </a:p>
          <a:p>
            <a:pPr algn="ctr"/>
            <a:r>
              <a:rPr lang="en-US" sz="800">
                <a:solidFill>
                  <a:schemeClr val="tx1"/>
                </a:solidFill>
              </a:rPr>
              <a:t>audit</a:t>
            </a:r>
          </a:p>
        </p:txBody>
      </p:sp>
      <p:sp>
        <p:nvSpPr>
          <p:cNvPr id="174" name="TextBox 173">
            <a:extLst>
              <a:ext uri="{FF2B5EF4-FFF2-40B4-BE49-F238E27FC236}">
                <a16:creationId xmlns:a16="http://schemas.microsoft.com/office/drawing/2014/main" id="{03105DCE-0318-F0C6-CC27-026BF24CF138}"/>
              </a:ext>
            </a:extLst>
          </p:cNvPr>
          <p:cNvSpPr txBox="1"/>
          <p:nvPr userDrawn="1"/>
        </p:nvSpPr>
        <p:spPr>
          <a:xfrm>
            <a:off x="5381899" y="4216498"/>
            <a:ext cx="709636" cy="338554"/>
          </a:xfrm>
          <a:prstGeom prst="rect">
            <a:avLst/>
          </a:prstGeom>
          <a:noFill/>
        </p:spPr>
        <p:txBody>
          <a:bodyPr wrap="square" lIns="0" rIns="0">
            <a:noAutofit/>
          </a:bodyPr>
          <a:lstStyle/>
          <a:p>
            <a:pPr algn="ctr"/>
            <a:r>
              <a:rPr lang="en-US" sz="800">
                <a:solidFill>
                  <a:schemeClr val="tx1"/>
                </a:solidFill>
              </a:rPr>
              <a:t>Document </a:t>
            </a:r>
            <a:br>
              <a:rPr lang="en-US" sz="800">
                <a:solidFill>
                  <a:schemeClr val="tx1"/>
                </a:solidFill>
              </a:rPr>
            </a:br>
            <a:endParaRPr lang="en-US" sz="800">
              <a:solidFill>
                <a:schemeClr val="tx1"/>
              </a:solidFill>
            </a:endParaRPr>
          </a:p>
        </p:txBody>
      </p:sp>
      <p:sp>
        <p:nvSpPr>
          <p:cNvPr id="175" name="TextBox 174">
            <a:extLst>
              <a:ext uri="{FF2B5EF4-FFF2-40B4-BE49-F238E27FC236}">
                <a16:creationId xmlns:a16="http://schemas.microsoft.com/office/drawing/2014/main" id="{0E62E34E-6ED4-6572-8849-4B800DADD434}"/>
              </a:ext>
            </a:extLst>
          </p:cNvPr>
          <p:cNvSpPr txBox="1"/>
          <p:nvPr userDrawn="1"/>
        </p:nvSpPr>
        <p:spPr>
          <a:xfrm>
            <a:off x="6096309" y="5053521"/>
            <a:ext cx="709636" cy="215444"/>
          </a:xfrm>
          <a:prstGeom prst="rect">
            <a:avLst/>
          </a:prstGeom>
          <a:noFill/>
        </p:spPr>
        <p:txBody>
          <a:bodyPr wrap="square" lIns="0" rIns="0">
            <a:noAutofit/>
          </a:bodyPr>
          <a:lstStyle/>
          <a:p>
            <a:pPr algn="ctr"/>
            <a:r>
              <a:rPr lang="en-US" sz="800">
                <a:solidFill>
                  <a:schemeClr val="tx1"/>
                </a:solidFill>
              </a:rPr>
              <a:t>First-mention</a:t>
            </a:r>
          </a:p>
        </p:txBody>
      </p:sp>
      <p:sp>
        <p:nvSpPr>
          <p:cNvPr id="176" name="TextBox 175">
            <a:extLst>
              <a:ext uri="{FF2B5EF4-FFF2-40B4-BE49-F238E27FC236}">
                <a16:creationId xmlns:a16="http://schemas.microsoft.com/office/drawing/2014/main" id="{ED0B14EA-A8E6-CACA-9B25-37D38C03F06B}"/>
              </a:ext>
            </a:extLst>
          </p:cNvPr>
          <p:cNvSpPr txBox="1"/>
          <p:nvPr userDrawn="1"/>
        </p:nvSpPr>
        <p:spPr>
          <a:xfrm>
            <a:off x="5381899" y="2580873"/>
            <a:ext cx="709636" cy="215444"/>
          </a:xfrm>
          <a:prstGeom prst="rect">
            <a:avLst/>
          </a:prstGeom>
          <a:noFill/>
        </p:spPr>
        <p:txBody>
          <a:bodyPr wrap="square" lIns="0" rIns="0">
            <a:noAutofit/>
          </a:bodyPr>
          <a:lstStyle/>
          <a:p>
            <a:pPr algn="ctr"/>
            <a:r>
              <a:rPr lang="en-US" sz="800">
                <a:solidFill>
                  <a:schemeClr val="tx1"/>
                </a:solidFill>
              </a:rPr>
              <a:t>Automation</a:t>
            </a:r>
          </a:p>
        </p:txBody>
      </p:sp>
      <p:sp>
        <p:nvSpPr>
          <p:cNvPr id="177" name="TextBox 176">
            <a:extLst>
              <a:ext uri="{FF2B5EF4-FFF2-40B4-BE49-F238E27FC236}">
                <a16:creationId xmlns:a16="http://schemas.microsoft.com/office/drawing/2014/main" id="{C52B26B0-DCB5-4E42-3322-7322B2E04405}"/>
              </a:ext>
            </a:extLst>
          </p:cNvPr>
          <p:cNvSpPr txBox="1"/>
          <p:nvPr userDrawn="1"/>
        </p:nvSpPr>
        <p:spPr>
          <a:xfrm>
            <a:off x="6096309" y="1753079"/>
            <a:ext cx="709636" cy="215444"/>
          </a:xfrm>
          <a:prstGeom prst="rect">
            <a:avLst/>
          </a:prstGeom>
          <a:noFill/>
        </p:spPr>
        <p:txBody>
          <a:bodyPr wrap="square" lIns="0" rIns="0">
            <a:noAutofit/>
          </a:bodyPr>
          <a:lstStyle/>
          <a:p>
            <a:pPr algn="ctr"/>
            <a:r>
              <a:rPr lang="en-US" sz="800">
                <a:solidFill>
                  <a:schemeClr val="tx1"/>
                </a:solidFill>
              </a:rPr>
              <a:t>AI Alt</a:t>
            </a:r>
          </a:p>
        </p:txBody>
      </p:sp>
      <p:sp>
        <p:nvSpPr>
          <p:cNvPr id="178" name="TextBox 177">
            <a:extLst>
              <a:ext uri="{FF2B5EF4-FFF2-40B4-BE49-F238E27FC236}">
                <a16:creationId xmlns:a16="http://schemas.microsoft.com/office/drawing/2014/main" id="{4205794A-0174-0BBE-A881-5960CAD31613}"/>
              </a:ext>
            </a:extLst>
          </p:cNvPr>
          <p:cNvSpPr txBox="1"/>
          <p:nvPr userDrawn="1"/>
        </p:nvSpPr>
        <p:spPr>
          <a:xfrm>
            <a:off x="6096309" y="5877738"/>
            <a:ext cx="709636" cy="215444"/>
          </a:xfrm>
          <a:prstGeom prst="rect">
            <a:avLst/>
          </a:prstGeom>
          <a:noFill/>
        </p:spPr>
        <p:txBody>
          <a:bodyPr wrap="square" lIns="0" rIns="0">
            <a:noAutofit/>
          </a:bodyPr>
          <a:lstStyle/>
          <a:p>
            <a:pPr algn="ctr"/>
            <a:r>
              <a:rPr lang="en-US" sz="800">
                <a:solidFill>
                  <a:schemeClr val="tx1"/>
                </a:solidFill>
              </a:rPr>
              <a:t>Label</a:t>
            </a:r>
          </a:p>
        </p:txBody>
      </p:sp>
      <p:sp>
        <p:nvSpPr>
          <p:cNvPr id="179" name="TextBox 178">
            <a:extLst>
              <a:ext uri="{FF2B5EF4-FFF2-40B4-BE49-F238E27FC236}">
                <a16:creationId xmlns:a16="http://schemas.microsoft.com/office/drawing/2014/main" id="{DB038319-79B5-1BD8-BFA5-BC37F86D80AA}"/>
              </a:ext>
            </a:extLst>
          </p:cNvPr>
          <p:cNvSpPr txBox="1"/>
          <p:nvPr userDrawn="1"/>
        </p:nvSpPr>
        <p:spPr>
          <a:xfrm>
            <a:off x="6096309" y="3367961"/>
            <a:ext cx="709636" cy="338554"/>
          </a:xfrm>
          <a:prstGeom prst="rect">
            <a:avLst/>
          </a:prstGeom>
          <a:noFill/>
        </p:spPr>
        <p:txBody>
          <a:bodyPr wrap="square" lIns="0" rIns="0">
            <a:noAutofit/>
          </a:bodyPr>
          <a:lstStyle/>
          <a:p>
            <a:pPr algn="ctr"/>
            <a:r>
              <a:rPr lang="en-US" sz="800">
                <a:solidFill>
                  <a:schemeClr val="tx1"/>
                </a:solidFill>
              </a:rPr>
              <a:t>Contact</a:t>
            </a:r>
          </a:p>
          <a:p>
            <a:pPr algn="ctr"/>
            <a:r>
              <a:rPr lang="en-US" sz="800">
                <a:solidFill>
                  <a:schemeClr val="tx1"/>
                </a:solidFill>
              </a:rPr>
              <a:t>email</a:t>
            </a:r>
          </a:p>
        </p:txBody>
      </p:sp>
      <p:sp>
        <p:nvSpPr>
          <p:cNvPr id="180" name="TextBox 179">
            <a:extLst>
              <a:ext uri="{FF2B5EF4-FFF2-40B4-BE49-F238E27FC236}">
                <a16:creationId xmlns:a16="http://schemas.microsoft.com/office/drawing/2014/main" id="{ABF5B548-A07D-083B-81C0-3FD563501127}"/>
              </a:ext>
            </a:extLst>
          </p:cNvPr>
          <p:cNvSpPr txBox="1"/>
          <p:nvPr userDrawn="1"/>
        </p:nvSpPr>
        <p:spPr>
          <a:xfrm>
            <a:off x="6096309" y="4216498"/>
            <a:ext cx="709636" cy="215444"/>
          </a:xfrm>
          <a:prstGeom prst="rect">
            <a:avLst/>
          </a:prstGeom>
          <a:noFill/>
        </p:spPr>
        <p:txBody>
          <a:bodyPr wrap="square" lIns="0" rIns="0">
            <a:noAutofit/>
          </a:bodyPr>
          <a:lstStyle/>
          <a:p>
            <a:pPr algn="ctr"/>
            <a:r>
              <a:rPr lang="en-US" sz="800">
                <a:solidFill>
                  <a:schemeClr val="tx1"/>
                </a:solidFill>
              </a:rPr>
              <a:t>Done</a:t>
            </a:r>
          </a:p>
        </p:txBody>
      </p:sp>
      <p:sp>
        <p:nvSpPr>
          <p:cNvPr id="182" name="TextBox 181">
            <a:extLst>
              <a:ext uri="{FF2B5EF4-FFF2-40B4-BE49-F238E27FC236}">
                <a16:creationId xmlns:a16="http://schemas.microsoft.com/office/drawing/2014/main" id="{821D07A1-47A4-9255-DEB1-C2640D028BB8}"/>
              </a:ext>
            </a:extLst>
          </p:cNvPr>
          <p:cNvSpPr txBox="1"/>
          <p:nvPr userDrawn="1"/>
        </p:nvSpPr>
        <p:spPr>
          <a:xfrm>
            <a:off x="6810720" y="5053521"/>
            <a:ext cx="709636" cy="215444"/>
          </a:xfrm>
          <a:prstGeom prst="rect">
            <a:avLst/>
          </a:prstGeom>
          <a:noFill/>
        </p:spPr>
        <p:txBody>
          <a:bodyPr wrap="square" lIns="0" rIns="0">
            <a:noAutofit/>
          </a:bodyPr>
          <a:lstStyle/>
          <a:p>
            <a:pPr algn="ctr"/>
            <a:r>
              <a:rPr lang="en-US" sz="800">
                <a:solidFill>
                  <a:schemeClr val="tx1"/>
                </a:solidFill>
              </a:rPr>
              <a:t>First-</a:t>
            </a:r>
            <a:r>
              <a:rPr lang="en-US" sz="800" err="1">
                <a:solidFill>
                  <a:schemeClr val="tx1"/>
                </a:solidFill>
              </a:rPr>
              <a:t>onebox</a:t>
            </a:r>
            <a:endParaRPr lang="en-US" sz="800">
              <a:solidFill>
                <a:schemeClr val="tx1"/>
              </a:solidFill>
            </a:endParaRPr>
          </a:p>
        </p:txBody>
      </p:sp>
      <p:sp>
        <p:nvSpPr>
          <p:cNvPr id="184" name="TextBox 183">
            <a:extLst>
              <a:ext uri="{FF2B5EF4-FFF2-40B4-BE49-F238E27FC236}">
                <a16:creationId xmlns:a16="http://schemas.microsoft.com/office/drawing/2014/main" id="{B86C15F5-3A55-A437-9332-4855D1AE1ED5}"/>
              </a:ext>
            </a:extLst>
          </p:cNvPr>
          <p:cNvSpPr txBox="1"/>
          <p:nvPr userDrawn="1"/>
        </p:nvSpPr>
        <p:spPr>
          <a:xfrm>
            <a:off x="6096309" y="2580873"/>
            <a:ext cx="709636" cy="338554"/>
          </a:xfrm>
          <a:prstGeom prst="rect">
            <a:avLst/>
          </a:prstGeom>
          <a:noFill/>
        </p:spPr>
        <p:txBody>
          <a:bodyPr wrap="square" lIns="0" rIns="0">
            <a:noAutofit/>
          </a:bodyPr>
          <a:lstStyle/>
          <a:p>
            <a:pPr algn="ctr"/>
            <a:r>
              <a:rPr lang="en-US" sz="800">
                <a:solidFill>
                  <a:schemeClr val="tx1"/>
                </a:solidFill>
              </a:rPr>
              <a:t>Background automation</a:t>
            </a:r>
          </a:p>
        </p:txBody>
      </p:sp>
      <p:sp>
        <p:nvSpPr>
          <p:cNvPr id="186" name="TextBox 185">
            <a:extLst>
              <a:ext uri="{FF2B5EF4-FFF2-40B4-BE49-F238E27FC236}">
                <a16:creationId xmlns:a16="http://schemas.microsoft.com/office/drawing/2014/main" id="{D62BB331-D917-D93E-6266-708E5188336B}"/>
              </a:ext>
            </a:extLst>
          </p:cNvPr>
          <p:cNvSpPr txBox="1"/>
          <p:nvPr userDrawn="1"/>
        </p:nvSpPr>
        <p:spPr>
          <a:xfrm>
            <a:off x="6810720" y="1753079"/>
            <a:ext cx="709636" cy="215444"/>
          </a:xfrm>
          <a:prstGeom prst="rect">
            <a:avLst/>
          </a:prstGeom>
          <a:noFill/>
        </p:spPr>
        <p:txBody>
          <a:bodyPr wrap="square" lIns="0" rIns="0">
            <a:noAutofit/>
          </a:bodyPr>
          <a:lstStyle/>
          <a:p>
            <a:pPr algn="ctr"/>
            <a:r>
              <a:rPr lang="en-US" sz="800">
                <a:solidFill>
                  <a:schemeClr val="tx1"/>
                </a:solidFill>
              </a:rPr>
              <a:t>AI Enabled</a:t>
            </a:r>
          </a:p>
        </p:txBody>
      </p:sp>
      <p:sp>
        <p:nvSpPr>
          <p:cNvPr id="188" name="TextBox 187">
            <a:extLst>
              <a:ext uri="{FF2B5EF4-FFF2-40B4-BE49-F238E27FC236}">
                <a16:creationId xmlns:a16="http://schemas.microsoft.com/office/drawing/2014/main" id="{1B6FE7F1-F0D3-9943-3C58-F246C2C6319B}"/>
              </a:ext>
            </a:extLst>
          </p:cNvPr>
          <p:cNvSpPr txBox="1"/>
          <p:nvPr userDrawn="1"/>
        </p:nvSpPr>
        <p:spPr>
          <a:xfrm>
            <a:off x="6810720" y="5877738"/>
            <a:ext cx="709636" cy="215444"/>
          </a:xfrm>
          <a:prstGeom prst="rect">
            <a:avLst/>
          </a:prstGeom>
          <a:noFill/>
        </p:spPr>
        <p:txBody>
          <a:bodyPr wrap="square" lIns="0" rIns="0">
            <a:noAutofit/>
          </a:bodyPr>
          <a:lstStyle/>
          <a:p>
            <a:pPr algn="ctr"/>
            <a:r>
              <a:rPr lang="en-US" sz="800">
                <a:solidFill>
                  <a:schemeClr val="tx1"/>
                </a:solidFill>
              </a:rPr>
              <a:t>Label alt</a:t>
            </a:r>
          </a:p>
        </p:txBody>
      </p:sp>
      <p:sp>
        <p:nvSpPr>
          <p:cNvPr id="190" name="TextBox 189">
            <a:extLst>
              <a:ext uri="{FF2B5EF4-FFF2-40B4-BE49-F238E27FC236}">
                <a16:creationId xmlns:a16="http://schemas.microsoft.com/office/drawing/2014/main" id="{DAB33093-D44B-2D97-4356-7477A3167BF9}"/>
              </a:ext>
            </a:extLst>
          </p:cNvPr>
          <p:cNvSpPr txBox="1"/>
          <p:nvPr userDrawn="1"/>
        </p:nvSpPr>
        <p:spPr>
          <a:xfrm>
            <a:off x="8959652" y="3367961"/>
            <a:ext cx="709636" cy="215444"/>
          </a:xfrm>
          <a:prstGeom prst="rect">
            <a:avLst/>
          </a:prstGeom>
          <a:noFill/>
        </p:spPr>
        <p:txBody>
          <a:bodyPr wrap="square" lIns="0" rIns="0">
            <a:noAutofit/>
          </a:bodyPr>
          <a:lstStyle/>
          <a:p>
            <a:pPr algn="ctr"/>
            <a:r>
              <a:rPr lang="en-US" sz="800">
                <a:solidFill>
                  <a:schemeClr val="tx1"/>
                </a:solidFill>
              </a:rPr>
              <a:t>Cost low</a:t>
            </a:r>
          </a:p>
        </p:txBody>
      </p:sp>
      <p:sp>
        <p:nvSpPr>
          <p:cNvPr id="192" name="TextBox 191">
            <a:extLst>
              <a:ext uri="{FF2B5EF4-FFF2-40B4-BE49-F238E27FC236}">
                <a16:creationId xmlns:a16="http://schemas.microsoft.com/office/drawing/2014/main" id="{CF4B254F-A656-0013-3E04-38B792CA7F65}"/>
              </a:ext>
            </a:extLst>
          </p:cNvPr>
          <p:cNvSpPr txBox="1"/>
          <p:nvPr userDrawn="1"/>
        </p:nvSpPr>
        <p:spPr>
          <a:xfrm>
            <a:off x="8959652" y="4216498"/>
            <a:ext cx="709636" cy="215444"/>
          </a:xfrm>
          <a:prstGeom prst="rect">
            <a:avLst/>
          </a:prstGeom>
          <a:noFill/>
        </p:spPr>
        <p:txBody>
          <a:bodyPr wrap="square" lIns="0" rIns="0">
            <a:noAutofit/>
          </a:bodyPr>
          <a:lstStyle/>
          <a:p>
            <a:pPr algn="ctr"/>
            <a:r>
              <a:rPr lang="en-US" sz="800">
                <a:solidFill>
                  <a:schemeClr val="tx1"/>
                </a:solidFill>
              </a:rPr>
              <a:t>Editor</a:t>
            </a:r>
          </a:p>
        </p:txBody>
      </p:sp>
      <p:sp>
        <p:nvSpPr>
          <p:cNvPr id="194" name="TextBox 193">
            <a:extLst>
              <a:ext uri="{FF2B5EF4-FFF2-40B4-BE49-F238E27FC236}">
                <a16:creationId xmlns:a16="http://schemas.microsoft.com/office/drawing/2014/main" id="{F45D9769-572E-7CCF-71EA-8D31429E5EE1}"/>
              </a:ext>
            </a:extLst>
          </p:cNvPr>
          <p:cNvSpPr txBox="1"/>
          <p:nvPr userDrawn="1"/>
        </p:nvSpPr>
        <p:spPr>
          <a:xfrm>
            <a:off x="9672676" y="5053521"/>
            <a:ext cx="709636" cy="215444"/>
          </a:xfrm>
          <a:prstGeom prst="rect">
            <a:avLst/>
          </a:prstGeom>
          <a:noFill/>
        </p:spPr>
        <p:txBody>
          <a:bodyPr wrap="square" lIns="0" rIns="0">
            <a:noAutofit/>
          </a:bodyPr>
          <a:lstStyle/>
          <a:p>
            <a:pPr algn="ctr"/>
            <a:r>
              <a:rPr lang="en-US" sz="800">
                <a:solidFill>
                  <a:schemeClr val="tx1"/>
                </a:solidFill>
              </a:rPr>
              <a:t>Goals</a:t>
            </a:r>
          </a:p>
        </p:txBody>
      </p:sp>
      <p:sp>
        <p:nvSpPr>
          <p:cNvPr id="196" name="TextBox 195">
            <a:extLst>
              <a:ext uri="{FF2B5EF4-FFF2-40B4-BE49-F238E27FC236}">
                <a16:creationId xmlns:a16="http://schemas.microsoft.com/office/drawing/2014/main" id="{51472E69-C443-F326-86F8-C88BD4F741FB}"/>
              </a:ext>
            </a:extLst>
          </p:cNvPr>
          <p:cNvSpPr txBox="1"/>
          <p:nvPr userDrawn="1"/>
        </p:nvSpPr>
        <p:spPr>
          <a:xfrm>
            <a:off x="8959652" y="2580873"/>
            <a:ext cx="709636" cy="338554"/>
          </a:xfrm>
          <a:prstGeom prst="rect">
            <a:avLst/>
          </a:prstGeom>
          <a:noFill/>
        </p:spPr>
        <p:txBody>
          <a:bodyPr wrap="square" lIns="0" rIns="0">
            <a:noAutofit/>
          </a:bodyPr>
          <a:lstStyle/>
          <a:p>
            <a:pPr algn="ctr"/>
            <a:r>
              <a:rPr lang="en-US" sz="800">
                <a:solidFill>
                  <a:schemeClr val="tx1"/>
                </a:solidFill>
              </a:rPr>
              <a:t>Business partner-up alt</a:t>
            </a:r>
          </a:p>
        </p:txBody>
      </p:sp>
      <p:sp>
        <p:nvSpPr>
          <p:cNvPr id="198" name="TextBox 197">
            <a:extLst>
              <a:ext uri="{FF2B5EF4-FFF2-40B4-BE49-F238E27FC236}">
                <a16:creationId xmlns:a16="http://schemas.microsoft.com/office/drawing/2014/main" id="{BDCB3D5F-2083-DAEB-5D9B-493A2A62149A}"/>
              </a:ext>
            </a:extLst>
          </p:cNvPr>
          <p:cNvSpPr txBox="1"/>
          <p:nvPr userDrawn="1"/>
        </p:nvSpPr>
        <p:spPr>
          <a:xfrm>
            <a:off x="9672676" y="1753079"/>
            <a:ext cx="709636" cy="338554"/>
          </a:xfrm>
          <a:prstGeom prst="rect">
            <a:avLst/>
          </a:prstGeom>
          <a:noFill/>
        </p:spPr>
        <p:txBody>
          <a:bodyPr wrap="square" lIns="0" rIns="0">
            <a:noAutofit/>
          </a:bodyPr>
          <a:lstStyle/>
          <a:p>
            <a:pPr algn="ctr"/>
            <a:r>
              <a:rPr lang="en-US" sz="800">
                <a:solidFill>
                  <a:schemeClr val="tx1"/>
                </a:solidFill>
              </a:rPr>
              <a:t>App-3rd-party  2</a:t>
            </a:r>
          </a:p>
        </p:txBody>
      </p:sp>
      <p:sp>
        <p:nvSpPr>
          <p:cNvPr id="200" name="TextBox 199">
            <a:extLst>
              <a:ext uri="{FF2B5EF4-FFF2-40B4-BE49-F238E27FC236}">
                <a16:creationId xmlns:a16="http://schemas.microsoft.com/office/drawing/2014/main" id="{76F35152-B5C2-9844-D611-88B49788AEB3}"/>
              </a:ext>
            </a:extLst>
          </p:cNvPr>
          <p:cNvSpPr txBox="1"/>
          <p:nvPr userDrawn="1"/>
        </p:nvSpPr>
        <p:spPr>
          <a:xfrm>
            <a:off x="10387591" y="5877738"/>
            <a:ext cx="709636" cy="338554"/>
          </a:xfrm>
          <a:prstGeom prst="rect">
            <a:avLst/>
          </a:prstGeom>
          <a:noFill/>
        </p:spPr>
        <p:txBody>
          <a:bodyPr wrap="square" lIns="0" rIns="0">
            <a:noAutofit/>
          </a:bodyPr>
          <a:lstStyle/>
          <a:p>
            <a:pPr algn="ctr"/>
            <a:r>
              <a:rPr lang="en-US" sz="800">
                <a:solidFill>
                  <a:schemeClr val="tx1"/>
                </a:solidFill>
              </a:rPr>
              <a:t>Link </a:t>
            </a:r>
          </a:p>
          <a:p>
            <a:pPr algn="ctr"/>
            <a:r>
              <a:rPr lang="en-US" sz="800">
                <a:solidFill>
                  <a:schemeClr val="tx1"/>
                </a:solidFill>
              </a:rPr>
              <a:t>special</a:t>
            </a:r>
          </a:p>
        </p:txBody>
      </p:sp>
      <p:sp>
        <p:nvSpPr>
          <p:cNvPr id="202" name="TextBox 201">
            <a:extLst>
              <a:ext uri="{FF2B5EF4-FFF2-40B4-BE49-F238E27FC236}">
                <a16:creationId xmlns:a16="http://schemas.microsoft.com/office/drawing/2014/main" id="{62D2C08A-0AE1-2A74-FAA6-25DA7665AE7D}"/>
              </a:ext>
            </a:extLst>
          </p:cNvPr>
          <p:cNvSpPr txBox="1"/>
          <p:nvPr userDrawn="1"/>
        </p:nvSpPr>
        <p:spPr>
          <a:xfrm>
            <a:off x="2524257" y="3367961"/>
            <a:ext cx="709636" cy="338554"/>
          </a:xfrm>
          <a:prstGeom prst="rect">
            <a:avLst/>
          </a:prstGeom>
          <a:noFill/>
        </p:spPr>
        <p:txBody>
          <a:bodyPr wrap="square" lIns="0" rIns="0">
            <a:noAutofit/>
          </a:bodyPr>
          <a:lstStyle/>
          <a:p>
            <a:pPr algn="ctr"/>
            <a:r>
              <a:rPr lang="en-US" sz="800">
                <a:solidFill>
                  <a:schemeClr val="tx1"/>
                </a:solidFill>
              </a:rPr>
              <a:t>Cloud download</a:t>
            </a:r>
          </a:p>
        </p:txBody>
      </p:sp>
      <p:sp>
        <p:nvSpPr>
          <p:cNvPr id="204" name="TextBox 203">
            <a:extLst>
              <a:ext uri="{FF2B5EF4-FFF2-40B4-BE49-F238E27FC236}">
                <a16:creationId xmlns:a16="http://schemas.microsoft.com/office/drawing/2014/main" id="{B3AB210F-4704-FE34-00F6-BA67E36F9A0D}"/>
              </a:ext>
            </a:extLst>
          </p:cNvPr>
          <p:cNvSpPr txBox="1"/>
          <p:nvPr userDrawn="1"/>
        </p:nvSpPr>
        <p:spPr>
          <a:xfrm>
            <a:off x="2524257" y="4216498"/>
            <a:ext cx="709636" cy="215444"/>
          </a:xfrm>
          <a:prstGeom prst="rect">
            <a:avLst/>
          </a:prstGeom>
          <a:noFill/>
        </p:spPr>
        <p:txBody>
          <a:bodyPr wrap="square" lIns="0" rIns="0">
            <a:noAutofit/>
          </a:bodyPr>
          <a:lstStyle/>
          <a:p>
            <a:pPr algn="ctr"/>
            <a:r>
              <a:rPr lang="en-US" sz="800">
                <a:solidFill>
                  <a:schemeClr val="tx1"/>
                </a:solidFill>
              </a:rPr>
              <a:t>Crown</a:t>
            </a:r>
          </a:p>
        </p:txBody>
      </p:sp>
      <p:sp>
        <p:nvSpPr>
          <p:cNvPr id="206" name="TextBox 205">
            <a:extLst>
              <a:ext uri="{FF2B5EF4-FFF2-40B4-BE49-F238E27FC236}">
                <a16:creationId xmlns:a16="http://schemas.microsoft.com/office/drawing/2014/main" id="{5673C0EC-67FD-1891-6947-AB545172AF3F}"/>
              </a:ext>
            </a:extLst>
          </p:cNvPr>
          <p:cNvSpPr txBox="1"/>
          <p:nvPr userDrawn="1"/>
        </p:nvSpPr>
        <p:spPr>
          <a:xfrm>
            <a:off x="3241239" y="5053521"/>
            <a:ext cx="709636" cy="215444"/>
          </a:xfrm>
          <a:prstGeom prst="rect">
            <a:avLst/>
          </a:prstGeom>
          <a:noFill/>
        </p:spPr>
        <p:txBody>
          <a:bodyPr wrap="square" lIns="0" rIns="0">
            <a:noAutofit/>
          </a:bodyPr>
          <a:lstStyle/>
          <a:p>
            <a:pPr algn="ctr"/>
            <a:r>
              <a:rPr lang="en-US" sz="800">
                <a:solidFill>
                  <a:schemeClr val="tx1"/>
                </a:solidFill>
              </a:rPr>
              <a:t>First Emoji</a:t>
            </a:r>
          </a:p>
        </p:txBody>
      </p:sp>
      <p:sp>
        <p:nvSpPr>
          <p:cNvPr id="208" name="TextBox 207">
            <a:extLst>
              <a:ext uri="{FF2B5EF4-FFF2-40B4-BE49-F238E27FC236}">
                <a16:creationId xmlns:a16="http://schemas.microsoft.com/office/drawing/2014/main" id="{976F7DF7-1D36-DF43-79B3-91EB7DDDBCB4}"/>
              </a:ext>
            </a:extLst>
          </p:cNvPr>
          <p:cNvSpPr txBox="1"/>
          <p:nvPr userDrawn="1"/>
        </p:nvSpPr>
        <p:spPr>
          <a:xfrm>
            <a:off x="11099777" y="1753079"/>
            <a:ext cx="709636" cy="215444"/>
          </a:xfrm>
          <a:prstGeom prst="rect">
            <a:avLst/>
          </a:prstGeom>
          <a:noFill/>
        </p:spPr>
        <p:txBody>
          <a:bodyPr wrap="square" lIns="0" rIns="0">
            <a:noAutofit/>
          </a:bodyPr>
          <a:lstStyle/>
          <a:p>
            <a:pPr algn="ctr"/>
            <a:r>
              <a:rPr lang="en-US" sz="800">
                <a:solidFill>
                  <a:schemeClr val="tx1"/>
                </a:solidFill>
              </a:rPr>
              <a:t>Assessment</a:t>
            </a:r>
          </a:p>
        </p:txBody>
      </p:sp>
      <p:sp>
        <p:nvSpPr>
          <p:cNvPr id="210" name="TextBox 209">
            <a:extLst>
              <a:ext uri="{FF2B5EF4-FFF2-40B4-BE49-F238E27FC236}">
                <a16:creationId xmlns:a16="http://schemas.microsoft.com/office/drawing/2014/main" id="{6AE69D01-FA47-1106-3CF0-91A88A9BB6D5}"/>
              </a:ext>
            </a:extLst>
          </p:cNvPr>
          <p:cNvSpPr txBox="1"/>
          <p:nvPr userDrawn="1"/>
        </p:nvSpPr>
        <p:spPr>
          <a:xfrm>
            <a:off x="3241239" y="1753079"/>
            <a:ext cx="709636" cy="215444"/>
          </a:xfrm>
          <a:prstGeom prst="rect">
            <a:avLst/>
          </a:prstGeom>
          <a:noFill/>
        </p:spPr>
        <p:txBody>
          <a:bodyPr wrap="square" lIns="0" rIns="0">
            <a:noAutofit/>
          </a:bodyPr>
          <a:lstStyle/>
          <a:p>
            <a:pPr algn="ctr"/>
            <a:r>
              <a:rPr lang="en-US" sz="800">
                <a:solidFill>
                  <a:schemeClr val="tx1"/>
                </a:solidFill>
              </a:rPr>
              <a:t>Abstract</a:t>
            </a:r>
          </a:p>
        </p:txBody>
      </p:sp>
      <p:sp>
        <p:nvSpPr>
          <p:cNvPr id="212" name="TextBox 211">
            <a:extLst>
              <a:ext uri="{FF2B5EF4-FFF2-40B4-BE49-F238E27FC236}">
                <a16:creationId xmlns:a16="http://schemas.microsoft.com/office/drawing/2014/main" id="{71E80189-DC96-BC03-4B8F-03FA3C5AB3F6}"/>
              </a:ext>
            </a:extLst>
          </p:cNvPr>
          <p:cNvSpPr txBox="1"/>
          <p:nvPr userDrawn="1"/>
        </p:nvSpPr>
        <p:spPr>
          <a:xfrm>
            <a:off x="3241239" y="5877738"/>
            <a:ext cx="709636" cy="215444"/>
          </a:xfrm>
          <a:prstGeom prst="rect">
            <a:avLst/>
          </a:prstGeom>
          <a:noFill/>
        </p:spPr>
        <p:txBody>
          <a:bodyPr wrap="square" lIns="0" rIns="0">
            <a:noAutofit/>
          </a:bodyPr>
          <a:lstStyle/>
          <a:p>
            <a:pPr algn="ctr"/>
            <a:r>
              <a:rPr lang="en-US" sz="800">
                <a:solidFill>
                  <a:schemeClr val="tx1"/>
                </a:solidFill>
              </a:rPr>
              <a:t>Information</a:t>
            </a:r>
          </a:p>
        </p:txBody>
      </p:sp>
      <p:sp>
        <p:nvSpPr>
          <p:cNvPr id="214" name="TextBox 213">
            <a:extLst>
              <a:ext uri="{FF2B5EF4-FFF2-40B4-BE49-F238E27FC236}">
                <a16:creationId xmlns:a16="http://schemas.microsoft.com/office/drawing/2014/main" id="{416BAECE-0CE1-836E-0D62-848D02D5872E}"/>
              </a:ext>
            </a:extLst>
          </p:cNvPr>
          <p:cNvSpPr txBox="1"/>
          <p:nvPr userDrawn="1"/>
        </p:nvSpPr>
        <p:spPr>
          <a:xfrm>
            <a:off x="3932072" y="3367961"/>
            <a:ext cx="709636" cy="338554"/>
          </a:xfrm>
          <a:prstGeom prst="rect">
            <a:avLst/>
          </a:prstGeom>
          <a:noFill/>
        </p:spPr>
        <p:txBody>
          <a:bodyPr wrap="square" lIns="0" rIns="0">
            <a:noAutofit/>
          </a:bodyPr>
          <a:lstStyle/>
          <a:p>
            <a:pPr algn="ctr"/>
            <a:r>
              <a:rPr lang="en-US" sz="800">
                <a:solidFill>
                  <a:schemeClr val="tx1"/>
                </a:solidFill>
              </a:rPr>
              <a:t>Cloud </a:t>
            </a:r>
          </a:p>
          <a:p>
            <a:pPr algn="ctr"/>
            <a:r>
              <a:rPr lang="en-US" sz="800">
                <a:solidFill>
                  <a:schemeClr val="tx1"/>
                </a:solidFill>
              </a:rPr>
              <a:t>upload</a:t>
            </a:r>
          </a:p>
        </p:txBody>
      </p:sp>
      <p:sp>
        <p:nvSpPr>
          <p:cNvPr id="216" name="TextBox 215">
            <a:extLst>
              <a:ext uri="{FF2B5EF4-FFF2-40B4-BE49-F238E27FC236}">
                <a16:creationId xmlns:a16="http://schemas.microsoft.com/office/drawing/2014/main" id="{F2234D4F-798E-8307-04B9-3EF029746E92}"/>
              </a:ext>
            </a:extLst>
          </p:cNvPr>
          <p:cNvSpPr txBox="1"/>
          <p:nvPr userDrawn="1"/>
        </p:nvSpPr>
        <p:spPr>
          <a:xfrm>
            <a:off x="3932072" y="4216498"/>
            <a:ext cx="709636" cy="215444"/>
          </a:xfrm>
          <a:prstGeom prst="rect">
            <a:avLst/>
          </a:prstGeom>
          <a:noFill/>
        </p:spPr>
        <p:txBody>
          <a:bodyPr wrap="square" lIns="0" rIns="0">
            <a:noAutofit/>
          </a:bodyPr>
          <a:lstStyle/>
          <a:p>
            <a:pPr algn="ctr"/>
            <a:r>
              <a:rPr lang="en-US" sz="800">
                <a:solidFill>
                  <a:schemeClr val="tx1"/>
                </a:solidFill>
              </a:rPr>
              <a:t>Decrease</a:t>
            </a:r>
          </a:p>
        </p:txBody>
      </p:sp>
      <p:sp>
        <p:nvSpPr>
          <p:cNvPr id="218" name="TextBox 217">
            <a:extLst>
              <a:ext uri="{FF2B5EF4-FFF2-40B4-BE49-F238E27FC236}">
                <a16:creationId xmlns:a16="http://schemas.microsoft.com/office/drawing/2014/main" id="{56CFBF42-D1D4-D2F9-DA9E-102F14C6F422}"/>
              </a:ext>
            </a:extLst>
          </p:cNvPr>
          <p:cNvSpPr txBox="1"/>
          <p:nvPr userDrawn="1"/>
        </p:nvSpPr>
        <p:spPr>
          <a:xfrm>
            <a:off x="4667488" y="5053521"/>
            <a:ext cx="709636" cy="215444"/>
          </a:xfrm>
          <a:prstGeom prst="rect">
            <a:avLst/>
          </a:prstGeom>
          <a:noFill/>
        </p:spPr>
        <p:txBody>
          <a:bodyPr wrap="square" lIns="0" rIns="0">
            <a:noAutofit/>
          </a:bodyPr>
          <a:lstStyle/>
          <a:p>
            <a:pPr algn="ctr"/>
            <a:r>
              <a:rPr lang="en-US" sz="800">
                <a:solidFill>
                  <a:schemeClr val="tx1"/>
                </a:solidFill>
              </a:rPr>
              <a:t>First-like</a:t>
            </a:r>
          </a:p>
        </p:txBody>
      </p:sp>
      <p:sp>
        <p:nvSpPr>
          <p:cNvPr id="220" name="TextBox 219">
            <a:extLst>
              <a:ext uri="{FF2B5EF4-FFF2-40B4-BE49-F238E27FC236}">
                <a16:creationId xmlns:a16="http://schemas.microsoft.com/office/drawing/2014/main" id="{5A29C45F-DA24-45DA-B830-3166758F63A6}"/>
              </a:ext>
            </a:extLst>
          </p:cNvPr>
          <p:cNvSpPr txBox="1"/>
          <p:nvPr userDrawn="1"/>
        </p:nvSpPr>
        <p:spPr>
          <a:xfrm>
            <a:off x="3932072" y="2580873"/>
            <a:ext cx="709636" cy="215444"/>
          </a:xfrm>
          <a:prstGeom prst="rect">
            <a:avLst/>
          </a:prstGeom>
          <a:noFill/>
        </p:spPr>
        <p:txBody>
          <a:bodyPr wrap="square" lIns="0" rIns="0">
            <a:noAutofit/>
          </a:bodyPr>
          <a:lstStyle/>
          <a:p>
            <a:pPr algn="ctr"/>
            <a:r>
              <a:rPr lang="en-US" sz="800">
                <a:solidFill>
                  <a:schemeClr val="tx1"/>
                </a:solidFill>
              </a:rPr>
              <a:t>Autobiographer</a:t>
            </a:r>
          </a:p>
        </p:txBody>
      </p:sp>
      <p:sp>
        <p:nvSpPr>
          <p:cNvPr id="222" name="TextBox 221">
            <a:extLst>
              <a:ext uri="{FF2B5EF4-FFF2-40B4-BE49-F238E27FC236}">
                <a16:creationId xmlns:a16="http://schemas.microsoft.com/office/drawing/2014/main" id="{1FD2E894-9D46-71DA-9721-CE2B1006555D}"/>
              </a:ext>
            </a:extLst>
          </p:cNvPr>
          <p:cNvSpPr txBox="1"/>
          <p:nvPr userDrawn="1"/>
        </p:nvSpPr>
        <p:spPr>
          <a:xfrm>
            <a:off x="4667488" y="1753079"/>
            <a:ext cx="709636" cy="338554"/>
          </a:xfrm>
          <a:prstGeom prst="rect">
            <a:avLst/>
          </a:prstGeom>
          <a:noFill/>
        </p:spPr>
        <p:txBody>
          <a:bodyPr wrap="square" lIns="0" rIns="0">
            <a:noAutofit/>
          </a:bodyPr>
          <a:lstStyle/>
          <a:p>
            <a:pPr algn="ctr"/>
            <a:r>
              <a:rPr lang="en-US" sz="800">
                <a:solidFill>
                  <a:schemeClr val="tx1"/>
                </a:solidFill>
              </a:rPr>
              <a:t>Advanced </a:t>
            </a:r>
          </a:p>
          <a:p>
            <a:pPr algn="ctr"/>
            <a:r>
              <a:rPr lang="en-US" sz="800">
                <a:solidFill>
                  <a:schemeClr val="tx1"/>
                </a:solidFill>
              </a:rPr>
              <a:t>OCR</a:t>
            </a:r>
          </a:p>
        </p:txBody>
      </p:sp>
      <p:sp>
        <p:nvSpPr>
          <p:cNvPr id="224" name="TextBox 223">
            <a:extLst>
              <a:ext uri="{FF2B5EF4-FFF2-40B4-BE49-F238E27FC236}">
                <a16:creationId xmlns:a16="http://schemas.microsoft.com/office/drawing/2014/main" id="{72D9A549-003A-8429-019E-98CED2AFC783}"/>
              </a:ext>
            </a:extLst>
          </p:cNvPr>
          <p:cNvSpPr txBox="1"/>
          <p:nvPr userDrawn="1"/>
        </p:nvSpPr>
        <p:spPr>
          <a:xfrm>
            <a:off x="4667488" y="5877738"/>
            <a:ext cx="709636" cy="215444"/>
          </a:xfrm>
          <a:prstGeom prst="rect">
            <a:avLst/>
          </a:prstGeom>
          <a:noFill/>
        </p:spPr>
        <p:txBody>
          <a:bodyPr wrap="square" lIns="0" rIns="0">
            <a:noAutofit/>
          </a:bodyPr>
          <a:lstStyle/>
          <a:p>
            <a:pPr algn="ctr"/>
            <a:r>
              <a:rPr lang="en-US" sz="800">
                <a:solidFill>
                  <a:schemeClr val="tx1"/>
                </a:solidFill>
              </a:rPr>
              <a:t>Institutionalize</a:t>
            </a:r>
          </a:p>
        </p:txBody>
      </p:sp>
      <p:sp>
        <p:nvSpPr>
          <p:cNvPr id="226" name="TextBox 225">
            <a:extLst>
              <a:ext uri="{FF2B5EF4-FFF2-40B4-BE49-F238E27FC236}">
                <a16:creationId xmlns:a16="http://schemas.microsoft.com/office/drawing/2014/main" id="{B81DB415-4591-ECD0-32E1-CD340D03FA47}"/>
              </a:ext>
            </a:extLst>
          </p:cNvPr>
          <p:cNvSpPr txBox="1"/>
          <p:nvPr userDrawn="1"/>
        </p:nvSpPr>
        <p:spPr>
          <a:xfrm>
            <a:off x="3241239" y="3367961"/>
            <a:ext cx="709636" cy="338554"/>
          </a:xfrm>
          <a:prstGeom prst="rect">
            <a:avLst/>
          </a:prstGeom>
          <a:noFill/>
        </p:spPr>
        <p:txBody>
          <a:bodyPr wrap="square" lIns="0" rIns="0">
            <a:noAutofit/>
          </a:bodyPr>
          <a:lstStyle/>
          <a:p>
            <a:pPr algn="ctr"/>
            <a:r>
              <a:rPr lang="en-US" sz="800">
                <a:solidFill>
                  <a:schemeClr val="tx1"/>
                </a:solidFill>
              </a:rPr>
              <a:t>Cloud </a:t>
            </a:r>
          </a:p>
          <a:p>
            <a:pPr algn="ctr"/>
            <a:r>
              <a:rPr lang="en-US" sz="800">
                <a:solidFill>
                  <a:schemeClr val="tx1"/>
                </a:solidFill>
              </a:rPr>
              <a:t>secure</a:t>
            </a:r>
          </a:p>
        </p:txBody>
      </p:sp>
      <p:sp>
        <p:nvSpPr>
          <p:cNvPr id="228" name="TextBox 227">
            <a:extLst>
              <a:ext uri="{FF2B5EF4-FFF2-40B4-BE49-F238E27FC236}">
                <a16:creationId xmlns:a16="http://schemas.microsoft.com/office/drawing/2014/main" id="{5F63E364-343A-B3B7-E9DF-AAF38A5BD1EB}"/>
              </a:ext>
            </a:extLst>
          </p:cNvPr>
          <p:cNvSpPr txBox="1"/>
          <p:nvPr userDrawn="1"/>
        </p:nvSpPr>
        <p:spPr>
          <a:xfrm>
            <a:off x="3241239" y="4216498"/>
            <a:ext cx="709636" cy="338554"/>
          </a:xfrm>
          <a:prstGeom prst="rect">
            <a:avLst/>
          </a:prstGeom>
          <a:noFill/>
        </p:spPr>
        <p:txBody>
          <a:bodyPr wrap="square" lIns="0" rIns="0">
            <a:noAutofit/>
          </a:bodyPr>
          <a:lstStyle/>
          <a:p>
            <a:pPr algn="ctr"/>
            <a:r>
              <a:rPr lang="en-US" sz="800">
                <a:solidFill>
                  <a:schemeClr val="tx1"/>
                </a:solidFill>
              </a:rPr>
              <a:t>Cultural acceptance</a:t>
            </a:r>
          </a:p>
        </p:txBody>
      </p:sp>
      <p:sp>
        <p:nvSpPr>
          <p:cNvPr id="230" name="TextBox 229">
            <a:extLst>
              <a:ext uri="{FF2B5EF4-FFF2-40B4-BE49-F238E27FC236}">
                <a16:creationId xmlns:a16="http://schemas.microsoft.com/office/drawing/2014/main" id="{8C9E9303-24D5-EC49-FFAD-9784E0D73A26}"/>
              </a:ext>
            </a:extLst>
          </p:cNvPr>
          <p:cNvSpPr txBox="1"/>
          <p:nvPr userDrawn="1"/>
        </p:nvSpPr>
        <p:spPr>
          <a:xfrm>
            <a:off x="3932072" y="5053521"/>
            <a:ext cx="709636" cy="215444"/>
          </a:xfrm>
          <a:prstGeom prst="rect">
            <a:avLst/>
          </a:prstGeom>
          <a:noFill/>
        </p:spPr>
        <p:txBody>
          <a:bodyPr wrap="square" lIns="0" rIns="0">
            <a:noAutofit/>
          </a:bodyPr>
          <a:lstStyle/>
          <a:p>
            <a:pPr algn="ctr"/>
            <a:r>
              <a:rPr lang="en-US" sz="800">
                <a:solidFill>
                  <a:schemeClr val="tx1"/>
                </a:solidFill>
              </a:rPr>
              <a:t>First Flag</a:t>
            </a:r>
          </a:p>
        </p:txBody>
      </p:sp>
      <p:sp>
        <p:nvSpPr>
          <p:cNvPr id="232" name="TextBox 231">
            <a:extLst>
              <a:ext uri="{FF2B5EF4-FFF2-40B4-BE49-F238E27FC236}">
                <a16:creationId xmlns:a16="http://schemas.microsoft.com/office/drawing/2014/main" id="{11F7BC0A-7254-AC6E-55F8-05D23172904F}"/>
              </a:ext>
            </a:extLst>
          </p:cNvPr>
          <p:cNvSpPr txBox="1"/>
          <p:nvPr userDrawn="1"/>
        </p:nvSpPr>
        <p:spPr>
          <a:xfrm>
            <a:off x="3241239" y="2580873"/>
            <a:ext cx="709636" cy="215444"/>
          </a:xfrm>
          <a:prstGeom prst="rect">
            <a:avLst/>
          </a:prstGeom>
          <a:noFill/>
        </p:spPr>
        <p:txBody>
          <a:bodyPr wrap="square" lIns="0" rIns="0">
            <a:noAutofit/>
          </a:bodyPr>
          <a:lstStyle/>
          <a:p>
            <a:pPr algn="ctr"/>
            <a:r>
              <a:rPr lang="en-US" sz="800">
                <a:solidFill>
                  <a:schemeClr val="tx1"/>
                </a:solidFill>
              </a:rPr>
              <a:t>Atom</a:t>
            </a:r>
          </a:p>
        </p:txBody>
      </p:sp>
      <p:sp>
        <p:nvSpPr>
          <p:cNvPr id="234" name="TextBox 233">
            <a:extLst>
              <a:ext uri="{FF2B5EF4-FFF2-40B4-BE49-F238E27FC236}">
                <a16:creationId xmlns:a16="http://schemas.microsoft.com/office/drawing/2014/main" id="{13817C15-2271-1E0D-9B77-D4F91F4B971C}"/>
              </a:ext>
            </a:extLst>
          </p:cNvPr>
          <p:cNvSpPr txBox="1"/>
          <p:nvPr userDrawn="1"/>
        </p:nvSpPr>
        <p:spPr>
          <a:xfrm>
            <a:off x="3932072" y="1753079"/>
            <a:ext cx="709636" cy="215444"/>
          </a:xfrm>
          <a:prstGeom prst="rect">
            <a:avLst/>
          </a:prstGeom>
          <a:noFill/>
        </p:spPr>
        <p:txBody>
          <a:bodyPr wrap="square" lIns="0" rIns="0">
            <a:noAutofit/>
          </a:bodyPr>
          <a:lstStyle/>
          <a:p>
            <a:pPr algn="ctr"/>
            <a:r>
              <a:rPr lang="en-US" sz="800">
                <a:solidFill>
                  <a:schemeClr val="tx1"/>
                </a:solidFill>
              </a:rPr>
              <a:t>Add</a:t>
            </a:r>
          </a:p>
        </p:txBody>
      </p:sp>
      <p:sp>
        <p:nvSpPr>
          <p:cNvPr id="236" name="TextBox 235">
            <a:extLst>
              <a:ext uri="{FF2B5EF4-FFF2-40B4-BE49-F238E27FC236}">
                <a16:creationId xmlns:a16="http://schemas.microsoft.com/office/drawing/2014/main" id="{2CE18EFF-99AA-23A7-22EB-D121E126479C}"/>
              </a:ext>
            </a:extLst>
          </p:cNvPr>
          <p:cNvSpPr txBox="1"/>
          <p:nvPr userDrawn="1"/>
        </p:nvSpPr>
        <p:spPr>
          <a:xfrm>
            <a:off x="3932072" y="5877738"/>
            <a:ext cx="709636" cy="215444"/>
          </a:xfrm>
          <a:prstGeom prst="rect">
            <a:avLst/>
          </a:prstGeom>
          <a:noFill/>
        </p:spPr>
        <p:txBody>
          <a:bodyPr wrap="square" lIns="0" rIns="0">
            <a:noAutofit/>
          </a:bodyPr>
          <a:lstStyle/>
          <a:p>
            <a:pPr algn="ctr"/>
            <a:r>
              <a:rPr lang="en-US" sz="800">
                <a:solidFill>
                  <a:schemeClr val="tx1"/>
                </a:solidFill>
              </a:rPr>
              <a:t>Input</a:t>
            </a:r>
          </a:p>
        </p:txBody>
      </p:sp>
      <p:sp>
        <p:nvSpPr>
          <p:cNvPr id="238" name="TextBox 237">
            <a:extLst>
              <a:ext uri="{FF2B5EF4-FFF2-40B4-BE49-F238E27FC236}">
                <a16:creationId xmlns:a16="http://schemas.microsoft.com/office/drawing/2014/main" id="{36A526E2-9F30-BCFA-BDFC-549CE9D3D4EA}"/>
              </a:ext>
            </a:extLst>
          </p:cNvPr>
          <p:cNvSpPr txBox="1"/>
          <p:nvPr userDrawn="1"/>
        </p:nvSpPr>
        <p:spPr>
          <a:xfrm>
            <a:off x="6810720" y="3367961"/>
            <a:ext cx="709636" cy="338554"/>
          </a:xfrm>
          <a:prstGeom prst="rect">
            <a:avLst/>
          </a:prstGeom>
          <a:noFill/>
        </p:spPr>
        <p:txBody>
          <a:bodyPr wrap="square" lIns="0" rIns="0">
            <a:noAutofit/>
          </a:bodyPr>
          <a:lstStyle/>
          <a:p>
            <a:pPr algn="ctr"/>
            <a:r>
              <a:rPr lang="en-US" sz="800">
                <a:solidFill>
                  <a:schemeClr val="tx1"/>
                </a:solidFill>
              </a:rPr>
              <a:t>Contact </a:t>
            </a:r>
          </a:p>
          <a:p>
            <a:pPr algn="ctr"/>
            <a:r>
              <a:rPr lang="en-US" sz="800">
                <a:solidFill>
                  <a:schemeClr val="tx1"/>
                </a:solidFill>
              </a:rPr>
              <a:t>email alt</a:t>
            </a:r>
          </a:p>
        </p:txBody>
      </p:sp>
      <p:sp>
        <p:nvSpPr>
          <p:cNvPr id="240" name="TextBox 239">
            <a:extLst>
              <a:ext uri="{FF2B5EF4-FFF2-40B4-BE49-F238E27FC236}">
                <a16:creationId xmlns:a16="http://schemas.microsoft.com/office/drawing/2014/main" id="{DB653852-DED1-E1F8-01BE-31F58E0B6C08}"/>
              </a:ext>
            </a:extLst>
          </p:cNvPr>
          <p:cNvSpPr txBox="1"/>
          <p:nvPr userDrawn="1"/>
        </p:nvSpPr>
        <p:spPr>
          <a:xfrm>
            <a:off x="6810720" y="4216498"/>
            <a:ext cx="709636" cy="338554"/>
          </a:xfrm>
          <a:prstGeom prst="rect">
            <a:avLst/>
          </a:prstGeom>
          <a:noFill/>
        </p:spPr>
        <p:txBody>
          <a:bodyPr wrap="square" lIns="0" rIns="0">
            <a:noAutofit/>
          </a:bodyPr>
          <a:lstStyle/>
          <a:p>
            <a:pPr algn="ctr"/>
            <a:r>
              <a:rPr lang="en-US" sz="800">
                <a:solidFill>
                  <a:schemeClr val="tx1"/>
                </a:solidFill>
              </a:rPr>
              <a:t>Ease </a:t>
            </a:r>
          </a:p>
          <a:p>
            <a:pPr algn="ctr"/>
            <a:r>
              <a:rPr lang="en-US" sz="800">
                <a:solidFill>
                  <a:schemeClr val="tx1"/>
                </a:solidFill>
              </a:rPr>
              <a:t>of use</a:t>
            </a:r>
          </a:p>
        </p:txBody>
      </p:sp>
      <p:sp>
        <p:nvSpPr>
          <p:cNvPr id="242" name="TextBox 241">
            <a:extLst>
              <a:ext uri="{FF2B5EF4-FFF2-40B4-BE49-F238E27FC236}">
                <a16:creationId xmlns:a16="http://schemas.microsoft.com/office/drawing/2014/main" id="{356D23B9-7EAA-ACBD-BE62-7E99A3D06A49}"/>
              </a:ext>
            </a:extLst>
          </p:cNvPr>
          <p:cNvSpPr txBox="1"/>
          <p:nvPr userDrawn="1"/>
        </p:nvSpPr>
        <p:spPr>
          <a:xfrm>
            <a:off x="7525130" y="5053521"/>
            <a:ext cx="709636" cy="215444"/>
          </a:xfrm>
          <a:prstGeom prst="rect">
            <a:avLst/>
          </a:prstGeom>
          <a:noFill/>
        </p:spPr>
        <p:txBody>
          <a:bodyPr wrap="square" lIns="0" rIns="0">
            <a:noAutofit/>
          </a:bodyPr>
          <a:lstStyle/>
          <a:p>
            <a:pPr algn="ctr"/>
            <a:r>
              <a:rPr lang="en-US" sz="800">
                <a:solidFill>
                  <a:schemeClr val="tx1"/>
                </a:solidFill>
              </a:rPr>
              <a:t>First-quote</a:t>
            </a:r>
          </a:p>
        </p:txBody>
      </p:sp>
      <p:sp>
        <p:nvSpPr>
          <p:cNvPr id="244" name="TextBox 243">
            <a:extLst>
              <a:ext uri="{FF2B5EF4-FFF2-40B4-BE49-F238E27FC236}">
                <a16:creationId xmlns:a16="http://schemas.microsoft.com/office/drawing/2014/main" id="{C74DD66D-A225-A232-F0DD-2EB3C4951CF5}"/>
              </a:ext>
            </a:extLst>
          </p:cNvPr>
          <p:cNvSpPr txBox="1"/>
          <p:nvPr userDrawn="1"/>
        </p:nvSpPr>
        <p:spPr>
          <a:xfrm>
            <a:off x="6810720" y="2580873"/>
            <a:ext cx="709636" cy="215444"/>
          </a:xfrm>
          <a:prstGeom prst="rect">
            <a:avLst/>
          </a:prstGeom>
          <a:noFill/>
        </p:spPr>
        <p:txBody>
          <a:bodyPr wrap="square" lIns="0" rIns="0">
            <a:noAutofit/>
          </a:bodyPr>
          <a:lstStyle/>
          <a:p>
            <a:pPr algn="ctr"/>
            <a:r>
              <a:rPr lang="en-US" sz="800">
                <a:solidFill>
                  <a:schemeClr val="tx1"/>
                </a:solidFill>
              </a:rPr>
              <a:t>Big scale</a:t>
            </a:r>
          </a:p>
        </p:txBody>
      </p:sp>
      <p:sp>
        <p:nvSpPr>
          <p:cNvPr id="246" name="TextBox 245">
            <a:extLst>
              <a:ext uri="{FF2B5EF4-FFF2-40B4-BE49-F238E27FC236}">
                <a16:creationId xmlns:a16="http://schemas.microsoft.com/office/drawing/2014/main" id="{977E8AA1-AACE-AF06-C498-00ADE29E5144}"/>
              </a:ext>
            </a:extLst>
          </p:cNvPr>
          <p:cNvSpPr txBox="1"/>
          <p:nvPr userDrawn="1"/>
        </p:nvSpPr>
        <p:spPr>
          <a:xfrm>
            <a:off x="7525130" y="1753079"/>
            <a:ext cx="709636" cy="338554"/>
          </a:xfrm>
          <a:prstGeom prst="rect">
            <a:avLst/>
          </a:prstGeom>
          <a:noFill/>
        </p:spPr>
        <p:txBody>
          <a:bodyPr wrap="square" lIns="0" rIns="0">
            <a:noAutofit/>
          </a:bodyPr>
          <a:lstStyle/>
          <a:p>
            <a:pPr algn="ctr"/>
            <a:r>
              <a:rPr lang="en-US" sz="800">
                <a:solidFill>
                  <a:schemeClr val="tx1"/>
                </a:solidFill>
              </a:rPr>
              <a:t>Alert </a:t>
            </a:r>
          </a:p>
          <a:p>
            <a:pPr algn="ctr"/>
            <a:r>
              <a:rPr lang="en-US" sz="800">
                <a:solidFill>
                  <a:schemeClr val="tx1"/>
                </a:solidFill>
              </a:rPr>
              <a:t>Alarm</a:t>
            </a:r>
          </a:p>
        </p:txBody>
      </p:sp>
      <p:sp>
        <p:nvSpPr>
          <p:cNvPr id="248" name="TextBox 247">
            <a:extLst>
              <a:ext uri="{FF2B5EF4-FFF2-40B4-BE49-F238E27FC236}">
                <a16:creationId xmlns:a16="http://schemas.microsoft.com/office/drawing/2014/main" id="{1BDD1A0F-91DF-0AFD-B39D-710B3E47C42A}"/>
              </a:ext>
            </a:extLst>
          </p:cNvPr>
          <p:cNvSpPr txBox="1"/>
          <p:nvPr userDrawn="1"/>
        </p:nvSpPr>
        <p:spPr>
          <a:xfrm>
            <a:off x="7525130" y="5877738"/>
            <a:ext cx="709636" cy="215444"/>
          </a:xfrm>
          <a:prstGeom prst="rect">
            <a:avLst/>
          </a:prstGeom>
          <a:noFill/>
        </p:spPr>
        <p:txBody>
          <a:bodyPr wrap="square" lIns="0" rIns="0">
            <a:noAutofit/>
          </a:bodyPr>
          <a:lstStyle/>
          <a:p>
            <a:pPr algn="ctr"/>
            <a:r>
              <a:rPr lang="en-US" sz="800">
                <a:solidFill>
                  <a:schemeClr val="tx1"/>
                </a:solidFill>
              </a:rPr>
              <a:t>Leader</a:t>
            </a:r>
          </a:p>
        </p:txBody>
      </p:sp>
      <p:sp>
        <p:nvSpPr>
          <p:cNvPr id="250" name="TextBox 249">
            <a:extLst>
              <a:ext uri="{FF2B5EF4-FFF2-40B4-BE49-F238E27FC236}">
                <a16:creationId xmlns:a16="http://schemas.microsoft.com/office/drawing/2014/main" id="{894D10F9-327B-5DFC-44D7-77B415C7BD44}"/>
              </a:ext>
            </a:extLst>
          </p:cNvPr>
          <p:cNvSpPr txBox="1"/>
          <p:nvPr userDrawn="1"/>
        </p:nvSpPr>
        <p:spPr>
          <a:xfrm>
            <a:off x="8239541" y="3367961"/>
            <a:ext cx="709636" cy="215444"/>
          </a:xfrm>
          <a:prstGeom prst="rect">
            <a:avLst/>
          </a:prstGeom>
          <a:noFill/>
        </p:spPr>
        <p:txBody>
          <a:bodyPr wrap="square" lIns="0" rIns="0">
            <a:noAutofit/>
          </a:bodyPr>
          <a:lstStyle/>
          <a:p>
            <a:pPr algn="ctr"/>
            <a:r>
              <a:rPr lang="en-US" sz="800">
                <a:solidFill>
                  <a:schemeClr val="tx1"/>
                </a:solidFill>
              </a:rPr>
              <a:t>Cost high</a:t>
            </a:r>
          </a:p>
        </p:txBody>
      </p:sp>
      <p:sp>
        <p:nvSpPr>
          <p:cNvPr id="252" name="TextBox 251">
            <a:extLst>
              <a:ext uri="{FF2B5EF4-FFF2-40B4-BE49-F238E27FC236}">
                <a16:creationId xmlns:a16="http://schemas.microsoft.com/office/drawing/2014/main" id="{EDD2F86C-67B6-F7D6-63C4-C21A0709CD15}"/>
              </a:ext>
            </a:extLst>
          </p:cNvPr>
          <p:cNvSpPr txBox="1"/>
          <p:nvPr userDrawn="1"/>
        </p:nvSpPr>
        <p:spPr>
          <a:xfrm>
            <a:off x="8239541" y="4216498"/>
            <a:ext cx="709636" cy="215444"/>
          </a:xfrm>
          <a:prstGeom prst="rect">
            <a:avLst/>
          </a:prstGeom>
          <a:noFill/>
        </p:spPr>
        <p:txBody>
          <a:bodyPr wrap="square" lIns="0" rIns="0">
            <a:noAutofit/>
          </a:bodyPr>
          <a:lstStyle/>
          <a:p>
            <a:pPr algn="ctr"/>
            <a:r>
              <a:rPr lang="en-US" sz="800">
                <a:solidFill>
                  <a:schemeClr val="tx1"/>
                </a:solidFill>
              </a:rPr>
              <a:t>Edit</a:t>
            </a:r>
          </a:p>
        </p:txBody>
      </p:sp>
      <p:sp>
        <p:nvSpPr>
          <p:cNvPr id="254" name="TextBox 253">
            <a:extLst>
              <a:ext uri="{FF2B5EF4-FFF2-40B4-BE49-F238E27FC236}">
                <a16:creationId xmlns:a16="http://schemas.microsoft.com/office/drawing/2014/main" id="{969722B1-12F7-0075-16A3-85332716FD00}"/>
              </a:ext>
            </a:extLst>
          </p:cNvPr>
          <p:cNvSpPr txBox="1"/>
          <p:nvPr userDrawn="1"/>
        </p:nvSpPr>
        <p:spPr>
          <a:xfrm>
            <a:off x="8959652" y="5053521"/>
            <a:ext cx="709636" cy="215444"/>
          </a:xfrm>
          <a:prstGeom prst="rect">
            <a:avLst/>
          </a:prstGeom>
          <a:noFill/>
        </p:spPr>
        <p:txBody>
          <a:bodyPr wrap="square" lIns="0" rIns="0">
            <a:noAutofit/>
          </a:bodyPr>
          <a:lstStyle/>
          <a:p>
            <a:pPr algn="ctr"/>
            <a:r>
              <a:rPr lang="en-US" sz="800">
                <a:solidFill>
                  <a:schemeClr val="tx1"/>
                </a:solidFill>
              </a:rPr>
              <a:t>Flexibility</a:t>
            </a:r>
          </a:p>
        </p:txBody>
      </p:sp>
      <p:sp>
        <p:nvSpPr>
          <p:cNvPr id="256" name="TextBox 255">
            <a:extLst>
              <a:ext uri="{FF2B5EF4-FFF2-40B4-BE49-F238E27FC236}">
                <a16:creationId xmlns:a16="http://schemas.microsoft.com/office/drawing/2014/main" id="{16F073BF-BF73-7EFE-DBC7-BA1CEBB11BD4}"/>
              </a:ext>
            </a:extLst>
          </p:cNvPr>
          <p:cNvSpPr txBox="1"/>
          <p:nvPr userDrawn="1"/>
        </p:nvSpPr>
        <p:spPr>
          <a:xfrm>
            <a:off x="8239541" y="2580873"/>
            <a:ext cx="709636" cy="338554"/>
          </a:xfrm>
          <a:prstGeom prst="rect">
            <a:avLst/>
          </a:prstGeom>
          <a:noFill/>
        </p:spPr>
        <p:txBody>
          <a:bodyPr wrap="square" lIns="0" rIns="0">
            <a:noAutofit/>
          </a:bodyPr>
          <a:lstStyle/>
          <a:p>
            <a:pPr algn="ctr"/>
            <a:r>
              <a:rPr lang="en-US" sz="800">
                <a:solidFill>
                  <a:schemeClr val="tx1"/>
                </a:solidFill>
              </a:rPr>
              <a:t>Business partner-up</a:t>
            </a:r>
          </a:p>
        </p:txBody>
      </p:sp>
      <p:sp>
        <p:nvSpPr>
          <p:cNvPr id="258" name="TextBox 257">
            <a:extLst>
              <a:ext uri="{FF2B5EF4-FFF2-40B4-BE49-F238E27FC236}">
                <a16:creationId xmlns:a16="http://schemas.microsoft.com/office/drawing/2014/main" id="{32B28BF3-B1E3-6C8E-1F97-3CD955FAE310}"/>
              </a:ext>
            </a:extLst>
          </p:cNvPr>
          <p:cNvSpPr txBox="1"/>
          <p:nvPr userDrawn="1"/>
        </p:nvSpPr>
        <p:spPr>
          <a:xfrm>
            <a:off x="8959652" y="1753079"/>
            <a:ext cx="709636" cy="215444"/>
          </a:xfrm>
          <a:prstGeom prst="rect">
            <a:avLst/>
          </a:prstGeom>
          <a:noFill/>
        </p:spPr>
        <p:txBody>
          <a:bodyPr wrap="square" lIns="0" rIns="0">
            <a:noAutofit/>
          </a:bodyPr>
          <a:lstStyle/>
          <a:p>
            <a:pPr algn="ctr"/>
            <a:r>
              <a:rPr lang="en-US" sz="800">
                <a:solidFill>
                  <a:schemeClr val="tx1"/>
                </a:solidFill>
              </a:rPr>
              <a:t>App-3rd-party</a:t>
            </a:r>
          </a:p>
        </p:txBody>
      </p:sp>
      <p:sp>
        <p:nvSpPr>
          <p:cNvPr id="260" name="TextBox 259">
            <a:extLst>
              <a:ext uri="{FF2B5EF4-FFF2-40B4-BE49-F238E27FC236}">
                <a16:creationId xmlns:a16="http://schemas.microsoft.com/office/drawing/2014/main" id="{C045B4CA-B998-371A-024C-24BB49E1DBE4}"/>
              </a:ext>
            </a:extLst>
          </p:cNvPr>
          <p:cNvSpPr txBox="1"/>
          <p:nvPr userDrawn="1"/>
        </p:nvSpPr>
        <p:spPr>
          <a:xfrm>
            <a:off x="9672676" y="5877738"/>
            <a:ext cx="709636" cy="215444"/>
          </a:xfrm>
          <a:prstGeom prst="rect">
            <a:avLst/>
          </a:prstGeom>
          <a:noFill/>
        </p:spPr>
        <p:txBody>
          <a:bodyPr wrap="square" lIns="0" rIns="0">
            <a:noAutofit/>
          </a:bodyPr>
          <a:lstStyle/>
          <a:p>
            <a:pPr algn="ctr"/>
            <a:r>
              <a:rPr lang="en-US" sz="800">
                <a:solidFill>
                  <a:schemeClr val="tx1"/>
                </a:solidFill>
              </a:rPr>
              <a:t>Link alt</a:t>
            </a:r>
          </a:p>
        </p:txBody>
      </p:sp>
      <p:sp>
        <p:nvSpPr>
          <p:cNvPr id="262" name="TextBox 261">
            <a:extLst>
              <a:ext uri="{FF2B5EF4-FFF2-40B4-BE49-F238E27FC236}">
                <a16:creationId xmlns:a16="http://schemas.microsoft.com/office/drawing/2014/main" id="{2260B626-63BB-2946-187D-5A5D3E24DB8E}"/>
              </a:ext>
            </a:extLst>
          </p:cNvPr>
          <p:cNvSpPr txBox="1"/>
          <p:nvPr userDrawn="1"/>
        </p:nvSpPr>
        <p:spPr>
          <a:xfrm>
            <a:off x="7525130" y="3367961"/>
            <a:ext cx="709636" cy="215444"/>
          </a:xfrm>
          <a:prstGeom prst="rect">
            <a:avLst/>
          </a:prstGeom>
          <a:noFill/>
        </p:spPr>
        <p:txBody>
          <a:bodyPr wrap="square" lIns="0" rIns="0">
            <a:noAutofit/>
          </a:bodyPr>
          <a:lstStyle/>
          <a:p>
            <a:pPr algn="ctr"/>
            <a:r>
              <a:rPr lang="en-US" sz="800">
                <a:solidFill>
                  <a:schemeClr val="tx1"/>
                </a:solidFill>
              </a:rPr>
              <a:t>Corporation</a:t>
            </a:r>
          </a:p>
        </p:txBody>
      </p:sp>
      <p:sp>
        <p:nvSpPr>
          <p:cNvPr id="264" name="TextBox 263">
            <a:extLst>
              <a:ext uri="{FF2B5EF4-FFF2-40B4-BE49-F238E27FC236}">
                <a16:creationId xmlns:a16="http://schemas.microsoft.com/office/drawing/2014/main" id="{68AACE92-0602-2C71-934E-70ED624AD4D5}"/>
              </a:ext>
            </a:extLst>
          </p:cNvPr>
          <p:cNvSpPr txBox="1"/>
          <p:nvPr userDrawn="1"/>
        </p:nvSpPr>
        <p:spPr>
          <a:xfrm>
            <a:off x="7525130" y="4216498"/>
            <a:ext cx="709636" cy="215444"/>
          </a:xfrm>
          <a:prstGeom prst="rect">
            <a:avLst/>
          </a:prstGeom>
          <a:noFill/>
        </p:spPr>
        <p:txBody>
          <a:bodyPr wrap="square" lIns="0" rIns="0">
            <a:noAutofit/>
          </a:bodyPr>
          <a:lstStyle/>
          <a:p>
            <a:pPr algn="ctr"/>
            <a:r>
              <a:rPr lang="en-US" sz="800">
                <a:solidFill>
                  <a:schemeClr val="tx1"/>
                </a:solidFill>
              </a:rPr>
              <a:t>Ecosystem</a:t>
            </a:r>
          </a:p>
        </p:txBody>
      </p:sp>
      <p:sp>
        <p:nvSpPr>
          <p:cNvPr id="266" name="TextBox 265">
            <a:extLst>
              <a:ext uri="{FF2B5EF4-FFF2-40B4-BE49-F238E27FC236}">
                <a16:creationId xmlns:a16="http://schemas.microsoft.com/office/drawing/2014/main" id="{5319EB15-B2E1-207B-D211-B22B75CA6B6D}"/>
              </a:ext>
            </a:extLst>
          </p:cNvPr>
          <p:cNvSpPr txBox="1"/>
          <p:nvPr userDrawn="1"/>
        </p:nvSpPr>
        <p:spPr>
          <a:xfrm>
            <a:off x="8239541" y="5053521"/>
            <a:ext cx="709636" cy="338554"/>
          </a:xfrm>
          <a:prstGeom prst="rect">
            <a:avLst/>
          </a:prstGeom>
          <a:noFill/>
        </p:spPr>
        <p:txBody>
          <a:bodyPr wrap="square" lIns="0" rIns="0">
            <a:noAutofit/>
          </a:bodyPr>
          <a:lstStyle/>
          <a:p>
            <a:pPr algn="ctr"/>
            <a:r>
              <a:rPr lang="en-US" sz="800">
                <a:solidFill>
                  <a:schemeClr val="tx1"/>
                </a:solidFill>
              </a:rPr>
              <a:t>First-reply-</a:t>
            </a:r>
          </a:p>
          <a:p>
            <a:pPr algn="ctr"/>
            <a:r>
              <a:rPr lang="en-US" sz="800">
                <a:solidFill>
                  <a:schemeClr val="tx1"/>
                </a:solidFill>
              </a:rPr>
              <a:t>by-email</a:t>
            </a:r>
          </a:p>
        </p:txBody>
      </p:sp>
      <p:sp>
        <p:nvSpPr>
          <p:cNvPr id="268" name="TextBox 267">
            <a:extLst>
              <a:ext uri="{FF2B5EF4-FFF2-40B4-BE49-F238E27FC236}">
                <a16:creationId xmlns:a16="http://schemas.microsoft.com/office/drawing/2014/main" id="{D71E9015-89EA-C610-7EC4-CFBAAC3DD391}"/>
              </a:ext>
            </a:extLst>
          </p:cNvPr>
          <p:cNvSpPr txBox="1"/>
          <p:nvPr userDrawn="1"/>
        </p:nvSpPr>
        <p:spPr>
          <a:xfrm>
            <a:off x="7525130" y="2580873"/>
            <a:ext cx="709636" cy="215444"/>
          </a:xfrm>
          <a:prstGeom prst="rect">
            <a:avLst/>
          </a:prstGeom>
          <a:noFill/>
        </p:spPr>
        <p:txBody>
          <a:bodyPr wrap="square" lIns="0" rIns="0">
            <a:noAutofit/>
          </a:bodyPr>
          <a:lstStyle/>
          <a:p>
            <a:pPr algn="ctr"/>
            <a:r>
              <a:rPr lang="en-US" sz="800">
                <a:solidFill>
                  <a:schemeClr val="tx1"/>
                </a:solidFill>
              </a:rPr>
              <a:t>Bookmark</a:t>
            </a:r>
          </a:p>
        </p:txBody>
      </p:sp>
      <p:sp>
        <p:nvSpPr>
          <p:cNvPr id="270" name="TextBox 269">
            <a:extLst>
              <a:ext uri="{FF2B5EF4-FFF2-40B4-BE49-F238E27FC236}">
                <a16:creationId xmlns:a16="http://schemas.microsoft.com/office/drawing/2014/main" id="{A58093FB-6D86-3142-42B7-BDC611D8A8EE}"/>
              </a:ext>
            </a:extLst>
          </p:cNvPr>
          <p:cNvSpPr txBox="1"/>
          <p:nvPr userDrawn="1"/>
        </p:nvSpPr>
        <p:spPr>
          <a:xfrm>
            <a:off x="8239541" y="1753079"/>
            <a:ext cx="709636" cy="215444"/>
          </a:xfrm>
          <a:prstGeom prst="rect">
            <a:avLst/>
          </a:prstGeom>
          <a:noFill/>
        </p:spPr>
        <p:txBody>
          <a:bodyPr wrap="square" lIns="0" rIns="0">
            <a:noAutofit/>
          </a:bodyPr>
          <a:lstStyle/>
          <a:p>
            <a:pPr algn="ctr"/>
            <a:r>
              <a:rPr lang="en-US" sz="800">
                <a:solidFill>
                  <a:schemeClr val="tx1"/>
                </a:solidFill>
              </a:rPr>
              <a:t>Anniversary</a:t>
            </a:r>
          </a:p>
        </p:txBody>
      </p:sp>
      <p:sp>
        <p:nvSpPr>
          <p:cNvPr id="272" name="TextBox 271">
            <a:extLst>
              <a:ext uri="{FF2B5EF4-FFF2-40B4-BE49-F238E27FC236}">
                <a16:creationId xmlns:a16="http://schemas.microsoft.com/office/drawing/2014/main" id="{73AC143B-8C03-0675-6438-A49E6D08273A}"/>
              </a:ext>
            </a:extLst>
          </p:cNvPr>
          <p:cNvSpPr txBox="1"/>
          <p:nvPr userDrawn="1"/>
        </p:nvSpPr>
        <p:spPr>
          <a:xfrm>
            <a:off x="8959652" y="5877738"/>
            <a:ext cx="709636" cy="215444"/>
          </a:xfrm>
          <a:prstGeom prst="rect">
            <a:avLst/>
          </a:prstGeom>
          <a:noFill/>
        </p:spPr>
        <p:txBody>
          <a:bodyPr wrap="square" lIns="0" rIns="0">
            <a:noAutofit/>
          </a:bodyPr>
          <a:lstStyle/>
          <a:p>
            <a:pPr algn="ctr"/>
            <a:r>
              <a:rPr lang="en-US" sz="800">
                <a:solidFill>
                  <a:schemeClr val="tx1"/>
                </a:solidFill>
              </a:rPr>
              <a:t>Link</a:t>
            </a:r>
          </a:p>
        </p:txBody>
      </p:sp>
      <p:sp>
        <p:nvSpPr>
          <p:cNvPr id="274" name="TextBox 273">
            <a:extLst>
              <a:ext uri="{FF2B5EF4-FFF2-40B4-BE49-F238E27FC236}">
                <a16:creationId xmlns:a16="http://schemas.microsoft.com/office/drawing/2014/main" id="{F2976F9B-F2E9-CD09-2D08-679ECA3E34DE}"/>
              </a:ext>
            </a:extLst>
          </p:cNvPr>
          <p:cNvSpPr txBox="1"/>
          <p:nvPr userDrawn="1"/>
        </p:nvSpPr>
        <p:spPr>
          <a:xfrm>
            <a:off x="9672676" y="3367961"/>
            <a:ext cx="709636" cy="338554"/>
          </a:xfrm>
          <a:prstGeom prst="rect">
            <a:avLst/>
          </a:prstGeom>
          <a:noFill/>
        </p:spPr>
        <p:txBody>
          <a:bodyPr wrap="square" lIns="0" rIns="0">
            <a:noAutofit/>
          </a:bodyPr>
          <a:lstStyle/>
          <a:p>
            <a:pPr algn="ctr"/>
            <a:r>
              <a:rPr lang="en-US" sz="800">
                <a:solidFill>
                  <a:schemeClr val="tx1"/>
                </a:solidFill>
              </a:rPr>
              <a:t>Course-advanced</a:t>
            </a:r>
          </a:p>
        </p:txBody>
      </p:sp>
      <p:sp>
        <p:nvSpPr>
          <p:cNvPr id="275" name="TextBox 274">
            <a:extLst>
              <a:ext uri="{FF2B5EF4-FFF2-40B4-BE49-F238E27FC236}">
                <a16:creationId xmlns:a16="http://schemas.microsoft.com/office/drawing/2014/main" id="{78B6DC07-40B8-F8B9-7895-1D9D0A2648FE}"/>
              </a:ext>
            </a:extLst>
          </p:cNvPr>
          <p:cNvSpPr txBox="1"/>
          <p:nvPr userDrawn="1"/>
        </p:nvSpPr>
        <p:spPr>
          <a:xfrm>
            <a:off x="10387591" y="4216498"/>
            <a:ext cx="709636" cy="338554"/>
          </a:xfrm>
          <a:prstGeom prst="rect">
            <a:avLst/>
          </a:prstGeom>
          <a:noFill/>
        </p:spPr>
        <p:txBody>
          <a:bodyPr wrap="square" lIns="0" rIns="0">
            <a:noAutofit/>
          </a:bodyPr>
          <a:lstStyle/>
          <a:p>
            <a:pPr algn="ctr"/>
            <a:r>
              <a:rPr lang="en-US" sz="800">
                <a:solidFill>
                  <a:schemeClr val="tx1"/>
                </a:solidFill>
              </a:rPr>
              <a:t>Enterprise competency</a:t>
            </a:r>
          </a:p>
        </p:txBody>
      </p:sp>
      <p:sp>
        <p:nvSpPr>
          <p:cNvPr id="276" name="TextBox 275">
            <a:extLst>
              <a:ext uri="{FF2B5EF4-FFF2-40B4-BE49-F238E27FC236}">
                <a16:creationId xmlns:a16="http://schemas.microsoft.com/office/drawing/2014/main" id="{1E88D6E2-9832-D924-4C54-1F9393141B1A}"/>
              </a:ext>
            </a:extLst>
          </p:cNvPr>
          <p:cNvSpPr txBox="1"/>
          <p:nvPr userDrawn="1"/>
        </p:nvSpPr>
        <p:spPr>
          <a:xfrm>
            <a:off x="10387591" y="5053521"/>
            <a:ext cx="709636" cy="338554"/>
          </a:xfrm>
          <a:prstGeom prst="rect">
            <a:avLst/>
          </a:prstGeom>
          <a:noFill/>
        </p:spPr>
        <p:txBody>
          <a:bodyPr wrap="square" lIns="0" rIns="0">
            <a:noAutofit/>
          </a:bodyPr>
          <a:lstStyle/>
          <a:p>
            <a:pPr algn="ctr"/>
            <a:r>
              <a:rPr lang="en-US" sz="800">
                <a:solidFill>
                  <a:schemeClr val="tx1"/>
                </a:solidFill>
              </a:rPr>
              <a:t>Group </a:t>
            </a:r>
          </a:p>
          <a:p>
            <a:pPr algn="ctr"/>
            <a:r>
              <a:rPr lang="en-US" sz="800">
                <a:solidFill>
                  <a:schemeClr val="tx1"/>
                </a:solidFill>
              </a:rPr>
              <a:t>of users</a:t>
            </a:r>
          </a:p>
        </p:txBody>
      </p:sp>
      <p:sp>
        <p:nvSpPr>
          <p:cNvPr id="277" name="TextBox 276">
            <a:extLst>
              <a:ext uri="{FF2B5EF4-FFF2-40B4-BE49-F238E27FC236}">
                <a16:creationId xmlns:a16="http://schemas.microsoft.com/office/drawing/2014/main" id="{26FAEBDF-676F-E385-EF5C-F60B024AEE7F}"/>
              </a:ext>
            </a:extLst>
          </p:cNvPr>
          <p:cNvSpPr txBox="1"/>
          <p:nvPr userDrawn="1"/>
        </p:nvSpPr>
        <p:spPr>
          <a:xfrm>
            <a:off x="9672676" y="2580873"/>
            <a:ext cx="709636" cy="338554"/>
          </a:xfrm>
          <a:prstGeom prst="rect">
            <a:avLst/>
          </a:prstGeom>
          <a:noFill/>
        </p:spPr>
        <p:txBody>
          <a:bodyPr wrap="square" lIns="0" rIns="0">
            <a:noAutofit/>
          </a:bodyPr>
          <a:lstStyle/>
          <a:p>
            <a:pPr algn="ctr"/>
            <a:r>
              <a:rPr lang="en-US" sz="800">
                <a:solidFill>
                  <a:schemeClr val="tx1"/>
                </a:solidFill>
              </a:rPr>
              <a:t>Business partner alt 2</a:t>
            </a:r>
          </a:p>
        </p:txBody>
      </p:sp>
      <p:sp>
        <p:nvSpPr>
          <p:cNvPr id="278" name="TextBox 277">
            <a:extLst>
              <a:ext uri="{FF2B5EF4-FFF2-40B4-BE49-F238E27FC236}">
                <a16:creationId xmlns:a16="http://schemas.microsoft.com/office/drawing/2014/main" id="{90107F4E-DCE5-CC49-2AB1-98D7DA7B4697}"/>
              </a:ext>
            </a:extLst>
          </p:cNvPr>
          <p:cNvSpPr txBox="1"/>
          <p:nvPr userDrawn="1"/>
        </p:nvSpPr>
        <p:spPr>
          <a:xfrm>
            <a:off x="10387591" y="1753079"/>
            <a:ext cx="709636" cy="338554"/>
          </a:xfrm>
          <a:prstGeom prst="rect">
            <a:avLst/>
          </a:prstGeom>
          <a:noFill/>
        </p:spPr>
        <p:txBody>
          <a:bodyPr wrap="square" lIns="0" rIns="0">
            <a:noAutofit/>
          </a:bodyPr>
          <a:lstStyle/>
          <a:p>
            <a:pPr algn="ctr"/>
            <a:r>
              <a:rPr lang="en-US" sz="800">
                <a:solidFill>
                  <a:schemeClr val="tx1"/>
                </a:solidFill>
              </a:rPr>
              <a:t>App-3rd-party  3</a:t>
            </a:r>
          </a:p>
        </p:txBody>
      </p:sp>
      <p:sp>
        <p:nvSpPr>
          <p:cNvPr id="279" name="TextBox 278">
            <a:extLst>
              <a:ext uri="{FF2B5EF4-FFF2-40B4-BE49-F238E27FC236}">
                <a16:creationId xmlns:a16="http://schemas.microsoft.com/office/drawing/2014/main" id="{F7A70ECE-0A49-D782-3F0D-D1166C31F0A9}"/>
              </a:ext>
            </a:extLst>
          </p:cNvPr>
          <p:cNvSpPr txBox="1"/>
          <p:nvPr userDrawn="1"/>
        </p:nvSpPr>
        <p:spPr>
          <a:xfrm>
            <a:off x="8239541" y="5871746"/>
            <a:ext cx="709636" cy="338554"/>
          </a:xfrm>
          <a:prstGeom prst="rect">
            <a:avLst/>
          </a:prstGeom>
          <a:noFill/>
        </p:spPr>
        <p:txBody>
          <a:bodyPr wrap="square" lIns="0" rIns="0">
            <a:noAutofit/>
          </a:bodyPr>
          <a:lstStyle/>
          <a:p>
            <a:pPr algn="ctr"/>
            <a:r>
              <a:rPr lang="en-US" sz="800">
                <a:solidFill>
                  <a:schemeClr val="tx1"/>
                </a:solidFill>
              </a:rPr>
              <a:t>Light bulb</a:t>
            </a:r>
          </a:p>
        </p:txBody>
      </p:sp>
      <p:sp>
        <p:nvSpPr>
          <p:cNvPr id="280" name="TextBox 279">
            <a:extLst>
              <a:ext uri="{FF2B5EF4-FFF2-40B4-BE49-F238E27FC236}">
                <a16:creationId xmlns:a16="http://schemas.microsoft.com/office/drawing/2014/main" id="{EC7E53AE-4397-8421-65E6-25C898C043FD}"/>
              </a:ext>
            </a:extLst>
          </p:cNvPr>
          <p:cNvSpPr txBox="1"/>
          <p:nvPr userDrawn="1"/>
        </p:nvSpPr>
        <p:spPr>
          <a:xfrm>
            <a:off x="9672676" y="4216498"/>
            <a:ext cx="709636" cy="215444"/>
          </a:xfrm>
          <a:prstGeom prst="rect">
            <a:avLst/>
          </a:prstGeom>
          <a:noFill/>
        </p:spPr>
        <p:txBody>
          <a:bodyPr wrap="square" lIns="0" rIns="0">
            <a:noAutofit/>
          </a:bodyPr>
          <a:lstStyle/>
          <a:p>
            <a:pPr algn="ctr"/>
            <a:r>
              <a:rPr lang="en-US" sz="800">
                <a:solidFill>
                  <a:schemeClr val="tx1"/>
                </a:solidFill>
              </a:rPr>
              <a:t>Emoji</a:t>
            </a:r>
          </a:p>
        </p:txBody>
      </p:sp>
      <p:sp>
        <p:nvSpPr>
          <p:cNvPr id="281" name="TextBox 280">
            <a:extLst>
              <a:ext uri="{FF2B5EF4-FFF2-40B4-BE49-F238E27FC236}">
                <a16:creationId xmlns:a16="http://schemas.microsoft.com/office/drawing/2014/main" id="{E617D357-E00E-084A-CABF-77580808DDA2}"/>
              </a:ext>
            </a:extLst>
          </p:cNvPr>
          <p:cNvSpPr txBox="1"/>
          <p:nvPr userDrawn="1"/>
        </p:nvSpPr>
        <p:spPr>
          <a:xfrm>
            <a:off x="11099777" y="5871457"/>
            <a:ext cx="709636" cy="338328"/>
          </a:xfrm>
          <a:prstGeom prst="rect">
            <a:avLst/>
          </a:prstGeom>
          <a:noFill/>
        </p:spPr>
        <p:txBody>
          <a:bodyPr wrap="square" lIns="0" rIns="0">
            <a:noAutofit/>
          </a:bodyPr>
          <a:lstStyle/>
          <a:p>
            <a:pPr algn="ctr"/>
            <a:r>
              <a:rPr lang="en-US" sz="800">
                <a:solidFill>
                  <a:schemeClr val="tx1"/>
                </a:solidFill>
              </a:rPr>
              <a:t>Link </a:t>
            </a:r>
          </a:p>
          <a:p>
            <a:pPr algn="ctr"/>
            <a:r>
              <a:rPr lang="en-US" sz="800">
                <a:solidFill>
                  <a:schemeClr val="tx1"/>
                </a:solidFill>
              </a:rPr>
              <a:t>special alt</a:t>
            </a:r>
          </a:p>
        </p:txBody>
      </p:sp>
    </p:spTree>
    <p:extLst>
      <p:ext uri="{BB962C8B-B14F-4D97-AF65-F5344CB8AC3E}">
        <p14:creationId xmlns:p14="http://schemas.microsoft.com/office/powerpoint/2010/main" val="30107130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_Icons 2">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06F8458-66E1-4B4A-BC40-DD2CDA42EB1C}"/>
              </a:ext>
            </a:extLst>
          </p:cNvPr>
          <p:cNvSpPr>
            <a:spLocks noGrp="1"/>
          </p:cNvSpPr>
          <p:nvPr>
            <p:ph type="title"/>
          </p:nvPr>
        </p:nvSpPr>
        <p:spPr/>
        <p:txBody>
          <a:bodyPr/>
          <a:lstStyle/>
          <a:p>
            <a:r>
              <a:rPr lang="en-US"/>
              <a:t>Click to edit Master title style</a:t>
            </a:r>
          </a:p>
        </p:txBody>
      </p:sp>
      <p:sp>
        <p:nvSpPr>
          <p:cNvPr id="484" name="TextBox 483">
            <a:extLst>
              <a:ext uri="{FF2B5EF4-FFF2-40B4-BE49-F238E27FC236}">
                <a16:creationId xmlns:a16="http://schemas.microsoft.com/office/drawing/2014/main" id="{5B09DBAE-19CE-5822-C366-762D1423B2F7}"/>
              </a:ext>
            </a:extLst>
          </p:cNvPr>
          <p:cNvSpPr txBox="1"/>
          <p:nvPr userDrawn="1"/>
        </p:nvSpPr>
        <p:spPr>
          <a:xfrm>
            <a:off x="11099777" y="3402693"/>
            <a:ext cx="713232" cy="338328"/>
          </a:xfrm>
          <a:prstGeom prst="rect">
            <a:avLst/>
          </a:prstGeom>
          <a:noFill/>
        </p:spPr>
        <p:txBody>
          <a:bodyPr wrap="square" lIns="0" rIns="0">
            <a:noAutofit/>
          </a:bodyPr>
          <a:lstStyle/>
          <a:p>
            <a:pPr algn="ctr"/>
            <a:r>
              <a:rPr lang="en-US" sz="800"/>
              <a:t>RPA </a:t>
            </a:r>
          </a:p>
          <a:p>
            <a:pPr algn="ctr"/>
            <a:r>
              <a:rPr lang="en-US" sz="800"/>
              <a:t>champion</a:t>
            </a:r>
          </a:p>
        </p:txBody>
      </p:sp>
      <p:sp>
        <p:nvSpPr>
          <p:cNvPr id="486" name="TextBox 485">
            <a:extLst>
              <a:ext uri="{FF2B5EF4-FFF2-40B4-BE49-F238E27FC236}">
                <a16:creationId xmlns:a16="http://schemas.microsoft.com/office/drawing/2014/main" id="{EDAA1722-304A-476A-4E5B-D176BF368282}"/>
              </a:ext>
            </a:extLst>
          </p:cNvPr>
          <p:cNvSpPr txBox="1"/>
          <p:nvPr userDrawn="1"/>
        </p:nvSpPr>
        <p:spPr>
          <a:xfrm>
            <a:off x="387912" y="3402693"/>
            <a:ext cx="713232" cy="338328"/>
          </a:xfrm>
          <a:prstGeom prst="rect">
            <a:avLst/>
          </a:prstGeom>
          <a:noFill/>
        </p:spPr>
        <p:txBody>
          <a:bodyPr wrap="square" lIns="0" rIns="0">
            <a:noAutofit/>
          </a:bodyPr>
          <a:lstStyle/>
          <a:p>
            <a:pPr algn="ctr"/>
            <a:r>
              <a:rPr lang="en-US" sz="800"/>
              <a:t>Question and answer</a:t>
            </a:r>
          </a:p>
        </p:txBody>
      </p:sp>
      <p:sp>
        <p:nvSpPr>
          <p:cNvPr id="488" name="TextBox 487">
            <a:extLst>
              <a:ext uri="{FF2B5EF4-FFF2-40B4-BE49-F238E27FC236}">
                <a16:creationId xmlns:a16="http://schemas.microsoft.com/office/drawing/2014/main" id="{BF05F814-AAD2-C44C-CEC7-D05FF45A3945}"/>
              </a:ext>
            </a:extLst>
          </p:cNvPr>
          <p:cNvSpPr txBox="1"/>
          <p:nvPr userDrawn="1"/>
        </p:nvSpPr>
        <p:spPr>
          <a:xfrm>
            <a:off x="1102036" y="3402693"/>
            <a:ext cx="713232" cy="338328"/>
          </a:xfrm>
          <a:prstGeom prst="rect">
            <a:avLst/>
          </a:prstGeom>
          <a:noFill/>
        </p:spPr>
        <p:txBody>
          <a:bodyPr wrap="square" lIns="0" rIns="0">
            <a:noAutofit/>
          </a:bodyPr>
          <a:lstStyle/>
          <a:p>
            <a:pPr algn="ctr"/>
            <a:r>
              <a:rPr lang="en-US" sz="800"/>
              <a:t>Question and answer 2</a:t>
            </a:r>
          </a:p>
        </p:txBody>
      </p:sp>
      <p:sp>
        <p:nvSpPr>
          <p:cNvPr id="490" name="TextBox 489">
            <a:extLst>
              <a:ext uri="{FF2B5EF4-FFF2-40B4-BE49-F238E27FC236}">
                <a16:creationId xmlns:a16="http://schemas.microsoft.com/office/drawing/2014/main" id="{97447B09-90B6-9D6D-34E5-36D048AEE208}"/>
              </a:ext>
            </a:extLst>
          </p:cNvPr>
          <p:cNvSpPr txBox="1"/>
          <p:nvPr userDrawn="1"/>
        </p:nvSpPr>
        <p:spPr>
          <a:xfrm>
            <a:off x="1816160" y="3402693"/>
            <a:ext cx="713232" cy="338328"/>
          </a:xfrm>
          <a:prstGeom prst="rect">
            <a:avLst/>
          </a:prstGeom>
          <a:noFill/>
        </p:spPr>
        <p:txBody>
          <a:bodyPr wrap="square" lIns="0" rIns="0">
            <a:noAutofit/>
          </a:bodyPr>
          <a:lstStyle/>
          <a:p>
            <a:pPr algn="ctr"/>
            <a:r>
              <a:rPr lang="en-US" sz="800"/>
              <a:t>Ramp up</a:t>
            </a:r>
          </a:p>
        </p:txBody>
      </p:sp>
      <p:sp>
        <p:nvSpPr>
          <p:cNvPr id="492" name="TextBox 491">
            <a:extLst>
              <a:ext uri="{FF2B5EF4-FFF2-40B4-BE49-F238E27FC236}">
                <a16:creationId xmlns:a16="http://schemas.microsoft.com/office/drawing/2014/main" id="{61990694-83A0-BED6-D8EC-0D779E97CBF1}"/>
              </a:ext>
            </a:extLst>
          </p:cNvPr>
          <p:cNvSpPr txBox="1"/>
          <p:nvPr userDrawn="1"/>
        </p:nvSpPr>
        <p:spPr>
          <a:xfrm>
            <a:off x="2530284" y="3402693"/>
            <a:ext cx="713232" cy="338328"/>
          </a:xfrm>
          <a:prstGeom prst="rect">
            <a:avLst/>
          </a:prstGeom>
          <a:noFill/>
        </p:spPr>
        <p:txBody>
          <a:bodyPr wrap="square" lIns="0" rIns="0">
            <a:noAutofit/>
          </a:bodyPr>
          <a:lstStyle/>
          <a:p>
            <a:pPr algn="ctr"/>
            <a:r>
              <a:rPr lang="en-US" sz="800"/>
              <a:t>Ramp up alt</a:t>
            </a:r>
          </a:p>
        </p:txBody>
      </p:sp>
      <p:sp>
        <p:nvSpPr>
          <p:cNvPr id="494" name="TextBox 493">
            <a:extLst>
              <a:ext uri="{FF2B5EF4-FFF2-40B4-BE49-F238E27FC236}">
                <a16:creationId xmlns:a16="http://schemas.microsoft.com/office/drawing/2014/main" id="{ABB54BCA-8002-D0DD-9112-920AAE419B6C}"/>
              </a:ext>
            </a:extLst>
          </p:cNvPr>
          <p:cNvSpPr txBox="1"/>
          <p:nvPr userDrawn="1"/>
        </p:nvSpPr>
        <p:spPr>
          <a:xfrm>
            <a:off x="3958532" y="3402693"/>
            <a:ext cx="713232" cy="338328"/>
          </a:xfrm>
          <a:prstGeom prst="rect">
            <a:avLst/>
          </a:prstGeom>
          <a:noFill/>
        </p:spPr>
        <p:txBody>
          <a:bodyPr wrap="square" lIns="0" rIns="0">
            <a:noAutofit/>
          </a:bodyPr>
          <a:lstStyle/>
          <a:p>
            <a:pPr algn="ctr"/>
            <a:r>
              <a:rPr lang="en-US" sz="800"/>
              <a:t>Read guidelines</a:t>
            </a:r>
          </a:p>
        </p:txBody>
      </p:sp>
      <p:sp>
        <p:nvSpPr>
          <p:cNvPr id="496" name="TextBox 495">
            <a:extLst>
              <a:ext uri="{FF2B5EF4-FFF2-40B4-BE49-F238E27FC236}">
                <a16:creationId xmlns:a16="http://schemas.microsoft.com/office/drawing/2014/main" id="{BFA61F41-A6B3-3A42-4762-C89B80AC7436}"/>
              </a:ext>
            </a:extLst>
          </p:cNvPr>
          <p:cNvSpPr txBox="1"/>
          <p:nvPr userDrawn="1"/>
        </p:nvSpPr>
        <p:spPr>
          <a:xfrm>
            <a:off x="8957400" y="3402693"/>
            <a:ext cx="713232" cy="338328"/>
          </a:xfrm>
          <a:prstGeom prst="rect">
            <a:avLst/>
          </a:prstGeom>
          <a:noFill/>
        </p:spPr>
        <p:txBody>
          <a:bodyPr wrap="square" lIns="0" rIns="0">
            <a:noAutofit/>
          </a:bodyPr>
          <a:lstStyle/>
          <a:p>
            <a:pPr algn="ctr"/>
            <a:r>
              <a:rPr lang="en-US" sz="800"/>
              <a:t>Reply</a:t>
            </a:r>
          </a:p>
        </p:txBody>
      </p:sp>
      <p:sp>
        <p:nvSpPr>
          <p:cNvPr id="498" name="TextBox 497">
            <a:extLst>
              <a:ext uri="{FF2B5EF4-FFF2-40B4-BE49-F238E27FC236}">
                <a16:creationId xmlns:a16="http://schemas.microsoft.com/office/drawing/2014/main" id="{7BA87B85-B9B8-2A76-456D-FD323A612233}"/>
              </a:ext>
            </a:extLst>
          </p:cNvPr>
          <p:cNvSpPr txBox="1"/>
          <p:nvPr userDrawn="1"/>
        </p:nvSpPr>
        <p:spPr>
          <a:xfrm>
            <a:off x="9671524" y="3402693"/>
            <a:ext cx="713232" cy="338328"/>
          </a:xfrm>
          <a:prstGeom prst="rect">
            <a:avLst/>
          </a:prstGeom>
          <a:noFill/>
        </p:spPr>
        <p:txBody>
          <a:bodyPr wrap="square" lIns="0" rIns="0">
            <a:noAutofit/>
          </a:bodyPr>
          <a:lstStyle/>
          <a:p>
            <a:pPr algn="ctr"/>
            <a:r>
              <a:rPr lang="en-US" sz="800"/>
              <a:t>Resource</a:t>
            </a:r>
          </a:p>
        </p:txBody>
      </p:sp>
      <p:sp>
        <p:nvSpPr>
          <p:cNvPr id="500" name="TextBox 499">
            <a:extLst>
              <a:ext uri="{FF2B5EF4-FFF2-40B4-BE49-F238E27FC236}">
                <a16:creationId xmlns:a16="http://schemas.microsoft.com/office/drawing/2014/main" id="{757282DE-1514-6553-C564-511DD31F36C2}"/>
              </a:ext>
            </a:extLst>
          </p:cNvPr>
          <p:cNvSpPr txBox="1"/>
          <p:nvPr userDrawn="1"/>
        </p:nvSpPr>
        <p:spPr>
          <a:xfrm>
            <a:off x="4672656" y="3402693"/>
            <a:ext cx="713232" cy="338328"/>
          </a:xfrm>
          <a:prstGeom prst="rect">
            <a:avLst/>
          </a:prstGeom>
          <a:noFill/>
        </p:spPr>
        <p:txBody>
          <a:bodyPr wrap="square" lIns="0" rIns="0">
            <a:noAutofit/>
          </a:bodyPr>
          <a:lstStyle/>
          <a:p>
            <a:pPr algn="ctr"/>
            <a:r>
              <a:rPr lang="en-US" sz="800"/>
              <a:t>Redesign</a:t>
            </a:r>
          </a:p>
        </p:txBody>
      </p:sp>
      <p:sp>
        <p:nvSpPr>
          <p:cNvPr id="502" name="TextBox 501">
            <a:extLst>
              <a:ext uri="{FF2B5EF4-FFF2-40B4-BE49-F238E27FC236}">
                <a16:creationId xmlns:a16="http://schemas.microsoft.com/office/drawing/2014/main" id="{C71E7F6F-EDE6-667F-8C0F-05CFAD894A4F}"/>
              </a:ext>
            </a:extLst>
          </p:cNvPr>
          <p:cNvSpPr txBox="1"/>
          <p:nvPr userDrawn="1"/>
        </p:nvSpPr>
        <p:spPr>
          <a:xfrm>
            <a:off x="5386780" y="3402693"/>
            <a:ext cx="713232" cy="338328"/>
          </a:xfrm>
          <a:prstGeom prst="rect">
            <a:avLst/>
          </a:prstGeom>
          <a:noFill/>
        </p:spPr>
        <p:txBody>
          <a:bodyPr wrap="square" lIns="0" rIns="0">
            <a:noAutofit/>
          </a:bodyPr>
          <a:lstStyle/>
          <a:p>
            <a:pPr algn="ctr"/>
            <a:r>
              <a:rPr lang="en-US" sz="800"/>
              <a:t>Redesign alt</a:t>
            </a:r>
          </a:p>
        </p:txBody>
      </p:sp>
      <p:sp>
        <p:nvSpPr>
          <p:cNvPr id="504" name="TextBox 503">
            <a:extLst>
              <a:ext uri="{FF2B5EF4-FFF2-40B4-BE49-F238E27FC236}">
                <a16:creationId xmlns:a16="http://schemas.microsoft.com/office/drawing/2014/main" id="{7CF5BC70-3918-EB77-D5ED-28D36844E2FD}"/>
              </a:ext>
            </a:extLst>
          </p:cNvPr>
          <p:cNvSpPr txBox="1"/>
          <p:nvPr userDrawn="1"/>
        </p:nvSpPr>
        <p:spPr>
          <a:xfrm>
            <a:off x="6100904" y="3402693"/>
            <a:ext cx="713232" cy="338328"/>
          </a:xfrm>
          <a:prstGeom prst="rect">
            <a:avLst/>
          </a:prstGeom>
          <a:noFill/>
        </p:spPr>
        <p:txBody>
          <a:bodyPr wrap="square" lIns="0" rIns="0">
            <a:noAutofit/>
          </a:bodyPr>
          <a:lstStyle/>
          <a:p>
            <a:pPr algn="ctr"/>
            <a:r>
              <a:rPr lang="en-US" sz="800"/>
              <a:t>Refresh</a:t>
            </a:r>
          </a:p>
        </p:txBody>
      </p:sp>
      <p:sp>
        <p:nvSpPr>
          <p:cNvPr id="506" name="TextBox 505">
            <a:extLst>
              <a:ext uri="{FF2B5EF4-FFF2-40B4-BE49-F238E27FC236}">
                <a16:creationId xmlns:a16="http://schemas.microsoft.com/office/drawing/2014/main" id="{EFE78804-416E-6F67-1223-F256FD768798}"/>
              </a:ext>
            </a:extLst>
          </p:cNvPr>
          <p:cNvSpPr txBox="1"/>
          <p:nvPr userDrawn="1"/>
        </p:nvSpPr>
        <p:spPr>
          <a:xfrm>
            <a:off x="6815028" y="3402693"/>
            <a:ext cx="713232" cy="338328"/>
          </a:xfrm>
          <a:prstGeom prst="rect">
            <a:avLst/>
          </a:prstGeom>
          <a:noFill/>
        </p:spPr>
        <p:txBody>
          <a:bodyPr wrap="square" lIns="0" rIns="0">
            <a:noAutofit/>
          </a:bodyPr>
          <a:lstStyle/>
          <a:p>
            <a:pPr algn="ctr"/>
            <a:r>
              <a:rPr lang="en-US" sz="800"/>
              <a:t>Refresh 2</a:t>
            </a:r>
          </a:p>
        </p:txBody>
      </p:sp>
      <p:sp>
        <p:nvSpPr>
          <p:cNvPr id="508" name="TextBox 507">
            <a:extLst>
              <a:ext uri="{FF2B5EF4-FFF2-40B4-BE49-F238E27FC236}">
                <a16:creationId xmlns:a16="http://schemas.microsoft.com/office/drawing/2014/main" id="{E52F5D0F-BB76-444E-FBD6-AF1F362FF402}"/>
              </a:ext>
            </a:extLst>
          </p:cNvPr>
          <p:cNvSpPr txBox="1"/>
          <p:nvPr userDrawn="1"/>
        </p:nvSpPr>
        <p:spPr>
          <a:xfrm>
            <a:off x="7529152" y="3402693"/>
            <a:ext cx="713232" cy="338328"/>
          </a:xfrm>
          <a:prstGeom prst="rect">
            <a:avLst/>
          </a:prstGeom>
          <a:noFill/>
        </p:spPr>
        <p:txBody>
          <a:bodyPr wrap="square" lIns="0" rIns="0">
            <a:noAutofit/>
          </a:bodyPr>
          <a:lstStyle/>
          <a:p>
            <a:pPr algn="ctr"/>
            <a:r>
              <a:rPr lang="en-US" sz="800"/>
              <a:t>Remove</a:t>
            </a:r>
          </a:p>
        </p:txBody>
      </p:sp>
      <p:sp>
        <p:nvSpPr>
          <p:cNvPr id="510" name="TextBox 509">
            <a:extLst>
              <a:ext uri="{FF2B5EF4-FFF2-40B4-BE49-F238E27FC236}">
                <a16:creationId xmlns:a16="http://schemas.microsoft.com/office/drawing/2014/main" id="{6136A5D9-5540-53CC-3834-A672CE2E10D4}"/>
              </a:ext>
            </a:extLst>
          </p:cNvPr>
          <p:cNvSpPr txBox="1"/>
          <p:nvPr userDrawn="1"/>
        </p:nvSpPr>
        <p:spPr>
          <a:xfrm>
            <a:off x="8243276" y="3402693"/>
            <a:ext cx="713232" cy="338328"/>
          </a:xfrm>
          <a:prstGeom prst="rect">
            <a:avLst/>
          </a:prstGeom>
          <a:noFill/>
        </p:spPr>
        <p:txBody>
          <a:bodyPr wrap="square" lIns="0" rIns="0">
            <a:noAutofit/>
          </a:bodyPr>
          <a:lstStyle/>
          <a:p>
            <a:pPr algn="ctr"/>
            <a:r>
              <a:rPr lang="en-US" sz="800"/>
              <a:t>Remove alt</a:t>
            </a:r>
          </a:p>
        </p:txBody>
      </p:sp>
      <p:sp>
        <p:nvSpPr>
          <p:cNvPr id="512" name="TextBox 511">
            <a:extLst>
              <a:ext uri="{FF2B5EF4-FFF2-40B4-BE49-F238E27FC236}">
                <a16:creationId xmlns:a16="http://schemas.microsoft.com/office/drawing/2014/main" id="{D405B41C-504D-9F12-D5D0-24970513BF13}"/>
              </a:ext>
            </a:extLst>
          </p:cNvPr>
          <p:cNvSpPr txBox="1"/>
          <p:nvPr userDrawn="1"/>
        </p:nvSpPr>
        <p:spPr>
          <a:xfrm>
            <a:off x="10385648" y="3402693"/>
            <a:ext cx="713232" cy="338328"/>
          </a:xfrm>
          <a:prstGeom prst="rect">
            <a:avLst/>
          </a:prstGeom>
          <a:noFill/>
        </p:spPr>
        <p:txBody>
          <a:bodyPr wrap="square" lIns="0" rIns="0">
            <a:noAutofit/>
          </a:bodyPr>
          <a:lstStyle/>
          <a:p>
            <a:pPr algn="ctr"/>
            <a:r>
              <a:rPr lang="en-US" sz="800"/>
              <a:t>RPA business analyst</a:t>
            </a:r>
          </a:p>
        </p:txBody>
      </p:sp>
      <p:sp>
        <p:nvSpPr>
          <p:cNvPr id="514" name="TextBox 513">
            <a:extLst>
              <a:ext uri="{FF2B5EF4-FFF2-40B4-BE49-F238E27FC236}">
                <a16:creationId xmlns:a16="http://schemas.microsoft.com/office/drawing/2014/main" id="{74D17CF0-1601-CD6D-6B26-F19C10388451}"/>
              </a:ext>
            </a:extLst>
          </p:cNvPr>
          <p:cNvSpPr txBox="1"/>
          <p:nvPr userDrawn="1"/>
        </p:nvSpPr>
        <p:spPr>
          <a:xfrm>
            <a:off x="3244408" y="3402693"/>
            <a:ext cx="713232" cy="338328"/>
          </a:xfrm>
          <a:prstGeom prst="rect">
            <a:avLst/>
          </a:prstGeom>
          <a:noFill/>
        </p:spPr>
        <p:txBody>
          <a:bodyPr wrap="square" lIns="0" rIns="0">
            <a:noAutofit/>
          </a:bodyPr>
          <a:lstStyle/>
          <a:p>
            <a:pPr algn="ctr"/>
            <a:r>
              <a:rPr lang="en-US" sz="800"/>
              <a:t>Reader</a:t>
            </a:r>
          </a:p>
        </p:txBody>
      </p:sp>
      <p:sp>
        <p:nvSpPr>
          <p:cNvPr id="516" name="TextBox 515">
            <a:extLst>
              <a:ext uri="{FF2B5EF4-FFF2-40B4-BE49-F238E27FC236}">
                <a16:creationId xmlns:a16="http://schemas.microsoft.com/office/drawing/2014/main" id="{EF03B716-7EA3-E8AE-223E-8DE69DE73549}"/>
              </a:ext>
            </a:extLst>
          </p:cNvPr>
          <p:cNvSpPr txBox="1"/>
          <p:nvPr userDrawn="1"/>
        </p:nvSpPr>
        <p:spPr>
          <a:xfrm>
            <a:off x="11099777" y="4225711"/>
            <a:ext cx="713232" cy="338328"/>
          </a:xfrm>
          <a:prstGeom prst="rect">
            <a:avLst/>
          </a:prstGeom>
          <a:noFill/>
        </p:spPr>
        <p:txBody>
          <a:bodyPr wrap="square" lIns="0" rIns="0">
            <a:noAutofit/>
          </a:bodyPr>
          <a:lstStyle/>
          <a:p>
            <a:pPr algn="ctr"/>
            <a:r>
              <a:rPr lang="en-US" sz="800"/>
              <a:t>Solutions 2</a:t>
            </a:r>
          </a:p>
        </p:txBody>
      </p:sp>
      <p:sp>
        <p:nvSpPr>
          <p:cNvPr id="518" name="TextBox 517">
            <a:extLst>
              <a:ext uri="{FF2B5EF4-FFF2-40B4-BE49-F238E27FC236}">
                <a16:creationId xmlns:a16="http://schemas.microsoft.com/office/drawing/2014/main" id="{F336EFD2-E76F-21C3-5966-FA65F60BF483}"/>
              </a:ext>
            </a:extLst>
          </p:cNvPr>
          <p:cNvSpPr txBox="1"/>
          <p:nvPr userDrawn="1"/>
        </p:nvSpPr>
        <p:spPr>
          <a:xfrm>
            <a:off x="387912" y="4225711"/>
            <a:ext cx="713232" cy="338328"/>
          </a:xfrm>
          <a:prstGeom prst="rect">
            <a:avLst/>
          </a:prstGeom>
          <a:noFill/>
        </p:spPr>
        <p:txBody>
          <a:bodyPr wrap="square" lIns="0" rIns="0">
            <a:noAutofit/>
          </a:bodyPr>
          <a:lstStyle/>
          <a:p>
            <a:pPr algn="ctr"/>
            <a:r>
              <a:rPr lang="en-US" sz="800"/>
              <a:t>RPA </a:t>
            </a:r>
          </a:p>
          <a:p>
            <a:pPr algn="ctr"/>
            <a:r>
              <a:rPr lang="en-US" sz="800"/>
              <a:t>developer</a:t>
            </a:r>
          </a:p>
        </p:txBody>
      </p:sp>
      <p:sp>
        <p:nvSpPr>
          <p:cNvPr id="520" name="TextBox 519">
            <a:extLst>
              <a:ext uri="{FF2B5EF4-FFF2-40B4-BE49-F238E27FC236}">
                <a16:creationId xmlns:a16="http://schemas.microsoft.com/office/drawing/2014/main" id="{8D1D8690-8055-F6A4-55F5-61AF6ED4864B}"/>
              </a:ext>
            </a:extLst>
          </p:cNvPr>
          <p:cNvSpPr txBox="1"/>
          <p:nvPr userDrawn="1"/>
        </p:nvSpPr>
        <p:spPr>
          <a:xfrm>
            <a:off x="1102036" y="4225711"/>
            <a:ext cx="713232" cy="338328"/>
          </a:xfrm>
          <a:prstGeom prst="rect">
            <a:avLst/>
          </a:prstGeom>
          <a:noFill/>
        </p:spPr>
        <p:txBody>
          <a:bodyPr wrap="square" lIns="0" rIns="0">
            <a:noAutofit/>
          </a:bodyPr>
          <a:lstStyle/>
          <a:p>
            <a:pPr algn="ctr"/>
            <a:r>
              <a:rPr lang="en-US" sz="800"/>
              <a:t>RPA infrastructure engineer</a:t>
            </a:r>
          </a:p>
        </p:txBody>
      </p:sp>
      <p:sp>
        <p:nvSpPr>
          <p:cNvPr id="522" name="TextBox 521">
            <a:extLst>
              <a:ext uri="{FF2B5EF4-FFF2-40B4-BE49-F238E27FC236}">
                <a16:creationId xmlns:a16="http://schemas.microsoft.com/office/drawing/2014/main" id="{5BFAA20A-9C31-0B6B-151A-852F94F0BB98}"/>
              </a:ext>
            </a:extLst>
          </p:cNvPr>
          <p:cNvSpPr txBox="1"/>
          <p:nvPr userDrawn="1"/>
        </p:nvSpPr>
        <p:spPr>
          <a:xfrm>
            <a:off x="1816160" y="4225711"/>
            <a:ext cx="713232" cy="338328"/>
          </a:xfrm>
          <a:prstGeom prst="rect">
            <a:avLst/>
          </a:prstGeom>
          <a:noFill/>
        </p:spPr>
        <p:txBody>
          <a:bodyPr wrap="square" lIns="0" rIns="0">
            <a:noAutofit/>
          </a:bodyPr>
          <a:lstStyle/>
          <a:p>
            <a:pPr algn="ctr"/>
            <a:r>
              <a:rPr lang="en-US" sz="800"/>
              <a:t>RPA service support</a:t>
            </a:r>
          </a:p>
        </p:txBody>
      </p:sp>
      <p:sp>
        <p:nvSpPr>
          <p:cNvPr id="524" name="TextBox 523">
            <a:extLst>
              <a:ext uri="{FF2B5EF4-FFF2-40B4-BE49-F238E27FC236}">
                <a16:creationId xmlns:a16="http://schemas.microsoft.com/office/drawing/2014/main" id="{E456E3CB-358A-E1F5-9906-3359DBDA5F7C}"/>
              </a:ext>
            </a:extLst>
          </p:cNvPr>
          <p:cNvSpPr txBox="1"/>
          <p:nvPr userDrawn="1"/>
        </p:nvSpPr>
        <p:spPr>
          <a:xfrm>
            <a:off x="2530284" y="4225711"/>
            <a:ext cx="713232" cy="338328"/>
          </a:xfrm>
          <a:prstGeom prst="rect">
            <a:avLst/>
          </a:prstGeom>
          <a:noFill/>
        </p:spPr>
        <p:txBody>
          <a:bodyPr wrap="square" lIns="0" rIns="0">
            <a:noAutofit/>
          </a:bodyPr>
          <a:lstStyle/>
          <a:p>
            <a:pPr algn="ctr"/>
            <a:r>
              <a:rPr lang="en-US" sz="800"/>
              <a:t>RPA solution architect</a:t>
            </a:r>
          </a:p>
        </p:txBody>
      </p:sp>
      <p:sp>
        <p:nvSpPr>
          <p:cNvPr id="526" name="TextBox 525">
            <a:extLst>
              <a:ext uri="{FF2B5EF4-FFF2-40B4-BE49-F238E27FC236}">
                <a16:creationId xmlns:a16="http://schemas.microsoft.com/office/drawing/2014/main" id="{FF3EA584-58C5-D034-A9BC-CA4DABF013EB}"/>
              </a:ext>
            </a:extLst>
          </p:cNvPr>
          <p:cNvSpPr txBox="1"/>
          <p:nvPr userDrawn="1"/>
        </p:nvSpPr>
        <p:spPr>
          <a:xfrm>
            <a:off x="3958532" y="4225711"/>
            <a:ext cx="713232" cy="338328"/>
          </a:xfrm>
          <a:prstGeom prst="rect">
            <a:avLst/>
          </a:prstGeom>
          <a:noFill/>
        </p:spPr>
        <p:txBody>
          <a:bodyPr wrap="square" lIns="0" rIns="0">
            <a:noAutofit/>
          </a:bodyPr>
          <a:lstStyle/>
          <a:p>
            <a:pPr algn="ctr"/>
            <a:r>
              <a:rPr lang="en-US" sz="800"/>
              <a:t>Satellite</a:t>
            </a:r>
          </a:p>
        </p:txBody>
      </p:sp>
      <p:sp>
        <p:nvSpPr>
          <p:cNvPr id="528" name="TextBox 527">
            <a:extLst>
              <a:ext uri="{FF2B5EF4-FFF2-40B4-BE49-F238E27FC236}">
                <a16:creationId xmlns:a16="http://schemas.microsoft.com/office/drawing/2014/main" id="{E647BB7C-9C59-18D8-0A03-DA3D4B74F80B}"/>
              </a:ext>
            </a:extLst>
          </p:cNvPr>
          <p:cNvSpPr txBox="1"/>
          <p:nvPr userDrawn="1"/>
        </p:nvSpPr>
        <p:spPr>
          <a:xfrm>
            <a:off x="8957400" y="4225711"/>
            <a:ext cx="713232" cy="338328"/>
          </a:xfrm>
          <a:prstGeom prst="rect">
            <a:avLst/>
          </a:prstGeom>
          <a:noFill/>
        </p:spPr>
        <p:txBody>
          <a:bodyPr wrap="square" lIns="0" rIns="0">
            <a:noAutofit/>
          </a:bodyPr>
          <a:lstStyle/>
          <a:p>
            <a:pPr algn="ctr"/>
            <a:r>
              <a:rPr lang="en-US" sz="800"/>
              <a:t>Share alt</a:t>
            </a:r>
          </a:p>
        </p:txBody>
      </p:sp>
      <p:sp>
        <p:nvSpPr>
          <p:cNvPr id="530" name="TextBox 529">
            <a:extLst>
              <a:ext uri="{FF2B5EF4-FFF2-40B4-BE49-F238E27FC236}">
                <a16:creationId xmlns:a16="http://schemas.microsoft.com/office/drawing/2014/main" id="{1078ABBF-79B1-D16E-B396-4DDC3BB78411}"/>
              </a:ext>
            </a:extLst>
          </p:cNvPr>
          <p:cNvSpPr txBox="1"/>
          <p:nvPr userDrawn="1"/>
        </p:nvSpPr>
        <p:spPr>
          <a:xfrm>
            <a:off x="9671524" y="4225711"/>
            <a:ext cx="713232" cy="338328"/>
          </a:xfrm>
          <a:prstGeom prst="rect">
            <a:avLst/>
          </a:prstGeom>
          <a:noFill/>
        </p:spPr>
        <p:txBody>
          <a:bodyPr wrap="square" lIns="0" rIns="0">
            <a:noAutofit/>
          </a:bodyPr>
          <a:lstStyle/>
          <a:p>
            <a:pPr algn="ctr"/>
            <a:r>
              <a:rPr lang="en-US" sz="800"/>
              <a:t>Slideshow</a:t>
            </a:r>
          </a:p>
        </p:txBody>
      </p:sp>
      <p:sp>
        <p:nvSpPr>
          <p:cNvPr id="532" name="TextBox 531">
            <a:extLst>
              <a:ext uri="{FF2B5EF4-FFF2-40B4-BE49-F238E27FC236}">
                <a16:creationId xmlns:a16="http://schemas.microsoft.com/office/drawing/2014/main" id="{F981FE96-4348-F0C3-112A-7FEC97FC2728}"/>
              </a:ext>
            </a:extLst>
          </p:cNvPr>
          <p:cNvSpPr txBox="1"/>
          <p:nvPr userDrawn="1"/>
        </p:nvSpPr>
        <p:spPr>
          <a:xfrm>
            <a:off x="4672656" y="4225711"/>
            <a:ext cx="713232" cy="338328"/>
          </a:xfrm>
          <a:prstGeom prst="rect">
            <a:avLst/>
          </a:prstGeom>
          <a:noFill/>
        </p:spPr>
        <p:txBody>
          <a:bodyPr wrap="square" lIns="0" rIns="0">
            <a:noAutofit/>
          </a:bodyPr>
          <a:lstStyle/>
          <a:p>
            <a:pPr algn="ctr"/>
            <a:r>
              <a:rPr lang="en-US" sz="800"/>
              <a:t>Seamless integration</a:t>
            </a:r>
          </a:p>
        </p:txBody>
      </p:sp>
      <p:sp>
        <p:nvSpPr>
          <p:cNvPr id="534" name="TextBox 533">
            <a:extLst>
              <a:ext uri="{FF2B5EF4-FFF2-40B4-BE49-F238E27FC236}">
                <a16:creationId xmlns:a16="http://schemas.microsoft.com/office/drawing/2014/main" id="{8CE9E0C6-0479-58A6-B0A7-9DB55496E4C5}"/>
              </a:ext>
            </a:extLst>
          </p:cNvPr>
          <p:cNvSpPr txBox="1"/>
          <p:nvPr userDrawn="1"/>
        </p:nvSpPr>
        <p:spPr>
          <a:xfrm>
            <a:off x="5386780" y="4225711"/>
            <a:ext cx="713232" cy="338328"/>
          </a:xfrm>
          <a:prstGeom prst="rect">
            <a:avLst/>
          </a:prstGeom>
          <a:noFill/>
        </p:spPr>
        <p:txBody>
          <a:bodyPr wrap="square" lIns="0" rIns="0">
            <a:noAutofit/>
          </a:bodyPr>
          <a:lstStyle/>
          <a:p>
            <a:pPr algn="ctr"/>
            <a:r>
              <a:rPr lang="en-US" sz="800"/>
              <a:t>Seamless integration alt</a:t>
            </a:r>
          </a:p>
        </p:txBody>
      </p:sp>
      <p:sp>
        <p:nvSpPr>
          <p:cNvPr id="536" name="TextBox 535">
            <a:extLst>
              <a:ext uri="{FF2B5EF4-FFF2-40B4-BE49-F238E27FC236}">
                <a16:creationId xmlns:a16="http://schemas.microsoft.com/office/drawing/2014/main" id="{BF2A4C0F-FF5D-9A99-4F8C-0712D382524E}"/>
              </a:ext>
            </a:extLst>
          </p:cNvPr>
          <p:cNvSpPr txBox="1"/>
          <p:nvPr userDrawn="1"/>
        </p:nvSpPr>
        <p:spPr>
          <a:xfrm>
            <a:off x="6100904" y="4225711"/>
            <a:ext cx="713232" cy="338328"/>
          </a:xfrm>
          <a:prstGeom prst="rect">
            <a:avLst/>
          </a:prstGeom>
          <a:noFill/>
        </p:spPr>
        <p:txBody>
          <a:bodyPr wrap="square" lIns="0" rIns="0">
            <a:noAutofit/>
          </a:bodyPr>
          <a:lstStyle/>
          <a:p>
            <a:pPr algn="ctr"/>
            <a:r>
              <a:rPr lang="en-US" sz="800"/>
              <a:t>Search</a:t>
            </a:r>
          </a:p>
        </p:txBody>
      </p:sp>
      <p:sp>
        <p:nvSpPr>
          <p:cNvPr id="538" name="TextBox 537">
            <a:extLst>
              <a:ext uri="{FF2B5EF4-FFF2-40B4-BE49-F238E27FC236}">
                <a16:creationId xmlns:a16="http://schemas.microsoft.com/office/drawing/2014/main" id="{2531BA7C-30B0-0E7B-2329-657E2757BF41}"/>
              </a:ext>
            </a:extLst>
          </p:cNvPr>
          <p:cNvSpPr txBox="1"/>
          <p:nvPr userDrawn="1"/>
        </p:nvSpPr>
        <p:spPr>
          <a:xfrm>
            <a:off x="6815028" y="4225711"/>
            <a:ext cx="713232" cy="338328"/>
          </a:xfrm>
          <a:prstGeom prst="rect">
            <a:avLst/>
          </a:prstGeom>
          <a:noFill/>
        </p:spPr>
        <p:txBody>
          <a:bodyPr wrap="square" lIns="0" rIns="0">
            <a:noAutofit/>
          </a:bodyPr>
          <a:lstStyle/>
          <a:p>
            <a:pPr algn="ctr"/>
            <a:r>
              <a:rPr lang="en-US" sz="800"/>
              <a:t>Secure </a:t>
            </a:r>
          </a:p>
          <a:p>
            <a:pPr algn="ctr"/>
            <a:r>
              <a:rPr lang="en-US" sz="800"/>
              <a:t>team collab</a:t>
            </a:r>
          </a:p>
        </p:txBody>
      </p:sp>
      <p:sp>
        <p:nvSpPr>
          <p:cNvPr id="540" name="TextBox 539">
            <a:extLst>
              <a:ext uri="{FF2B5EF4-FFF2-40B4-BE49-F238E27FC236}">
                <a16:creationId xmlns:a16="http://schemas.microsoft.com/office/drawing/2014/main" id="{C698E416-4634-C94F-154E-BD301B629630}"/>
              </a:ext>
            </a:extLst>
          </p:cNvPr>
          <p:cNvSpPr txBox="1"/>
          <p:nvPr userDrawn="1"/>
        </p:nvSpPr>
        <p:spPr>
          <a:xfrm>
            <a:off x="7529152" y="4225711"/>
            <a:ext cx="713232" cy="338328"/>
          </a:xfrm>
          <a:prstGeom prst="rect">
            <a:avLst/>
          </a:prstGeom>
          <a:noFill/>
        </p:spPr>
        <p:txBody>
          <a:bodyPr wrap="square" lIns="0" rIns="0">
            <a:noAutofit/>
          </a:bodyPr>
          <a:lstStyle/>
          <a:p>
            <a:pPr algn="ctr"/>
            <a:r>
              <a:rPr lang="en-US" sz="800"/>
              <a:t>Security</a:t>
            </a:r>
          </a:p>
        </p:txBody>
      </p:sp>
      <p:sp>
        <p:nvSpPr>
          <p:cNvPr id="542" name="TextBox 541">
            <a:extLst>
              <a:ext uri="{FF2B5EF4-FFF2-40B4-BE49-F238E27FC236}">
                <a16:creationId xmlns:a16="http://schemas.microsoft.com/office/drawing/2014/main" id="{800BDEFF-B02D-8AEB-BC7B-178BC1B1B7C7}"/>
              </a:ext>
            </a:extLst>
          </p:cNvPr>
          <p:cNvSpPr txBox="1"/>
          <p:nvPr userDrawn="1"/>
        </p:nvSpPr>
        <p:spPr>
          <a:xfrm>
            <a:off x="8243276" y="4225711"/>
            <a:ext cx="713232" cy="338328"/>
          </a:xfrm>
          <a:prstGeom prst="rect">
            <a:avLst/>
          </a:prstGeom>
          <a:noFill/>
        </p:spPr>
        <p:txBody>
          <a:bodyPr wrap="square" lIns="0" rIns="0">
            <a:noAutofit/>
          </a:bodyPr>
          <a:lstStyle/>
          <a:p>
            <a:pPr algn="ctr"/>
            <a:r>
              <a:rPr lang="en-US" sz="800"/>
              <a:t>Share</a:t>
            </a:r>
          </a:p>
        </p:txBody>
      </p:sp>
      <p:sp>
        <p:nvSpPr>
          <p:cNvPr id="544" name="TextBox 543">
            <a:extLst>
              <a:ext uri="{FF2B5EF4-FFF2-40B4-BE49-F238E27FC236}">
                <a16:creationId xmlns:a16="http://schemas.microsoft.com/office/drawing/2014/main" id="{FA2F1273-7739-B511-95DB-D272CAE16EE7}"/>
              </a:ext>
            </a:extLst>
          </p:cNvPr>
          <p:cNvSpPr txBox="1"/>
          <p:nvPr userDrawn="1"/>
        </p:nvSpPr>
        <p:spPr>
          <a:xfrm>
            <a:off x="10385648" y="4225711"/>
            <a:ext cx="713232" cy="338328"/>
          </a:xfrm>
          <a:prstGeom prst="rect">
            <a:avLst/>
          </a:prstGeom>
          <a:noFill/>
        </p:spPr>
        <p:txBody>
          <a:bodyPr wrap="square" lIns="0" rIns="0">
            <a:noAutofit/>
          </a:bodyPr>
          <a:lstStyle/>
          <a:p>
            <a:pPr algn="ctr"/>
            <a:r>
              <a:rPr lang="en-US" sz="800"/>
              <a:t>Solutions</a:t>
            </a:r>
          </a:p>
        </p:txBody>
      </p:sp>
      <p:sp>
        <p:nvSpPr>
          <p:cNvPr id="546" name="TextBox 545">
            <a:extLst>
              <a:ext uri="{FF2B5EF4-FFF2-40B4-BE49-F238E27FC236}">
                <a16:creationId xmlns:a16="http://schemas.microsoft.com/office/drawing/2014/main" id="{9882D3BE-BF73-2602-D7B6-801DC87D20EC}"/>
              </a:ext>
            </a:extLst>
          </p:cNvPr>
          <p:cNvSpPr txBox="1"/>
          <p:nvPr userDrawn="1"/>
        </p:nvSpPr>
        <p:spPr>
          <a:xfrm>
            <a:off x="3244408" y="4225711"/>
            <a:ext cx="713232" cy="338328"/>
          </a:xfrm>
          <a:prstGeom prst="rect">
            <a:avLst/>
          </a:prstGeom>
          <a:noFill/>
        </p:spPr>
        <p:txBody>
          <a:bodyPr wrap="square" lIns="0" rIns="0">
            <a:noAutofit/>
          </a:bodyPr>
          <a:lstStyle/>
          <a:p>
            <a:pPr algn="ctr"/>
            <a:r>
              <a:rPr lang="en-US" sz="800"/>
              <a:t>RPA </a:t>
            </a:r>
          </a:p>
          <a:p>
            <a:pPr algn="ctr"/>
            <a:r>
              <a:rPr lang="en-US" sz="800"/>
              <a:t>sponsor</a:t>
            </a:r>
          </a:p>
        </p:txBody>
      </p:sp>
      <p:sp>
        <p:nvSpPr>
          <p:cNvPr id="548" name="TextBox 547">
            <a:extLst>
              <a:ext uri="{FF2B5EF4-FFF2-40B4-BE49-F238E27FC236}">
                <a16:creationId xmlns:a16="http://schemas.microsoft.com/office/drawing/2014/main" id="{3CDB0087-B07F-B23E-AB0B-EAF9F5996042}"/>
              </a:ext>
            </a:extLst>
          </p:cNvPr>
          <p:cNvSpPr txBox="1"/>
          <p:nvPr userDrawn="1"/>
        </p:nvSpPr>
        <p:spPr>
          <a:xfrm>
            <a:off x="11099777" y="5048729"/>
            <a:ext cx="713232" cy="338328"/>
          </a:xfrm>
          <a:prstGeom prst="rect">
            <a:avLst/>
          </a:prstGeom>
          <a:noFill/>
        </p:spPr>
        <p:txBody>
          <a:bodyPr wrap="square" lIns="0" rIns="0">
            <a:noAutofit/>
          </a:bodyPr>
          <a:lstStyle/>
          <a:p>
            <a:pPr algn="ctr"/>
            <a:r>
              <a:rPr lang="en-US" sz="800"/>
              <a:t>Thank you</a:t>
            </a:r>
          </a:p>
        </p:txBody>
      </p:sp>
      <p:sp>
        <p:nvSpPr>
          <p:cNvPr id="550" name="TextBox 549">
            <a:extLst>
              <a:ext uri="{FF2B5EF4-FFF2-40B4-BE49-F238E27FC236}">
                <a16:creationId xmlns:a16="http://schemas.microsoft.com/office/drawing/2014/main" id="{C527918B-1CD5-F576-6111-142B05257B0C}"/>
              </a:ext>
            </a:extLst>
          </p:cNvPr>
          <p:cNvSpPr txBox="1"/>
          <p:nvPr userDrawn="1"/>
        </p:nvSpPr>
        <p:spPr>
          <a:xfrm>
            <a:off x="387912" y="5048729"/>
            <a:ext cx="713232" cy="338328"/>
          </a:xfrm>
          <a:prstGeom prst="rect">
            <a:avLst/>
          </a:prstGeom>
          <a:noFill/>
        </p:spPr>
        <p:txBody>
          <a:bodyPr wrap="square" lIns="0" rIns="0">
            <a:noAutofit/>
          </a:bodyPr>
          <a:lstStyle/>
          <a:p>
            <a:pPr algn="ctr"/>
            <a:r>
              <a:rPr lang="en-US" sz="800"/>
              <a:t>Solutions alt</a:t>
            </a:r>
          </a:p>
        </p:txBody>
      </p:sp>
      <p:sp>
        <p:nvSpPr>
          <p:cNvPr id="552" name="TextBox 551">
            <a:extLst>
              <a:ext uri="{FF2B5EF4-FFF2-40B4-BE49-F238E27FC236}">
                <a16:creationId xmlns:a16="http://schemas.microsoft.com/office/drawing/2014/main" id="{FFF5364D-8380-90CA-AD19-702281F006DD}"/>
              </a:ext>
            </a:extLst>
          </p:cNvPr>
          <p:cNvSpPr txBox="1"/>
          <p:nvPr userDrawn="1"/>
        </p:nvSpPr>
        <p:spPr>
          <a:xfrm>
            <a:off x="1102036" y="5048729"/>
            <a:ext cx="713232" cy="338328"/>
          </a:xfrm>
          <a:prstGeom prst="rect">
            <a:avLst/>
          </a:prstGeom>
          <a:noFill/>
        </p:spPr>
        <p:txBody>
          <a:bodyPr wrap="square" lIns="0" rIns="0">
            <a:noAutofit/>
          </a:bodyPr>
          <a:lstStyle/>
          <a:p>
            <a:pPr algn="ctr"/>
            <a:r>
              <a:rPr lang="en-US" sz="800"/>
              <a:t>Speed</a:t>
            </a:r>
          </a:p>
        </p:txBody>
      </p:sp>
      <p:sp>
        <p:nvSpPr>
          <p:cNvPr id="554" name="TextBox 553">
            <a:extLst>
              <a:ext uri="{FF2B5EF4-FFF2-40B4-BE49-F238E27FC236}">
                <a16:creationId xmlns:a16="http://schemas.microsoft.com/office/drawing/2014/main" id="{64C6EF44-D647-91DA-BF3C-A4F9AC113DCB}"/>
              </a:ext>
            </a:extLst>
          </p:cNvPr>
          <p:cNvSpPr txBox="1"/>
          <p:nvPr userDrawn="1"/>
        </p:nvSpPr>
        <p:spPr>
          <a:xfrm>
            <a:off x="1816160" y="5048729"/>
            <a:ext cx="713232" cy="338328"/>
          </a:xfrm>
          <a:prstGeom prst="rect">
            <a:avLst/>
          </a:prstGeom>
          <a:noFill/>
        </p:spPr>
        <p:txBody>
          <a:bodyPr wrap="square" lIns="0" rIns="0">
            <a:noAutofit/>
          </a:bodyPr>
          <a:lstStyle/>
          <a:p>
            <a:pPr algn="ctr"/>
            <a:r>
              <a:rPr lang="en-US" sz="800"/>
              <a:t>Stopwatch</a:t>
            </a:r>
          </a:p>
        </p:txBody>
      </p:sp>
      <p:sp>
        <p:nvSpPr>
          <p:cNvPr id="556" name="TextBox 555">
            <a:extLst>
              <a:ext uri="{FF2B5EF4-FFF2-40B4-BE49-F238E27FC236}">
                <a16:creationId xmlns:a16="http://schemas.microsoft.com/office/drawing/2014/main" id="{2AF40988-1D7E-C4FA-06CD-AD61EFE02B82}"/>
              </a:ext>
            </a:extLst>
          </p:cNvPr>
          <p:cNvSpPr txBox="1"/>
          <p:nvPr userDrawn="1"/>
        </p:nvSpPr>
        <p:spPr>
          <a:xfrm>
            <a:off x="2530284" y="5048729"/>
            <a:ext cx="713232" cy="338328"/>
          </a:xfrm>
          <a:prstGeom prst="rect">
            <a:avLst/>
          </a:prstGeom>
          <a:noFill/>
        </p:spPr>
        <p:txBody>
          <a:bodyPr wrap="square" lIns="0" rIns="0">
            <a:noAutofit/>
          </a:bodyPr>
          <a:lstStyle/>
          <a:p>
            <a:pPr algn="ctr"/>
            <a:r>
              <a:rPr lang="en-US" sz="800"/>
              <a:t>Stories</a:t>
            </a:r>
          </a:p>
        </p:txBody>
      </p:sp>
      <p:sp>
        <p:nvSpPr>
          <p:cNvPr id="558" name="TextBox 557">
            <a:extLst>
              <a:ext uri="{FF2B5EF4-FFF2-40B4-BE49-F238E27FC236}">
                <a16:creationId xmlns:a16="http://schemas.microsoft.com/office/drawing/2014/main" id="{6603B8B4-B465-8074-3FD3-3AF17C59E685}"/>
              </a:ext>
            </a:extLst>
          </p:cNvPr>
          <p:cNvSpPr txBox="1"/>
          <p:nvPr userDrawn="1"/>
        </p:nvSpPr>
        <p:spPr>
          <a:xfrm>
            <a:off x="3958532" y="5048729"/>
            <a:ext cx="713232" cy="338328"/>
          </a:xfrm>
          <a:prstGeom prst="rect">
            <a:avLst/>
          </a:prstGeom>
          <a:noFill/>
        </p:spPr>
        <p:txBody>
          <a:bodyPr wrap="square" lIns="0" rIns="0">
            <a:noAutofit/>
          </a:bodyPr>
          <a:lstStyle/>
          <a:p>
            <a:pPr algn="ctr"/>
            <a:r>
              <a:rPr lang="en-US" sz="800"/>
              <a:t>Success</a:t>
            </a:r>
          </a:p>
        </p:txBody>
      </p:sp>
      <p:sp>
        <p:nvSpPr>
          <p:cNvPr id="560" name="TextBox 559">
            <a:extLst>
              <a:ext uri="{FF2B5EF4-FFF2-40B4-BE49-F238E27FC236}">
                <a16:creationId xmlns:a16="http://schemas.microsoft.com/office/drawing/2014/main" id="{7418487B-84D0-6212-848B-1AB2346E5C40}"/>
              </a:ext>
            </a:extLst>
          </p:cNvPr>
          <p:cNvSpPr txBox="1"/>
          <p:nvPr userDrawn="1"/>
        </p:nvSpPr>
        <p:spPr>
          <a:xfrm>
            <a:off x="8957400" y="5048729"/>
            <a:ext cx="713232" cy="338328"/>
          </a:xfrm>
          <a:prstGeom prst="rect">
            <a:avLst/>
          </a:prstGeom>
          <a:noFill/>
        </p:spPr>
        <p:txBody>
          <a:bodyPr wrap="square" lIns="0" rIns="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a:t>Technology</a:t>
            </a:r>
          </a:p>
          <a:p>
            <a:pPr algn="ctr"/>
            <a:r>
              <a:rPr lang="en-US" sz="800"/>
              <a:t>alt 2</a:t>
            </a:r>
          </a:p>
        </p:txBody>
      </p:sp>
      <p:sp>
        <p:nvSpPr>
          <p:cNvPr id="562" name="TextBox 561">
            <a:extLst>
              <a:ext uri="{FF2B5EF4-FFF2-40B4-BE49-F238E27FC236}">
                <a16:creationId xmlns:a16="http://schemas.microsoft.com/office/drawing/2014/main" id="{DBAED776-9DC2-D94E-2699-DCC1C9ED5BFC}"/>
              </a:ext>
            </a:extLst>
          </p:cNvPr>
          <p:cNvSpPr txBox="1"/>
          <p:nvPr userDrawn="1"/>
        </p:nvSpPr>
        <p:spPr>
          <a:xfrm>
            <a:off x="9671524" y="5048729"/>
            <a:ext cx="713232" cy="338328"/>
          </a:xfrm>
          <a:prstGeom prst="rect">
            <a:avLst/>
          </a:prstGeom>
          <a:noFill/>
        </p:spPr>
        <p:txBody>
          <a:bodyPr wrap="square" lIns="0" rIns="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a:t>Technology</a:t>
            </a:r>
          </a:p>
          <a:p>
            <a:pPr algn="ctr"/>
            <a:r>
              <a:rPr lang="en-US" sz="800"/>
              <a:t>alt 3</a:t>
            </a:r>
          </a:p>
        </p:txBody>
      </p:sp>
      <p:sp>
        <p:nvSpPr>
          <p:cNvPr id="564" name="TextBox 563">
            <a:extLst>
              <a:ext uri="{FF2B5EF4-FFF2-40B4-BE49-F238E27FC236}">
                <a16:creationId xmlns:a16="http://schemas.microsoft.com/office/drawing/2014/main" id="{5B46A6F0-DFDB-CE01-326C-D96C11B46A34}"/>
              </a:ext>
            </a:extLst>
          </p:cNvPr>
          <p:cNvSpPr txBox="1"/>
          <p:nvPr userDrawn="1"/>
        </p:nvSpPr>
        <p:spPr>
          <a:xfrm>
            <a:off x="4672656" y="5048729"/>
            <a:ext cx="713232" cy="338328"/>
          </a:xfrm>
          <a:prstGeom prst="rect">
            <a:avLst/>
          </a:prstGeom>
          <a:noFill/>
        </p:spPr>
        <p:txBody>
          <a:bodyPr wrap="square" lIns="0" rIns="0">
            <a:noAutofit/>
          </a:bodyPr>
          <a:lstStyle/>
          <a:p>
            <a:pPr algn="ctr"/>
            <a:r>
              <a:rPr lang="en-US" sz="800"/>
              <a:t>Support</a:t>
            </a:r>
          </a:p>
        </p:txBody>
      </p:sp>
      <p:sp>
        <p:nvSpPr>
          <p:cNvPr id="566" name="TextBox 565">
            <a:extLst>
              <a:ext uri="{FF2B5EF4-FFF2-40B4-BE49-F238E27FC236}">
                <a16:creationId xmlns:a16="http://schemas.microsoft.com/office/drawing/2014/main" id="{33938D5B-07AF-F138-F480-58B876CC6906}"/>
              </a:ext>
            </a:extLst>
          </p:cNvPr>
          <p:cNvSpPr txBox="1"/>
          <p:nvPr userDrawn="1"/>
        </p:nvSpPr>
        <p:spPr>
          <a:xfrm>
            <a:off x="5386780" y="5048729"/>
            <a:ext cx="713232" cy="338328"/>
          </a:xfrm>
          <a:prstGeom prst="rect">
            <a:avLst/>
          </a:prstGeom>
          <a:noFill/>
        </p:spPr>
        <p:txBody>
          <a:bodyPr wrap="square" lIns="0" rIns="0">
            <a:noAutofit/>
          </a:bodyPr>
          <a:lstStyle/>
          <a:p>
            <a:pPr algn="ctr"/>
            <a:r>
              <a:rPr lang="en-US" sz="800"/>
              <a:t>Survey</a:t>
            </a:r>
          </a:p>
        </p:txBody>
      </p:sp>
      <p:sp>
        <p:nvSpPr>
          <p:cNvPr id="568" name="TextBox 567">
            <a:extLst>
              <a:ext uri="{FF2B5EF4-FFF2-40B4-BE49-F238E27FC236}">
                <a16:creationId xmlns:a16="http://schemas.microsoft.com/office/drawing/2014/main" id="{2CBE8570-70B5-99D1-92D1-74E4675CD77E}"/>
              </a:ext>
            </a:extLst>
          </p:cNvPr>
          <p:cNvSpPr txBox="1"/>
          <p:nvPr userDrawn="1"/>
        </p:nvSpPr>
        <p:spPr>
          <a:xfrm>
            <a:off x="6100904" y="5048729"/>
            <a:ext cx="713232" cy="338328"/>
          </a:xfrm>
          <a:prstGeom prst="rect">
            <a:avLst/>
          </a:prstGeom>
          <a:noFill/>
        </p:spPr>
        <p:txBody>
          <a:bodyPr wrap="square" lIns="0" rIns="0">
            <a:noAutofit/>
          </a:bodyPr>
          <a:lstStyle/>
          <a:p>
            <a:pPr algn="ctr"/>
            <a:r>
              <a:rPr lang="en-US" sz="800"/>
              <a:t>Tap Touch</a:t>
            </a:r>
          </a:p>
        </p:txBody>
      </p:sp>
      <p:sp>
        <p:nvSpPr>
          <p:cNvPr id="570" name="TextBox 569">
            <a:extLst>
              <a:ext uri="{FF2B5EF4-FFF2-40B4-BE49-F238E27FC236}">
                <a16:creationId xmlns:a16="http://schemas.microsoft.com/office/drawing/2014/main" id="{3C79FD8A-DAAC-4E22-9302-3FACCB656DFF}"/>
              </a:ext>
            </a:extLst>
          </p:cNvPr>
          <p:cNvSpPr txBox="1"/>
          <p:nvPr userDrawn="1"/>
        </p:nvSpPr>
        <p:spPr>
          <a:xfrm>
            <a:off x="6815028" y="5048729"/>
            <a:ext cx="713232" cy="338328"/>
          </a:xfrm>
          <a:prstGeom prst="rect">
            <a:avLst/>
          </a:prstGeom>
          <a:noFill/>
        </p:spPr>
        <p:txBody>
          <a:bodyPr wrap="square" lIns="0" rIns="0">
            <a:noAutofit/>
          </a:bodyPr>
          <a:lstStyle/>
          <a:p>
            <a:pPr algn="ctr"/>
            <a:r>
              <a:rPr lang="en-US" sz="800"/>
              <a:t>Target</a:t>
            </a:r>
          </a:p>
        </p:txBody>
      </p:sp>
      <p:sp>
        <p:nvSpPr>
          <p:cNvPr id="572" name="TextBox 571">
            <a:extLst>
              <a:ext uri="{FF2B5EF4-FFF2-40B4-BE49-F238E27FC236}">
                <a16:creationId xmlns:a16="http://schemas.microsoft.com/office/drawing/2014/main" id="{27448055-0F78-AB70-40CE-04E09714D153}"/>
              </a:ext>
            </a:extLst>
          </p:cNvPr>
          <p:cNvSpPr txBox="1"/>
          <p:nvPr userDrawn="1"/>
        </p:nvSpPr>
        <p:spPr>
          <a:xfrm>
            <a:off x="7529152" y="5048729"/>
            <a:ext cx="713232" cy="338328"/>
          </a:xfrm>
          <a:prstGeom prst="rect">
            <a:avLst/>
          </a:prstGeom>
          <a:noFill/>
        </p:spPr>
        <p:txBody>
          <a:bodyPr wrap="square" lIns="0" rIns="0">
            <a:noAutofit/>
          </a:bodyPr>
          <a:lstStyle/>
          <a:p>
            <a:pPr algn="ctr"/>
            <a:r>
              <a:rPr lang="en-US" sz="800"/>
              <a:t>Technology</a:t>
            </a:r>
          </a:p>
        </p:txBody>
      </p:sp>
      <p:sp>
        <p:nvSpPr>
          <p:cNvPr id="574" name="TextBox 573">
            <a:extLst>
              <a:ext uri="{FF2B5EF4-FFF2-40B4-BE49-F238E27FC236}">
                <a16:creationId xmlns:a16="http://schemas.microsoft.com/office/drawing/2014/main" id="{86CDC209-2B37-5335-C65A-E527810D168F}"/>
              </a:ext>
            </a:extLst>
          </p:cNvPr>
          <p:cNvSpPr txBox="1"/>
          <p:nvPr userDrawn="1"/>
        </p:nvSpPr>
        <p:spPr>
          <a:xfrm>
            <a:off x="8243276" y="5048729"/>
            <a:ext cx="713232" cy="338328"/>
          </a:xfrm>
          <a:prstGeom prst="rect">
            <a:avLst/>
          </a:prstGeom>
          <a:noFill/>
        </p:spPr>
        <p:txBody>
          <a:bodyPr wrap="square" lIns="0" rIns="0">
            <a:noAutofit/>
          </a:bodyPr>
          <a:lstStyle/>
          <a:p>
            <a:pPr algn="ctr"/>
            <a:r>
              <a:rPr lang="en-US" sz="800"/>
              <a:t>Technology </a:t>
            </a:r>
          </a:p>
          <a:p>
            <a:pPr algn="ctr"/>
            <a:r>
              <a:rPr lang="en-US" sz="800"/>
              <a:t>alt</a:t>
            </a:r>
          </a:p>
        </p:txBody>
      </p:sp>
      <p:sp>
        <p:nvSpPr>
          <p:cNvPr id="576" name="TextBox 575">
            <a:extLst>
              <a:ext uri="{FF2B5EF4-FFF2-40B4-BE49-F238E27FC236}">
                <a16:creationId xmlns:a16="http://schemas.microsoft.com/office/drawing/2014/main" id="{026E1FF2-BA2E-41B0-514D-8889445B5B05}"/>
              </a:ext>
            </a:extLst>
          </p:cNvPr>
          <p:cNvSpPr txBox="1"/>
          <p:nvPr userDrawn="1"/>
        </p:nvSpPr>
        <p:spPr>
          <a:xfrm>
            <a:off x="10385648" y="5048729"/>
            <a:ext cx="713232" cy="338328"/>
          </a:xfrm>
          <a:prstGeom prst="rect">
            <a:avLst/>
          </a:prstGeom>
          <a:noFill/>
        </p:spPr>
        <p:txBody>
          <a:bodyPr wrap="square" lIns="0" rIns="0">
            <a:noAutofit/>
          </a:bodyPr>
          <a:lstStyle/>
          <a:p>
            <a:pPr algn="ctr"/>
            <a:r>
              <a:rPr lang="en-US" sz="800"/>
              <a:t>Tent</a:t>
            </a:r>
          </a:p>
        </p:txBody>
      </p:sp>
      <p:sp>
        <p:nvSpPr>
          <p:cNvPr id="578" name="TextBox 577">
            <a:extLst>
              <a:ext uri="{FF2B5EF4-FFF2-40B4-BE49-F238E27FC236}">
                <a16:creationId xmlns:a16="http://schemas.microsoft.com/office/drawing/2014/main" id="{E4735722-FEEF-80D5-C0C9-FFE7AC68DCE1}"/>
              </a:ext>
            </a:extLst>
          </p:cNvPr>
          <p:cNvSpPr txBox="1"/>
          <p:nvPr userDrawn="1"/>
        </p:nvSpPr>
        <p:spPr>
          <a:xfrm>
            <a:off x="3244408" y="5048729"/>
            <a:ext cx="713232" cy="338328"/>
          </a:xfrm>
          <a:prstGeom prst="rect">
            <a:avLst/>
          </a:prstGeom>
          <a:noFill/>
        </p:spPr>
        <p:txBody>
          <a:bodyPr wrap="square" lIns="0" rIns="0">
            <a:noAutofit/>
          </a:bodyPr>
          <a:lstStyle/>
          <a:p>
            <a:pPr algn="ctr"/>
            <a:r>
              <a:rPr lang="en-US" sz="800"/>
              <a:t>Student</a:t>
            </a:r>
          </a:p>
        </p:txBody>
      </p:sp>
      <p:sp>
        <p:nvSpPr>
          <p:cNvPr id="580" name="TextBox 579">
            <a:extLst>
              <a:ext uri="{FF2B5EF4-FFF2-40B4-BE49-F238E27FC236}">
                <a16:creationId xmlns:a16="http://schemas.microsoft.com/office/drawing/2014/main" id="{FBB93B83-FB57-4249-DE2D-5F3CA35A86AA}"/>
              </a:ext>
            </a:extLst>
          </p:cNvPr>
          <p:cNvSpPr txBox="1"/>
          <p:nvPr userDrawn="1"/>
        </p:nvSpPr>
        <p:spPr>
          <a:xfrm>
            <a:off x="387912" y="5871746"/>
            <a:ext cx="713232" cy="338328"/>
          </a:xfrm>
          <a:prstGeom prst="rect">
            <a:avLst/>
          </a:prstGeom>
          <a:noFill/>
        </p:spPr>
        <p:txBody>
          <a:bodyPr wrap="square" lIns="0" rIns="0">
            <a:noAutofit/>
          </a:bodyPr>
          <a:lstStyle/>
          <a:p>
            <a:pPr algn="ctr"/>
            <a:r>
              <a:rPr lang="en-US" sz="800"/>
              <a:t>Time saver</a:t>
            </a:r>
          </a:p>
        </p:txBody>
      </p:sp>
      <p:sp>
        <p:nvSpPr>
          <p:cNvPr id="582" name="TextBox 581">
            <a:extLst>
              <a:ext uri="{FF2B5EF4-FFF2-40B4-BE49-F238E27FC236}">
                <a16:creationId xmlns:a16="http://schemas.microsoft.com/office/drawing/2014/main" id="{9FA93FA4-4B91-0312-DF31-61BD3CADCDD1}"/>
              </a:ext>
            </a:extLst>
          </p:cNvPr>
          <p:cNvSpPr txBox="1"/>
          <p:nvPr userDrawn="1"/>
        </p:nvSpPr>
        <p:spPr>
          <a:xfrm>
            <a:off x="1102963" y="5871746"/>
            <a:ext cx="713232" cy="338328"/>
          </a:xfrm>
          <a:prstGeom prst="rect">
            <a:avLst/>
          </a:prstGeom>
          <a:noFill/>
        </p:spPr>
        <p:txBody>
          <a:bodyPr wrap="square" lIns="0" rIns="0">
            <a:noAutofit/>
          </a:bodyPr>
          <a:lstStyle/>
          <a:p>
            <a:pPr algn="ctr"/>
            <a:r>
              <a:rPr lang="en-US" sz="800"/>
              <a:t>User</a:t>
            </a:r>
          </a:p>
        </p:txBody>
      </p:sp>
      <p:sp>
        <p:nvSpPr>
          <p:cNvPr id="584" name="TextBox 583">
            <a:extLst>
              <a:ext uri="{FF2B5EF4-FFF2-40B4-BE49-F238E27FC236}">
                <a16:creationId xmlns:a16="http://schemas.microsoft.com/office/drawing/2014/main" id="{62D897FC-511A-3547-D724-05110CA6219F}"/>
              </a:ext>
            </a:extLst>
          </p:cNvPr>
          <p:cNvSpPr txBox="1"/>
          <p:nvPr userDrawn="1"/>
        </p:nvSpPr>
        <p:spPr>
          <a:xfrm>
            <a:off x="1818014" y="5871746"/>
            <a:ext cx="713232" cy="338328"/>
          </a:xfrm>
          <a:prstGeom prst="rect">
            <a:avLst/>
          </a:prstGeom>
          <a:noFill/>
        </p:spPr>
        <p:txBody>
          <a:bodyPr wrap="square" lIns="0" rIns="0">
            <a:noAutofit/>
          </a:bodyPr>
          <a:lstStyle/>
          <a:p>
            <a:pPr algn="ctr"/>
            <a:r>
              <a:rPr lang="en-US" sz="800"/>
              <a:t>User-OTM</a:t>
            </a:r>
          </a:p>
        </p:txBody>
      </p:sp>
      <p:sp>
        <p:nvSpPr>
          <p:cNvPr id="586" name="TextBox 585">
            <a:extLst>
              <a:ext uri="{FF2B5EF4-FFF2-40B4-BE49-F238E27FC236}">
                <a16:creationId xmlns:a16="http://schemas.microsoft.com/office/drawing/2014/main" id="{056C4FCA-3826-1BF2-C51C-E6EEDACF9C55}"/>
              </a:ext>
            </a:extLst>
          </p:cNvPr>
          <p:cNvSpPr txBox="1"/>
          <p:nvPr userDrawn="1"/>
        </p:nvSpPr>
        <p:spPr>
          <a:xfrm>
            <a:off x="2533065" y="5871746"/>
            <a:ext cx="713232" cy="338328"/>
          </a:xfrm>
          <a:prstGeom prst="rect">
            <a:avLst/>
          </a:prstGeom>
          <a:noFill/>
        </p:spPr>
        <p:txBody>
          <a:bodyPr wrap="square" lIns="0" rIns="0">
            <a:noAutofit/>
          </a:bodyPr>
          <a:lstStyle/>
          <a:p>
            <a:pPr algn="ctr"/>
            <a:r>
              <a:rPr lang="en-US" sz="800"/>
              <a:t>Validate</a:t>
            </a:r>
          </a:p>
        </p:txBody>
      </p:sp>
      <p:sp>
        <p:nvSpPr>
          <p:cNvPr id="588" name="TextBox 587">
            <a:extLst>
              <a:ext uri="{FF2B5EF4-FFF2-40B4-BE49-F238E27FC236}">
                <a16:creationId xmlns:a16="http://schemas.microsoft.com/office/drawing/2014/main" id="{DE802E82-EC07-F29D-A6A0-8F944836F85F}"/>
              </a:ext>
            </a:extLst>
          </p:cNvPr>
          <p:cNvSpPr txBox="1"/>
          <p:nvPr userDrawn="1"/>
        </p:nvSpPr>
        <p:spPr>
          <a:xfrm>
            <a:off x="3963167" y="5871746"/>
            <a:ext cx="713232" cy="338328"/>
          </a:xfrm>
          <a:prstGeom prst="rect">
            <a:avLst/>
          </a:prstGeom>
          <a:noFill/>
        </p:spPr>
        <p:txBody>
          <a:bodyPr wrap="square" lIns="0" rIns="0">
            <a:noAutofit/>
          </a:bodyPr>
          <a:lstStyle/>
          <a:p>
            <a:pPr algn="ctr"/>
            <a:r>
              <a:rPr lang="en-US" sz="800"/>
              <a:t>Vendor</a:t>
            </a:r>
          </a:p>
        </p:txBody>
      </p:sp>
      <p:sp>
        <p:nvSpPr>
          <p:cNvPr id="590" name="TextBox 589">
            <a:extLst>
              <a:ext uri="{FF2B5EF4-FFF2-40B4-BE49-F238E27FC236}">
                <a16:creationId xmlns:a16="http://schemas.microsoft.com/office/drawing/2014/main" id="{442EC9C0-AB10-1A54-E5DF-225860524EE6}"/>
              </a:ext>
            </a:extLst>
          </p:cNvPr>
          <p:cNvSpPr txBox="1"/>
          <p:nvPr userDrawn="1"/>
        </p:nvSpPr>
        <p:spPr>
          <a:xfrm>
            <a:off x="8968524" y="5871746"/>
            <a:ext cx="713232" cy="338328"/>
          </a:xfrm>
          <a:prstGeom prst="rect">
            <a:avLst/>
          </a:prstGeom>
          <a:noFill/>
        </p:spPr>
        <p:txBody>
          <a:bodyPr wrap="square" lIns="0" rIns="0">
            <a:noAutofit/>
          </a:bodyPr>
          <a:lstStyle/>
          <a:p>
            <a:pPr algn="ctr"/>
            <a:r>
              <a:rPr lang="en-US" sz="800"/>
              <a:t>Welcome</a:t>
            </a:r>
          </a:p>
        </p:txBody>
      </p:sp>
      <p:sp>
        <p:nvSpPr>
          <p:cNvPr id="592" name="TextBox 591">
            <a:extLst>
              <a:ext uri="{FF2B5EF4-FFF2-40B4-BE49-F238E27FC236}">
                <a16:creationId xmlns:a16="http://schemas.microsoft.com/office/drawing/2014/main" id="{A962070B-3508-85F8-2B54-F434109E2F6A}"/>
              </a:ext>
            </a:extLst>
          </p:cNvPr>
          <p:cNvSpPr txBox="1"/>
          <p:nvPr userDrawn="1"/>
        </p:nvSpPr>
        <p:spPr>
          <a:xfrm>
            <a:off x="9683575" y="5871746"/>
            <a:ext cx="713232" cy="338328"/>
          </a:xfrm>
          <a:prstGeom prst="rect">
            <a:avLst/>
          </a:prstGeom>
          <a:noFill/>
        </p:spPr>
        <p:txBody>
          <a:bodyPr wrap="square" lIns="0" rIns="0">
            <a:noAutofit/>
          </a:bodyPr>
          <a:lstStyle/>
          <a:p>
            <a:pPr algn="ctr"/>
            <a:r>
              <a:rPr lang="en-US" sz="800"/>
              <a:t>Zoom in</a:t>
            </a:r>
          </a:p>
        </p:txBody>
      </p:sp>
      <p:sp>
        <p:nvSpPr>
          <p:cNvPr id="594" name="TextBox 593">
            <a:extLst>
              <a:ext uri="{FF2B5EF4-FFF2-40B4-BE49-F238E27FC236}">
                <a16:creationId xmlns:a16="http://schemas.microsoft.com/office/drawing/2014/main" id="{1532CEFC-409F-2060-CF8F-CBC7D4669C07}"/>
              </a:ext>
            </a:extLst>
          </p:cNvPr>
          <p:cNvSpPr txBox="1"/>
          <p:nvPr userDrawn="1"/>
        </p:nvSpPr>
        <p:spPr>
          <a:xfrm>
            <a:off x="4678218" y="5871746"/>
            <a:ext cx="713232" cy="338328"/>
          </a:xfrm>
          <a:prstGeom prst="rect">
            <a:avLst/>
          </a:prstGeom>
          <a:noFill/>
        </p:spPr>
        <p:txBody>
          <a:bodyPr wrap="square" lIns="0" rIns="0">
            <a:noAutofit/>
          </a:bodyPr>
          <a:lstStyle/>
          <a:p>
            <a:pPr algn="ctr"/>
            <a:r>
              <a:rPr lang="en-US" sz="800"/>
              <a:t>Visibility off</a:t>
            </a:r>
          </a:p>
        </p:txBody>
      </p:sp>
      <p:sp>
        <p:nvSpPr>
          <p:cNvPr id="596" name="TextBox 595">
            <a:extLst>
              <a:ext uri="{FF2B5EF4-FFF2-40B4-BE49-F238E27FC236}">
                <a16:creationId xmlns:a16="http://schemas.microsoft.com/office/drawing/2014/main" id="{77E1D7D4-700C-DF1E-A51B-B50610A14252}"/>
              </a:ext>
            </a:extLst>
          </p:cNvPr>
          <p:cNvSpPr txBox="1"/>
          <p:nvPr userDrawn="1"/>
        </p:nvSpPr>
        <p:spPr>
          <a:xfrm>
            <a:off x="5393269" y="5871746"/>
            <a:ext cx="713232" cy="338328"/>
          </a:xfrm>
          <a:prstGeom prst="rect">
            <a:avLst/>
          </a:prstGeom>
          <a:noFill/>
        </p:spPr>
        <p:txBody>
          <a:bodyPr wrap="square" lIns="0" rIns="0">
            <a:noAutofit/>
          </a:bodyPr>
          <a:lstStyle/>
          <a:p>
            <a:pPr algn="ctr"/>
            <a:r>
              <a:rPr lang="en-US" sz="800"/>
              <a:t>Visibility on</a:t>
            </a:r>
          </a:p>
        </p:txBody>
      </p:sp>
      <p:sp>
        <p:nvSpPr>
          <p:cNvPr id="598" name="TextBox 597">
            <a:extLst>
              <a:ext uri="{FF2B5EF4-FFF2-40B4-BE49-F238E27FC236}">
                <a16:creationId xmlns:a16="http://schemas.microsoft.com/office/drawing/2014/main" id="{8C9FA045-BB39-F8CB-5931-38A3389CCC1B}"/>
              </a:ext>
            </a:extLst>
          </p:cNvPr>
          <p:cNvSpPr txBox="1"/>
          <p:nvPr userDrawn="1"/>
        </p:nvSpPr>
        <p:spPr>
          <a:xfrm>
            <a:off x="6108320" y="5871746"/>
            <a:ext cx="713232" cy="338328"/>
          </a:xfrm>
          <a:prstGeom prst="rect">
            <a:avLst/>
          </a:prstGeom>
          <a:noFill/>
        </p:spPr>
        <p:txBody>
          <a:bodyPr wrap="square" lIns="0" rIns="0">
            <a:noAutofit/>
          </a:bodyPr>
          <a:lstStyle/>
          <a:p>
            <a:pPr algn="ctr"/>
            <a:r>
              <a:rPr lang="en-US" sz="800">
                <a:solidFill>
                  <a:schemeClr val="tx1"/>
                </a:solidFill>
              </a:rPr>
              <a:t>Warning</a:t>
            </a:r>
          </a:p>
        </p:txBody>
      </p:sp>
      <p:sp>
        <p:nvSpPr>
          <p:cNvPr id="600" name="TextBox 599">
            <a:extLst>
              <a:ext uri="{FF2B5EF4-FFF2-40B4-BE49-F238E27FC236}">
                <a16:creationId xmlns:a16="http://schemas.microsoft.com/office/drawing/2014/main" id="{6002A60B-7455-0E4B-BB0E-D91FAAEAE9F1}"/>
              </a:ext>
            </a:extLst>
          </p:cNvPr>
          <p:cNvSpPr txBox="1"/>
          <p:nvPr userDrawn="1"/>
        </p:nvSpPr>
        <p:spPr>
          <a:xfrm>
            <a:off x="6823371" y="5871746"/>
            <a:ext cx="713232" cy="338328"/>
          </a:xfrm>
          <a:prstGeom prst="rect">
            <a:avLst/>
          </a:prstGeom>
          <a:noFill/>
        </p:spPr>
        <p:txBody>
          <a:bodyPr wrap="square" lIns="0" rIns="0">
            <a:noAutofit/>
          </a:bodyPr>
          <a:lstStyle/>
          <a:p>
            <a:pPr algn="ctr"/>
            <a:r>
              <a:rPr lang="en-US" sz="800"/>
              <a:t>Web</a:t>
            </a:r>
          </a:p>
          <a:p>
            <a:pPr algn="ctr"/>
            <a:r>
              <a:rPr lang="en-US" sz="800"/>
              <a:t>expert</a:t>
            </a:r>
          </a:p>
        </p:txBody>
      </p:sp>
      <p:sp>
        <p:nvSpPr>
          <p:cNvPr id="602" name="TextBox 601">
            <a:extLst>
              <a:ext uri="{FF2B5EF4-FFF2-40B4-BE49-F238E27FC236}">
                <a16:creationId xmlns:a16="http://schemas.microsoft.com/office/drawing/2014/main" id="{96EB526F-4E80-56AD-2A54-C4BFF27DB8E7}"/>
              </a:ext>
            </a:extLst>
          </p:cNvPr>
          <p:cNvSpPr txBox="1"/>
          <p:nvPr userDrawn="1"/>
        </p:nvSpPr>
        <p:spPr>
          <a:xfrm>
            <a:off x="7538422" y="5871746"/>
            <a:ext cx="713232" cy="338328"/>
          </a:xfrm>
          <a:prstGeom prst="rect">
            <a:avLst/>
          </a:prstGeom>
          <a:noFill/>
        </p:spPr>
        <p:txBody>
          <a:bodyPr wrap="square" lIns="0" rIns="0">
            <a:noAutofit/>
          </a:bodyPr>
          <a:lstStyle/>
          <a:p>
            <a:pPr algn="ctr"/>
            <a:r>
              <a:rPr lang="en-US" sz="800"/>
              <a:t>Web</a:t>
            </a:r>
          </a:p>
          <a:p>
            <a:pPr algn="ctr"/>
            <a:r>
              <a:rPr lang="en-US" sz="800"/>
              <a:t>scraping</a:t>
            </a:r>
          </a:p>
        </p:txBody>
      </p:sp>
      <p:sp>
        <p:nvSpPr>
          <p:cNvPr id="604" name="TextBox 603">
            <a:extLst>
              <a:ext uri="{FF2B5EF4-FFF2-40B4-BE49-F238E27FC236}">
                <a16:creationId xmlns:a16="http://schemas.microsoft.com/office/drawing/2014/main" id="{F278C588-BDB0-E88D-A9D6-44EBE9471FD5}"/>
              </a:ext>
            </a:extLst>
          </p:cNvPr>
          <p:cNvSpPr txBox="1"/>
          <p:nvPr userDrawn="1"/>
        </p:nvSpPr>
        <p:spPr>
          <a:xfrm>
            <a:off x="8253473" y="5871746"/>
            <a:ext cx="713232" cy="338328"/>
          </a:xfrm>
          <a:prstGeom prst="rect">
            <a:avLst/>
          </a:prstGeom>
          <a:noFill/>
        </p:spPr>
        <p:txBody>
          <a:bodyPr wrap="square" lIns="0" rIns="0">
            <a:noAutofit/>
          </a:bodyPr>
          <a:lstStyle/>
          <a:p>
            <a:pPr algn="ctr"/>
            <a:r>
              <a:rPr lang="en-US" sz="800"/>
              <a:t>Web</a:t>
            </a:r>
          </a:p>
          <a:p>
            <a:pPr algn="ctr"/>
            <a:r>
              <a:rPr lang="en-US" sz="800"/>
              <a:t>testing</a:t>
            </a:r>
          </a:p>
        </p:txBody>
      </p:sp>
      <p:sp>
        <p:nvSpPr>
          <p:cNvPr id="606" name="TextBox 605">
            <a:extLst>
              <a:ext uri="{FF2B5EF4-FFF2-40B4-BE49-F238E27FC236}">
                <a16:creationId xmlns:a16="http://schemas.microsoft.com/office/drawing/2014/main" id="{7B820206-AB9B-7852-18F4-E3F4E268E6A3}"/>
              </a:ext>
            </a:extLst>
          </p:cNvPr>
          <p:cNvSpPr txBox="1"/>
          <p:nvPr userDrawn="1"/>
        </p:nvSpPr>
        <p:spPr>
          <a:xfrm>
            <a:off x="10398626" y="5871746"/>
            <a:ext cx="713232" cy="338328"/>
          </a:xfrm>
          <a:prstGeom prst="rect">
            <a:avLst/>
          </a:prstGeom>
          <a:noFill/>
        </p:spPr>
        <p:txBody>
          <a:bodyPr wrap="square" lIns="0" rIns="0">
            <a:noAutofit/>
          </a:bodyPr>
          <a:lstStyle/>
          <a:p>
            <a:pPr algn="ctr"/>
            <a:r>
              <a:rPr lang="en-US" sz="800"/>
              <a:t>Zoom out</a:t>
            </a:r>
          </a:p>
        </p:txBody>
      </p:sp>
      <p:sp>
        <p:nvSpPr>
          <p:cNvPr id="608" name="TextBox 607">
            <a:extLst>
              <a:ext uri="{FF2B5EF4-FFF2-40B4-BE49-F238E27FC236}">
                <a16:creationId xmlns:a16="http://schemas.microsoft.com/office/drawing/2014/main" id="{9B32D2B9-2237-3400-8ECC-1B4EDFA30441}"/>
              </a:ext>
            </a:extLst>
          </p:cNvPr>
          <p:cNvSpPr txBox="1"/>
          <p:nvPr userDrawn="1"/>
        </p:nvSpPr>
        <p:spPr>
          <a:xfrm>
            <a:off x="3248116" y="5871746"/>
            <a:ext cx="713232" cy="338328"/>
          </a:xfrm>
          <a:prstGeom prst="rect">
            <a:avLst/>
          </a:prstGeom>
          <a:noFill/>
        </p:spPr>
        <p:txBody>
          <a:bodyPr wrap="square" lIns="0" rIns="0">
            <a:noAutofit/>
          </a:bodyPr>
          <a:lstStyle/>
          <a:p>
            <a:pPr algn="ctr"/>
            <a:r>
              <a:rPr lang="en-US" sz="800"/>
              <a:t>Vector </a:t>
            </a:r>
          </a:p>
          <a:p>
            <a:pPr algn="ctr"/>
            <a:r>
              <a:rPr lang="en-US" sz="800"/>
              <a:t>anchor</a:t>
            </a:r>
          </a:p>
        </p:txBody>
      </p:sp>
      <p:sp>
        <p:nvSpPr>
          <p:cNvPr id="610" name="TextBox 609">
            <a:extLst>
              <a:ext uri="{FF2B5EF4-FFF2-40B4-BE49-F238E27FC236}">
                <a16:creationId xmlns:a16="http://schemas.microsoft.com/office/drawing/2014/main" id="{A842762B-0C8C-81E0-DA6A-0D3F643479D9}"/>
              </a:ext>
            </a:extLst>
          </p:cNvPr>
          <p:cNvSpPr txBox="1"/>
          <p:nvPr userDrawn="1"/>
        </p:nvSpPr>
        <p:spPr>
          <a:xfrm>
            <a:off x="11099777" y="1756657"/>
            <a:ext cx="713232" cy="338328"/>
          </a:xfrm>
          <a:prstGeom prst="rect">
            <a:avLst/>
          </a:prstGeom>
          <a:noFill/>
        </p:spPr>
        <p:txBody>
          <a:bodyPr wrap="square" lIns="0" rIns="0">
            <a:noAutofit/>
          </a:bodyPr>
          <a:lstStyle/>
          <a:p>
            <a:pPr algn="ctr"/>
            <a:r>
              <a:rPr lang="en-US" sz="800"/>
              <a:t>Money </a:t>
            </a:r>
          </a:p>
          <a:p>
            <a:pPr algn="ctr"/>
            <a:r>
              <a:rPr lang="en-US" sz="800"/>
              <a:t>square</a:t>
            </a:r>
          </a:p>
        </p:txBody>
      </p:sp>
      <p:sp>
        <p:nvSpPr>
          <p:cNvPr id="612" name="TextBox 611">
            <a:extLst>
              <a:ext uri="{FF2B5EF4-FFF2-40B4-BE49-F238E27FC236}">
                <a16:creationId xmlns:a16="http://schemas.microsoft.com/office/drawing/2014/main" id="{64D4256C-2C7C-9B8A-F74C-AE9721DAC1CD}"/>
              </a:ext>
            </a:extLst>
          </p:cNvPr>
          <p:cNvSpPr txBox="1"/>
          <p:nvPr userDrawn="1"/>
        </p:nvSpPr>
        <p:spPr>
          <a:xfrm>
            <a:off x="387912" y="1756657"/>
            <a:ext cx="709636" cy="338328"/>
          </a:xfrm>
          <a:prstGeom prst="rect">
            <a:avLst/>
          </a:prstGeom>
          <a:noFill/>
        </p:spPr>
        <p:txBody>
          <a:bodyPr wrap="square" lIns="0" rIns="0">
            <a:noAutofit/>
          </a:bodyPr>
          <a:lstStyle/>
          <a:p>
            <a:pPr algn="ctr"/>
            <a:r>
              <a:rPr lang="en-US" sz="800"/>
              <a:t>Location </a:t>
            </a:r>
          </a:p>
          <a:p>
            <a:pPr algn="ctr"/>
            <a:r>
              <a:rPr lang="en-US" sz="800"/>
              <a:t>pin</a:t>
            </a:r>
          </a:p>
        </p:txBody>
      </p:sp>
      <p:sp>
        <p:nvSpPr>
          <p:cNvPr id="614" name="TextBox 613">
            <a:extLst>
              <a:ext uri="{FF2B5EF4-FFF2-40B4-BE49-F238E27FC236}">
                <a16:creationId xmlns:a16="http://schemas.microsoft.com/office/drawing/2014/main" id="{6CF99927-F6D0-254B-5EFA-5089FA7D104F}"/>
              </a:ext>
            </a:extLst>
          </p:cNvPr>
          <p:cNvSpPr txBox="1"/>
          <p:nvPr userDrawn="1"/>
        </p:nvSpPr>
        <p:spPr>
          <a:xfrm>
            <a:off x="1098680" y="1756657"/>
            <a:ext cx="713232" cy="338328"/>
          </a:xfrm>
          <a:prstGeom prst="rect">
            <a:avLst/>
          </a:prstGeom>
          <a:noFill/>
        </p:spPr>
        <p:txBody>
          <a:bodyPr wrap="square" lIns="0" rIns="0">
            <a:noAutofit/>
          </a:bodyPr>
          <a:lstStyle/>
          <a:p>
            <a:pPr algn="ctr"/>
            <a:r>
              <a:rPr lang="en-US" sz="800"/>
              <a:t>Lock</a:t>
            </a:r>
          </a:p>
        </p:txBody>
      </p:sp>
      <p:sp>
        <p:nvSpPr>
          <p:cNvPr id="616" name="TextBox 615">
            <a:extLst>
              <a:ext uri="{FF2B5EF4-FFF2-40B4-BE49-F238E27FC236}">
                <a16:creationId xmlns:a16="http://schemas.microsoft.com/office/drawing/2014/main" id="{C39A79C0-8372-D6E8-096E-8DB380CF36EB}"/>
              </a:ext>
            </a:extLst>
          </p:cNvPr>
          <p:cNvSpPr txBox="1"/>
          <p:nvPr userDrawn="1"/>
        </p:nvSpPr>
        <p:spPr>
          <a:xfrm>
            <a:off x="1813044" y="1756657"/>
            <a:ext cx="713232" cy="338328"/>
          </a:xfrm>
          <a:prstGeom prst="rect">
            <a:avLst/>
          </a:prstGeom>
          <a:noFill/>
        </p:spPr>
        <p:txBody>
          <a:bodyPr wrap="square" lIns="0" rIns="0">
            <a:noAutofit/>
          </a:bodyPr>
          <a:lstStyle/>
          <a:p>
            <a:pPr algn="ctr"/>
            <a:r>
              <a:rPr lang="en-US" sz="800"/>
              <a:t>Lock</a:t>
            </a:r>
          </a:p>
          <a:p>
            <a:pPr algn="ctr"/>
            <a:r>
              <a:rPr lang="en-US" sz="800"/>
              <a:t>open</a:t>
            </a:r>
          </a:p>
        </p:txBody>
      </p:sp>
      <p:sp>
        <p:nvSpPr>
          <p:cNvPr id="618" name="TextBox 617">
            <a:extLst>
              <a:ext uri="{FF2B5EF4-FFF2-40B4-BE49-F238E27FC236}">
                <a16:creationId xmlns:a16="http://schemas.microsoft.com/office/drawing/2014/main" id="{9ECFCAFE-9F6D-1531-AD3D-33E87931FA09}"/>
              </a:ext>
            </a:extLst>
          </p:cNvPr>
          <p:cNvSpPr txBox="1"/>
          <p:nvPr userDrawn="1"/>
        </p:nvSpPr>
        <p:spPr>
          <a:xfrm>
            <a:off x="2527408" y="1756657"/>
            <a:ext cx="713232" cy="338328"/>
          </a:xfrm>
          <a:prstGeom prst="rect">
            <a:avLst/>
          </a:prstGeom>
          <a:noFill/>
        </p:spPr>
        <p:txBody>
          <a:bodyPr wrap="square" lIns="0" rIns="0">
            <a:noAutofit/>
          </a:bodyPr>
          <a:lstStyle/>
          <a:p>
            <a:pPr algn="ctr"/>
            <a:r>
              <a:rPr lang="en-US" sz="800"/>
              <a:t>Macro recording</a:t>
            </a:r>
          </a:p>
        </p:txBody>
      </p:sp>
      <p:sp>
        <p:nvSpPr>
          <p:cNvPr id="620" name="TextBox 619">
            <a:extLst>
              <a:ext uri="{FF2B5EF4-FFF2-40B4-BE49-F238E27FC236}">
                <a16:creationId xmlns:a16="http://schemas.microsoft.com/office/drawing/2014/main" id="{8673F24B-CEAD-A321-0741-11620EEC9C73}"/>
              </a:ext>
            </a:extLst>
          </p:cNvPr>
          <p:cNvSpPr txBox="1"/>
          <p:nvPr userDrawn="1"/>
        </p:nvSpPr>
        <p:spPr>
          <a:xfrm>
            <a:off x="3956136" y="1756657"/>
            <a:ext cx="713232" cy="338328"/>
          </a:xfrm>
          <a:prstGeom prst="rect">
            <a:avLst/>
          </a:prstGeom>
          <a:noFill/>
        </p:spPr>
        <p:txBody>
          <a:bodyPr wrap="square" lIns="0" rIns="0">
            <a:noAutofit/>
          </a:bodyPr>
          <a:lstStyle/>
          <a:p>
            <a:pPr algn="ctr"/>
            <a:r>
              <a:rPr lang="en-US" sz="800"/>
              <a:t>Managing</a:t>
            </a:r>
          </a:p>
        </p:txBody>
      </p:sp>
      <p:sp>
        <p:nvSpPr>
          <p:cNvPr id="622" name="TextBox 621">
            <a:extLst>
              <a:ext uri="{FF2B5EF4-FFF2-40B4-BE49-F238E27FC236}">
                <a16:creationId xmlns:a16="http://schemas.microsoft.com/office/drawing/2014/main" id="{5E14C288-EE89-4450-4C27-99FA47F29EDD}"/>
              </a:ext>
            </a:extLst>
          </p:cNvPr>
          <p:cNvSpPr txBox="1"/>
          <p:nvPr userDrawn="1"/>
        </p:nvSpPr>
        <p:spPr>
          <a:xfrm>
            <a:off x="8956684" y="1756657"/>
            <a:ext cx="713232" cy="338328"/>
          </a:xfrm>
          <a:prstGeom prst="rect">
            <a:avLst/>
          </a:prstGeom>
          <a:noFill/>
        </p:spPr>
        <p:txBody>
          <a:bodyPr wrap="square" lIns="0" rIns="0">
            <a:noAutofit/>
          </a:bodyPr>
          <a:lstStyle/>
          <a:p>
            <a:pPr algn="ctr"/>
            <a:r>
              <a:rPr lang="en-US" sz="800"/>
              <a:t>Mobile</a:t>
            </a:r>
          </a:p>
          <a:p>
            <a:pPr algn="ctr"/>
            <a:r>
              <a:rPr lang="en-US" sz="800"/>
              <a:t>device</a:t>
            </a:r>
          </a:p>
        </p:txBody>
      </p:sp>
      <p:sp>
        <p:nvSpPr>
          <p:cNvPr id="624" name="TextBox 623">
            <a:extLst>
              <a:ext uri="{FF2B5EF4-FFF2-40B4-BE49-F238E27FC236}">
                <a16:creationId xmlns:a16="http://schemas.microsoft.com/office/drawing/2014/main" id="{C485B63B-4C24-1E7A-A85C-33F16F9D24E6}"/>
              </a:ext>
            </a:extLst>
          </p:cNvPr>
          <p:cNvSpPr txBox="1"/>
          <p:nvPr userDrawn="1"/>
        </p:nvSpPr>
        <p:spPr>
          <a:xfrm>
            <a:off x="9671048" y="1756657"/>
            <a:ext cx="713232" cy="338328"/>
          </a:xfrm>
          <a:prstGeom prst="rect">
            <a:avLst/>
          </a:prstGeom>
          <a:noFill/>
        </p:spPr>
        <p:txBody>
          <a:bodyPr wrap="square" lIns="0" rIns="0">
            <a:noAutofit/>
          </a:bodyPr>
          <a:lstStyle/>
          <a:p>
            <a:pPr algn="ctr"/>
            <a:r>
              <a:rPr lang="en-US" sz="800"/>
              <a:t>Money </a:t>
            </a:r>
          </a:p>
        </p:txBody>
      </p:sp>
      <p:sp>
        <p:nvSpPr>
          <p:cNvPr id="626" name="TextBox 625">
            <a:extLst>
              <a:ext uri="{FF2B5EF4-FFF2-40B4-BE49-F238E27FC236}">
                <a16:creationId xmlns:a16="http://schemas.microsoft.com/office/drawing/2014/main" id="{26415E51-B4A7-1B60-FF0C-BCBE43BDADD2}"/>
              </a:ext>
            </a:extLst>
          </p:cNvPr>
          <p:cNvSpPr txBox="1"/>
          <p:nvPr userDrawn="1"/>
        </p:nvSpPr>
        <p:spPr>
          <a:xfrm>
            <a:off x="4670500" y="1756657"/>
            <a:ext cx="713232" cy="338328"/>
          </a:xfrm>
          <a:prstGeom prst="rect">
            <a:avLst/>
          </a:prstGeom>
          <a:noFill/>
        </p:spPr>
        <p:txBody>
          <a:bodyPr wrap="square" lIns="0" rIns="0">
            <a:noAutofit/>
          </a:bodyPr>
          <a:lstStyle/>
          <a:p>
            <a:pPr algn="ctr"/>
            <a:r>
              <a:rPr lang="en-US" sz="800"/>
              <a:t>Managing alt</a:t>
            </a:r>
          </a:p>
        </p:txBody>
      </p:sp>
      <p:sp>
        <p:nvSpPr>
          <p:cNvPr id="628" name="TextBox 627">
            <a:extLst>
              <a:ext uri="{FF2B5EF4-FFF2-40B4-BE49-F238E27FC236}">
                <a16:creationId xmlns:a16="http://schemas.microsoft.com/office/drawing/2014/main" id="{89D6DDC5-B721-F80E-41A4-9FBEFDA1F5F2}"/>
              </a:ext>
            </a:extLst>
          </p:cNvPr>
          <p:cNvSpPr txBox="1"/>
          <p:nvPr userDrawn="1"/>
        </p:nvSpPr>
        <p:spPr>
          <a:xfrm>
            <a:off x="5384864" y="1756657"/>
            <a:ext cx="713232" cy="338328"/>
          </a:xfrm>
          <a:prstGeom prst="rect">
            <a:avLst/>
          </a:prstGeom>
          <a:noFill/>
        </p:spPr>
        <p:txBody>
          <a:bodyPr wrap="square" lIns="0" rIns="0">
            <a:noAutofit/>
          </a:bodyPr>
          <a:lstStyle/>
          <a:p>
            <a:pPr algn="ctr"/>
            <a:r>
              <a:rPr lang="en-US" sz="800"/>
              <a:t>Map</a:t>
            </a:r>
          </a:p>
        </p:txBody>
      </p:sp>
      <p:sp>
        <p:nvSpPr>
          <p:cNvPr id="630" name="TextBox 629">
            <a:extLst>
              <a:ext uri="{FF2B5EF4-FFF2-40B4-BE49-F238E27FC236}">
                <a16:creationId xmlns:a16="http://schemas.microsoft.com/office/drawing/2014/main" id="{5A956151-953E-FFCC-CFF8-B53CACDB38BC}"/>
              </a:ext>
            </a:extLst>
          </p:cNvPr>
          <p:cNvSpPr txBox="1"/>
          <p:nvPr userDrawn="1"/>
        </p:nvSpPr>
        <p:spPr>
          <a:xfrm>
            <a:off x="6099228" y="1756657"/>
            <a:ext cx="713232" cy="338328"/>
          </a:xfrm>
          <a:prstGeom prst="rect">
            <a:avLst/>
          </a:prstGeom>
          <a:noFill/>
        </p:spPr>
        <p:txBody>
          <a:bodyPr wrap="square" lIns="0" rIns="0">
            <a:noAutofit/>
          </a:bodyPr>
          <a:lstStyle/>
          <a:p>
            <a:pPr algn="ctr"/>
            <a:r>
              <a:rPr lang="en-US" sz="800"/>
              <a:t>Map alt</a:t>
            </a:r>
          </a:p>
        </p:txBody>
      </p:sp>
      <p:sp>
        <p:nvSpPr>
          <p:cNvPr id="632" name="TextBox 631">
            <a:extLst>
              <a:ext uri="{FF2B5EF4-FFF2-40B4-BE49-F238E27FC236}">
                <a16:creationId xmlns:a16="http://schemas.microsoft.com/office/drawing/2014/main" id="{C3BC3D0C-180F-033D-011C-F61C01867416}"/>
              </a:ext>
            </a:extLst>
          </p:cNvPr>
          <p:cNvSpPr txBox="1"/>
          <p:nvPr userDrawn="1"/>
        </p:nvSpPr>
        <p:spPr>
          <a:xfrm>
            <a:off x="6813592" y="1756657"/>
            <a:ext cx="713232" cy="338328"/>
          </a:xfrm>
          <a:prstGeom prst="rect">
            <a:avLst/>
          </a:prstGeom>
          <a:noFill/>
        </p:spPr>
        <p:txBody>
          <a:bodyPr wrap="square" lIns="0" rIns="0">
            <a:noAutofit/>
          </a:bodyPr>
          <a:lstStyle/>
          <a:p>
            <a:pPr algn="ctr"/>
            <a:r>
              <a:rPr lang="en-US" sz="800"/>
              <a:t>Map alt 2</a:t>
            </a:r>
          </a:p>
        </p:txBody>
      </p:sp>
      <p:sp>
        <p:nvSpPr>
          <p:cNvPr id="634" name="TextBox 633">
            <a:extLst>
              <a:ext uri="{FF2B5EF4-FFF2-40B4-BE49-F238E27FC236}">
                <a16:creationId xmlns:a16="http://schemas.microsoft.com/office/drawing/2014/main" id="{D7042731-BA1B-05EF-B944-76D430CA20A1}"/>
              </a:ext>
            </a:extLst>
          </p:cNvPr>
          <p:cNvSpPr txBox="1"/>
          <p:nvPr userDrawn="1"/>
        </p:nvSpPr>
        <p:spPr>
          <a:xfrm>
            <a:off x="7527956" y="1756657"/>
            <a:ext cx="713232" cy="338328"/>
          </a:xfrm>
          <a:prstGeom prst="rect">
            <a:avLst/>
          </a:prstGeom>
          <a:noFill/>
        </p:spPr>
        <p:txBody>
          <a:bodyPr wrap="square" lIns="0" rIns="0">
            <a:noAutofit/>
          </a:bodyPr>
          <a:lstStyle/>
          <a:p>
            <a:pPr algn="ctr"/>
            <a:r>
              <a:rPr lang="en-US" sz="800"/>
              <a:t>Media</a:t>
            </a:r>
          </a:p>
        </p:txBody>
      </p:sp>
      <p:sp>
        <p:nvSpPr>
          <p:cNvPr id="636" name="TextBox 635">
            <a:extLst>
              <a:ext uri="{FF2B5EF4-FFF2-40B4-BE49-F238E27FC236}">
                <a16:creationId xmlns:a16="http://schemas.microsoft.com/office/drawing/2014/main" id="{23D1D19A-9ED4-A89F-2913-BFC7BA97BA0A}"/>
              </a:ext>
            </a:extLst>
          </p:cNvPr>
          <p:cNvSpPr txBox="1"/>
          <p:nvPr userDrawn="1"/>
        </p:nvSpPr>
        <p:spPr>
          <a:xfrm>
            <a:off x="8242320" y="1756657"/>
            <a:ext cx="713232" cy="338328"/>
          </a:xfrm>
          <a:prstGeom prst="rect">
            <a:avLst/>
          </a:prstGeom>
          <a:noFill/>
        </p:spPr>
        <p:txBody>
          <a:bodyPr wrap="square" lIns="0" rIns="0">
            <a:noAutofit/>
          </a:bodyPr>
          <a:lstStyle/>
          <a:p>
            <a:pPr algn="ctr"/>
            <a:r>
              <a:rPr lang="en-US" sz="800"/>
              <a:t>Mismatch</a:t>
            </a:r>
          </a:p>
        </p:txBody>
      </p:sp>
      <p:sp>
        <p:nvSpPr>
          <p:cNvPr id="638" name="TextBox 637">
            <a:extLst>
              <a:ext uri="{FF2B5EF4-FFF2-40B4-BE49-F238E27FC236}">
                <a16:creationId xmlns:a16="http://schemas.microsoft.com/office/drawing/2014/main" id="{142E348A-534E-A74A-6A4F-22C3441E98B8}"/>
              </a:ext>
            </a:extLst>
          </p:cNvPr>
          <p:cNvSpPr txBox="1"/>
          <p:nvPr userDrawn="1"/>
        </p:nvSpPr>
        <p:spPr>
          <a:xfrm>
            <a:off x="10385412" y="1756657"/>
            <a:ext cx="713232" cy="338328"/>
          </a:xfrm>
          <a:prstGeom prst="rect">
            <a:avLst/>
          </a:prstGeom>
          <a:noFill/>
        </p:spPr>
        <p:txBody>
          <a:bodyPr wrap="square" lIns="0" rIns="0">
            <a:noAutofit/>
          </a:bodyPr>
          <a:lstStyle/>
          <a:p>
            <a:pPr algn="ctr"/>
            <a:r>
              <a:rPr lang="en-US" sz="800"/>
              <a:t>Money </a:t>
            </a:r>
          </a:p>
          <a:p>
            <a:pPr algn="ctr"/>
            <a:r>
              <a:rPr lang="en-US" sz="800"/>
              <a:t>circle</a:t>
            </a:r>
          </a:p>
        </p:txBody>
      </p:sp>
      <p:sp>
        <p:nvSpPr>
          <p:cNvPr id="640" name="TextBox 639">
            <a:extLst>
              <a:ext uri="{FF2B5EF4-FFF2-40B4-BE49-F238E27FC236}">
                <a16:creationId xmlns:a16="http://schemas.microsoft.com/office/drawing/2014/main" id="{F0D3AE74-EC07-121D-51FC-409B57FA5212}"/>
              </a:ext>
            </a:extLst>
          </p:cNvPr>
          <p:cNvSpPr txBox="1"/>
          <p:nvPr userDrawn="1"/>
        </p:nvSpPr>
        <p:spPr>
          <a:xfrm>
            <a:off x="3241772" y="1756657"/>
            <a:ext cx="713232" cy="338328"/>
          </a:xfrm>
          <a:prstGeom prst="rect">
            <a:avLst/>
          </a:prstGeom>
          <a:noFill/>
        </p:spPr>
        <p:txBody>
          <a:bodyPr wrap="square" lIns="0" rIns="0">
            <a:noAutofit/>
          </a:bodyPr>
          <a:lstStyle/>
          <a:p>
            <a:pPr algn="ctr"/>
            <a:r>
              <a:rPr lang="en-US" sz="800"/>
              <a:t>Manage documents</a:t>
            </a:r>
          </a:p>
        </p:txBody>
      </p:sp>
      <p:sp>
        <p:nvSpPr>
          <p:cNvPr id="642" name="TextBox 641">
            <a:extLst>
              <a:ext uri="{FF2B5EF4-FFF2-40B4-BE49-F238E27FC236}">
                <a16:creationId xmlns:a16="http://schemas.microsoft.com/office/drawing/2014/main" id="{7756A3B8-B94A-CB9E-9646-83ABB2AE67A1}"/>
              </a:ext>
            </a:extLst>
          </p:cNvPr>
          <p:cNvSpPr txBox="1"/>
          <p:nvPr userDrawn="1"/>
        </p:nvSpPr>
        <p:spPr>
          <a:xfrm>
            <a:off x="11099777" y="2579675"/>
            <a:ext cx="713232" cy="338328"/>
          </a:xfrm>
          <a:prstGeom prst="rect">
            <a:avLst/>
          </a:prstGeom>
          <a:noFill/>
        </p:spPr>
        <p:txBody>
          <a:bodyPr wrap="square" lIns="0" rIns="0">
            <a:noAutofit/>
          </a:bodyPr>
          <a:lstStyle/>
          <a:p>
            <a:pPr algn="ctr"/>
            <a:r>
              <a:rPr lang="en-US" sz="800"/>
              <a:t>QA</a:t>
            </a:r>
          </a:p>
        </p:txBody>
      </p:sp>
      <p:sp>
        <p:nvSpPr>
          <p:cNvPr id="644" name="TextBox 643">
            <a:extLst>
              <a:ext uri="{FF2B5EF4-FFF2-40B4-BE49-F238E27FC236}">
                <a16:creationId xmlns:a16="http://schemas.microsoft.com/office/drawing/2014/main" id="{AFCFD625-FC03-B3C0-3974-2A88FD9C1D34}"/>
              </a:ext>
            </a:extLst>
          </p:cNvPr>
          <p:cNvSpPr txBox="1"/>
          <p:nvPr userDrawn="1"/>
        </p:nvSpPr>
        <p:spPr>
          <a:xfrm>
            <a:off x="387912" y="2579675"/>
            <a:ext cx="713232" cy="338328"/>
          </a:xfrm>
          <a:prstGeom prst="rect">
            <a:avLst/>
          </a:prstGeom>
          <a:noFill/>
        </p:spPr>
        <p:txBody>
          <a:bodyPr wrap="square" lIns="0" rIns="0">
            <a:noAutofit/>
          </a:bodyPr>
          <a:lstStyle/>
          <a:p>
            <a:pPr algn="ctr"/>
            <a:r>
              <a:rPr lang="en-US" sz="800"/>
              <a:t>Monitoring</a:t>
            </a:r>
          </a:p>
        </p:txBody>
      </p:sp>
      <p:sp>
        <p:nvSpPr>
          <p:cNvPr id="646" name="TextBox 645">
            <a:extLst>
              <a:ext uri="{FF2B5EF4-FFF2-40B4-BE49-F238E27FC236}">
                <a16:creationId xmlns:a16="http://schemas.microsoft.com/office/drawing/2014/main" id="{9BB546B7-8A3D-68DE-C82F-72ED53032F67}"/>
              </a:ext>
            </a:extLst>
          </p:cNvPr>
          <p:cNvSpPr txBox="1"/>
          <p:nvPr userDrawn="1"/>
        </p:nvSpPr>
        <p:spPr>
          <a:xfrm>
            <a:off x="1102036" y="2579675"/>
            <a:ext cx="713232" cy="338328"/>
          </a:xfrm>
          <a:prstGeom prst="rect">
            <a:avLst/>
          </a:prstGeom>
          <a:noFill/>
        </p:spPr>
        <p:txBody>
          <a:bodyPr wrap="square" lIns="0" rIns="0">
            <a:noAutofit/>
          </a:bodyPr>
          <a:lstStyle/>
          <a:p>
            <a:pPr algn="ctr"/>
            <a:r>
              <a:rPr lang="en-US" sz="800"/>
              <a:t>Monitoring alt</a:t>
            </a:r>
          </a:p>
        </p:txBody>
      </p:sp>
      <p:sp>
        <p:nvSpPr>
          <p:cNvPr id="648" name="TextBox 647">
            <a:extLst>
              <a:ext uri="{FF2B5EF4-FFF2-40B4-BE49-F238E27FC236}">
                <a16:creationId xmlns:a16="http://schemas.microsoft.com/office/drawing/2014/main" id="{E5B644ED-73EF-33AE-A425-523DD8F53411}"/>
              </a:ext>
            </a:extLst>
          </p:cNvPr>
          <p:cNvSpPr txBox="1"/>
          <p:nvPr userDrawn="1"/>
        </p:nvSpPr>
        <p:spPr>
          <a:xfrm>
            <a:off x="1816160" y="2579675"/>
            <a:ext cx="713232" cy="338328"/>
          </a:xfrm>
          <a:prstGeom prst="rect">
            <a:avLst/>
          </a:prstGeom>
          <a:noFill/>
        </p:spPr>
        <p:txBody>
          <a:bodyPr wrap="square" lIns="0" rIns="0">
            <a:noAutofit/>
          </a:bodyPr>
          <a:lstStyle/>
          <a:p>
            <a:pPr algn="ctr"/>
            <a:r>
              <a:rPr lang="en-US" sz="800"/>
              <a:t>Note</a:t>
            </a:r>
          </a:p>
        </p:txBody>
      </p:sp>
      <p:sp>
        <p:nvSpPr>
          <p:cNvPr id="650" name="TextBox 649">
            <a:extLst>
              <a:ext uri="{FF2B5EF4-FFF2-40B4-BE49-F238E27FC236}">
                <a16:creationId xmlns:a16="http://schemas.microsoft.com/office/drawing/2014/main" id="{6BE1FCB3-54C0-7206-160B-784D2337BEB1}"/>
              </a:ext>
            </a:extLst>
          </p:cNvPr>
          <p:cNvSpPr txBox="1"/>
          <p:nvPr userDrawn="1"/>
        </p:nvSpPr>
        <p:spPr>
          <a:xfrm>
            <a:off x="2530284" y="2579675"/>
            <a:ext cx="713232" cy="338328"/>
          </a:xfrm>
          <a:prstGeom prst="rect">
            <a:avLst/>
          </a:prstGeom>
          <a:noFill/>
        </p:spPr>
        <p:txBody>
          <a:bodyPr wrap="square" lIns="0" rIns="0">
            <a:noAutofit/>
          </a:bodyPr>
          <a:lstStyle/>
          <a:p>
            <a:pPr algn="ctr"/>
            <a:r>
              <a:rPr lang="en-US" sz="800"/>
              <a:t>OCR</a:t>
            </a:r>
          </a:p>
        </p:txBody>
      </p:sp>
      <p:sp>
        <p:nvSpPr>
          <p:cNvPr id="652" name="TextBox 651">
            <a:extLst>
              <a:ext uri="{FF2B5EF4-FFF2-40B4-BE49-F238E27FC236}">
                <a16:creationId xmlns:a16="http://schemas.microsoft.com/office/drawing/2014/main" id="{3804629E-A629-9DE1-20B5-4610937A0643}"/>
              </a:ext>
            </a:extLst>
          </p:cNvPr>
          <p:cNvSpPr txBox="1"/>
          <p:nvPr userDrawn="1"/>
        </p:nvSpPr>
        <p:spPr>
          <a:xfrm>
            <a:off x="3958532" y="2579675"/>
            <a:ext cx="713232" cy="338328"/>
          </a:xfrm>
          <a:prstGeom prst="rect">
            <a:avLst/>
          </a:prstGeom>
          <a:noFill/>
        </p:spPr>
        <p:txBody>
          <a:bodyPr wrap="square" lIns="0" rIns="0">
            <a:noAutofit/>
          </a:bodyPr>
          <a:lstStyle/>
          <a:p>
            <a:pPr algn="ctr"/>
            <a:r>
              <a:rPr lang="en-US" sz="800"/>
              <a:t>Phone </a:t>
            </a:r>
          </a:p>
          <a:p>
            <a:pPr algn="ctr"/>
            <a:r>
              <a:rPr lang="en-US" sz="800"/>
              <a:t>call</a:t>
            </a:r>
          </a:p>
        </p:txBody>
      </p:sp>
      <p:sp>
        <p:nvSpPr>
          <p:cNvPr id="654" name="TextBox 653">
            <a:extLst>
              <a:ext uri="{FF2B5EF4-FFF2-40B4-BE49-F238E27FC236}">
                <a16:creationId xmlns:a16="http://schemas.microsoft.com/office/drawing/2014/main" id="{1B757380-C36E-08F2-D2CD-0A52986291A8}"/>
              </a:ext>
            </a:extLst>
          </p:cNvPr>
          <p:cNvSpPr txBox="1"/>
          <p:nvPr userDrawn="1"/>
        </p:nvSpPr>
        <p:spPr>
          <a:xfrm>
            <a:off x="8957400" y="2579675"/>
            <a:ext cx="713232" cy="338328"/>
          </a:xfrm>
          <a:prstGeom prst="rect">
            <a:avLst/>
          </a:prstGeom>
          <a:noFill/>
        </p:spPr>
        <p:txBody>
          <a:bodyPr wrap="square" lIns="0" rIns="0">
            <a:noAutofit/>
          </a:bodyPr>
          <a:lstStyle/>
          <a:p>
            <a:pPr algn="ctr"/>
            <a:r>
              <a:rPr lang="en-US" sz="800"/>
              <a:t>Proof of concept</a:t>
            </a:r>
          </a:p>
        </p:txBody>
      </p:sp>
      <p:sp>
        <p:nvSpPr>
          <p:cNvPr id="656" name="TextBox 655">
            <a:extLst>
              <a:ext uri="{FF2B5EF4-FFF2-40B4-BE49-F238E27FC236}">
                <a16:creationId xmlns:a16="http://schemas.microsoft.com/office/drawing/2014/main" id="{B44BF5A3-6657-3ED6-9C69-CAFE0E2013C6}"/>
              </a:ext>
            </a:extLst>
          </p:cNvPr>
          <p:cNvSpPr txBox="1"/>
          <p:nvPr userDrawn="1"/>
        </p:nvSpPr>
        <p:spPr>
          <a:xfrm>
            <a:off x="9671524" y="2579675"/>
            <a:ext cx="713232" cy="338328"/>
          </a:xfrm>
          <a:prstGeom prst="rect">
            <a:avLst/>
          </a:prstGeom>
          <a:noFill/>
        </p:spPr>
        <p:txBody>
          <a:bodyPr wrap="square" lIns="0" rIns="0">
            <a:noAutofit/>
          </a:bodyPr>
          <a:lstStyle/>
          <a:p>
            <a:pPr algn="ctr"/>
            <a:r>
              <a:rPr lang="en-US" sz="800"/>
              <a:t>Proof of concept 2</a:t>
            </a:r>
          </a:p>
        </p:txBody>
      </p:sp>
      <p:sp>
        <p:nvSpPr>
          <p:cNvPr id="658" name="TextBox 657">
            <a:extLst>
              <a:ext uri="{FF2B5EF4-FFF2-40B4-BE49-F238E27FC236}">
                <a16:creationId xmlns:a16="http://schemas.microsoft.com/office/drawing/2014/main" id="{FFC1A677-E495-E07B-D434-43B196071D7F}"/>
              </a:ext>
            </a:extLst>
          </p:cNvPr>
          <p:cNvSpPr txBox="1"/>
          <p:nvPr userDrawn="1"/>
        </p:nvSpPr>
        <p:spPr>
          <a:xfrm>
            <a:off x="4672656" y="2579675"/>
            <a:ext cx="713232" cy="338328"/>
          </a:xfrm>
          <a:prstGeom prst="rect">
            <a:avLst/>
          </a:prstGeom>
          <a:noFill/>
        </p:spPr>
        <p:txBody>
          <a:bodyPr wrap="square" lIns="0" rIns="0">
            <a:noAutofit/>
          </a:bodyPr>
          <a:lstStyle/>
          <a:p>
            <a:pPr algn="ctr"/>
            <a:r>
              <a:rPr lang="en-US" sz="800"/>
              <a:t>Pivot</a:t>
            </a:r>
          </a:p>
        </p:txBody>
      </p:sp>
      <p:sp>
        <p:nvSpPr>
          <p:cNvPr id="660" name="TextBox 659">
            <a:extLst>
              <a:ext uri="{FF2B5EF4-FFF2-40B4-BE49-F238E27FC236}">
                <a16:creationId xmlns:a16="http://schemas.microsoft.com/office/drawing/2014/main" id="{CDB84352-62D0-DD32-239B-231326ED9375}"/>
              </a:ext>
            </a:extLst>
          </p:cNvPr>
          <p:cNvSpPr txBox="1"/>
          <p:nvPr userDrawn="1"/>
        </p:nvSpPr>
        <p:spPr>
          <a:xfrm>
            <a:off x="5386780" y="2579675"/>
            <a:ext cx="713232" cy="338328"/>
          </a:xfrm>
          <a:prstGeom prst="rect">
            <a:avLst/>
          </a:prstGeom>
          <a:noFill/>
        </p:spPr>
        <p:txBody>
          <a:bodyPr wrap="square" lIns="0" rIns="0">
            <a:noAutofit/>
          </a:bodyPr>
          <a:lstStyle/>
          <a:p>
            <a:pPr algn="ctr"/>
            <a:r>
              <a:rPr lang="en-US" sz="800"/>
              <a:t>Plugin</a:t>
            </a:r>
          </a:p>
        </p:txBody>
      </p:sp>
      <p:sp>
        <p:nvSpPr>
          <p:cNvPr id="662" name="TextBox 661">
            <a:extLst>
              <a:ext uri="{FF2B5EF4-FFF2-40B4-BE49-F238E27FC236}">
                <a16:creationId xmlns:a16="http://schemas.microsoft.com/office/drawing/2014/main" id="{E7FD1862-3FA5-2C72-D994-6A6EC550590B}"/>
              </a:ext>
            </a:extLst>
          </p:cNvPr>
          <p:cNvSpPr txBox="1"/>
          <p:nvPr userDrawn="1"/>
        </p:nvSpPr>
        <p:spPr>
          <a:xfrm>
            <a:off x="6100904" y="2579675"/>
            <a:ext cx="713232" cy="338328"/>
          </a:xfrm>
          <a:prstGeom prst="rect">
            <a:avLst/>
          </a:prstGeom>
          <a:noFill/>
        </p:spPr>
        <p:txBody>
          <a:bodyPr wrap="square" lIns="0" rIns="0">
            <a:noAutofit/>
          </a:bodyPr>
          <a:lstStyle/>
          <a:p>
            <a:pPr algn="ctr"/>
            <a:r>
              <a:rPr lang="en-US" sz="800"/>
              <a:t>Process identification</a:t>
            </a:r>
          </a:p>
        </p:txBody>
      </p:sp>
      <p:sp>
        <p:nvSpPr>
          <p:cNvPr id="664" name="TextBox 663">
            <a:extLst>
              <a:ext uri="{FF2B5EF4-FFF2-40B4-BE49-F238E27FC236}">
                <a16:creationId xmlns:a16="http://schemas.microsoft.com/office/drawing/2014/main" id="{D3AB57FC-E92E-B623-3DA2-6121E2E7910C}"/>
              </a:ext>
            </a:extLst>
          </p:cNvPr>
          <p:cNvSpPr txBox="1"/>
          <p:nvPr userDrawn="1"/>
        </p:nvSpPr>
        <p:spPr>
          <a:xfrm>
            <a:off x="6815028" y="2579675"/>
            <a:ext cx="713232" cy="338328"/>
          </a:xfrm>
          <a:prstGeom prst="rect">
            <a:avLst/>
          </a:prstGeom>
          <a:noFill/>
        </p:spPr>
        <p:txBody>
          <a:bodyPr wrap="square" lIns="0" rIns="0">
            <a:noAutofit/>
          </a:bodyPr>
          <a:lstStyle/>
          <a:p>
            <a:pPr algn="ctr"/>
            <a:r>
              <a:rPr lang="en-US" sz="800"/>
              <a:t>Process identification 2</a:t>
            </a:r>
          </a:p>
        </p:txBody>
      </p:sp>
      <p:sp>
        <p:nvSpPr>
          <p:cNvPr id="666" name="TextBox 665">
            <a:extLst>
              <a:ext uri="{FF2B5EF4-FFF2-40B4-BE49-F238E27FC236}">
                <a16:creationId xmlns:a16="http://schemas.microsoft.com/office/drawing/2014/main" id="{5AF7F5C6-A476-5C82-5C32-28EF4B91A137}"/>
              </a:ext>
            </a:extLst>
          </p:cNvPr>
          <p:cNvSpPr txBox="1"/>
          <p:nvPr userDrawn="1"/>
        </p:nvSpPr>
        <p:spPr>
          <a:xfrm>
            <a:off x="7529152" y="2579675"/>
            <a:ext cx="713232" cy="338328"/>
          </a:xfrm>
          <a:prstGeom prst="rect">
            <a:avLst/>
          </a:prstGeom>
          <a:noFill/>
        </p:spPr>
        <p:txBody>
          <a:bodyPr wrap="square" lIns="0" rIns="0">
            <a:noAutofit/>
          </a:bodyPr>
          <a:lstStyle/>
          <a:p>
            <a:pPr algn="ctr"/>
            <a:r>
              <a:rPr lang="en-US" sz="800"/>
              <a:t>Project</a:t>
            </a:r>
          </a:p>
        </p:txBody>
      </p:sp>
      <p:sp>
        <p:nvSpPr>
          <p:cNvPr id="668" name="TextBox 667">
            <a:extLst>
              <a:ext uri="{FF2B5EF4-FFF2-40B4-BE49-F238E27FC236}">
                <a16:creationId xmlns:a16="http://schemas.microsoft.com/office/drawing/2014/main" id="{68B714D1-63FA-4D62-282E-413B311DD73D}"/>
              </a:ext>
            </a:extLst>
          </p:cNvPr>
          <p:cNvSpPr txBox="1"/>
          <p:nvPr userDrawn="1"/>
        </p:nvSpPr>
        <p:spPr>
          <a:xfrm>
            <a:off x="8243276" y="2579675"/>
            <a:ext cx="713232" cy="338328"/>
          </a:xfrm>
          <a:prstGeom prst="rect">
            <a:avLst/>
          </a:prstGeom>
          <a:noFill/>
        </p:spPr>
        <p:txBody>
          <a:bodyPr wrap="square" lIns="0" rIns="0">
            <a:noAutofit/>
          </a:bodyPr>
          <a:lstStyle/>
          <a:p>
            <a:pPr algn="ctr"/>
            <a:r>
              <a:rPr lang="en-US" sz="800"/>
              <a:t>Promoter bullhorn</a:t>
            </a:r>
          </a:p>
        </p:txBody>
      </p:sp>
      <p:sp>
        <p:nvSpPr>
          <p:cNvPr id="670" name="TextBox 669">
            <a:extLst>
              <a:ext uri="{FF2B5EF4-FFF2-40B4-BE49-F238E27FC236}">
                <a16:creationId xmlns:a16="http://schemas.microsoft.com/office/drawing/2014/main" id="{BEDAFA72-B400-0FC2-2807-7D650180B59E}"/>
              </a:ext>
            </a:extLst>
          </p:cNvPr>
          <p:cNvSpPr txBox="1"/>
          <p:nvPr userDrawn="1"/>
        </p:nvSpPr>
        <p:spPr>
          <a:xfrm>
            <a:off x="10385648" y="2579675"/>
            <a:ext cx="713232" cy="338328"/>
          </a:xfrm>
          <a:prstGeom prst="rect">
            <a:avLst/>
          </a:prstGeom>
          <a:noFill/>
        </p:spPr>
        <p:txBody>
          <a:bodyPr wrap="square" lIns="0" rIns="0">
            <a:noAutofit/>
          </a:bodyPr>
          <a:lstStyle/>
          <a:p>
            <a:pPr algn="ctr"/>
            <a:r>
              <a:rPr lang="en-US" sz="800"/>
              <a:t>Public </a:t>
            </a:r>
          </a:p>
          <a:p>
            <a:pPr algn="ctr"/>
            <a:r>
              <a:rPr lang="en-US" sz="800"/>
              <a:t>sector</a:t>
            </a:r>
          </a:p>
        </p:txBody>
      </p:sp>
      <p:sp>
        <p:nvSpPr>
          <p:cNvPr id="671" name="TextBox 670">
            <a:extLst>
              <a:ext uri="{FF2B5EF4-FFF2-40B4-BE49-F238E27FC236}">
                <a16:creationId xmlns:a16="http://schemas.microsoft.com/office/drawing/2014/main" id="{DF97AD7D-6E6B-5F05-E2A4-C4C83EEA8AF0}"/>
              </a:ext>
            </a:extLst>
          </p:cNvPr>
          <p:cNvSpPr txBox="1"/>
          <p:nvPr userDrawn="1"/>
        </p:nvSpPr>
        <p:spPr>
          <a:xfrm>
            <a:off x="3244408" y="2579675"/>
            <a:ext cx="713232" cy="338328"/>
          </a:xfrm>
          <a:prstGeom prst="rect">
            <a:avLst/>
          </a:prstGeom>
          <a:noFill/>
        </p:spPr>
        <p:txBody>
          <a:bodyPr wrap="square" lIns="0" rIns="0">
            <a:noAutofit/>
          </a:bodyPr>
          <a:lstStyle/>
          <a:p>
            <a:pPr algn="ctr"/>
            <a:r>
              <a:rPr lang="en-US" sz="800"/>
              <a:t>OCR alt</a:t>
            </a:r>
          </a:p>
        </p:txBody>
      </p:sp>
    </p:spTree>
    <p:extLst>
      <p:ext uri="{BB962C8B-B14F-4D97-AF65-F5344CB8AC3E}">
        <p14:creationId xmlns:p14="http://schemas.microsoft.com/office/powerpoint/2010/main" val="22911847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_Icons">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06F8458-66E1-4B4A-BC40-DD2CDA42EB1C}"/>
              </a:ext>
            </a:extLst>
          </p:cNvPr>
          <p:cNvSpPr>
            <a:spLocks noGrp="1"/>
          </p:cNvSpPr>
          <p:nvPr>
            <p:ph type="title"/>
          </p:nvPr>
        </p:nvSpPr>
        <p:spPr/>
        <p:txBody>
          <a:bodyPr/>
          <a:lstStyle/>
          <a:p>
            <a:r>
              <a:rPr lang="en-US"/>
              <a:t>Click to edit Master title style</a:t>
            </a:r>
          </a:p>
        </p:txBody>
      </p:sp>
      <p:sp>
        <p:nvSpPr>
          <p:cNvPr id="491" name="Rectangle 490">
            <a:extLst>
              <a:ext uri="{FF2B5EF4-FFF2-40B4-BE49-F238E27FC236}">
                <a16:creationId xmlns:a16="http://schemas.microsoft.com/office/drawing/2014/main" id="{065E3A3D-B6FA-DFA8-4314-4C52A6F93091}"/>
              </a:ext>
            </a:extLst>
          </p:cNvPr>
          <p:cNvSpPr/>
          <p:nvPr userDrawn="1"/>
        </p:nvSpPr>
        <p:spPr>
          <a:xfrm>
            <a:off x="0" y="1143000"/>
            <a:ext cx="12188825" cy="5671457"/>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492" name="Left Bracket 491">
            <a:extLst>
              <a:ext uri="{FF2B5EF4-FFF2-40B4-BE49-F238E27FC236}">
                <a16:creationId xmlns:a16="http://schemas.microsoft.com/office/drawing/2014/main" id="{BDA449AE-2C01-063D-D9DD-7D85A04E9646}"/>
              </a:ext>
            </a:extLst>
          </p:cNvPr>
          <p:cNvSpPr/>
          <p:nvPr userDrawn="1"/>
        </p:nvSpPr>
        <p:spPr>
          <a:xfrm flipH="1">
            <a:off x="-6" y="1276793"/>
            <a:ext cx="3239346" cy="1619825"/>
          </a:xfrm>
          <a:prstGeom prst="leftBracket">
            <a:avLst>
              <a:gd name="adj" fmla="val 0"/>
            </a:avLst>
          </a:prstGeom>
          <a:noFill/>
          <a:ln w="12700" cap="rnd"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93" name="TextBox 492">
            <a:extLst>
              <a:ext uri="{FF2B5EF4-FFF2-40B4-BE49-F238E27FC236}">
                <a16:creationId xmlns:a16="http://schemas.microsoft.com/office/drawing/2014/main" id="{27133876-A165-ACC9-F7A7-874BC9168968}"/>
              </a:ext>
            </a:extLst>
          </p:cNvPr>
          <p:cNvSpPr txBox="1"/>
          <p:nvPr userDrawn="1"/>
        </p:nvSpPr>
        <p:spPr>
          <a:xfrm>
            <a:off x="1911026" y="2580873"/>
            <a:ext cx="1142892" cy="215444"/>
          </a:xfrm>
          <a:prstGeom prst="rect">
            <a:avLst/>
          </a:prstGeom>
          <a:noFill/>
        </p:spPr>
        <p:txBody>
          <a:bodyPr wrap="square" lIns="0" rIns="0" anchor="ctr">
            <a:spAutoFit/>
          </a:bodyPr>
          <a:lstStyle/>
          <a:p>
            <a:pPr algn="ctr"/>
            <a:r>
              <a:rPr lang="en-US" sz="800">
                <a:solidFill>
                  <a:schemeClr val="bg1"/>
                </a:solidFill>
              </a:rPr>
              <a:t>Robot Attended</a:t>
            </a:r>
          </a:p>
        </p:txBody>
      </p:sp>
      <p:sp>
        <p:nvSpPr>
          <p:cNvPr id="494" name="TextBox 493">
            <a:extLst>
              <a:ext uri="{FF2B5EF4-FFF2-40B4-BE49-F238E27FC236}">
                <a16:creationId xmlns:a16="http://schemas.microsoft.com/office/drawing/2014/main" id="{A02AA3E5-90CD-8BA4-0858-BE5429AC06F8}"/>
              </a:ext>
            </a:extLst>
          </p:cNvPr>
          <p:cNvSpPr txBox="1"/>
          <p:nvPr userDrawn="1"/>
        </p:nvSpPr>
        <p:spPr>
          <a:xfrm>
            <a:off x="539318" y="2580873"/>
            <a:ext cx="961152" cy="215444"/>
          </a:xfrm>
          <a:prstGeom prst="rect">
            <a:avLst/>
          </a:prstGeom>
          <a:noFill/>
        </p:spPr>
        <p:txBody>
          <a:bodyPr wrap="square" lIns="0" rIns="0" anchor="ctr">
            <a:spAutoFit/>
          </a:bodyPr>
          <a:lstStyle/>
          <a:p>
            <a:pPr algn="ctr"/>
            <a:r>
              <a:rPr lang="en-US" sz="800">
                <a:solidFill>
                  <a:schemeClr val="bg1"/>
                </a:solidFill>
              </a:rPr>
              <a:t>Robot Unattended</a:t>
            </a:r>
          </a:p>
        </p:txBody>
      </p:sp>
      <p:sp>
        <p:nvSpPr>
          <p:cNvPr id="495" name="TextBox 494">
            <a:extLst>
              <a:ext uri="{FF2B5EF4-FFF2-40B4-BE49-F238E27FC236}">
                <a16:creationId xmlns:a16="http://schemas.microsoft.com/office/drawing/2014/main" id="{81C89FD8-9CEB-342B-3147-80416505E2F9}"/>
              </a:ext>
            </a:extLst>
          </p:cNvPr>
          <p:cNvSpPr txBox="1"/>
          <p:nvPr userDrawn="1"/>
        </p:nvSpPr>
        <p:spPr>
          <a:xfrm>
            <a:off x="665076" y="1756657"/>
            <a:ext cx="709636" cy="215444"/>
          </a:xfrm>
          <a:prstGeom prst="rect">
            <a:avLst/>
          </a:prstGeom>
          <a:noFill/>
        </p:spPr>
        <p:txBody>
          <a:bodyPr wrap="square" lIns="0" rIns="0" anchor="ctr">
            <a:spAutoFit/>
          </a:bodyPr>
          <a:lstStyle/>
          <a:p>
            <a:pPr algn="ctr"/>
            <a:r>
              <a:rPr lang="en-US" sz="800">
                <a:solidFill>
                  <a:schemeClr val="bg1"/>
                </a:solidFill>
              </a:rPr>
              <a:t>Orchestrator</a:t>
            </a:r>
          </a:p>
        </p:txBody>
      </p:sp>
      <p:sp>
        <p:nvSpPr>
          <p:cNvPr id="496" name="TextBox 495">
            <a:extLst>
              <a:ext uri="{FF2B5EF4-FFF2-40B4-BE49-F238E27FC236}">
                <a16:creationId xmlns:a16="http://schemas.microsoft.com/office/drawing/2014/main" id="{C906E7F3-6000-C560-3D58-FB85D32962F7}"/>
              </a:ext>
            </a:extLst>
          </p:cNvPr>
          <p:cNvSpPr txBox="1"/>
          <p:nvPr userDrawn="1"/>
        </p:nvSpPr>
        <p:spPr>
          <a:xfrm>
            <a:off x="2320810" y="1756657"/>
            <a:ext cx="304800" cy="215444"/>
          </a:xfrm>
          <a:prstGeom prst="rect">
            <a:avLst/>
          </a:prstGeom>
          <a:noFill/>
        </p:spPr>
        <p:txBody>
          <a:bodyPr wrap="square" lIns="0" rIns="0" anchor="ctr">
            <a:spAutoFit/>
          </a:bodyPr>
          <a:lstStyle/>
          <a:p>
            <a:pPr algn="ctr"/>
            <a:r>
              <a:rPr lang="en-US" sz="800">
                <a:solidFill>
                  <a:schemeClr val="bg1"/>
                </a:solidFill>
              </a:rPr>
              <a:t>Studio</a:t>
            </a:r>
          </a:p>
        </p:txBody>
      </p:sp>
      <p:sp>
        <p:nvSpPr>
          <p:cNvPr id="497" name="TextBox 496">
            <a:extLst>
              <a:ext uri="{FF2B5EF4-FFF2-40B4-BE49-F238E27FC236}">
                <a16:creationId xmlns:a16="http://schemas.microsoft.com/office/drawing/2014/main" id="{73601A66-7D34-F677-46D2-D5D9A4DE86E5}"/>
              </a:ext>
            </a:extLst>
          </p:cNvPr>
          <p:cNvSpPr txBox="1"/>
          <p:nvPr userDrawn="1"/>
        </p:nvSpPr>
        <p:spPr>
          <a:xfrm>
            <a:off x="10387591" y="2580873"/>
            <a:ext cx="709636" cy="215444"/>
          </a:xfrm>
          <a:prstGeom prst="rect">
            <a:avLst/>
          </a:prstGeom>
          <a:noFill/>
        </p:spPr>
        <p:txBody>
          <a:bodyPr wrap="square" lIns="0" rIns="0">
            <a:noAutofit/>
          </a:bodyPr>
          <a:lstStyle/>
          <a:p>
            <a:pPr algn="ctr"/>
            <a:r>
              <a:rPr lang="en-US" sz="800">
                <a:solidFill>
                  <a:schemeClr val="bg1"/>
                </a:solidFill>
              </a:rPr>
              <a:t>Calendar</a:t>
            </a:r>
          </a:p>
        </p:txBody>
      </p:sp>
      <p:sp>
        <p:nvSpPr>
          <p:cNvPr id="498" name="TextBox 497">
            <a:extLst>
              <a:ext uri="{FF2B5EF4-FFF2-40B4-BE49-F238E27FC236}">
                <a16:creationId xmlns:a16="http://schemas.microsoft.com/office/drawing/2014/main" id="{4BB295E8-1210-6089-ACC3-4E5BD189D027}"/>
              </a:ext>
            </a:extLst>
          </p:cNvPr>
          <p:cNvSpPr txBox="1"/>
          <p:nvPr userDrawn="1"/>
        </p:nvSpPr>
        <p:spPr>
          <a:xfrm>
            <a:off x="10387591" y="3367961"/>
            <a:ext cx="709636" cy="338554"/>
          </a:xfrm>
          <a:prstGeom prst="rect">
            <a:avLst/>
          </a:prstGeom>
          <a:noFill/>
        </p:spPr>
        <p:txBody>
          <a:bodyPr wrap="square" lIns="0" rIns="0">
            <a:noAutofit/>
          </a:bodyPr>
          <a:lstStyle/>
          <a:p>
            <a:pPr algn="ctr"/>
            <a:r>
              <a:rPr lang="en-US" sz="800">
                <a:solidFill>
                  <a:schemeClr val="bg1"/>
                </a:solidFill>
              </a:rPr>
              <a:t>Course foundation</a:t>
            </a:r>
          </a:p>
        </p:txBody>
      </p:sp>
      <p:sp>
        <p:nvSpPr>
          <p:cNvPr id="499" name="TextBox 498">
            <a:extLst>
              <a:ext uri="{FF2B5EF4-FFF2-40B4-BE49-F238E27FC236}">
                <a16:creationId xmlns:a16="http://schemas.microsoft.com/office/drawing/2014/main" id="{F9F62F0F-7834-86B1-6492-BB56AA3AA329}"/>
              </a:ext>
            </a:extLst>
          </p:cNvPr>
          <p:cNvSpPr txBox="1"/>
          <p:nvPr userDrawn="1"/>
        </p:nvSpPr>
        <p:spPr>
          <a:xfrm>
            <a:off x="11099777" y="4216498"/>
            <a:ext cx="709636" cy="338554"/>
          </a:xfrm>
          <a:prstGeom prst="rect">
            <a:avLst/>
          </a:prstGeom>
          <a:noFill/>
        </p:spPr>
        <p:txBody>
          <a:bodyPr wrap="square" lIns="0" rIns="0">
            <a:noAutofit/>
          </a:bodyPr>
          <a:lstStyle/>
          <a:p>
            <a:pPr algn="ctr"/>
            <a:r>
              <a:rPr lang="en-US" sz="800">
                <a:solidFill>
                  <a:schemeClr val="bg1"/>
                </a:solidFill>
              </a:rPr>
              <a:t>Enterprise-competency alt</a:t>
            </a:r>
          </a:p>
        </p:txBody>
      </p:sp>
      <p:sp>
        <p:nvSpPr>
          <p:cNvPr id="500" name="TextBox 499">
            <a:extLst>
              <a:ext uri="{FF2B5EF4-FFF2-40B4-BE49-F238E27FC236}">
                <a16:creationId xmlns:a16="http://schemas.microsoft.com/office/drawing/2014/main" id="{0019C44C-686E-56D6-2CD4-95F7DD4C6344}"/>
              </a:ext>
            </a:extLst>
          </p:cNvPr>
          <p:cNvSpPr txBox="1"/>
          <p:nvPr userDrawn="1"/>
        </p:nvSpPr>
        <p:spPr>
          <a:xfrm>
            <a:off x="11099777" y="5053521"/>
            <a:ext cx="709636" cy="215444"/>
          </a:xfrm>
          <a:prstGeom prst="rect">
            <a:avLst/>
          </a:prstGeom>
          <a:noFill/>
        </p:spPr>
        <p:txBody>
          <a:bodyPr wrap="square" lIns="0" rIns="0">
            <a:noAutofit/>
          </a:bodyPr>
          <a:lstStyle/>
          <a:p>
            <a:pPr algn="ctr"/>
            <a:r>
              <a:rPr lang="en-US" sz="800">
                <a:solidFill>
                  <a:schemeClr val="bg1"/>
                </a:solidFill>
              </a:rPr>
              <a:t>Growth</a:t>
            </a:r>
          </a:p>
        </p:txBody>
      </p:sp>
      <p:sp>
        <p:nvSpPr>
          <p:cNvPr id="501" name="TextBox 500">
            <a:extLst>
              <a:ext uri="{FF2B5EF4-FFF2-40B4-BE49-F238E27FC236}">
                <a16:creationId xmlns:a16="http://schemas.microsoft.com/office/drawing/2014/main" id="{FBE45560-651C-0464-B4F5-BEE1B42B6A2E}"/>
              </a:ext>
            </a:extLst>
          </p:cNvPr>
          <p:cNvSpPr txBox="1"/>
          <p:nvPr userDrawn="1"/>
        </p:nvSpPr>
        <p:spPr>
          <a:xfrm>
            <a:off x="11099777" y="2580873"/>
            <a:ext cx="709636" cy="215444"/>
          </a:xfrm>
          <a:prstGeom prst="rect">
            <a:avLst/>
          </a:prstGeom>
          <a:noFill/>
        </p:spPr>
        <p:txBody>
          <a:bodyPr wrap="square" lIns="0" rIns="0">
            <a:noAutofit/>
          </a:bodyPr>
          <a:lstStyle/>
          <a:p>
            <a:pPr algn="ctr"/>
            <a:r>
              <a:rPr lang="en-US" sz="800">
                <a:solidFill>
                  <a:schemeClr val="bg1"/>
                </a:solidFill>
              </a:rPr>
              <a:t>Certification</a:t>
            </a:r>
          </a:p>
        </p:txBody>
      </p:sp>
      <p:sp>
        <p:nvSpPr>
          <p:cNvPr id="502" name="TextBox 501">
            <a:extLst>
              <a:ext uri="{FF2B5EF4-FFF2-40B4-BE49-F238E27FC236}">
                <a16:creationId xmlns:a16="http://schemas.microsoft.com/office/drawing/2014/main" id="{56AF41E5-55C4-793A-987C-DA6C5A35BD74}"/>
              </a:ext>
            </a:extLst>
          </p:cNvPr>
          <p:cNvSpPr txBox="1"/>
          <p:nvPr userDrawn="1"/>
        </p:nvSpPr>
        <p:spPr>
          <a:xfrm>
            <a:off x="11099777" y="3367961"/>
            <a:ext cx="709636" cy="338554"/>
          </a:xfrm>
          <a:prstGeom prst="rect">
            <a:avLst/>
          </a:prstGeom>
          <a:noFill/>
        </p:spPr>
        <p:txBody>
          <a:bodyPr wrap="square" lIns="0" rIns="0">
            <a:noAutofit/>
          </a:bodyPr>
          <a:lstStyle/>
          <a:p>
            <a:pPr algn="ctr"/>
            <a:r>
              <a:rPr lang="en-US" sz="800">
                <a:solidFill>
                  <a:schemeClr val="bg1"/>
                </a:solidFill>
              </a:rPr>
              <a:t>Course foundation 2</a:t>
            </a:r>
          </a:p>
        </p:txBody>
      </p:sp>
      <p:sp>
        <p:nvSpPr>
          <p:cNvPr id="503" name="TextBox 502">
            <a:extLst>
              <a:ext uri="{FF2B5EF4-FFF2-40B4-BE49-F238E27FC236}">
                <a16:creationId xmlns:a16="http://schemas.microsoft.com/office/drawing/2014/main" id="{EE3F7E46-D398-409E-DB4D-556181C7A100}"/>
              </a:ext>
            </a:extLst>
          </p:cNvPr>
          <p:cNvSpPr txBox="1"/>
          <p:nvPr userDrawn="1"/>
        </p:nvSpPr>
        <p:spPr>
          <a:xfrm>
            <a:off x="386232" y="5053521"/>
            <a:ext cx="709636" cy="215444"/>
          </a:xfrm>
          <a:prstGeom prst="rect">
            <a:avLst/>
          </a:prstGeom>
          <a:noFill/>
        </p:spPr>
        <p:txBody>
          <a:bodyPr wrap="square" lIns="0" rIns="0">
            <a:noAutofit/>
          </a:bodyPr>
          <a:lstStyle/>
          <a:p>
            <a:pPr algn="ctr"/>
            <a:r>
              <a:rPr lang="en-US" sz="800">
                <a:solidFill>
                  <a:schemeClr val="bg1"/>
                </a:solidFill>
              </a:rPr>
              <a:t>Equal</a:t>
            </a:r>
          </a:p>
        </p:txBody>
      </p:sp>
      <p:sp>
        <p:nvSpPr>
          <p:cNvPr id="504" name="TextBox 503">
            <a:extLst>
              <a:ext uri="{FF2B5EF4-FFF2-40B4-BE49-F238E27FC236}">
                <a16:creationId xmlns:a16="http://schemas.microsoft.com/office/drawing/2014/main" id="{B68C01A1-811C-EEC2-20EA-2632508D6FC4}"/>
              </a:ext>
            </a:extLst>
          </p:cNvPr>
          <p:cNvSpPr txBox="1"/>
          <p:nvPr userDrawn="1"/>
        </p:nvSpPr>
        <p:spPr>
          <a:xfrm>
            <a:off x="386232" y="5877738"/>
            <a:ext cx="709636" cy="215444"/>
          </a:xfrm>
          <a:prstGeom prst="rect">
            <a:avLst/>
          </a:prstGeom>
          <a:noFill/>
        </p:spPr>
        <p:txBody>
          <a:bodyPr wrap="square" lIns="0" rIns="0">
            <a:noAutofit/>
          </a:bodyPr>
          <a:lstStyle/>
          <a:p>
            <a:pPr algn="ctr"/>
            <a:r>
              <a:rPr lang="en-US" sz="800">
                <a:solidFill>
                  <a:schemeClr val="bg1"/>
                </a:solidFill>
              </a:rPr>
              <a:t>Health</a:t>
            </a:r>
          </a:p>
        </p:txBody>
      </p:sp>
      <p:sp>
        <p:nvSpPr>
          <p:cNvPr id="505" name="TextBox 504">
            <a:extLst>
              <a:ext uri="{FF2B5EF4-FFF2-40B4-BE49-F238E27FC236}">
                <a16:creationId xmlns:a16="http://schemas.microsoft.com/office/drawing/2014/main" id="{6489331C-EFEA-0E57-D731-5A82909F6924}"/>
              </a:ext>
            </a:extLst>
          </p:cNvPr>
          <p:cNvSpPr txBox="1"/>
          <p:nvPr userDrawn="1"/>
        </p:nvSpPr>
        <p:spPr>
          <a:xfrm>
            <a:off x="386232" y="3367961"/>
            <a:ext cx="709636" cy="215444"/>
          </a:xfrm>
          <a:prstGeom prst="rect">
            <a:avLst/>
          </a:prstGeom>
          <a:noFill/>
        </p:spPr>
        <p:txBody>
          <a:bodyPr wrap="square" lIns="0" rIns="0">
            <a:noAutofit/>
          </a:bodyPr>
          <a:lstStyle/>
          <a:p>
            <a:pPr algn="ctr"/>
            <a:r>
              <a:rPr lang="en-US" sz="800">
                <a:solidFill>
                  <a:schemeClr val="bg1"/>
                </a:solidFill>
              </a:rPr>
              <a:t>Chart</a:t>
            </a:r>
          </a:p>
        </p:txBody>
      </p:sp>
      <p:sp>
        <p:nvSpPr>
          <p:cNvPr id="506" name="TextBox 505">
            <a:extLst>
              <a:ext uri="{FF2B5EF4-FFF2-40B4-BE49-F238E27FC236}">
                <a16:creationId xmlns:a16="http://schemas.microsoft.com/office/drawing/2014/main" id="{1E67BF26-8F01-0A0C-ABE3-A062955D169E}"/>
              </a:ext>
            </a:extLst>
          </p:cNvPr>
          <p:cNvSpPr txBox="1"/>
          <p:nvPr userDrawn="1"/>
        </p:nvSpPr>
        <p:spPr>
          <a:xfrm>
            <a:off x="386232" y="4216498"/>
            <a:ext cx="709636" cy="338554"/>
          </a:xfrm>
          <a:prstGeom prst="rect">
            <a:avLst/>
          </a:prstGeom>
          <a:noFill/>
        </p:spPr>
        <p:txBody>
          <a:bodyPr wrap="square" lIns="0" rIns="0">
            <a:noAutofit/>
          </a:bodyPr>
          <a:lstStyle/>
          <a:p>
            <a:pPr algn="ctr"/>
            <a:r>
              <a:rPr lang="en-US" sz="800">
                <a:solidFill>
                  <a:schemeClr val="bg1"/>
                </a:solidFill>
              </a:rPr>
              <a:t>Course foundation 3</a:t>
            </a:r>
          </a:p>
        </p:txBody>
      </p:sp>
      <p:sp>
        <p:nvSpPr>
          <p:cNvPr id="507" name="TextBox 506">
            <a:extLst>
              <a:ext uri="{FF2B5EF4-FFF2-40B4-BE49-F238E27FC236}">
                <a16:creationId xmlns:a16="http://schemas.microsoft.com/office/drawing/2014/main" id="{17D069BB-C660-1689-CE89-3F931EB71D65}"/>
              </a:ext>
            </a:extLst>
          </p:cNvPr>
          <p:cNvSpPr txBox="1"/>
          <p:nvPr userDrawn="1"/>
        </p:nvSpPr>
        <p:spPr>
          <a:xfrm>
            <a:off x="1094199" y="5053521"/>
            <a:ext cx="709636" cy="215444"/>
          </a:xfrm>
          <a:prstGeom prst="rect">
            <a:avLst/>
          </a:prstGeom>
          <a:noFill/>
        </p:spPr>
        <p:txBody>
          <a:bodyPr wrap="square" lIns="0" rIns="0">
            <a:noAutofit/>
          </a:bodyPr>
          <a:lstStyle/>
          <a:p>
            <a:pPr algn="ctr"/>
            <a:r>
              <a:rPr lang="en-US" sz="800">
                <a:solidFill>
                  <a:schemeClr val="bg1"/>
                </a:solidFill>
              </a:rPr>
              <a:t>Error</a:t>
            </a:r>
          </a:p>
        </p:txBody>
      </p:sp>
      <p:sp>
        <p:nvSpPr>
          <p:cNvPr id="508" name="TextBox 507">
            <a:extLst>
              <a:ext uri="{FF2B5EF4-FFF2-40B4-BE49-F238E27FC236}">
                <a16:creationId xmlns:a16="http://schemas.microsoft.com/office/drawing/2014/main" id="{B7D055F2-233E-5289-91D1-3D5995FE2C70}"/>
              </a:ext>
            </a:extLst>
          </p:cNvPr>
          <p:cNvSpPr txBox="1"/>
          <p:nvPr userDrawn="1"/>
        </p:nvSpPr>
        <p:spPr>
          <a:xfrm>
            <a:off x="1094199" y="5877738"/>
            <a:ext cx="709636" cy="215444"/>
          </a:xfrm>
          <a:prstGeom prst="rect">
            <a:avLst/>
          </a:prstGeom>
          <a:noFill/>
        </p:spPr>
        <p:txBody>
          <a:bodyPr wrap="square" lIns="0" rIns="0">
            <a:noAutofit/>
          </a:bodyPr>
          <a:lstStyle/>
          <a:p>
            <a:pPr algn="ctr"/>
            <a:r>
              <a:rPr lang="en-US" sz="800">
                <a:solidFill>
                  <a:schemeClr val="bg1"/>
                </a:solidFill>
              </a:rPr>
              <a:t>Heart</a:t>
            </a:r>
          </a:p>
        </p:txBody>
      </p:sp>
      <p:sp>
        <p:nvSpPr>
          <p:cNvPr id="509" name="TextBox 508">
            <a:extLst>
              <a:ext uri="{FF2B5EF4-FFF2-40B4-BE49-F238E27FC236}">
                <a16:creationId xmlns:a16="http://schemas.microsoft.com/office/drawing/2014/main" id="{A6F2DB0F-2889-CC7E-810D-2EF0D903C0EB}"/>
              </a:ext>
            </a:extLst>
          </p:cNvPr>
          <p:cNvSpPr txBox="1"/>
          <p:nvPr userDrawn="1"/>
        </p:nvSpPr>
        <p:spPr>
          <a:xfrm>
            <a:off x="1094199" y="3367961"/>
            <a:ext cx="709636" cy="215444"/>
          </a:xfrm>
          <a:prstGeom prst="rect">
            <a:avLst/>
          </a:prstGeom>
          <a:noFill/>
        </p:spPr>
        <p:txBody>
          <a:bodyPr wrap="square" lIns="0" rIns="0">
            <a:noAutofit/>
          </a:bodyPr>
          <a:lstStyle/>
          <a:p>
            <a:pPr algn="ctr"/>
            <a:r>
              <a:rPr lang="en-US" sz="800">
                <a:solidFill>
                  <a:schemeClr val="bg1"/>
                </a:solidFill>
              </a:rPr>
              <a:t>Clock</a:t>
            </a:r>
          </a:p>
        </p:txBody>
      </p:sp>
      <p:sp>
        <p:nvSpPr>
          <p:cNvPr id="510" name="TextBox 509">
            <a:extLst>
              <a:ext uri="{FF2B5EF4-FFF2-40B4-BE49-F238E27FC236}">
                <a16:creationId xmlns:a16="http://schemas.microsoft.com/office/drawing/2014/main" id="{764422F1-C184-3A3B-0FD9-A9DBDC9A9F47}"/>
              </a:ext>
            </a:extLst>
          </p:cNvPr>
          <p:cNvSpPr txBox="1"/>
          <p:nvPr userDrawn="1"/>
        </p:nvSpPr>
        <p:spPr>
          <a:xfrm>
            <a:off x="1094199" y="4216498"/>
            <a:ext cx="709636" cy="338554"/>
          </a:xfrm>
          <a:prstGeom prst="rect">
            <a:avLst/>
          </a:prstGeom>
          <a:noFill/>
        </p:spPr>
        <p:txBody>
          <a:bodyPr wrap="square" lIns="0" rIns="0">
            <a:noAutofit/>
          </a:bodyPr>
          <a:lstStyle/>
          <a:p>
            <a:pPr algn="ctr"/>
            <a:r>
              <a:rPr lang="en-US" sz="800">
                <a:solidFill>
                  <a:schemeClr val="bg1"/>
                </a:solidFill>
              </a:rPr>
              <a:t>Course-orchestrator</a:t>
            </a:r>
          </a:p>
        </p:txBody>
      </p:sp>
      <p:sp>
        <p:nvSpPr>
          <p:cNvPr id="511" name="TextBox 510">
            <a:extLst>
              <a:ext uri="{FF2B5EF4-FFF2-40B4-BE49-F238E27FC236}">
                <a16:creationId xmlns:a16="http://schemas.microsoft.com/office/drawing/2014/main" id="{53185685-AB91-B195-7E8B-B7612768AEDB}"/>
              </a:ext>
            </a:extLst>
          </p:cNvPr>
          <p:cNvSpPr txBox="1"/>
          <p:nvPr userDrawn="1"/>
        </p:nvSpPr>
        <p:spPr>
          <a:xfrm>
            <a:off x="1808609" y="5053521"/>
            <a:ext cx="709636" cy="338554"/>
          </a:xfrm>
          <a:prstGeom prst="rect">
            <a:avLst/>
          </a:prstGeom>
          <a:noFill/>
        </p:spPr>
        <p:txBody>
          <a:bodyPr wrap="square" lIns="0" rIns="0">
            <a:noAutofit/>
          </a:bodyPr>
          <a:lstStyle/>
          <a:p>
            <a:pPr algn="ctr"/>
            <a:r>
              <a:rPr lang="en-US" sz="800">
                <a:solidFill>
                  <a:schemeClr val="bg1"/>
                </a:solidFill>
              </a:rPr>
              <a:t>Exception handling</a:t>
            </a:r>
          </a:p>
        </p:txBody>
      </p:sp>
      <p:sp>
        <p:nvSpPr>
          <p:cNvPr id="256" name="TextBox 255">
            <a:extLst>
              <a:ext uri="{FF2B5EF4-FFF2-40B4-BE49-F238E27FC236}">
                <a16:creationId xmlns:a16="http://schemas.microsoft.com/office/drawing/2014/main" id="{2255BAC1-AD8C-4B42-DAD9-C14442E2AFC1}"/>
              </a:ext>
            </a:extLst>
          </p:cNvPr>
          <p:cNvSpPr txBox="1"/>
          <p:nvPr userDrawn="1"/>
        </p:nvSpPr>
        <p:spPr>
          <a:xfrm>
            <a:off x="1808609" y="5877738"/>
            <a:ext cx="709636" cy="215444"/>
          </a:xfrm>
          <a:prstGeom prst="rect">
            <a:avLst/>
          </a:prstGeom>
          <a:noFill/>
        </p:spPr>
        <p:txBody>
          <a:bodyPr wrap="square" lIns="0" rIns="0">
            <a:noAutofit/>
          </a:bodyPr>
          <a:lstStyle/>
          <a:p>
            <a:pPr algn="ctr"/>
            <a:r>
              <a:rPr lang="en-US" sz="800">
                <a:solidFill>
                  <a:schemeClr val="bg1"/>
                </a:solidFill>
              </a:rPr>
              <a:t>Home</a:t>
            </a:r>
          </a:p>
        </p:txBody>
      </p:sp>
      <p:sp>
        <p:nvSpPr>
          <p:cNvPr id="257" name="TextBox 256">
            <a:extLst>
              <a:ext uri="{FF2B5EF4-FFF2-40B4-BE49-F238E27FC236}">
                <a16:creationId xmlns:a16="http://schemas.microsoft.com/office/drawing/2014/main" id="{8AD01437-9042-4550-AFDC-677A4C2F7A4D}"/>
              </a:ext>
            </a:extLst>
          </p:cNvPr>
          <p:cNvSpPr txBox="1"/>
          <p:nvPr userDrawn="1"/>
        </p:nvSpPr>
        <p:spPr>
          <a:xfrm>
            <a:off x="1808609" y="3367961"/>
            <a:ext cx="709636" cy="338554"/>
          </a:xfrm>
          <a:prstGeom prst="rect">
            <a:avLst/>
          </a:prstGeom>
          <a:noFill/>
        </p:spPr>
        <p:txBody>
          <a:bodyPr wrap="square" lIns="0" rIns="0">
            <a:noAutofit/>
          </a:bodyPr>
          <a:lstStyle/>
          <a:p>
            <a:pPr algn="ctr"/>
            <a:r>
              <a:rPr lang="en-US" sz="800">
                <a:solidFill>
                  <a:schemeClr val="bg1"/>
                </a:solidFill>
              </a:rPr>
              <a:t>Cloud </a:t>
            </a:r>
          </a:p>
          <a:p>
            <a:pPr algn="ctr"/>
            <a:r>
              <a:rPr lang="en-US" sz="800">
                <a:solidFill>
                  <a:schemeClr val="bg1"/>
                </a:solidFill>
              </a:rPr>
              <a:t>app</a:t>
            </a:r>
          </a:p>
        </p:txBody>
      </p:sp>
      <p:sp>
        <p:nvSpPr>
          <p:cNvPr id="258" name="TextBox 257">
            <a:extLst>
              <a:ext uri="{FF2B5EF4-FFF2-40B4-BE49-F238E27FC236}">
                <a16:creationId xmlns:a16="http://schemas.microsoft.com/office/drawing/2014/main" id="{2FF9E324-19D0-1BD2-7463-54D33B723E69}"/>
              </a:ext>
            </a:extLst>
          </p:cNvPr>
          <p:cNvSpPr txBox="1"/>
          <p:nvPr userDrawn="1"/>
        </p:nvSpPr>
        <p:spPr>
          <a:xfrm>
            <a:off x="1808609" y="4216498"/>
            <a:ext cx="709636" cy="215444"/>
          </a:xfrm>
          <a:prstGeom prst="rect">
            <a:avLst/>
          </a:prstGeom>
          <a:noFill/>
        </p:spPr>
        <p:txBody>
          <a:bodyPr wrap="square" lIns="0" rIns="0">
            <a:noAutofit/>
          </a:bodyPr>
          <a:lstStyle/>
          <a:p>
            <a:pPr algn="ctr"/>
            <a:r>
              <a:rPr lang="en-US" sz="800">
                <a:solidFill>
                  <a:schemeClr val="bg1"/>
                </a:solidFill>
              </a:rPr>
              <a:t>CRM</a:t>
            </a:r>
          </a:p>
        </p:txBody>
      </p:sp>
      <p:sp>
        <p:nvSpPr>
          <p:cNvPr id="259" name="TextBox 258">
            <a:extLst>
              <a:ext uri="{FF2B5EF4-FFF2-40B4-BE49-F238E27FC236}">
                <a16:creationId xmlns:a16="http://schemas.microsoft.com/office/drawing/2014/main" id="{4BC7A19C-1DC6-2C14-E78E-590B14975DF2}"/>
              </a:ext>
            </a:extLst>
          </p:cNvPr>
          <p:cNvSpPr txBox="1"/>
          <p:nvPr userDrawn="1"/>
        </p:nvSpPr>
        <p:spPr>
          <a:xfrm>
            <a:off x="2524257" y="5053521"/>
            <a:ext cx="709636" cy="215444"/>
          </a:xfrm>
          <a:prstGeom prst="rect">
            <a:avLst/>
          </a:prstGeom>
          <a:noFill/>
        </p:spPr>
        <p:txBody>
          <a:bodyPr wrap="square" lIns="0" rIns="0">
            <a:noAutofit/>
          </a:bodyPr>
          <a:lstStyle/>
          <a:p>
            <a:pPr algn="ctr"/>
            <a:r>
              <a:rPr lang="en-US" sz="800">
                <a:solidFill>
                  <a:schemeClr val="bg1"/>
                </a:solidFill>
              </a:rPr>
              <a:t>Fast ROI</a:t>
            </a:r>
          </a:p>
        </p:txBody>
      </p:sp>
      <p:sp>
        <p:nvSpPr>
          <p:cNvPr id="260" name="TextBox 259">
            <a:extLst>
              <a:ext uri="{FF2B5EF4-FFF2-40B4-BE49-F238E27FC236}">
                <a16:creationId xmlns:a16="http://schemas.microsoft.com/office/drawing/2014/main" id="{1C4BD93F-7514-1B8E-42FF-537DE0664FB0}"/>
              </a:ext>
            </a:extLst>
          </p:cNvPr>
          <p:cNvSpPr txBox="1"/>
          <p:nvPr userDrawn="1"/>
        </p:nvSpPr>
        <p:spPr>
          <a:xfrm>
            <a:off x="2524257" y="5877738"/>
            <a:ext cx="709636" cy="215444"/>
          </a:xfrm>
          <a:prstGeom prst="rect">
            <a:avLst/>
          </a:prstGeom>
          <a:noFill/>
        </p:spPr>
        <p:txBody>
          <a:bodyPr wrap="square" lIns="0" rIns="0">
            <a:noAutofit/>
          </a:bodyPr>
          <a:lstStyle/>
          <a:p>
            <a:pPr algn="ctr"/>
            <a:r>
              <a:rPr lang="en-US" sz="800">
                <a:solidFill>
                  <a:schemeClr val="bg1"/>
                </a:solidFill>
              </a:rPr>
              <a:t>Hourglass</a:t>
            </a:r>
          </a:p>
        </p:txBody>
      </p:sp>
      <p:sp>
        <p:nvSpPr>
          <p:cNvPr id="261" name="TextBox 260">
            <a:extLst>
              <a:ext uri="{FF2B5EF4-FFF2-40B4-BE49-F238E27FC236}">
                <a16:creationId xmlns:a16="http://schemas.microsoft.com/office/drawing/2014/main" id="{3DA28DD2-4DD1-AB0F-135C-E9044A0E85BA}"/>
              </a:ext>
            </a:extLst>
          </p:cNvPr>
          <p:cNvSpPr txBox="1"/>
          <p:nvPr userDrawn="1"/>
        </p:nvSpPr>
        <p:spPr>
          <a:xfrm>
            <a:off x="4667488" y="3367961"/>
            <a:ext cx="709636" cy="215444"/>
          </a:xfrm>
          <a:prstGeom prst="rect">
            <a:avLst/>
          </a:prstGeom>
          <a:noFill/>
        </p:spPr>
        <p:txBody>
          <a:bodyPr wrap="square" lIns="0" rIns="0">
            <a:noAutofit/>
          </a:bodyPr>
          <a:lstStyle/>
          <a:p>
            <a:pPr algn="ctr"/>
            <a:r>
              <a:rPr lang="en-US" sz="800">
                <a:solidFill>
                  <a:schemeClr val="bg1"/>
                </a:solidFill>
              </a:rPr>
              <a:t>Code</a:t>
            </a:r>
          </a:p>
        </p:txBody>
      </p:sp>
      <p:sp>
        <p:nvSpPr>
          <p:cNvPr id="262" name="TextBox 261">
            <a:extLst>
              <a:ext uri="{FF2B5EF4-FFF2-40B4-BE49-F238E27FC236}">
                <a16:creationId xmlns:a16="http://schemas.microsoft.com/office/drawing/2014/main" id="{C2A8950A-7DD0-9C97-132C-B5C1AC6B65C7}"/>
              </a:ext>
            </a:extLst>
          </p:cNvPr>
          <p:cNvSpPr txBox="1"/>
          <p:nvPr userDrawn="1"/>
        </p:nvSpPr>
        <p:spPr>
          <a:xfrm>
            <a:off x="4667488" y="4216498"/>
            <a:ext cx="709636" cy="338554"/>
          </a:xfrm>
          <a:prstGeom prst="rect">
            <a:avLst/>
          </a:prstGeom>
          <a:noFill/>
        </p:spPr>
        <p:txBody>
          <a:bodyPr wrap="square" lIns="0" rIns="0">
            <a:noAutofit/>
          </a:bodyPr>
          <a:lstStyle/>
          <a:p>
            <a:pPr algn="ctr"/>
            <a:r>
              <a:rPr lang="en-US" sz="800">
                <a:solidFill>
                  <a:schemeClr val="bg1"/>
                </a:solidFill>
              </a:rPr>
              <a:t>Desktop program</a:t>
            </a:r>
          </a:p>
        </p:txBody>
      </p:sp>
      <p:sp>
        <p:nvSpPr>
          <p:cNvPr id="263" name="TextBox 262">
            <a:extLst>
              <a:ext uri="{FF2B5EF4-FFF2-40B4-BE49-F238E27FC236}">
                <a16:creationId xmlns:a16="http://schemas.microsoft.com/office/drawing/2014/main" id="{B02ADF7B-32DB-B7AD-665A-8C0EBC8E04CE}"/>
              </a:ext>
            </a:extLst>
          </p:cNvPr>
          <p:cNvSpPr txBox="1"/>
          <p:nvPr userDrawn="1"/>
        </p:nvSpPr>
        <p:spPr>
          <a:xfrm>
            <a:off x="5381899" y="5053521"/>
            <a:ext cx="709636" cy="215444"/>
          </a:xfrm>
          <a:prstGeom prst="rect">
            <a:avLst/>
          </a:prstGeom>
          <a:noFill/>
        </p:spPr>
        <p:txBody>
          <a:bodyPr wrap="square" lIns="0" rIns="0">
            <a:noAutofit/>
          </a:bodyPr>
          <a:lstStyle/>
          <a:p>
            <a:pPr algn="ctr"/>
            <a:r>
              <a:rPr lang="en-US" sz="800">
                <a:solidFill>
                  <a:schemeClr val="bg1"/>
                </a:solidFill>
              </a:rPr>
              <a:t>First-link</a:t>
            </a:r>
          </a:p>
        </p:txBody>
      </p:sp>
      <p:sp>
        <p:nvSpPr>
          <p:cNvPr id="264" name="TextBox 263">
            <a:extLst>
              <a:ext uri="{FF2B5EF4-FFF2-40B4-BE49-F238E27FC236}">
                <a16:creationId xmlns:a16="http://schemas.microsoft.com/office/drawing/2014/main" id="{65F530AF-E865-77C8-33E9-62851C35EE26}"/>
              </a:ext>
            </a:extLst>
          </p:cNvPr>
          <p:cNvSpPr txBox="1"/>
          <p:nvPr userDrawn="1"/>
        </p:nvSpPr>
        <p:spPr>
          <a:xfrm>
            <a:off x="4667488" y="2580873"/>
            <a:ext cx="709636" cy="338554"/>
          </a:xfrm>
          <a:prstGeom prst="rect">
            <a:avLst/>
          </a:prstGeom>
          <a:noFill/>
        </p:spPr>
        <p:txBody>
          <a:bodyPr wrap="square" lIns="0" rIns="0">
            <a:noAutofit/>
          </a:bodyPr>
          <a:lstStyle/>
          <a:p>
            <a:pPr algn="ctr"/>
            <a:r>
              <a:rPr lang="en-US" sz="800">
                <a:solidFill>
                  <a:schemeClr val="bg1"/>
                </a:solidFill>
              </a:rPr>
              <a:t>Automated data entry</a:t>
            </a:r>
          </a:p>
        </p:txBody>
      </p:sp>
      <p:sp>
        <p:nvSpPr>
          <p:cNvPr id="265" name="TextBox 264">
            <a:extLst>
              <a:ext uri="{FF2B5EF4-FFF2-40B4-BE49-F238E27FC236}">
                <a16:creationId xmlns:a16="http://schemas.microsoft.com/office/drawing/2014/main" id="{1150803D-768E-8E71-BE75-6268DF6994DE}"/>
              </a:ext>
            </a:extLst>
          </p:cNvPr>
          <p:cNvSpPr txBox="1"/>
          <p:nvPr userDrawn="1"/>
        </p:nvSpPr>
        <p:spPr>
          <a:xfrm>
            <a:off x="5381899" y="1753079"/>
            <a:ext cx="709636" cy="215444"/>
          </a:xfrm>
          <a:prstGeom prst="rect">
            <a:avLst/>
          </a:prstGeom>
          <a:noFill/>
        </p:spPr>
        <p:txBody>
          <a:bodyPr wrap="square" lIns="0" rIns="0">
            <a:noAutofit/>
          </a:bodyPr>
          <a:lstStyle/>
          <a:p>
            <a:pPr algn="ctr"/>
            <a:r>
              <a:rPr lang="en-US" sz="800">
                <a:solidFill>
                  <a:schemeClr val="bg1"/>
                </a:solidFill>
              </a:rPr>
              <a:t>AI </a:t>
            </a:r>
          </a:p>
        </p:txBody>
      </p:sp>
      <p:sp>
        <p:nvSpPr>
          <p:cNvPr id="266" name="TextBox 265">
            <a:extLst>
              <a:ext uri="{FF2B5EF4-FFF2-40B4-BE49-F238E27FC236}">
                <a16:creationId xmlns:a16="http://schemas.microsoft.com/office/drawing/2014/main" id="{FCDB99FB-7D72-64D0-EBA1-AD50B2ADFA38}"/>
              </a:ext>
            </a:extLst>
          </p:cNvPr>
          <p:cNvSpPr txBox="1"/>
          <p:nvPr userDrawn="1"/>
        </p:nvSpPr>
        <p:spPr>
          <a:xfrm>
            <a:off x="5381899" y="5877738"/>
            <a:ext cx="709636" cy="215444"/>
          </a:xfrm>
          <a:prstGeom prst="rect">
            <a:avLst/>
          </a:prstGeom>
          <a:noFill/>
        </p:spPr>
        <p:txBody>
          <a:bodyPr wrap="square" lIns="0" rIns="0">
            <a:noAutofit/>
          </a:bodyPr>
          <a:lstStyle/>
          <a:p>
            <a:pPr algn="ctr"/>
            <a:r>
              <a:rPr lang="en-US" sz="800">
                <a:solidFill>
                  <a:schemeClr val="bg1"/>
                </a:solidFill>
              </a:rPr>
              <a:t>Keyboard</a:t>
            </a:r>
          </a:p>
        </p:txBody>
      </p:sp>
      <p:sp>
        <p:nvSpPr>
          <p:cNvPr id="267" name="TextBox 266">
            <a:extLst>
              <a:ext uri="{FF2B5EF4-FFF2-40B4-BE49-F238E27FC236}">
                <a16:creationId xmlns:a16="http://schemas.microsoft.com/office/drawing/2014/main" id="{FCCF2683-4322-20F2-373A-C5F63EC92045}"/>
              </a:ext>
            </a:extLst>
          </p:cNvPr>
          <p:cNvSpPr txBox="1"/>
          <p:nvPr userDrawn="1"/>
        </p:nvSpPr>
        <p:spPr>
          <a:xfrm>
            <a:off x="5381899" y="3367961"/>
            <a:ext cx="709636" cy="338554"/>
          </a:xfrm>
          <a:prstGeom prst="rect">
            <a:avLst/>
          </a:prstGeom>
          <a:noFill/>
        </p:spPr>
        <p:txBody>
          <a:bodyPr wrap="square" lIns="0" rIns="0">
            <a:noAutofit/>
          </a:bodyPr>
          <a:lstStyle/>
          <a:p>
            <a:pPr algn="ctr"/>
            <a:r>
              <a:rPr lang="en-US" sz="800">
                <a:solidFill>
                  <a:schemeClr val="bg1"/>
                </a:solidFill>
              </a:rPr>
              <a:t>Complete </a:t>
            </a:r>
          </a:p>
          <a:p>
            <a:pPr algn="ctr"/>
            <a:r>
              <a:rPr lang="en-US" sz="800">
                <a:solidFill>
                  <a:schemeClr val="bg1"/>
                </a:solidFill>
              </a:rPr>
              <a:t>audit</a:t>
            </a:r>
          </a:p>
        </p:txBody>
      </p:sp>
      <p:sp>
        <p:nvSpPr>
          <p:cNvPr id="268" name="TextBox 267">
            <a:extLst>
              <a:ext uri="{FF2B5EF4-FFF2-40B4-BE49-F238E27FC236}">
                <a16:creationId xmlns:a16="http://schemas.microsoft.com/office/drawing/2014/main" id="{0A3031E5-CBBA-C2E9-4804-2AB8122BD362}"/>
              </a:ext>
            </a:extLst>
          </p:cNvPr>
          <p:cNvSpPr txBox="1"/>
          <p:nvPr userDrawn="1"/>
        </p:nvSpPr>
        <p:spPr>
          <a:xfrm>
            <a:off x="5381899" y="4216498"/>
            <a:ext cx="709636" cy="338554"/>
          </a:xfrm>
          <a:prstGeom prst="rect">
            <a:avLst/>
          </a:prstGeom>
          <a:noFill/>
        </p:spPr>
        <p:txBody>
          <a:bodyPr wrap="square" lIns="0" rIns="0">
            <a:noAutofit/>
          </a:bodyPr>
          <a:lstStyle/>
          <a:p>
            <a:pPr algn="ctr"/>
            <a:r>
              <a:rPr lang="en-US" sz="800">
                <a:solidFill>
                  <a:schemeClr val="bg1"/>
                </a:solidFill>
              </a:rPr>
              <a:t>Document </a:t>
            </a:r>
            <a:br>
              <a:rPr lang="en-US" sz="800">
                <a:solidFill>
                  <a:schemeClr val="bg1"/>
                </a:solidFill>
              </a:rPr>
            </a:br>
            <a:endParaRPr lang="en-US" sz="800">
              <a:solidFill>
                <a:schemeClr val="bg1"/>
              </a:solidFill>
            </a:endParaRPr>
          </a:p>
        </p:txBody>
      </p:sp>
      <p:sp>
        <p:nvSpPr>
          <p:cNvPr id="269" name="TextBox 268">
            <a:extLst>
              <a:ext uri="{FF2B5EF4-FFF2-40B4-BE49-F238E27FC236}">
                <a16:creationId xmlns:a16="http://schemas.microsoft.com/office/drawing/2014/main" id="{4A4CADEB-3A2D-9A09-B9CB-B75BC6EAC868}"/>
              </a:ext>
            </a:extLst>
          </p:cNvPr>
          <p:cNvSpPr txBox="1"/>
          <p:nvPr userDrawn="1"/>
        </p:nvSpPr>
        <p:spPr>
          <a:xfrm>
            <a:off x="6096309" y="5053521"/>
            <a:ext cx="709636" cy="215444"/>
          </a:xfrm>
          <a:prstGeom prst="rect">
            <a:avLst/>
          </a:prstGeom>
          <a:noFill/>
        </p:spPr>
        <p:txBody>
          <a:bodyPr wrap="square" lIns="0" rIns="0">
            <a:noAutofit/>
          </a:bodyPr>
          <a:lstStyle/>
          <a:p>
            <a:pPr algn="ctr"/>
            <a:r>
              <a:rPr lang="en-US" sz="800">
                <a:solidFill>
                  <a:schemeClr val="bg1"/>
                </a:solidFill>
              </a:rPr>
              <a:t>First-mention</a:t>
            </a:r>
          </a:p>
        </p:txBody>
      </p:sp>
      <p:sp>
        <p:nvSpPr>
          <p:cNvPr id="270" name="TextBox 269">
            <a:extLst>
              <a:ext uri="{FF2B5EF4-FFF2-40B4-BE49-F238E27FC236}">
                <a16:creationId xmlns:a16="http://schemas.microsoft.com/office/drawing/2014/main" id="{A6E6C23B-5F3F-00D2-1CAB-482209B9EA2A}"/>
              </a:ext>
            </a:extLst>
          </p:cNvPr>
          <p:cNvSpPr txBox="1"/>
          <p:nvPr userDrawn="1"/>
        </p:nvSpPr>
        <p:spPr>
          <a:xfrm>
            <a:off x="5381899" y="2580873"/>
            <a:ext cx="709636" cy="215444"/>
          </a:xfrm>
          <a:prstGeom prst="rect">
            <a:avLst/>
          </a:prstGeom>
          <a:noFill/>
        </p:spPr>
        <p:txBody>
          <a:bodyPr wrap="square" lIns="0" rIns="0">
            <a:noAutofit/>
          </a:bodyPr>
          <a:lstStyle/>
          <a:p>
            <a:pPr algn="ctr"/>
            <a:r>
              <a:rPr lang="en-US" sz="800">
                <a:solidFill>
                  <a:schemeClr val="bg1"/>
                </a:solidFill>
              </a:rPr>
              <a:t>Automation</a:t>
            </a:r>
          </a:p>
        </p:txBody>
      </p:sp>
      <p:sp>
        <p:nvSpPr>
          <p:cNvPr id="271" name="TextBox 270">
            <a:extLst>
              <a:ext uri="{FF2B5EF4-FFF2-40B4-BE49-F238E27FC236}">
                <a16:creationId xmlns:a16="http://schemas.microsoft.com/office/drawing/2014/main" id="{B33490CB-50F7-FD4B-77AD-779C93F27576}"/>
              </a:ext>
            </a:extLst>
          </p:cNvPr>
          <p:cNvSpPr txBox="1"/>
          <p:nvPr userDrawn="1"/>
        </p:nvSpPr>
        <p:spPr>
          <a:xfrm>
            <a:off x="6096309" y="1753079"/>
            <a:ext cx="709636" cy="215444"/>
          </a:xfrm>
          <a:prstGeom prst="rect">
            <a:avLst/>
          </a:prstGeom>
          <a:noFill/>
        </p:spPr>
        <p:txBody>
          <a:bodyPr wrap="square" lIns="0" rIns="0">
            <a:noAutofit/>
          </a:bodyPr>
          <a:lstStyle/>
          <a:p>
            <a:pPr algn="ctr"/>
            <a:r>
              <a:rPr lang="en-US" sz="800">
                <a:solidFill>
                  <a:schemeClr val="bg1"/>
                </a:solidFill>
              </a:rPr>
              <a:t>AI Alt</a:t>
            </a:r>
          </a:p>
        </p:txBody>
      </p:sp>
      <p:sp>
        <p:nvSpPr>
          <p:cNvPr id="272" name="TextBox 271">
            <a:extLst>
              <a:ext uri="{FF2B5EF4-FFF2-40B4-BE49-F238E27FC236}">
                <a16:creationId xmlns:a16="http://schemas.microsoft.com/office/drawing/2014/main" id="{57177F25-16FC-0B71-C762-A26242838479}"/>
              </a:ext>
            </a:extLst>
          </p:cNvPr>
          <p:cNvSpPr txBox="1"/>
          <p:nvPr userDrawn="1"/>
        </p:nvSpPr>
        <p:spPr>
          <a:xfrm>
            <a:off x="6096309" y="5877738"/>
            <a:ext cx="709636" cy="215444"/>
          </a:xfrm>
          <a:prstGeom prst="rect">
            <a:avLst/>
          </a:prstGeom>
          <a:noFill/>
        </p:spPr>
        <p:txBody>
          <a:bodyPr wrap="square" lIns="0" rIns="0">
            <a:noAutofit/>
          </a:bodyPr>
          <a:lstStyle/>
          <a:p>
            <a:pPr algn="ctr"/>
            <a:r>
              <a:rPr lang="en-US" sz="800">
                <a:solidFill>
                  <a:schemeClr val="bg1"/>
                </a:solidFill>
              </a:rPr>
              <a:t>Label</a:t>
            </a:r>
          </a:p>
        </p:txBody>
      </p:sp>
      <p:sp>
        <p:nvSpPr>
          <p:cNvPr id="273" name="TextBox 272">
            <a:extLst>
              <a:ext uri="{FF2B5EF4-FFF2-40B4-BE49-F238E27FC236}">
                <a16:creationId xmlns:a16="http://schemas.microsoft.com/office/drawing/2014/main" id="{AEC2D3CA-DB2B-6EC0-1CC6-8EBFA4019F2A}"/>
              </a:ext>
            </a:extLst>
          </p:cNvPr>
          <p:cNvSpPr txBox="1"/>
          <p:nvPr userDrawn="1"/>
        </p:nvSpPr>
        <p:spPr>
          <a:xfrm>
            <a:off x="6096309" y="3367961"/>
            <a:ext cx="709636" cy="338554"/>
          </a:xfrm>
          <a:prstGeom prst="rect">
            <a:avLst/>
          </a:prstGeom>
          <a:noFill/>
        </p:spPr>
        <p:txBody>
          <a:bodyPr wrap="square" lIns="0" rIns="0">
            <a:noAutofit/>
          </a:bodyPr>
          <a:lstStyle/>
          <a:p>
            <a:pPr algn="ctr"/>
            <a:r>
              <a:rPr lang="en-US" sz="800">
                <a:solidFill>
                  <a:schemeClr val="bg1"/>
                </a:solidFill>
              </a:rPr>
              <a:t>Contact</a:t>
            </a:r>
          </a:p>
          <a:p>
            <a:pPr algn="ctr"/>
            <a:r>
              <a:rPr lang="en-US" sz="800">
                <a:solidFill>
                  <a:schemeClr val="bg1"/>
                </a:solidFill>
              </a:rPr>
              <a:t>email</a:t>
            </a:r>
          </a:p>
        </p:txBody>
      </p:sp>
      <p:sp>
        <p:nvSpPr>
          <p:cNvPr id="274" name="TextBox 273">
            <a:extLst>
              <a:ext uri="{FF2B5EF4-FFF2-40B4-BE49-F238E27FC236}">
                <a16:creationId xmlns:a16="http://schemas.microsoft.com/office/drawing/2014/main" id="{98DAB4BA-BDBE-0579-FCB6-3F9B1DF2BD21}"/>
              </a:ext>
            </a:extLst>
          </p:cNvPr>
          <p:cNvSpPr txBox="1"/>
          <p:nvPr userDrawn="1"/>
        </p:nvSpPr>
        <p:spPr>
          <a:xfrm>
            <a:off x="6096309" y="4216498"/>
            <a:ext cx="709636" cy="215444"/>
          </a:xfrm>
          <a:prstGeom prst="rect">
            <a:avLst/>
          </a:prstGeom>
          <a:noFill/>
        </p:spPr>
        <p:txBody>
          <a:bodyPr wrap="square" lIns="0" rIns="0">
            <a:noAutofit/>
          </a:bodyPr>
          <a:lstStyle/>
          <a:p>
            <a:pPr algn="ctr"/>
            <a:r>
              <a:rPr lang="en-US" sz="800">
                <a:solidFill>
                  <a:schemeClr val="bg1"/>
                </a:solidFill>
              </a:rPr>
              <a:t>Done</a:t>
            </a:r>
          </a:p>
        </p:txBody>
      </p:sp>
      <p:sp>
        <p:nvSpPr>
          <p:cNvPr id="275" name="TextBox 274">
            <a:extLst>
              <a:ext uri="{FF2B5EF4-FFF2-40B4-BE49-F238E27FC236}">
                <a16:creationId xmlns:a16="http://schemas.microsoft.com/office/drawing/2014/main" id="{C0B8CD01-0212-784E-0A6B-F8E3CE7A6D1A}"/>
              </a:ext>
            </a:extLst>
          </p:cNvPr>
          <p:cNvSpPr txBox="1"/>
          <p:nvPr userDrawn="1"/>
        </p:nvSpPr>
        <p:spPr>
          <a:xfrm>
            <a:off x="6810720" y="5053521"/>
            <a:ext cx="709636" cy="215444"/>
          </a:xfrm>
          <a:prstGeom prst="rect">
            <a:avLst/>
          </a:prstGeom>
          <a:noFill/>
        </p:spPr>
        <p:txBody>
          <a:bodyPr wrap="square" lIns="0" rIns="0">
            <a:noAutofit/>
          </a:bodyPr>
          <a:lstStyle/>
          <a:p>
            <a:pPr algn="ctr"/>
            <a:r>
              <a:rPr lang="en-US" sz="800">
                <a:solidFill>
                  <a:schemeClr val="bg1"/>
                </a:solidFill>
              </a:rPr>
              <a:t>First-</a:t>
            </a:r>
            <a:r>
              <a:rPr lang="en-US" sz="800" err="1">
                <a:solidFill>
                  <a:schemeClr val="bg1"/>
                </a:solidFill>
              </a:rPr>
              <a:t>onebox</a:t>
            </a:r>
            <a:endParaRPr lang="en-US" sz="800">
              <a:solidFill>
                <a:schemeClr val="bg1"/>
              </a:solidFill>
            </a:endParaRPr>
          </a:p>
        </p:txBody>
      </p:sp>
      <p:sp>
        <p:nvSpPr>
          <p:cNvPr id="276" name="TextBox 275">
            <a:extLst>
              <a:ext uri="{FF2B5EF4-FFF2-40B4-BE49-F238E27FC236}">
                <a16:creationId xmlns:a16="http://schemas.microsoft.com/office/drawing/2014/main" id="{158BD53F-8453-FDDA-D698-C7709ECC1A4E}"/>
              </a:ext>
            </a:extLst>
          </p:cNvPr>
          <p:cNvSpPr txBox="1"/>
          <p:nvPr userDrawn="1"/>
        </p:nvSpPr>
        <p:spPr>
          <a:xfrm>
            <a:off x="6096309" y="2580873"/>
            <a:ext cx="709636" cy="338554"/>
          </a:xfrm>
          <a:prstGeom prst="rect">
            <a:avLst/>
          </a:prstGeom>
          <a:noFill/>
        </p:spPr>
        <p:txBody>
          <a:bodyPr wrap="square" lIns="0" rIns="0">
            <a:noAutofit/>
          </a:bodyPr>
          <a:lstStyle/>
          <a:p>
            <a:pPr algn="ctr"/>
            <a:r>
              <a:rPr lang="en-US" sz="800">
                <a:solidFill>
                  <a:schemeClr val="bg1"/>
                </a:solidFill>
              </a:rPr>
              <a:t>Background automation</a:t>
            </a:r>
          </a:p>
        </p:txBody>
      </p:sp>
      <p:sp>
        <p:nvSpPr>
          <p:cNvPr id="277" name="TextBox 276">
            <a:extLst>
              <a:ext uri="{FF2B5EF4-FFF2-40B4-BE49-F238E27FC236}">
                <a16:creationId xmlns:a16="http://schemas.microsoft.com/office/drawing/2014/main" id="{A3A53D12-F8A5-F410-A4F0-D87DEB119D04}"/>
              </a:ext>
            </a:extLst>
          </p:cNvPr>
          <p:cNvSpPr txBox="1"/>
          <p:nvPr userDrawn="1"/>
        </p:nvSpPr>
        <p:spPr>
          <a:xfrm>
            <a:off x="6810720" y="1753079"/>
            <a:ext cx="709636" cy="215444"/>
          </a:xfrm>
          <a:prstGeom prst="rect">
            <a:avLst/>
          </a:prstGeom>
          <a:noFill/>
        </p:spPr>
        <p:txBody>
          <a:bodyPr wrap="square" lIns="0" rIns="0">
            <a:noAutofit/>
          </a:bodyPr>
          <a:lstStyle/>
          <a:p>
            <a:pPr algn="ctr"/>
            <a:r>
              <a:rPr lang="en-US" sz="800">
                <a:solidFill>
                  <a:schemeClr val="bg1"/>
                </a:solidFill>
              </a:rPr>
              <a:t>AI Enabled</a:t>
            </a:r>
          </a:p>
        </p:txBody>
      </p:sp>
      <p:sp>
        <p:nvSpPr>
          <p:cNvPr id="278" name="TextBox 277">
            <a:extLst>
              <a:ext uri="{FF2B5EF4-FFF2-40B4-BE49-F238E27FC236}">
                <a16:creationId xmlns:a16="http://schemas.microsoft.com/office/drawing/2014/main" id="{52F02695-8F17-CF81-C454-0F888EBD9629}"/>
              </a:ext>
            </a:extLst>
          </p:cNvPr>
          <p:cNvSpPr txBox="1"/>
          <p:nvPr userDrawn="1"/>
        </p:nvSpPr>
        <p:spPr>
          <a:xfrm>
            <a:off x="6810720" y="5877738"/>
            <a:ext cx="709636" cy="215444"/>
          </a:xfrm>
          <a:prstGeom prst="rect">
            <a:avLst/>
          </a:prstGeom>
          <a:noFill/>
        </p:spPr>
        <p:txBody>
          <a:bodyPr wrap="square" lIns="0" rIns="0">
            <a:noAutofit/>
          </a:bodyPr>
          <a:lstStyle/>
          <a:p>
            <a:pPr algn="ctr"/>
            <a:r>
              <a:rPr lang="en-US" sz="800">
                <a:solidFill>
                  <a:schemeClr val="bg1"/>
                </a:solidFill>
              </a:rPr>
              <a:t>Label alt</a:t>
            </a:r>
          </a:p>
        </p:txBody>
      </p:sp>
      <p:sp>
        <p:nvSpPr>
          <p:cNvPr id="279" name="TextBox 278">
            <a:extLst>
              <a:ext uri="{FF2B5EF4-FFF2-40B4-BE49-F238E27FC236}">
                <a16:creationId xmlns:a16="http://schemas.microsoft.com/office/drawing/2014/main" id="{C118E91B-69F5-80E6-6D7B-B3EAC3136F7D}"/>
              </a:ext>
            </a:extLst>
          </p:cNvPr>
          <p:cNvSpPr txBox="1"/>
          <p:nvPr userDrawn="1"/>
        </p:nvSpPr>
        <p:spPr>
          <a:xfrm>
            <a:off x="8959652" y="3367961"/>
            <a:ext cx="709636" cy="215444"/>
          </a:xfrm>
          <a:prstGeom prst="rect">
            <a:avLst/>
          </a:prstGeom>
          <a:noFill/>
        </p:spPr>
        <p:txBody>
          <a:bodyPr wrap="square" lIns="0" rIns="0">
            <a:noAutofit/>
          </a:bodyPr>
          <a:lstStyle/>
          <a:p>
            <a:pPr algn="ctr"/>
            <a:r>
              <a:rPr lang="en-US" sz="800">
                <a:solidFill>
                  <a:schemeClr val="bg1"/>
                </a:solidFill>
              </a:rPr>
              <a:t>Cost low</a:t>
            </a:r>
          </a:p>
        </p:txBody>
      </p:sp>
      <p:sp>
        <p:nvSpPr>
          <p:cNvPr id="280" name="TextBox 279">
            <a:extLst>
              <a:ext uri="{FF2B5EF4-FFF2-40B4-BE49-F238E27FC236}">
                <a16:creationId xmlns:a16="http://schemas.microsoft.com/office/drawing/2014/main" id="{44A5F0BB-1935-FD82-F3FC-B5C5C7DD03DC}"/>
              </a:ext>
            </a:extLst>
          </p:cNvPr>
          <p:cNvSpPr txBox="1"/>
          <p:nvPr userDrawn="1"/>
        </p:nvSpPr>
        <p:spPr>
          <a:xfrm>
            <a:off x="8959652" y="4216498"/>
            <a:ext cx="709636" cy="215444"/>
          </a:xfrm>
          <a:prstGeom prst="rect">
            <a:avLst/>
          </a:prstGeom>
          <a:noFill/>
        </p:spPr>
        <p:txBody>
          <a:bodyPr wrap="square" lIns="0" rIns="0">
            <a:noAutofit/>
          </a:bodyPr>
          <a:lstStyle/>
          <a:p>
            <a:pPr algn="ctr"/>
            <a:r>
              <a:rPr lang="en-US" sz="800">
                <a:solidFill>
                  <a:schemeClr val="bg1"/>
                </a:solidFill>
              </a:rPr>
              <a:t>Editor</a:t>
            </a:r>
          </a:p>
        </p:txBody>
      </p:sp>
      <p:sp>
        <p:nvSpPr>
          <p:cNvPr id="282" name="TextBox 281">
            <a:extLst>
              <a:ext uri="{FF2B5EF4-FFF2-40B4-BE49-F238E27FC236}">
                <a16:creationId xmlns:a16="http://schemas.microsoft.com/office/drawing/2014/main" id="{0498D90F-351D-BDC6-8846-DEB644B5AE62}"/>
              </a:ext>
            </a:extLst>
          </p:cNvPr>
          <p:cNvSpPr txBox="1"/>
          <p:nvPr userDrawn="1"/>
        </p:nvSpPr>
        <p:spPr>
          <a:xfrm>
            <a:off x="9672676" y="5053521"/>
            <a:ext cx="709636" cy="215444"/>
          </a:xfrm>
          <a:prstGeom prst="rect">
            <a:avLst/>
          </a:prstGeom>
          <a:noFill/>
        </p:spPr>
        <p:txBody>
          <a:bodyPr wrap="square" lIns="0" rIns="0">
            <a:noAutofit/>
          </a:bodyPr>
          <a:lstStyle/>
          <a:p>
            <a:pPr algn="ctr"/>
            <a:r>
              <a:rPr lang="en-US" sz="800">
                <a:solidFill>
                  <a:schemeClr val="bg1"/>
                </a:solidFill>
              </a:rPr>
              <a:t>Goals</a:t>
            </a:r>
          </a:p>
        </p:txBody>
      </p:sp>
      <p:sp>
        <p:nvSpPr>
          <p:cNvPr id="284" name="TextBox 283">
            <a:extLst>
              <a:ext uri="{FF2B5EF4-FFF2-40B4-BE49-F238E27FC236}">
                <a16:creationId xmlns:a16="http://schemas.microsoft.com/office/drawing/2014/main" id="{ACB35604-EBFA-7060-4052-584A4AC7DAED}"/>
              </a:ext>
            </a:extLst>
          </p:cNvPr>
          <p:cNvSpPr txBox="1"/>
          <p:nvPr userDrawn="1"/>
        </p:nvSpPr>
        <p:spPr>
          <a:xfrm>
            <a:off x="8959652" y="2580873"/>
            <a:ext cx="709636" cy="338554"/>
          </a:xfrm>
          <a:prstGeom prst="rect">
            <a:avLst/>
          </a:prstGeom>
          <a:noFill/>
        </p:spPr>
        <p:txBody>
          <a:bodyPr wrap="square" lIns="0" rIns="0">
            <a:noAutofit/>
          </a:bodyPr>
          <a:lstStyle/>
          <a:p>
            <a:pPr algn="ctr"/>
            <a:r>
              <a:rPr lang="en-US" sz="800">
                <a:solidFill>
                  <a:schemeClr val="bg1"/>
                </a:solidFill>
              </a:rPr>
              <a:t>Business partner-up alt</a:t>
            </a:r>
          </a:p>
        </p:txBody>
      </p:sp>
      <p:sp>
        <p:nvSpPr>
          <p:cNvPr id="286" name="TextBox 285">
            <a:extLst>
              <a:ext uri="{FF2B5EF4-FFF2-40B4-BE49-F238E27FC236}">
                <a16:creationId xmlns:a16="http://schemas.microsoft.com/office/drawing/2014/main" id="{5D459304-CC3B-0764-7FD4-DABB218815B3}"/>
              </a:ext>
            </a:extLst>
          </p:cNvPr>
          <p:cNvSpPr txBox="1"/>
          <p:nvPr userDrawn="1"/>
        </p:nvSpPr>
        <p:spPr>
          <a:xfrm>
            <a:off x="9672676" y="1753079"/>
            <a:ext cx="709636" cy="338554"/>
          </a:xfrm>
          <a:prstGeom prst="rect">
            <a:avLst/>
          </a:prstGeom>
          <a:noFill/>
        </p:spPr>
        <p:txBody>
          <a:bodyPr wrap="square" lIns="0" rIns="0">
            <a:noAutofit/>
          </a:bodyPr>
          <a:lstStyle/>
          <a:p>
            <a:pPr algn="ctr"/>
            <a:r>
              <a:rPr lang="en-US" sz="800">
                <a:solidFill>
                  <a:schemeClr val="bg1"/>
                </a:solidFill>
              </a:rPr>
              <a:t>App-3rd-party  2</a:t>
            </a:r>
          </a:p>
        </p:txBody>
      </p:sp>
      <p:sp>
        <p:nvSpPr>
          <p:cNvPr id="288" name="TextBox 287">
            <a:extLst>
              <a:ext uri="{FF2B5EF4-FFF2-40B4-BE49-F238E27FC236}">
                <a16:creationId xmlns:a16="http://schemas.microsoft.com/office/drawing/2014/main" id="{C2D276B4-D913-37E2-3D9D-D80834D820C3}"/>
              </a:ext>
            </a:extLst>
          </p:cNvPr>
          <p:cNvSpPr txBox="1"/>
          <p:nvPr userDrawn="1"/>
        </p:nvSpPr>
        <p:spPr>
          <a:xfrm>
            <a:off x="10387591" y="5877738"/>
            <a:ext cx="709636" cy="338554"/>
          </a:xfrm>
          <a:prstGeom prst="rect">
            <a:avLst/>
          </a:prstGeom>
          <a:noFill/>
        </p:spPr>
        <p:txBody>
          <a:bodyPr wrap="square" lIns="0" rIns="0">
            <a:noAutofit/>
          </a:bodyPr>
          <a:lstStyle/>
          <a:p>
            <a:pPr algn="ctr"/>
            <a:r>
              <a:rPr lang="en-US" sz="800">
                <a:solidFill>
                  <a:schemeClr val="bg1"/>
                </a:solidFill>
              </a:rPr>
              <a:t>Link </a:t>
            </a:r>
          </a:p>
          <a:p>
            <a:pPr algn="ctr"/>
            <a:r>
              <a:rPr lang="en-US" sz="800">
                <a:solidFill>
                  <a:schemeClr val="bg1"/>
                </a:solidFill>
              </a:rPr>
              <a:t>special</a:t>
            </a:r>
          </a:p>
        </p:txBody>
      </p:sp>
      <p:sp>
        <p:nvSpPr>
          <p:cNvPr id="290" name="TextBox 289">
            <a:extLst>
              <a:ext uri="{FF2B5EF4-FFF2-40B4-BE49-F238E27FC236}">
                <a16:creationId xmlns:a16="http://schemas.microsoft.com/office/drawing/2014/main" id="{BE643265-B922-E8CE-B943-79A9A82A03F2}"/>
              </a:ext>
            </a:extLst>
          </p:cNvPr>
          <p:cNvSpPr txBox="1"/>
          <p:nvPr userDrawn="1"/>
        </p:nvSpPr>
        <p:spPr>
          <a:xfrm>
            <a:off x="2524257" y="3367961"/>
            <a:ext cx="709636" cy="338554"/>
          </a:xfrm>
          <a:prstGeom prst="rect">
            <a:avLst/>
          </a:prstGeom>
          <a:noFill/>
        </p:spPr>
        <p:txBody>
          <a:bodyPr wrap="square" lIns="0" rIns="0">
            <a:noAutofit/>
          </a:bodyPr>
          <a:lstStyle/>
          <a:p>
            <a:pPr algn="ctr"/>
            <a:r>
              <a:rPr lang="en-US" sz="800">
                <a:solidFill>
                  <a:schemeClr val="bg1"/>
                </a:solidFill>
              </a:rPr>
              <a:t>Cloud download</a:t>
            </a:r>
          </a:p>
        </p:txBody>
      </p:sp>
      <p:sp>
        <p:nvSpPr>
          <p:cNvPr id="292" name="TextBox 291">
            <a:extLst>
              <a:ext uri="{FF2B5EF4-FFF2-40B4-BE49-F238E27FC236}">
                <a16:creationId xmlns:a16="http://schemas.microsoft.com/office/drawing/2014/main" id="{3C85818D-F52D-DB61-A30D-12F9AC12390D}"/>
              </a:ext>
            </a:extLst>
          </p:cNvPr>
          <p:cNvSpPr txBox="1"/>
          <p:nvPr userDrawn="1"/>
        </p:nvSpPr>
        <p:spPr>
          <a:xfrm>
            <a:off x="2524257" y="4216498"/>
            <a:ext cx="709636" cy="215444"/>
          </a:xfrm>
          <a:prstGeom prst="rect">
            <a:avLst/>
          </a:prstGeom>
          <a:noFill/>
        </p:spPr>
        <p:txBody>
          <a:bodyPr wrap="square" lIns="0" rIns="0">
            <a:noAutofit/>
          </a:bodyPr>
          <a:lstStyle/>
          <a:p>
            <a:pPr algn="ctr"/>
            <a:r>
              <a:rPr lang="en-US" sz="800">
                <a:solidFill>
                  <a:schemeClr val="bg1"/>
                </a:solidFill>
              </a:rPr>
              <a:t>Crown</a:t>
            </a:r>
          </a:p>
        </p:txBody>
      </p:sp>
      <p:sp>
        <p:nvSpPr>
          <p:cNvPr id="294" name="TextBox 293">
            <a:extLst>
              <a:ext uri="{FF2B5EF4-FFF2-40B4-BE49-F238E27FC236}">
                <a16:creationId xmlns:a16="http://schemas.microsoft.com/office/drawing/2014/main" id="{B00766AC-0526-578E-A54F-1B805CFF3708}"/>
              </a:ext>
            </a:extLst>
          </p:cNvPr>
          <p:cNvSpPr txBox="1"/>
          <p:nvPr userDrawn="1"/>
        </p:nvSpPr>
        <p:spPr>
          <a:xfrm>
            <a:off x="3241239" y="5053521"/>
            <a:ext cx="709636" cy="215444"/>
          </a:xfrm>
          <a:prstGeom prst="rect">
            <a:avLst/>
          </a:prstGeom>
          <a:noFill/>
        </p:spPr>
        <p:txBody>
          <a:bodyPr wrap="square" lIns="0" rIns="0">
            <a:noAutofit/>
          </a:bodyPr>
          <a:lstStyle/>
          <a:p>
            <a:pPr algn="ctr"/>
            <a:r>
              <a:rPr lang="en-US" sz="800">
                <a:solidFill>
                  <a:schemeClr val="bg1"/>
                </a:solidFill>
              </a:rPr>
              <a:t>First Emoji</a:t>
            </a:r>
          </a:p>
        </p:txBody>
      </p:sp>
      <p:sp>
        <p:nvSpPr>
          <p:cNvPr id="296" name="TextBox 295">
            <a:extLst>
              <a:ext uri="{FF2B5EF4-FFF2-40B4-BE49-F238E27FC236}">
                <a16:creationId xmlns:a16="http://schemas.microsoft.com/office/drawing/2014/main" id="{05694F91-B019-4C58-C258-8D755A9F6C28}"/>
              </a:ext>
            </a:extLst>
          </p:cNvPr>
          <p:cNvSpPr txBox="1"/>
          <p:nvPr userDrawn="1"/>
        </p:nvSpPr>
        <p:spPr>
          <a:xfrm>
            <a:off x="11099777" y="1753079"/>
            <a:ext cx="709636" cy="215444"/>
          </a:xfrm>
          <a:prstGeom prst="rect">
            <a:avLst/>
          </a:prstGeom>
          <a:noFill/>
        </p:spPr>
        <p:txBody>
          <a:bodyPr wrap="square" lIns="0" rIns="0">
            <a:noAutofit/>
          </a:bodyPr>
          <a:lstStyle/>
          <a:p>
            <a:pPr algn="ctr"/>
            <a:r>
              <a:rPr lang="en-US" sz="800">
                <a:solidFill>
                  <a:schemeClr val="bg1"/>
                </a:solidFill>
              </a:rPr>
              <a:t>Assessment</a:t>
            </a:r>
          </a:p>
        </p:txBody>
      </p:sp>
      <p:sp>
        <p:nvSpPr>
          <p:cNvPr id="298" name="TextBox 297">
            <a:extLst>
              <a:ext uri="{FF2B5EF4-FFF2-40B4-BE49-F238E27FC236}">
                <a16:creationId xmlns:a16="http://schemas.microsoft.com/office/drawing/2014/main" id="{9BDA88BD-B5E8-B820-9FD6-88AED61725EC}"/>
              </a:ext>
            </a:extLst>
          </p:cNvPr>
          <p:cNvSpPr txBox="1"/>
          <p:nvPr userDrawn="1"/>
        </p:nvSpPr>
        <p:spPr>
          <a:xfrm>
            <a:off x="3241239" y="1753079"/>
            <a:ext cx="709636" cy="215444"/>
          </a:xfrm>
          <a:prstGeom prst="rect">
            <a:avLst/>
          </a:prstGeom>
          <a:noFill/>
        </p:spPr>
        <p:txBody>
          <a:bodyPr wrap="square" lIns="0" rIns="0">
            <a:noAutofit/>
          </a:bodyPr>
          <a:lstStyle/>
          <a:p>
            <a:pPr algn="ctr"/>
            <a:r>
              <a:rPr lang="en-US" sz="800">
                <a:solidFill>
                  <a:schemeClr val="bg1"/>
                </a:solidFill>
              </a:rPr>
              <a:t>Abstract</a:t>
            </a:r>
          </a:p>
        </p:txBody>
      </p:sp>
      <p:sp>
        <p:nvSpPr>
          <p:cNvPr id="300" name="TextBox 299">
            <a:extLst>
              <a:ext uri="{FF2B5EF4-FFF2-40B4-BE49-F238E27FC236}">
                <a16:creationId xmlns:a16="http://schemas.microsoft.com/office/drawing/2014/main" id="{C77D6F56-D9D7-CADE-39EF-F4277DFD52D4}"/>
              </a:ext>
            </a:extLst>
          </p:cNvPr>
          <p:cNvSpPr txBox="1"/>
          <p:nvPr userDrawn="1"/>
        </p:nvSpPr>
        <p:spPr>
          <a:xfrm>
            <a:off x="3241239" y="5877738"/>
            <a:ext cx="709636" cy="215444"/>
          </a:xfrm>
          <a:prstGeom prst="rect">
            <a:avLst/>
          </a:prstGeom>
          <a:noFill/>
        </p:spPr>
        <p:txBody>
          <a:bodyPr wrap="square" lIns="0" rIns="0">
            <a:noAutofit/>
          </a:bodyPr>
          <a:lstStyle/>
          <a:p>
            <a:pPr algn="ctr"/>
            <a:r>
              <a:rPr lang="en-US" sz="800">
                <a:solidFill>
                  <a:schemeClr val="bg1"/>
                </a:solidFill>
              </a:rPr>
              <a:t>Information</a:t>
            </a:r>
          </a:p>
        </p:txBody>
      </p:sp>
      <p:sp>
        <p:nvSpPr>
          <p:cNvPr id="302" name="TextBox 301">
            <a:extLst>
              <a:ext uri="{FF2B5EF4-FFF2-40B4-BE49-F238E27FC236}">
                <a16:creationId xmlns:a16="http://schemas.microsoft.com/office/drawing/2014/main" id="{EFBFF1AD-EBA6-2314-C777-44045CCAB2ED}"/>
              </a:ext>
            </a:extLst>
          </p:cNvPr>
          <p:cNvSpPr txBox="1"/>
          <p:nvPr userDrawn="1"/>
        </p:nvSpPr>
        <p:spPr>
          <a:xfrm>
            <a:off x="3932072" y="3367961"/>
            <a:ext cx="709636" cy="338554"/>
          </a:xfrm>
          <a:prstGeom prst="rect">
            <a:avLst/>
          </a:prstGeom>
          <a:noFill/>
        </p:spPr>
        <p:txBody>
          <a:bodyPr wrap="square" lIns="0" rIns="0">
            <a:noAutofit/>
          </a:bodyPr>
          <a:lstStyle/>
          <a:p>
            <a:pPr algn="ctr"/>
            <a:r>
              <a:rPr lang="en-US" sz="800">
                <a:solidFill>
                  <a:schemeClr val="bg1"/>
                </a:solidFill>
              </a:rPr>
              <a:t>Cloud </a:t>
            </a:r>
          </a:p>
          <a:p>
            <a:pPr algn="ctr"/>
            <a:r>
              <a:rPr lang="en-US" sz="800">
                <a:solidFill>
                  <a:schemeClr val="bg1"/>
                </a:solidFill>
              </a:rPr>
              <a:t>upload</a:t>
            </a:r>
          </a:p>
        </p:txBody>
      </p:sp>
      <p:sp>
        <p:nvSpPr>
          <p:cNvPr id="304" name="TextBox 303">
            <a:extLst>
              <a:ext uri="{FF2B5EF4-FFF2-40B4-BE49-F238E27FC236}">
                <a16:creationId xmlns:a16="http://schemas.microsoft.com/office/drawing/2014/main" id="{BEC2D515-E8A7-E3A6-6C08-5B7463146F26}"/>
              </a:ext>
            </a:extLst>
          </p:cNvPr>
          <p:cNvSpPr txBox="1"/>
          <p:nvPr userDrawn="1"/>
        </p:nvSpPr>
        <p:spPr>
          <a:xfrm>
            <a:off x="3932072" y="4216498"/>
            <a:ext cx="709636" cy="215444"/>
          </a:xfrm>
          <a:prstGeom prst="rect">
            <a:avLst/>
          </a:prstGeom>
          <a:noFill/>
        </p:spPr>
        <p:txBody>
          <a:bodyPr wrap="square" lIns="0" rIns="0">
            <a:noAutofit/>
          </a:bodyPr>
          <a:lstStyle/>
          <a:p>
            <a:pPr algn="ctr"/>
            <a:r>
              <a:rPr lang="en-US" sz="800">
                <a:solidFill>
                  <a:schemeClr val="bg1"/>
                </a:solidFill>
              </a:rPr>
              <a:t>Decrease</a:t>
            </a:r>
          </a:p>
        </p:txBody>
      </p:sp>
      <p:sp>
        <p:nvSpPr>
          <p:cNvPr id="306" name="TextBox 305">
            <a:extLst>
              <a:ext uri="{FF2B5EF4-FFF2-40B4-BE49-F238E27FC236}">
                <a16:creationId xmlns:a16="http://schemas.microsoft.com/office/drawing/2014/main" id="{ED1261B6-739A-A1CB-7212-05742858055E}"/>
              </a:ext>
            </a:extLst>
          </p:cNvPr>
          <p:cNvSpPr txBox="1"/>
          <p:nvPr userDrawn="1"/>
        </p:nvSpPr>
        <p:spPr>
          <a:xfrm>
            <a:off x="4667488" y="5053521"/>
            <a:ext cx="709636" cy="215444"/>
          </a:xfrm>
          <a:prstGeom prst="rect">
            <a:avLst/>
          </a:prstGeom>
          <a:noFill/>
        </p:spPr>
        <p:txBody>
          <a:bodyPr wrap="square" lIns="0" rIns="0">
            <a:noAutofit/>
          </a:bodyPr>
          <a:lstStyle/>
          <a:p>
            <a:pPr algn="ctr"/>
            <a:r>
              <a:rPr lang="en-US" sz="800">
                <a:solidFill>
                  <a:schemeClr val="bg1"/>
                </a:solidFill>
              </a:rPr>
              <a:t>First-like</a:t>
            </a:r>
          </a:p>
        </p:txBody>
      </p:sp>
      <p:sp>
        <p:nvSpPr>
          <p:cNvPr id="308" name="TextBox 307">
            <a:extLst>
              <a:ext uri="{FF2B5EF4-FFF2-40B4-BE49-F238E27FC236}">
                <a16:creationId xmlns:a16="http://schemas.microsoft.com/office/drawing/2014/main" id="{01FE2CA3-6A62-F205-DF82-E9B082B70AF4}"/>
              </a:ext>
            </a:extLst>
          </p:cNvPr>
          <p:cNvSpPr txBox="1"/>
          <p:nvPr userDrawn="1"/>
        </p:nvSpPr>
        <p:spPr>
          <a:xfrm>
            <a:off x="3932072" y="2580873"/>
            <a:ext cx="709636" cy="215444"/>
          </a:xfrm>
          <a:prstGeom prst="rect">
            <a:avLst/>
          </a:prstGeom>
          <a:noFill/>
        </p:spPr>
        <p:txBody>
          <a:bodyPr wrap="square" lIns="0" rIns="0">
            <a:noAutofit/>
          </a:bodyPr>
          <a:lstStyle/>
          <a:p>
            <a:pPr algn="ctr"/>
            <a:r>
              <a:rPr lang="en-US" sz="800">
                <a:solidFill>
                  <a:schemeClr val="bg1"/>
                </a:solidFill>
              </a:rPr>
              <a:t>Autobiographer</a:t>
            </a:r>
          </a:p>
        </p:txBody>
      </p:sp>
      <p:sp>
        <p:nvSpPr>
          <p:cNvPr id="310" name="TextBox 309">
            <a:extLst>
              <a:ext uri="{FF2B5EF4-FFF2-40B4-BE49-F238E27FC236}">
                <a16:creationId xmlns:a16="http://schemas.microsoft.com/office/drawing/2014/main" id="{68BE8130-FCC9-163D-D362-5655FF183E94}"/>
              </a:ext>
            </a:extLst>
          </p:cNvPr>
          <p:cNvSpPr txBox="1"/>
          <p:nvPr userDrawn="1"/>
        </p:nvSpPr>
        <p:spPr>
          <a:xfrm>
            <a:off x="4667488" y="1753079"/>
            <a:ext cx="709636" cy="338554"/>
          </a:xfrm>
          <a:prstGeom prst="rect">
            <a:avLst/>
          </a:prstGeom>
          <a:noFill/>
        </p:spPr>
        <p:txBody>
          <a:bodyPr wrap="square" lIns="0" rIns="0">
            <a:noAutofit/>
          </a:bodyPr>
          <a:lstStyle/>
          <a:p>
            <a:pPr algn="ctr"/>
            <a:r>
              <a:rPr lang="en-US" sz="800">
                <a:solidFill>
                  <a:schemeClr val="bg1"/>
                </a:solidFill>
              </a:rPr>
              <a:t>Advanced </a:t>
            </a:r>
          </a:p>
          <a:p>
            <a:pPr algn="ctr"/>
            <a:r>
              <a:rPr lang="en-US" sz="800">
                <a:solidFill>
                  <a:schemeClr val="bg1"/>
                </a:solidFill>
              </a:rPr>
              <a:t>OCR</a:t>
            </a:r>
          </a:p>
        </p:txBody>
      </p:sp>
      <p:sp>
        <p:nvSpPr>
          <p:cNvPr id="312" name="TextBox 311">
            <a:extLst>
              <a:ext uri="{FF2B5EF4-FFF2-40B4-BE49-F238E27FC236}">
                <a16:creationId xmlns:a16="http://schemas.microsoft.com/office/drawing/2014/main" id="{C27F963E-2D6C-1A7F-5D1B-6CEC7E4DEB09}"/>
              </a:ext>
            </a:extLst>
          </p:cNvPr>
          <p:cNvSpPr txBox="1"/>
          <p:nvPr userDrawn="1"/>
        </p:nvSpPr>
        <p:spPr>
          <a:xfrm>
            <a:off x="4667488" y="5877738"/>
            <a:ext cx="709636" cy="215444"/>
          </a:xfrm>
          <a:prstGeom prst="rect">
            <a:avLst/>
          </a:prstGeom>
          <a:noFill/>
        </p:spPr>
        <p:txBody>
          <a:bodyPr wrap="square" lIns="0" rIns="0">
            <a:noAutofit/>
          </a:bodyPr>
          <a:lstStyle/>
          <a:p>
            <a:pPr algn="ctr"/>
            <a:r>
              <a:rPr lang="en-US" sz="800">
                <a:solidFill>
                  <a:schemeClr val="bg1"/>
                </a:solidFill>
              </a:rPr>
              <a:t>Institutionalize</a:t>
            </a:r>
          </a:p>
        </p:txBody>
      </p:sp>
      <p:sp>
        <p:nvSpPr>
          <p:cNvPr id="314" name="TextBox 313">
            <a:extLst>
              <a:ext uri="{FF2B5EF4-FFF2-40B4-BE49-F238E27FC236}">
                <a16:creationId xmlns:a16="http://schemas.microsoft.com/office/drawing/2014/main" id="{F4A22F47-23A0-5D55-52F4-015E0DF5E2BF}"/>
              </a:ext>
            </a:extLst>
          </p:cNvPr>
          <p:cNvSpPr txBox="1"/>
          <p:nvPr userDrawn="1"/>
        </p:nvSpPr>
        <p:spPr>
          <a:xfrm>
            <a:off x="3241239" y="3367961"/>
            <a:ext cx="709636" cy="338554"/>
          </a:xfrm>
          <a:prstGeom prst="rect">
            <a:avLst/>
          </a:prstGeom>
          <a:noFill/>
        </p:spPr>
        <p:txBody>
          <a:bodyPr wrap="square" lIns="0" rIns="0">
            <a:noAutofit/>
          </a:bodyPr>
          <a:lstStyle/>
          <a:p>
            <a:pPr algn="ctr"/>
            <a:r>
              <a:rPr lang="en-US" sz="800">
                <a:solidFill>
                  <a:schemeClr val="bg1"/>
                </a:solidFill>
              </a:rPr>
              <a:t>Cloud </a:t>
            </a:r>
          </a:p>
          <a:p>
            <a:pPr algn="ctr"/>
            <a:r>
              <a:rPr lang="en-US" sz="800">
                <a:solidFill>
                  <a:schemeClr val="bg1"/>
                </a:solidFill>
              </a:rPr>
              <a:t>secure</a:t>
            </a:r>
          </a:p>
        </p:txBody>
      </p:sp>
      <p:sp>
        <p:nvSpPr>
          <p:cNvPr id="316" name="TextBox 315">
            <a:extLst>
              <a:ext uri="{FF2B5EF4-FFF2-40B4-BE49-F238E27FC236}">
                <a16:creationId xmlns:a16="http://schemas.microsoft.com/office/drawing/2014/main" id="{A04FAA13-6E82-D5E9-2BCB-982E0621E7EE}"/>
              </a:ext>
            </a:extLst>
          </p:cNvPr>
          <p:cNvSpPr txBox="1"/>
          <p:nvPr userDrawn="1"/>
        </p:nvSpPr>
        <p:spPr>
          <a:xfrm>
            <a:off x="3241239" y="4216498"/>
            <a:ext cx="709636" cy="338554"/>
          </a:xfrm>
          <a:prstGeom prst="rect">
            <a:avLst/>
          </a:prstGeom>
          <a:noFill/>
        </p:spPr>
        <p:txBody>
          <a:bodyPr wrap="square" lIns="0" rIns="0">
            <a:noAutofit/>
          </a:bodyPr>
          <a:lstStyle/>
          <a:p>
            <a:pPr algn="ctr"/>
            <a:r>
              <a:rPr lang="en-US" sz="800">
                <a:solidFill>
                  <a:schemeClr val="bg1"/>
                </a:solidFill>
              </a:rPr>
              <a:t>Cultural acceptance</a:t>
            </a:r>
          </a:p>
        </p:txBody>
      </p:sp>
      <p:sp>
        <p:nvSpPr>
          <p:cNvPr id="318" name="TextBox 317">
            <a:extLst>
              <a:ext uri="{FF2B5EF4-FFF2-40B4-BE49-F238E27FC236}">
                <a16:creationId xmlns:a16="http://schemas.microsoft.com/office/drawing/2014/main" id="{ACD15EFF-E844-6E7A-1B3F-A00A03AE3FAD}"/>
              </a:ext>
            </a:extLst>
          </p:cNvPr>
          <p:cNvSpPr txBox="1"/>
          <p:nvPr userDrawn="1"/>
        </p:nvSpPr>
        <p:spPr>
          <a:xfrm>
            <a:off x="3932072" y="5053521"/>
            <a:ext cx="709636" cy="215444"/>
          </a:xfrm>
          <a:prstGeom prst="rect">
            <a:avLst/>
          </a:prstGeom>
          <a:noFill/>
        </p:spPr>
        <p:txBody>
          <a:bodyPr wrap="square" lIns="0" rIns="0">
            <a:noAutofit/>
          </a:bodyPr>
          <a:lstStyle/>
          <a:p>
            <a:pPr algn="ctr"/>
            <a:r>
              <a:rPr lang="en-US" sz="800">
                <a:solidFill>
                  <a:schemeClr val="bg1"/>
                </a:solidFill>
              </a:rPr>
              <a:t>First Flag</a:t>
            </a:r>
          </a:p>
        </p:txBody>
      </p:sp>
      <p:sp>
        <p:nvSpPr>
          <p:cNvPr id="320" name="TextBox 319">
            <a:extLst>
              <a:ext uri="{FF2B5EF4-FFF2-40B4-BE49-F238E27FC236}">
                <a16:creationId xmlns:a16="http://schemas.microsoft.com/office/drawing/2014/main" id="{776AD2CE-7FFA-A39F-CD46-624D139C1B5B}"/>
              </a:ext>
            </a:extLst>
          </p:cNvPr>
          <p:cNvSpPr txBox="1"/>
          <p:nvPr userDrawn="1"/>
        </p:nvSpPr>
        <p:spPr>
          <a:xfrm>
            <a:off x="3241239" y="2580873"/>
            <a:ext cx="709636" cy="215444"/>
          </a:xfrm>
          <a:prstGeom prst="rect">
            <a:avLst/>
          </a:prstGeom>
          <a:noFill/>
        </p:spPr>
        <p:txBody>
          <a:bodyPr wrap="square" lIns="0" rIns="0">
            <a:noAutofit/>
          </a:bodyPr>
          <a:lstStyle/>
          <a:p>
            <a:pPr algn="ctr"/>
            <a:r>
              <a:rPr lang="en-US" sz="800">
                <a:solidFill>
                  <a:schemeClr val="bg1"/>
                </a:solidFill>
              </a:rPr>
              <a:t>Atom</a:t>
            </a:r>
          </a:p>
        </p:txBody>
      </p:sp>
      <p:sp>
        <p:nvSpPr>
          <p:cNvPr id="322" name="TextBox 321">
            <a:extLst>
              <a:ext uri="{FF2B5EF4-FFF2-40B4-BE49-F238E27FC236}">
                <a16:creationId xmlns:a16="http://schemas.microsoft.com/office/drawing/2014/main" id="{56F39966-662B-4A5D-8DC5-ABA01F25716E}"/>
              </a:ext>
            </a:extLst>
          </p:cNvPr>
          <p:cNvSpPr txBox="1"/>
          <p:nvPr userDrawn="1"/>
        </p:nvSpPr>
        <p:spPr>
          <a:xfrm>
            <a:off x="3932072" y="1753079"/>
            <a:ext cx="709636" cy="215444"/>
          </a:xfrm>
          <a:prstGeom prst="rect">
            <a:avLst/>
          </a:prstGeom>
          <a:noFill/>
        </p:spPr>
        <p:txBody>
          <a:bodyPr wrap="square" lIns="0" rIns="0">
            <a:noAutofit/>
          </a:bodyPr>
          <a:lstStyle/>
          <a:p>
            <a:pPr algn="ctr"/>
            <a:r>
              <a:rPr lang="en-US" sz="800">
                <a:solidFill>
                  <a:schemeClr val="bg1"/>
                </a:solidFill>
              </a:rPr>
              <a:t>Add</a:t>
            </a:r>
          </a:p>
        </p:txBody>
      </p:sp>
      <p:sp>
        <p:nvSpPr>
          <p:cNvPr id="324" name="TextBox 323">
            <a:extLst>
              <a:ext uri="{FF2B5EF4-FFF2-40B4-BE49-F238E27FC236}">
                <a16:creationId xmlns:a16="http://schemas.microsoft.com/office/drawing/2014/main" id="{A3778A68-C6B0-31DD-FA93-515000D5C573}"/>
              </a:ext>
            </a:extLst>
          </p:cNvPr>
          <p:cNvSpPr txBox="1"/>
          <p:nvPr userDrawn="1"/>
        </p:nvSpPr>
        <p:spPr>
          <a:xfrm>
            <a:off x="3932072" y="5877738"/>
            <a:ext cx="709636" cy="215444"/>
          </a:xfrm>
          <a:prstGeom prst="rect">
            <a:avLst/>
          </a:prstGeom>
          <a:noFill/>
        </p:spPr>
        <p:txBody>
          <a:bodyPr wrap="square" lIns="0" rIns="0">
            <a:noAutofit/>
          </a:bodyPr>
          <a:lstStyle/>
          <a:p>
            <a:pPr algn="ctr"/>
            <a:r>
              <a:rPr lang="en-US" sz="800">
                <a:solidFill>
                  <a:schemeClr val="bg1"/>
                </a:solidFill>
              </a:rPr>
              <a:t>Input</a:t>
            </a:r>
          </a:p>
        </p:txBody>
      </p:sp>
      <p:sp>
        <p:nvSpPr>
          <p:cNvPr id="326" name="TextBox 325">
            <a:extLst>
              <a:ext uri="{FF2B5EF4-FFF2-40B4-BE49-F238E27FC236}">
                <a16:creationId xmlns:a16="http://schemas.microsoft.com/office/drawing/2014/main" id="{A1499EE6-5ECD-08C7-B506-849C2622811F}"/>
              </a:ext>
            </a:extLst>
          </p:cNvPr>
          <p:cNvSpPr txBox="1"/>
          <p:nvPr userDrawn="1"/>
        </p:nvSpPr>
        <p:spPr>
          <a:xfrm>
            <a:off x="6810720" y="3367961"/>
            <a:ext cx="709636" cy="338554"/>
          </a:xfrm>
          <a:prstGeom prst="rect">
            <a:avLst/>
          </a:prstGeom>
          <a:noFill/>
        </p:spPr>
        <p:txBody>
          <a:bodyPr wrap="square" lIns="0" rIns="0">
            <a:noAutofit/>
          </a:bodyPr>
          <a:lstStyle/>
          <a:p>
            <a:pPr algn="ctr"/>
            <a:r>
              <a:rPr lang="en-US" sz="800">
                <a:solidFill>
                  <a:schemeClr val="bg1"/>
                </a:solidFill>
              </a:rPr>
              <a:t>Contact </a:t>
            </a:r>
          </a:p>
          <a:p>
            <a:pPr algn="ctr"/>
            <a:r>
              <a:rPr lang="en-US" sz="800">
                <a:solidFill>
                  <a:schemeClr val="bg1"/>
                </a:solidFill>
              </a:rPr>
              <a:t>email alt</a:t>
            </a:r>
          </a:p>
        </p:txBody>
      </p:sp>
      <p:sp>
        <p:nvSpPr>
          <p:cNvPr id="328" name="TextBox 327">
            <a:extLst>
              <a:ext uri="{FF2B5EF4-FFF2-40B4-BE49-F238E27FC236}">
                <a16:creationId xmlns:a16="http://schemas.microsoft.com/office/drawing/2014/main" id="{375067AB-B98F-6416-FAB5-FCA0543362FC}"/>
              </a:ext>
            </a:extLst>
          </p:cNvPr>
          <p:cNvSpPr txBox="1"/>
          <p:nvPr userDrawn="1"/>
        </p:nvSpPr>
        <p:spPr>
          <a:xfrm>
            <a:off x="6810720" y="4216498"/>
            <a:ext cx="709636" cy="338554"/>
          </a:xfrm>
          <a:prstGeom prst="rect">
            <a:avLst/>
          </a:prstGeom>
          <a:noFill/>
        </p:spPr>
        <p:txBody>
          <a:bodyPr wrap="square" lIns="0" rIns="0">
            <a:noAutofit/>
          </a:bodyPr>
          <a:lstStyle/>
          <a:p>
            <a:pPr algn="ctr"/>
            <a:r>
              <a:rPr lang="en-US" sz="800">
                <a:solidFill>
                  <a:schemeClr val="bg1"/>
                </a:solidFill>
              </a:rPr>
              <a:t>Ease </a:t>
            </a:r>
          </a:p>
          <a:p>
            <a:pPr algn="ctr"/>
            <a:r>
              <a:rPr lang="en-US" sz="800">
                <a:solidFill>
                  <a:schemeClr val="bg1"/>
                </a:solidFill>
              </a:rPr>
              <a:t>of use</a:t>
            </a:r>
          </a:p>
        </p:txBody>
      </p:sp>
      <p:sp>
        <p:nvSpPr>
          <p:cNvPr id="330" name="TextBox 329">
            <a:extLst>
              <a:ext uri="{FF2B5EF4-FFF2-40B4-BE49-F238E27FC236}">
                <a16:creationId xmlns:a16="http://schemas.microsoft.com/office/drawing/2014/main" id="{15AD08BE-171C-6632-0A47-A2B9C0AAE205}"/>
              </a:ext>
            </a:extLst>
          </p:cNvPr>
          <p:cNvSpPr txBox="1"/>
          <p:nvPr userDrawn="1"/>
        </p:nvSpPr>
        <p:spPr>
          <a:xfrm>
            <a:off x="7525130" y="5053521"/>
            <a:ext cx="709636" cy="215444"/>
          </a:xfrm>
          <a:prstGeom prst="rect">
            <a:avLst/>
          </a:prstGeom>
          <a:noFill/>
        </p:spPr>
        <p:txBody>
          <a:bodyPr wrap="square" lIns="0" rIns="0">
            <a:noAutofit/>
          </a:bodyPr>
          <a:lstStyle/>
          <a:p>
            <a:pPr algn="ctr"/>
            <a:r>
              <a:rPr lang="en-US" sz="800">
                <a:solidFill>
                  <a:schemeClr val="bg1"/>
                </a:solidFill>
              </a:rPr>
              <a:t>First-quote</a:t>
            </a:r>
          </a:p>
        </p:txBody>
      </p:sp>
      <p:sp>
        <p:nvSpPr>
          <p:cNvPr id="332" name="TextBox 331">
            <a:extLst>
              <a:ext uri="{FF2B5EF4-FFF2-40B4-BE49-F238E27FC236}">
                <a16:creationId xmlns:a16="http://schemas.microsoft.com/office/drawing/2014/main" id="{8D972B03-8F1D-14AF-8C53-5430E78A3DA6}"/>
              </a:ext>
            </a:extLst>
          </p:cNvPr>
          <p:cNvSpPr txBox="1"/>
          <p:nvPr userDrawn="1"/>
        </p:nvSpPr>
        <p:spPr>
          <a:xfrm>
            <a:off x="6810720" y="2580873"/>
            <a:ext cx="709636" cy="215444"/>
          </a:xfrm>
          <a:prstGeom prst="rect">
            <a:avLst/>
          </a:prstGeom>
          <a:noFill/>
        </p:spPr>
        <p:txBody>
          <a:bodyPr wrap="square" lIns="0" rIns="0">
            <a:noAutofit/>
          </a:bodyPr>
          <a:lstStyle/>
          <a:p>
            <a:pPr algn="ctr"/>
            <a:r>
              <a:rPr lang="en-US" sz="800">
                <a:solidFill>
                  <a:schemeClr val="bg1"/>
                </a:solidFill>
              </a:rPr>
              <a:t>Big scale</a:t>
            </a:r>
          </a:p>
        </p:txBody>
      </p:sp>
      <p:sp>
        <p:nvSpPr>
          <p:cNvPr id="334" name="TextBox 333">
            <a:extLst>
              <a:ext uri="{FF2B5EF4-FFF2-40B4-BE49-F238E27FC236}">
                <a16:creationId xmlns:a16="http://schemas.microsoft.com/office/drawing/2014/main" id="{C20D3790-D6EA-2458-8FF6-4402C26E9057}"/>
              </a:ext>
            </a:extLst>
          </p:cNvPr>
          <p:cNvSpPr txBox="1"/>
          <p:nvPr userDrawn="1"/>
        </p:nvSpPr>
        <p:spPr>
          <a:xfrm>
            <a:off x="7525130" y="1753079"/>
            <a:ext cx="709636" cy="338554"/>
          </a:xfrm>
          <a:prstGeom prst="rect">
            <a:avLst/>
          </a:prstGeom>
          <a:noFill/>
        </p:spPr>
        <p:txBody>
          <a:bodyPr wrap="square" lIns="0" rIns="0">
            <a:noAutofit/>
          </a:bodyPr>
          <a:lstStyle/>
          <a:p>
            <a:pPr algn="ctr"/>
            <a:r>
              <a:rPr lang="en-US" sz="800">
                <a:solidFill>
                  <a:schemeClr val="bg1"/>
                </a:solidFill>
              </a:rPr>
              <a:t>Alert </a:t>
            </a:r>
          </a:p>
          <a:p>
            <a:pPr algn="ctr"/>
            <a:r>
              <a:rPr lang="en-US" sz="800">
                <a:solidFill>
                  <a:schemeClr val="bg1"/>
                </a:solidFill>
              </a:rPr>
              <a:t>Alarm</a:t>
            </a:r>
          </a:p>
        </p:txBody>
      </p:sp>
      <p:sp>
        <p:nvSpPr>
          <p:cNvPr id="336" name="TextBox 335">
            <a:extLst>
              <a:ext uri="{FF2B5EF4-FFF2-40B4-BE49-F238E27FC236}">
                <a16:creationId xmlns:a16="http://schemas.microsoft.com/office/drawing/2014/main" id="{D26DED60-4B52-580B-1965-1A58133D5661}"/>
              </a:ext>
            </a:extLst>
          </p:cNvPr>
          <p:cNvSpPr txBox="1"/>
          <p:nvPr userDrawn="1"/>
        </p:nvSpPr>
        <p:spPr>
          <a:xfrm>
            <a:off x="7525130" y="5877738"/>
            <a:ext cx="709636" cy="215444"/>
          </a:xfrm>
          <a:prstGeom prst="rect">
            <a:avLst/>
          </a:prstGeom>
          <a:noFill/>
        </p:spPr>
        <p:txBody>
          <a:bodyPr wrap="square" lIns="0" rIns="0">
            <a:noAutofit/>
          </a:bodyPr>
          <a:lstStyle/>
          <a:p>
            <a:pPr algn="ctr"/>
            <a:r>
              <a:rPr lang="en-US" sz="800">
                <a:solidFill>
                  <a:schemeClr val="bg1"/>
                </a:solidFill>
              </a:rPr>
              <a:t>Leader</a:t>
            </a:r>
          </a:p>
        </p:txBody>
      </p:sp>
      <p:sp>
        <p:nvSpPr>
          <p:cNvPr id="338" name="TextBox 337">
            <a:extLst>
              <a:ext uri="{FF2B5EF4-FFF2-40B4-BE49-F238E27FC236}">
                <a16:creationId xmlns:a16="http://schemas.microsoft.com/office/drawing/2014/main" id="{BE6ED4DE-5032-922A-97E3-625744FBB9C0}"/>
              </a:ext>
            </a:extLst>
          </p:cNvPr>
          <p:cNvSpPr txBox="1"/>
          <p:nvPr userDrawn="1"/>
        </p:nvSpPr>
        <p:spPr>
          <a:xfrm>
            <a:off x="8239541" y="3367961"/>
            <a:ext cx="709636" cy="215444"/>
          </a:xfrm>
          <a:prstGeom prst="rect">
            <a:avLst/>
          </a:prstGeom>
          <a:noFill/>
        </p:spPr>
        <p:txBody>
          <a:bodyPr wrap="square" lIns="0" rIns="0">
            <a:noAutofit/>
          </a:bodyPr>
          <a:lstStyle/>
          <a:p>
            <a:pPr algn="ctr"/>
            <a:r>
              <a:rPr lang="en-US" sz="800">
                <a:solidFill>
                  <a:schemeClr val="bg1"/>
                </a:solidFill>
              </a:rPr>
              <a:t>Cost high</a:t>
            </a:r>
          </a:p>
        </p:txBody>
      </p:sp>
      <p:sp>
        <p:nvSpPr>
          <p:cNvPr id="340" name="TextBox 339">
            <a:extLst>
              <a:ext uri="{FF2B5EF4-FFF2-40B4-BE49-F238E27FC236}">
                <a16:creationId xmlns:a16="http://schemas.microsoft.com/office/drawing/2014/main" id="{BB979BD4-DBCB-D2EE-975F-018BC2BBBA90}"/>
              </a:ext>
            </a:extLst>
          </p:cNvPr>
          <p:cNvSpPr txBox="1"/>
          <p:nvPr userDrawn="1"/>
        </p:nvSpPr>
        <p:spPr>
          <a:xfrm>
            <a:off x="8239541" y="4216498"/>
            <a:ext cx="709636" cy="215444"/>
          </a:xfrm>
          <a:prstGeom prst="rect">
            <a:avLst/>
          </a:prstGeom>
          <a:noFill/>
        </p:spPr>
        <p:txBody>
          <a:bodyPr wrap="square" lIns="0" rIns="0">
            <a:noAutofit/>
          </a:bodyPr>
          <a:lstStyle/>
          <a:p>
            <a:pPr algn="ctr"/>
            <a:r>
              <a:rPr lang="en-US" sz="800">
                <a:solidFill>
                  <a:schemeClr val="bg1"/>
                </a:solidFill>
              </a:rPr>
              <a:t>Edit</a:t>
            </a:r>
          </a:p>
        </p:txBody>
      </p:sp>
      <p:sp>
        <p:nvSpPr>
          <p:cNvPr id="342" name="TextBox 341">
            <a:extLst>
              <a:ext uri="{FF2B5EF4-FFF2-40B4-BE49-F238E27FC236}">
                <a16:creationId xmlns:a16="http://schemas.microsoft.com/office/drawing/2014/main" id="{75355D23-1EB5-FCA8-2C91-C280416A96D0}"/>
              </a:ext>
            </a:extLst>
          </p:cNvPr>
          <p:cNvSpPr txBox="1"/>
          <p:nvPr userDrawn="1"/>
        </p:nvSpPr>
        <p:spPr>
          <a:xfrm>
            <a:off x="8959652" y="5053521"/>
            <a:ext cx="709636" cy="215444"/>
          </a:xfrm>
          <a:prstGeom prst="rect">
            <a:avLst/>
          </a:prstGeom>
          <a:noFill/>
        </p:spPr>
        <p:txBody>
          <a:bodyPr wrap="square" lIns="0" rIns="0">
            <a:noAutofit/>
          </a:bodyPr>
          <a:lstStyle/>
          <a:p>
            <a:pPr algn="ctr"/>
            <a:r>
              <a:rPr lang="en-US" sz="800">
                <a:solidFill>
                  <a:schemeClr val="bg1"/>
                </a:solidFill>
              </a:rPr>
              <a:t>Flexibility</a:t>
            </a:r>
          </a:p>
        </p:txBody>
      </p:sp>
      <p:sp>
        <p:nvSpPr>
          <p:cNvPr id="344" name="TextBox 343">
            <a:extLst>
              <a:ext uri="{FF2B5EF4-FFF2-40B4-BE49-F238E27FC236}">
                <a16:creationId xmlns:a16="http://schemas.microsoft.com/office/drawing/2014/main" id="{5230D5DA-5EA4-BE48-EBAF-DBFB985B30CF}"/>
              </a:ext>
            </a:extLst>
          </p:cNvPr>
          <p:cNvSpPr txBox="1"/>
          <p:nvPr userDrawn="1"/>
        </p:nvSpPr>
        <p:spPr>
          <a:xfrm>
            <a:off x="8239541" y="2580873"/>
            <a:ext cx="709636" cy="338554"/>
          </a:xfrm>
          <a:prstGeom prst="rect">
            <a:avLst/>
          </a:prstGeom>
          <a:noFill/>
        </p:spPr>
        <p:txBody>
          <a:bodyPr wrap="square" lIns="0" rIns="0">
            <a:noAutofit/>
          </a:bodyPr>
          <a:lstStyle/>
          <a:p>
            <a:pPr algn="ctr"/>
            <a:r>
              <a:rPr lang="en-US" sz="800">
                <a:solidFill>
                  <a:schemeClr val="bg1"/>
                </a:solidFill>
              </a:rPr>
              <a:t>Business partner-up</a:t>
            </a:r>
          </a:p>
        </p:txBody>
      </p:sp>
      <p:sp>
        <p:nvSpPr>
          <p:cNvPr id="346" name="TextBox 345">
            <a:extLst>
              <a:ext uri="{FF2B5EF4-FFF2-40B4-BE49-F238E27FC236}">
                <a16:creationId xmlns:a16="http://schemas.microsoft.com/office/drawing/2014/main" id="{FBA68A94-F96B-4D28-6875-DA92020F9FB3}"/>
              </a:ext>
            </a:extLst>
          </p:cNvPr>
          <p:cNvSpPr txBox="1"/>
          <p:nvPr userDrawn="1"/>
        </p:nvSpPr>
        <p:spPr>
          <a:xfrm>
            <a:off x="8959652" y="1753079"/>
            <a:ext cx="709636" cy="215444"/>
          </a:xfrm>
          <a:prstGeom prst="rect">
            <a:avLst/>
          </a:prstGeom>
          <a:noFill/>
        </p:spPr>
        <p:txBody>
          <a:bodyPr wrap="square" lIns="0" rIns="0">
            <a:noAutofit/>
          </a:bodyPr>
          <a:lstStyle/>
          <a:p>
            <a:pPr algn="ctr"/>
            <a:r>
              <a:rPr lang="en-US" sz="800">
                <a:solidFill>
                  <a:schemeClr val="bg1"/>
                </a:solidFill>
              </a:rPr>
              <a:t>App-3rd-party</a:t>
            </a:r>
          </a:p>
        </p:txBody>
      </p:sp>
      <p:sp>
        <p:nvSpPr>
          <p:cNvPr id="348" name="TextBox 347">
            <a:extLst>
              <a:ext uri="{FF2B5EF4-FFF2-40B4-BE49-F238E27FC236}">
                <a16:creationId xmlns:a16="http://schemas.microsoft.com/office/drawing/2014/main" id="{146C498C-E6CD-B894-8658-62223CA33B3C}"/>
              </a:ext>
            </a:extLst>
          </p:cNvPr>
          <p:cNvSpPr txBox="1"/>
          <p:nvPr userDrawn="1"/>
        </p:nvSpPr>
        <p:spPr>
          <a:xfrm>
            <a:off x="9672676" y="5877738"/>
            <a:ext cx="709636" cy="215444"/>
          </a:xfrm>
          <a:prstGeom prst="rect">
            <a:avLst/>
          </a:prstGeom>
          <a:noFill/>
        </p:spPr>
        <p:txBody>
          <a:bodyPr wrap="square" lIns="0" rIns="0">
            <a:noAutofit/>
          </a:bodyPr>
          <a:lstStyle/>
          <a:p>
            <a:pPr algn="ctr"/>
            <a:r>
              <a:rPr lang="en-US" sz="800">
                <a:solidFill>
                  <a:schemeClr val="bg1"/>
                </a:solidFill>
              </a:rPr>
              <a:t>Link alt</a:t>
            </a:r>
          </a:p>
        </p:txBody>
      </p:sp>
      <p:sp>
        <p:nvSpPr>
          <p:cNvPr id="350" name="TextBox 349">
            <a:extLst>
              <a:ext uri="{FF2B5EF4-FFF2-40B4-BE49-F238E27FC236}">
                <a16:creationId xmlns:a16="http://schemas.microsoft.com/office/drawing/2014/main" id="{51E12F41-3C69-1428-9984-4BD276314ADE}"/>
              </a:ext>
            </a:extLst>
          </p:cNvPr>
          <p:cNvSpPr txBox="1"/>
          <p:nvPr userDrawn="1"/>
        </p:nvSpPr>
        <p:spPr>
          <a:xfrm>
            <a:off x="7525130" y="3367961"/>
            <a:ext cx="709636" cy="215444"/>
          </a:xfrm>
          <a:prstGeom prst="rect">
            <a:avLst/>
          </a:prstGeom>
          <a:noFill/>
        </p:spPr>
        <p:txBody>
          <a:bodyPr wrap="square" lIns="0" rIns="0">
            <a:noAutofit/>
          </a:bodyPr>
          <a:lstStyle/>
          <a:p>
            <a:pPr algn="ctr"/>
            <a:r>
              <a:rPr lang="en-US" sz="800">
                <a:solidFill>
                  <a:schemeClr val="bg1"/>
                </a:solidFill>
              </a:rPr>
              <a:t>Corporation</a:t>
            </a:r>
          </a:p>
        </p:txBody>
      </p:sp>
      <p:sp>
        <p:nvSpPr>
          <p:cNvPr id="352" name="TextBox 351">
            <a:extLst>
              <a:ext uri="{FF2B5EF4-FFF2-40B4-BE49-F238E27FC236}">
                <a16:creationId xmlns:a16="http://schemas.microsoft.com/office/drawing/2014/main" id="{937A14ED-77C7-A851-891D-6CC4DE43E627}"/>
              </a:ext>
            </a:extLst>
          </p:cNvPr>
          <p:cNvSpPr txBox="1"/>
          <p:nvPr userDrawn="1"/>
        </p:nvSpPr>
        <p:spPr>
          <a:xfrm>
            <a:off x="7525130" y="4216498"/>
            <a:ext cx="709636" cy="215444"/>
          </a:xfrm>
          <a:prstGeom prst="rect">
            <a:avLst/>
          </a:prstGeom>
          <a:noFill/>
        </p:spPr>
        <p:txBody>
          <a:bodyPr wrap="square" lIns="0" rIns="0">
            <a:noAutofit/>
          </a:bodyPr>
          <a:lstStyle/>
          <a:p>
            <a:pPr algn="ctr"/>
            <a:r>
              <a:rPr lang="en-US" sz="800">
                <a:solidFill>
                  <a:schemeClr val="bg1"/>
                </a:solidFill>
              </a:rPr>
              <a:t>Ecosystem</a:t>
            </a:r>
          </a:p>
        </p:txBody>
      </p:sp>
      <p:sp>
        <p:nvSpPr>
          <p:cNvPr id="354" name="TextBox 353">
            <a:extLst>
              <a:ext uri="{FF2B5EF4-FFF2-40B4-BE49-F238E27FC236}">
                <a16:creationId xmlns:a16="http://schemas.microsoft.com/office/drawing/2014/main" id="{E3BD14F1-8130-CFB1-A80F-ACB08E03EC52}"/>
              </a:ext>
            </a:extLst>
          </p:cNvPr>
          <p:cNvSpPr txBox="1"/>
          <p:nvPr userDrawn="1"/>
        </p:nvSpPr>
        <p:spPr>
          <a:xfrm>
            <a:off x="8239541" y="5053521"/>
            <a:ext cx="709636" cy="338554"/>
          </a:xfrm>
          <a:prstGeom prst="rect">
            <a:avLst/>
          </a:prstGeom>
          <a:noFill/>
        </p:spPr>
        <p:txBody>
          <a:bodyPr wrap="square" lIns="0" rIns="0">
            <a:noAutofit/>
          </a:bodyPr>
          <a:lstStyle/>
          <a:p>
            <a:pPr algn="ctr"/>
            <a:r>
              <a:rPr lang="en-US" sz="800">
                <a:solidFill>
                  <a:schemeClr val="bg1"/>
                </a:solidFill>
              </a:rPr>
              <a:t>First-reply-</a:t>
            </a:r>
          </a:p>
          <a:p>
            <a:pPr algn="ctr"/>
            <a:r>
              <a:rPr lang="en-US" sz="800">
                <a:solidFill>
                  <a:schemeClr val="bg1"/>
                </a:solidFill>
              </a:rPr>
              <a:t>by-email</a:t>
            </a:r>
          </a:p>
        </p:txBody>
      </p:sp>
      <p:sp>
        <p:nvSpPr>
          <p:cNvPr id="356" name="TextBox 355">
            <a:extLst>
              <a:ext uri="{FF2B5EF4-FFF2-40B4-BE49-F238E27FC236}">
                <a16:creationId xmlns:a16="http://schemas.microsoft.com/office/drawing/2014/main" id="{BDC62FD9-97DC-F514-446D-24E74DA60D44}"/>
              </a:ext>
            </a:extLst>
          </p:cNvPr>
          <p:cNvSpPr txBox="1"/>
          <p:nvPr userDrawn="1"/>
        </p:nvSpPr>
        <p:spPr>
          <a:xfrm>
            <a:off x="7525130" y="2580873"/>
            <a:ext cx="709636" cy="215444"/>
          </a:xfrm>
          <a:prstGeom prst="rect">
            <a:avLst/>
          </a:prstGeom>
          <a:noFill/>
        </p:spPr>
        <p:txBody>
          <a:bodyPr wrap="square" lIns="0" rIns="0">
            <a:noAutofit/>
          </a:bodyPr>
          <a:lstStyle/>
          <a:p>
            <a:pPr algn="ctr"/>
            <a:r>
              <a:rPr lang="en-US" sz="800">
                <a:solidFill>
                  <a:schemeClr val="bg1"/>
                </a:solidFill>
              </a:rPr>
              <a:t>Bookmark</a:t>
            </a:r>
          </a:p>
        </p:txBody>
      </p:sp>
      <p:sp>
        <p:nvSpPr>
          <p:cNvPr id="358" name="TextBox 357">
            <a:extLst>
              <a:ext uri="{FF2B5EF4-FFF2-40B4-BE49-F238E27FC236}">
                <a16:creationId xmlns:a16="http://schemas.microsoft.com/office/drawing/2014/main" id="{F1A05E28-FF0D-ABCE-55B4-7E7CBEFECD02}"/>
              </a:ext>
            </a:extLst>
          </p:cNvPr>
          <p:cNvSpPr txBox="1"/>
          <p:nvPr userDrawn="1"/>
        </p:nvSpPr>
        <p:spPr>
          <a:xfrm>
            <a:off x="8239541" y="1753079"/>
            <a:ext cx="709636" cy="215444"/>
          </a:xfrm>
          <a:prstGeom prst="rect">
            <a:avLst/>
          </a:prstGeom>
          <a:noFill/>
        </p:spPr>
        <p:txBody>
          <a:bodyPr wrap="square" lIns="0" rIns="0">
            <a:noAutofit/>
          </a:bodyPr>
          <a:lstStyle/>
          <a:p>
            <a:pPr algn="ctr"/>
            <a:r>
              <a:rPr lang="en-US" sz="800">
                <a:solidFill>
                  <a:schemeClr val="bg1"/>
                </a:solidFill>
              </a:rPr>
              <a:t>Anniversary</a:t>
            </a:r>
          </a:p>
        </p:txBody>
      </p:sp>
      <p:sp>
        <p:nvSpPr>
          <p:cNvPr id="360" name="TextBox 359">
            <a:extLst>
              <a:ext uri="{FF2B5EF4-FFF2-40B4-BE49-F238E27FC236}">
                <a16:creationId xmlns:a16="http://schemas.microsoft.com/office/drawing/2014/main" id="{D36BFA17-5794-84D9-4D33-CEEF25859DAE}"/>
              </a:ext>
            </a:extLst>
          </p:cNvPr>
          <p:cNvSpPr txBox="1"/>
          <p:nvPr userDrawn="1"/>
        </p:nvSpPr>
        <p:spPr>
          <a:xfrm>
            <a:off x="8959652" y="5877738"/>
            <a:ext cx="709636" cy="215444"/>
          </a:xfrm>
          <a:prstGeom prst="rect">
            <a:avLst/>
          </a:prstGeom>
          <a:noFill/>
        </p:spPr>
        <p:txBody>
          <a:bodyPr wrap="square" lIns="0" rIns="0">
            <a:noAutofit/>
          </a:bodyPr>
          <a:lstStyle/>
          <a:p>
            <a:pPr algn="ctr"/>
            <a:r>
              <a:rPr lang="en-US" sz="800">
                <a:solidFill>
                  <a:schemeClr val="bg1"/>
                </a:solidFill>
              </a:rPr>
              <a:t>Link</a:t>
            </a:r>
          </a:p>
        </p:txBody>
      </p:sp>
      <p:sp>
        <p:nvSpPr>
          <p:cNvPr id="362" name="TextBox 361">
            <a:extLst>
              <a:ext uri="{FF2B5EF4-FFF2-40B4-BE49-F238E27FC236}">
                <a16:creationId xmlns:a16="http://schemas.microsoft.com/office/drawing/2014/main" id="{F5B80FE1-5560-4BF4-FEFE-6FC9D5B62F95}"/>
              </a:ext>
            </a:extLst>
          </p:cNvPr>
          <p:cNvSpPr txBox="1"/>
          <p:nvPr userDrawn="1"/>
        </p:nvSpPr>
        <p:spPr>
          <a:xfrm>
            <a:off x="9672676" y="3367961"/>
            <a:ext cx="709636" cy="338554"/>
          </a:xfrm>
          <a:prstGeom prst="rect">
            <a:avLst/>
          </a:prstGeom>
          <a:noFill/>
        </p:spPr>
        <p:txBody>
          <a:bodyPr wrap="square" lIns="0" rIns="0">
            <a:noAutofit/>
          </a:bodyPr>
          <a:lstStyle/>
          <a:p>
            <a:pPr algn="ctr"/>
            <a:r>
              <a:rPr lang="en-US" sz="800">
                <a:solidFill>
                  <a:schemeClr val="bg1"/>
                </a:solidFill>
              </a:rPr>
              <a:t>Course-advanced</a:t>
            </a:r>
          </a:p>
        </p:txBody>
      </p:sp>
      <p:sp>
        <p:nvSpPr>
          <p:cNvPr id="364" name="TextBox 363">
            <a:extLst>
              <a:ext uri="{FF2B5EF4-FFF2-40B4-BE49-F238E27FC236}">
                <a16:creationId xmlns:a16="http://schemas.microsoft.com/office/drawing/2014/main" id="{DE5F57E1-CBD0-1FC9-3B7B-B69B3004DBB5}"/>
              </a:ext>
            </a:extLst>
          </p:cNvPr>
          <p:cNvSpPr txBox="1"/>
          <p:nvPr userDrawn="1"/>
        </p:nvSpPr>
        <p:spPr>
          <a:xfrm>
            <a:off x="10387591" y="4216498"/>
            <a:ext cx="709636" cy="338554"/>
          </a:xfrm>
          <a:prstGeom prst="rect">
            <a:avLst/>
          </a:prstGeom>
          <a:noFill/>
        </p:spPr>
        <p:txBody>
          <a:bodyPr wrap="square" lIns="0" rIns="0">
            <a:noAutofit/>
          </a:bodyPr>
          <a:lstStyle/>
          <a:p>
            <a:pPr algn="ctr"/>
            <a:r>
              <a:rPr lang="en-US" sz="800">
                <a:solidFill>
                  <a:schemeClr val="bg1"/>
                </a:solidFill>
              </a:rPr>
              <a:t>Enterprise competency</a:t>
            </a:r>
          </a:p>
        </p:txBody>
      </p:sp>
      <p:sp>
        <p:nvSpPr>
          <p:cNvPr id="366" name="TextBox 365">
            <a:extLst>
              <a:ext uri="{FF2B5EF4-FFF2-40B4-BE49-F238E27FC236}">
                <a16:creationId xmlns:a16="http://schemas.microsoft.com/office/drawing/2014/main" id="{D74F3879-9D39-5844-41D3-7214FBFC3B6F}"/>
              </a:ext>
            </a:extLst>
          </p:cNvPr>
          <p:cNvSpPr txBox="1"/>
          <p:nvPr userDrawn="1"/>
        </p:nvSpPr>
        <p:spPr>
          <a:xfrm>
            <a:off x="10387591" y="5053521"/>
            <a:ext cx="709636" cy="338554"/>
          </a:xfrm>
          <a:prstGeom prst="rect">
            <a:avLst/>
          </a:prstGeom>
          <a:noFill/>
        </p:spPr>
        <p:txBody>
          <a:bodyPr wrap="square" lIns="0" rIns="0">
            <a:noAutofit/>
          </a:bodyPr>
          <a:lstStyle/>
          <a:p>
            <a:pPr algn="ctr"/>
            <a:r>
              <a:rPr lang="en-US" sz="800">
                <a:solidFill>
                  <a:schemeClr val="bg1"/>
                </a:solidFill>
              </a:rPr>
              <a:t>Group </a:t>
            </a:r>
          </a:p>
          <a:p>
            <a:pPr algn="ctr"/>
            <a:r>
              <a:rPr lang="en-US" sz="800">
                <a:solidFill>
                  <a:schemeClr val="bg1"/>
                </a:solidFill>
              </a:rPr>
              <a:t>of users</a:t>
            </a:r>
          </a:p>
        </p:txBody>
      </p:sp>
      <p:sp>
        <p:nvSpPr>
          <p:cNvPr id="368" name="TextBox 367">
            <a:extLst>
              <a:ext uri="{FF2B5EF4-FFF2-40B4-BE49-F238E27FC236}">
                <a16:creationId xmlns:a16="http://schemas.microsoft.com/office/drawing/2014/main" id="{FDF2D512-0953-BB10-FA7F-278B577329DD}"/>
              </a:ext>
            </a:extLst>
          </p:cNvPr>
          <p:cNvSpPr txBox="1"/>
          <p:nvPr userDrawn="1"/>
        </p:nvSpPr>
        <p:spPr>
          <a:xfrm>
            <a:off x="9672676" y="2580873"/>
            <a:ext cx="709636" cy="338554"/>
          </a:xfrm>
          <a:prstGeom prst="rect">
            <a:avLst/>
          </a:prstGeom>
          <a:noFill/>
        </p:spPr>
        <p:txBody>
          <a:bodyPr wrap="square" lIns="0" rIns="0">
            <a:noAutofit/>
          </a:bodyPr>
          <a:lstStyle/>
          <a:p>
            <a:pPr algn="ctr"/>
            <a:r>
              <a:rPr lang="en-US" sz="800">
                <a:solidFill>
                  <a:schemeClr val="bg1"/>
                </a:solidFill>
              </a:rPr>
              <a:t>Business partner alt 2</a:t>
            </a:r>
          </a:p>
        </p:txBody>
      </p:sp>
      <p:sp>
        <p:nvSpPr>
          <p:cNvPr id="370" name="TextBox 369">
            <a:extLst>
              <a:ext uri="{FF2B5EF4-FFF2-40B4-BE49-F238E27FC236}">
                <a16:creationId xmlns:a16="http://schemas.microsoft.com/office/drawing/2014/main" id="{D3721530-861A-4B4B-EA5C-FCA7059EF928}"/>
              </a:ext>
            </a:extLst>
          </p:cNvPr>
          <p:cNvSpPr txBox="1"/>
          <p:nvPr userDrawn="1"/>
        </p:nvSpPr>
        <p:spPr>
          <a:xfrm>
            <a:off x="10387591" y="1753079"/>
            <a:ext cx="709636" cy="338554"/>
          </a:xfrm>
          <a:prstGeom prst="rect">
            <a:avLst/>
          </a:prstGeom>
          <a:noFill/>
        </p:spPr>
        <p:txBody>
          <a:bodyPr wrap="square" lIns="0" rIns="0">
            <a:noAutofit/>
          </a:bodyPr>
          <a:lstStyle/>
          <a:p>
            <a:pPr algn="ctr"/>
            <a:r>
              <a:rPr lang="en-US" sz="800">
                <a:solidFill>
                  <a:schemeClr val="bg1"/>
                </a:solidFill>
              </a:rPr>
              <a:t>App-3rd-party  3</a:t>
            </a:r>
          </a:p>
        </p:txBody>
      </p:sp>
      <p:sp>
        <p:nvSpPr>
          <p:cNvPr id="372" name="TextBox 371">
            <a:extLst>
              <a:ext uri="{FF2B5EF4-FFF2-40B4-BE49-F238E27FC236}">
                <a16:creationId xmlns:a16="http://schemas.microsoft.com/office/drawing/2014/main" id="{155E2221-D843-12DA-196D-6BF15798C8EB}"/>
              </a:ext>
            </a:extLst>
          </p:cNvPr>
          <p:cNvSpPr txBox="1"/>
          <p:nvPr userDrawn="1"/>
        </p:nvSpPr>
        <p:spPr>
          <a:xfrm>
            <a:off x="8239541" y="5871746"/>
            <a:ext cx="709636" cy="338554"/>
          </a:xfrm>
          <a:prstGeom prst="rect">
            <a:avLst/>
          </a:prstGeom>
          <a:noFill/>
        </p:spPr>
        <p:txBody>
          <a:bodyPr wrap="square" lIns="0" rIns="0">
            <a:noAutofit/>
          </a:bodyPr>
          <a:lstStyle/>
          <a:p>
            <a:pPr algn="ctr"/>
            <a:r>
              <a:rPr lang="en-US" sz="800">
                <a:solidFill>
                  <a:schemeClr val="bg1"/>
                </a:solidFill>
              </a:rPr>
              <a:t>Light bulb</a:t>
            </a:r>
          </a:p>
        </p:txBody>
      </p:sp>
      <p:sp>
        <p:nvSpPr>
          <p:cNvPr id="374" name="TextBox 373">
            <a:extLst>
              <a:ext uri="{FF2B5EF4-FFF2-40B4-BE49-F238E27FC236}">
                <a16:creationId xmlns:a16="http://schemas.microsoft.com/office/drawing/2014/main" id="{31142DD1-CDA3-6FA6-588A-E28CA9BFEE25}"/>
              </a:ext>
            </a:extLst>
          </p:cNvPr>
          <p:cNvSpPr txBox="1"/>
          <p:nvPr userDrawn="1"/>
        </p:nvSpPr>
        <p:spPr>
          <a:xfrm>
            <a:off x="9672676" y="4216498"/>
            <a:ext cx="709636" cy="215444"/>
          </a:xfrm>
          <a:prstGeom prst="rect">
            <a:avLst/>
          </a:prstGeom>
          <a:noFill/>
        </p:spPr>
        <p:txBody>
          <a:bodyPr wrap="square" lIns="0" rIns="0">
            <a:noAutofit/>
          </a:bodyPr>
          <a:lstStyle/>
          <a:p>
            <a:pPr algn="ctr"/>
            <a:r>
              <a:rPr lang="en-US" sz="800">
                <a:solidFill>
                  <a:schemeClr val="bg1"/>
                </a:solidFill>
              </a:rPr>
              <a:t>Emoji</a:t>
            </a:r>
          </a:p>
        </p:txBody>
      </p:sp>
      <p:sp>
        <p:nvSpPr>
          <p:cNvPr id="376" name="TextBox 375">
            <a:extLst>
              <a:ext uri="{FF2B5EF4-FFF2-40B4-BE49-F238E27FC236}">
                <a16:creationId xmlns:a16="http://schemas.microsoft.com/office/drawing/2014/main" id="{1B1113EB-8E86-3A47-1F43-AD6AD22B584E}"/>
              </a:ext>
            </a:extLst>
          </p:cNvPr>
          <p:cNvSpPr txBox="1"/>
          <p:nvPr userDrawn="1"/>
        </p:nvSpPr>
        <p:spPr>
          <a:xfrm>
            <a:off x="11099777" y="5871457"/>
            <a:ext cx="709636" cy="338328"/>
          </a:xfrm>
          <a:prstGeom prst="rect">
            <a:avLst/>
          </a:prstGeom>
          <a:noFill/>
        </p:spPr>
        <p:txBody>
          <a:bodyPr wrap="square" lIns="0" rIns="0">
            <a:noAutofit/>
          </a:bodyPr>
          <a:lstStyle/>
          <a:p>
            <a:pPr algn="ctr"/>
            <a:r>
              <a:rPr lang="en-US" sz="800">
                <a:solidFill>
                  <a:schemeClr val="bg1"/>
                </a:solidFill>
              </a:rPr>
              <a:t>Link </a:t>
            </a:r>
          </a:p>
          <a:p>
            <a:pPr algn="ctr"/>
            <a:r>
              <a:rPr lang="en-US" sz="800">
                <a:solidFill>
                  <a:schemeClr val="bg1"/>
                </a:solidFill>
              </a:rPr>
              <a:t>special alt</a:t>
            </a:r>
          </a:p>
        </p:txBody>
      </p:sp>
    </p:spTree>
    <p:extLst>
      <p:ext uri="{BB962C8B-B14F-4D97-AF65-F5344CB8AC3E}">
        <p14:creationId xmlns:p14="http://schemas.microsoft.com/office/powerpoint/2010/main" val="3384207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_Icons 2">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06F8458-66E1-4B4A-BC40-DD2CDA42EB1C}"/>
              </a:ext>
            </a:extLst>
          </p:cNvPr>
          <p:cNvSpPr>
            <a:spLocks noGrp="1"/>
          </p:cNvSpPr>
          <p:nvPr>
            <p:ph type="title"/>
          </p:nvPr>
        </p:nvSpPr>
        <p:spPr/>
        <p:txBody>
          <a:bodyPr/>
          <a:lstStyle/>
          <a:p>
            <a:r>
              <a:rPr lang="en-US"/>
              <a:t>Click to edit Master title style</a:t>
            </a:r>
          </a:p>
        </p:txBody>
      </p:sp>
      <p:sp>
        <p:nvSpPr>
          <p:cNvPr id="159" name="Rectangle 158">
            <a:extLst>
              <a:ext uri="{FF2B5EF4-FFF2-40B4-BE49-F238E27FC236}">
                <a16:creationId xmlns:a16="http://schemas.microsoft.com/office/drawing/2014/main" id="{3A573725-B8F2-5168-A0FE-B85B7D05D19B}"/>
              </a:ext>
            </a:extLst>
          </p:cNvPr>
          <p:cNvSpPr/>
          <p:nvPr userDrawn="1"/>
        </p:nvSpPr>
        <p:spPr>
          <a:xfrm>
            <a:off x="0" y="1143000"/>
            <a:ext cx="12188825" cy="5671457"/>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161" name="TextBox 160">
            <a:extLst>
              <a:ext uri="{FF2B5EF4-FFF2-40B4-BE49-F238E27FC236}">
                <a16:creationId xmlns:a16="http://schemas.microsoft.com/office/drawing/2014/main" id="{BE8318D2-78D6-ECBA-3731-2DF4015A71CF}"/>
              </a:ext>
            </a:extLst>
          </p:cNvPr>
          <p:cNvSpPr txBox="1"/>
          <p:nvPr userDrawn="1"/>
        </p:nvSpPr>
        <p:spPr>
          <a:xfrm>
            <a:off x="11099777" y="3402693"/>
            <a:ext cx="713232" cy="338328"/>
          </a:xfrm>
          <a:prstGeom prst="rect">
            <a:avLst/>
          </a:prstGeom>
          <a:noFill/>
        </p:spPr>
        <p:txBody>
          <a:bodyPr wrap="square" lIns="0" rIns="0">
            <a:noAutofit/>
          </a:bodyPr>
          <a:lstStyle/>
          <a:p>
            <a:pPr algn="ctr"/>
            <a:r>
              <a:rPr lang="en-US" sz="800">
                <a:solidFill>
                  <a:schemeClr val="bg1"/>
                </a:solidFill>
              </a:rPr>
              <a:t>RPA </a:t>
            </a:r>
          </a:p>
          <a:p>
            <a:pPr algn="ctr"/>
            <a:r>
              <a:rPr lang="en-US" sz="800">
                <a:solidFill>
                  <a:schemeClr val="bg1"/>
                </a:solidFill>
              </a:rPr>
              <a:t>champion</a:t>
            </a:r>
          </a:p>
        </p:txBody>
      </p:sp>
      <p:sp>
        <p:nvSpPr>
          <p:cNvPr id="163" name="TextBox 162">
            <a:extLst>
              <a:ext uri="{FF2B5EF4-FFF2-40B4-BE49-F238E27FC236}">
                <a16:creationId xmlns:a16="http://schemas.microsoft.com/office/drawing/2014/main" id="{82583BA5-355C-373E-13D9-2A58A1D20197}"/>
              </a:ext>
            </a:extLst>
          </p:cNvPr>
          <p:cNvSpPr txBox="1"/>
          <p:nvPr userDrawn="1"/>
        </p:nvSpPr>
        <p:spPr>
          <a:xfrm>
            <a:off x="387912" y="3402693"/>
            <a:ext cx="713232" cy="338328"/>
          </a:xfrm>
          <a:prstGeom prst="rect">
            <a:avLst/>
          </a:prstGeom>
          <a:noFill/>
        </p:spPr>
        <p:txBody>
          <a:bodyPr wrap="square" lIns="0" rIns="0">
            <a:noAutofit/>
          </a:bodyPr>
          <a:lstStyle/>
          <a:p>
            <a:pPr algn="ctr"/>
            <a:r>
              <a:rPr lang="en-US" sz="800">
                <a:solidFill>
                  <a:schemeClr val="bg1"/>
                </a:solidFill>
              </a:rPr>
              <a:t>Question and answer</a:t>
            </a:r>
          </a:p>
        </p:txBody>
      </p:sp>
      <p:sp>
        <p:nvSpPr>
          <p:cNvPr id="165" name="TextBox 164">
            <a:extLst>
              <a:ext uri="{FF2B5EF4-FFF2-40B4-BE49-F238E27FC236}">
                <a16:creationId xmlns:a16="http://schemas.microsoft.com/office/drawing/2014/main" id="{D21D1C18-49D3-87DE-9C01-00585F46FBF9}"/>
              </a:ext>
            </a:extLst>
          </p:cNvPr>
          <p:cNvSpPr txBox="1"/>
          <p:nvPr userDrawn="1"/>
        </p:nvSpPr>
        <p:spPr>
          <a:xfrm>
            <a:off x="1102036" y="3402693"/>
            <a:ext cx="713232" cy="338328"/>
          </a:xfrm>
          <a:prstGeom prst="rect">
            <a:avLst/>
          </a:prstGeom>
          <a:noFill/>
        </p:spPr>
        <p:txBody>
          <a:bodyPr wrap="square" lIns="0" rIns="0">
            <a:noAutofit/>
          </a:bodyPr>
          <a:lstStyle/>
          <a:p>
            <a:pPr algn="ctr"/>
            <a:r>
              <a:rPr lang="en-US" sz="800">
                <a:solidFill>
                  <a:schemeClr val="bg1"/>
                </a:solidFill>
              </a:rPr>
              <a:t>Question and answer 2</a:t>
            </a:r>
          </a:p>
        </p:txBody>
      </p:sp>
      <p:sp>
        <p:nvSpPr>
          <p:cNvPr id="167" name="TextBox 166">
            <a:extLst>
              <a:ext uri="{FF2B5EF4-FFF2-40B4-BE49-F238E27FC236}">
                <a16:creationId xmlns:a16="http://schemas.microsoft.com/office/drawing/2014/main" id="{31955317-8672-A7C9-604F-F7FAA104431D}"/>
              </a:ext>
            </a:extLst>
          </p:cNvPr>
          <p:cNvSpPr txBox="1"/>
          <p:nvPr userDrawn="1"/>
        </p:nvSpPr>
        <p:spPr>
          <a:xfrm>
            <a:off x="1816160" y="3402693"/>
            <a:ext cx="713232" cy="338328"/>
          </a:xfrm>
          <a:prstGeom prst="rect">
            <a:avLst/>
          </a:prstGeom>
          <a:noFill/>
        </p:spPr>
        <p:txBody>
          <a:bodyPr wrap="square" lIns="0" rIns="0">
            <a:noAutofit/>
          </a:bodyPr>
          <a:lstStyle/>
          <a:p>
            <a:pPr algn="ctr"/>
            <a:r>
              <a:rPr lang="en-US" sz="800">
                <a:solidFill>
                  <a:schemeClr val="bg1"/>
                </a:solidFill>
              </a:rPr>
              <a:t>Ramp up</a:t>
            </a:r>
          </a:p>
        </p:txBody>
      </p:sp>
      <p:sp>
        <p:nvSpPr>
          <p:cNvPr id="169" name="TextBox 168">
            <a:extLst>
              <a:ext uri="{FF2B5EF4-FFF2-40B4-BE49-F238E27FC236}">
                <a16:creationId xmlns:a16="http://schemas.microsoft.com/office/drawing/2014/main" id="{976666FA-D9D3-FBE7-7B37-54E127292D0E}"/>
              </a:ext>
            </a:extLst>
          </p:cNvPr>
          <p:cNvSpPr txBox="1"/>
          <p:nvPr userDrawn="1"/>
        </p:nvSpPr>
        <p:spPr>
          <a:xfrm>
            <a:off x="2530284" y="3402693"/>
            <a:ext cx="713232" cy="338328"/>
          </a:xfrm>
          <a:prstGeom prst="rect">
            <a:avLst/>
          </a:prstGeom>
          <a:noFill/>
        </p:spPr>
        <p:txBody>
          <a:bodyPr wrap="square" lIns="0" rIns="0">
            <a:noAutofit/>
          </a:bodyPr>
          <a:lstStyle/>
          <a:p>
            <a:pPr algn="ctr"/>
            <a:r>
              <a:rPr lang="en-US" sz="800">
                <a:solidFill>
                  <a:schemeClr val="bg1"/>
                </a:solidFill>
              </a:rPr>
              <a:t>Ramp up alt</a:t>
            </a:r>
          </a:p>
        </p:txBody>
      </p:sp>
      <p:sp>
        <p:nvSpPr>
          <p:cNvPr id="171" name="TextBox 170">
            <a:extLst>
              <a:ext uri="{FF2B5EF4-FFF2-40B4-BE49-F238E27FC236}">
                <a16:creationId xmlns:a16="http://schemas.microsoft.com/office/drawing/2014/main" id="{863CE1E2-8B54-D217-9243-FF80623AEFBA}"/>
              </a:ext>
            </a:extLst>
          </p:cNvPr>
          <p:cNvSpPr txBox="1"/>
          <p:nvPr userDrawn="1"/>
        </p:nvSpPr>
        <p:spPr>
          <a:xfrm>
            <a:off x="3958532" y="3402693"/>
            <a:ext cx="713232" cy="338328"/>
          </a:xfrm>
          <a:prstGeom prst="rect">
            <a:avLst/>
          </a:prstGeom>
          <a:noFill/>
        </p:spPr>
        <p:txBody>
          <a:bodyPr wrap="square" lIns="0" rIns="0">
            <a:noAutofit/>
          </a:bodyPr>
          <a:lstStyle/>
          <a:p>
            <a:pPr algn="ctr"/>
            <a:r>
              <a:rPr lang="en-US" sz="800">
                <a:solidFill>
                  <a:schemeClr val="bg1"/>
                </a:solidFill>
              </a:rPr>
              <a:t>Read guidelines</a:t>
            </a:r>
          </a:p>
        </p:txBody>
      </p:sp>
      <p:sp>
        <p:nvSpPr>
          <p:cNvPr id="173" name="TextBox 172">
            <a:extLst>
              <a:ext uri="{FF2B5EF4-FFF2-40B4-BE49-F238E27FC236}">
                <a16:creationId xmlns:a16="http://schemas.microsoft.com/office/drawing/2014/main" id="{B6BEDCDD-7275-9494-3062-57DAB142611D}"/>
              </a:ext>
            </a:extLst>
          </p:cNvPr>
          <p:cNvSpPr txBox="1"/>
          <p:nvPr userDrawn="1"/>
        </p:nvSpPr>
        <p:spPr>
          <a:xfrm>
            <a:off x="8957400" y="3402693"/>
            <a:ext cx="713232" cy="338328"/>
          </a:xfrm>
          <a:prstGeom prst="rect">
            <a:avLst/>
          </a:prstGeom>
          <a:noFill/>
        </p:spPr>
        <p:txBody>
          <a:bodyPr wrap="square" lIns="0" rIns="0">
            <a:noAutofit/>
          </a:bodyPr>
          <a:lstStyle/>
          <a:p>
            <a:pPr algn="ctr"/>
            <a:r>
              <a:rPr lang="en-US" sz="800">
                <a:solidFill>
                  <a:schemeClr val="bg1"/>
                </a:solidFill>
              </a:rPr>
              <a:t>Reply</a:t>
            </a:r>
          </a:p>
        </p:txBody>
      </p:sp>
      <p:sp>
        <p:nvSpPr>
          <p:cNvPr id="175" name="TextBox 174">
            <a:extLst>
              <a:ext uri="{FF2B5EF4-FFF2-40B4-BE49-F238E27FC236}">
                <a16:creationId xmlns:a16="http://schemas.microsoft.com/office/drawing/2014/main" id="{D8B92035-5EF1-E8BA-3D6D-73B4F40ADE7A}"/>
              </a:ext>
            </a:extLst>
          </p:cNvPr>
          <p:cNvSpPr txBox="1"/>
          <p:nvPr userDrawn="1"/>
        </p:nvSpPr>
        <p:spPr>
          <a:xfrm>
            <a:off x="9671524" y="3402693"/>
            <a:ext cx="713232" cy="338328"/>
          </a:xfrm>
          <a:prstGeom prst="rect">
            <a:avLst/>
          </a:prstGeom>
          <a:noFill/>
        </p:spPr>
        <p:txBody>
          <a:bodyPr wrap="square" lIns="0" rIns="0">
            <a:noAutofit/>
          </a:bodyPr>
          <a:lstStyle/>
          <a:p>
            <a:pPr algn="ctr"/>
            <a:r>
              <a:rPr lang="en-US" sz="800">
                <a:solidFill>
                  <a:schemeClr val="bg1"/>
                </a:solidFill>
              </a:rPr>
              <a:t>Resource</a:t>
            </a:r>
          </a:p>
        </p:txBody>
      </p:sp>
      <p:sp>
        <p:nvSpPr>
          <p:cNvPr id="177" name="TextBox 176">
            <a:extLst>
              <a:ext uri="{FF2B5EF4-FFF2-40B4-BE49-F238E27FC236}">
                <a16:creationId xmlns:a16="http://schemas.microsoft.com/office/drawing/2014/main" id="{CABCAC4D-ED93-7A5F-9A52-7E7A509B236D}"/>
              </a:ext>
            </a:extLst>
          </p:cNvPr>
          <p:cNvSpPr txBox="1"/>
          <p:nvPr userDrawn="1"/>
        </p:nvSpPr>
        <p:spPr>
          <a:xfrm>
            <a:off x="4672656" y="3402693"/>
            <a:ext cx="713232" cy="338328"/>
          </a:xfrm>
          <a:prstGeom prst="rect">
            <a:avLst/>
          </a:prstGeom>
          <a:noFill/>
        </p:spPr>
        <p:txBody>
          <a:bodyPr wrap="square" lIns="0" rIns="0">
            <a:noAutofit/>
          </a:bodyPr>
          <a:lstStyle/>
          <a:p>
            <a:pPr algn="ctr"/>
            <a:r>
              <a:rPr lang="en-US" sz="800">
                <a:solidFill>
                  <a:schemeClr val="bg1"/>
                </a:solidFill>
              </a:rPr>
              <a:t>Redesign</a:t>
            </a:r>
          </a:p>
        </p:txBody>
      </p:sp>
      <p:sp>
        <p:nvSpPr>
          <p:cNvPr id="179" name="TextBox 178">
            <a:extLst>
              <a:ext uri="{FF2B5EF4-FFF2-40B4-BE49-F238E27FC236}">
                <a16:creationId xmlns:a16="http://schemas.microsoft.com/office/drawing/2014/main" id="{67C37A63-FB1E-19E0-22E5-99822AE75ABA}"/>
              </a:ext>
            </a:extLst>
          </p:cNvPr>
          <p:cNvSpPr txBox="1"/>
          <p:nvPr userDrawn="1"/>
        </p:nvSpPr>
        <p:spPr>
          <a:xfrm>
            <a:off x="5386780" y="3402693"/>
            <a:ext cx="713232" cy="338328"/>
          </a:xfrm>
          <a:prstGeom prst="rect">
            <a:avLst/>
          </a:prstGeom>
          <a:noFill/>
        </p:spPr>
        <p:txBody>
          <a:bodyPr wrap="square" lIns="0" rIns="0">
            <a:noAutofit/>
          </a:bodyPr>
          <a:lstStyle/>
          <a:p>
            <a:pPr algn="ctr"/>
            <a:r>
              <a:rPr lang="en-US" sz="800">
                <a:solidFill>
                  <a:schemeClr val="bg1"/>
                </a:solidFill>
              </a:rPr>
              <a:t>Redesign alt</a:t>
            </a:r>
          </a:p>
        </p:txBody>
      </p:sp>
      <p:sp>
        <p:nvSpPr>
          <p:cNvPr id="181" name="TextBox 180">
            <a:extLst>
              <a:ext uri="{FF2B5EF4-FFF2-40B4-BE49-F238E27FC236}">
                <a16:creationId xmlns:a16="http://schemas.microsoft.com/office/drawing/2014/main" id="{6B8DB0FE-1BA2-761F-B773-52A74223EB01}"/>
              </a:ext>
            </a:extLst>
          </p:cNvPr>
          <p:cNvSpPr txBox="1"/>
          <p:nvPr userDrawn="1"/>
        </p:nvSpPr>
        <p:spPr>
          <a:xfrm>
            <a:off x="6100904" y="3402693"/>
            <a:ext cx="713232" cy="338328"/>
          </a:xfrm>
          <a:prstGeom prst="rect">
            <a:avLst/>
          </a:prstGeom>
          <a:noFill/>
        </p:spPr>
        <p:txBody>
          <a:bodyPr wrap="square" lIns="0" rIns="0">
            <a:noAutofit/>
          </a:bodyPr>
          <a:lstStyle/>
          <a:p>
            <a:pPr algn="ctr"/>
            <a:r>
              <a:rPr lang="en-US" sz="800">
                <a:solidFill>
                  <a:schemeClr val="bg1"/>
                </a:solidFill>
              </a:rPr>
              <a:t>Refresh</a:t>
            </a:r>
          </a:p>
        </p:txBody>
      </p:sp>
      <p:sp>
        <p:nvSpPr>
          <p:cNvPr id="183" name="TextBox 182">
            <a:extLst>
              <a:ext uri="{FF2B5EF4-FFF2-40B4-BE49-F238E27FC236}">
                <a16:creationId xmlns:a16="http://schemas.microsoft.com/office/drawing/2014/main" id="{E9B74336-6C07-AFAA-3DF4-78265C0DD33C}"/>
              </a:ext>
            </a:extLst>
          </p:cNvPr>
          <p:cNvSpPr txBox="1"/>
          <p:nvPr userDrawn="1"/>
        </p:nvSpPr>
        <p:spPr>
          <a:xfrm>
            <a:off x="6815028" y="3402693"/>
            <a:ext cx="713232" cy="338328"/>
          </a:xfrm>
          <a:prstGeom prst="rect">
            <a:avLst/>
          </a:prstGeom>
          <a:noFill/>
        </p:spPr>
        <p:txBody>
          <a:bodyPr wrap="square" lIns="0" rIns="0">
            <a:noAutofit/>
          </a:bodyPr>
          <a:lstStyle/>
          <a:p>
            <a:pPr algn="ctr"/>
            <a:r>
              <a:rPr lang="en-US" sz="800">
                <a:solidFill>
                  <a:schemeClr val="bg1"/>
                </a:solidFill>
              </a:rPr>
              <a:t>Refresh 2</a:t>
            </a:r>
          </a:p>
        </p:txBody>
      </p:sp>
      <p:sp>
        <p:nvSpPr>
          <p:cNvPr id="185" name="TextBox 184">
            <a:extLst>
              <a:ext uri="{FF2B5EF4-FFF2-40B4-BE49-F238E27FC236}">
                <a16:creationId xmlns:a16="http://schemas.microsoft.com/office/drawing/2014/main" id="{3552BBF4-EDA8-1531-59A7-7A4FB9A8936C}"/>
              </a:ext>
            </a:extLst>
          </p:cNvPr>
          <p:cNvSpPr txBox="1"/>
          <p:nvPr userDrawn="1"/>
        </p:nvSpPr>
        <p:spPr>
          <a:xfrm>
            <a:off x="7529152" y="3402693"/>
            <a:ext cx="713232" cy="338328"/>
          </a:xfrm>
          <a:prstGeom prst="rect">
            <a:avLst/>
          </a:prstGeom>
          <a:noFill/>
        </p:spPr>
        <p:txBody>
          <a:bodyPr wrap="square" lIns="0" rIns="0">
            <a:noAutofit/>
          </a:bodyPr>
          <a:lstStyle/>
          <a:p>
            <a:pPr algn="ctr"/>
            <a:r>
              <a:rPr lang="en-US" sz="800">
                <a:solidFill>
                  <a:schemeClr val="bg1"/>
                </a:solidFill>
              </a:rPr>
              <a:t>Remove</a:t>
            </a:r>
          </a:p>
        </p:txBody>
      </p:sp>
      <p:sp>
        <p:nvSpPr>
          <p:cNvPr id="187" name="TextBox 186">
            <a:extLst>
              <a:ext uri="{FF2B5EF4-FFF2-40B4-BE49-F238E27FC236}">
                <a16:creationId xmlns:a16="http://schemas.microsoft.com/office/drawing/2014/main" id="{55B44D64-31D8-FDFF-9BEC-DFAF32703FB0}"/>
              </a:ext>
            </a:extLst>
          </p:cNvPr>
          <p:cNvSpPr txBox="1"/>
          <p:nvPr userDrawn="1"/>
        </p:nvSpPr>
        <p:spPr>
          <a:xfrm>
            <a:off x="8243276" y="3402693"/>
            <a:ext cx="713232" cy="338328"/>
          </a:xfrm>
          <a:prstGeom prst="rect">
            <a:avLst/>
          </a:prstGeom>
          <a:noFill/>
        </p:spPr>
        <p:txBody>
          <a:bodyPr wrap="square" lIns="0" rIns="0">
            <a:noAutofit/>
          </a:bodyPr>
          <a:lstStyle/>
          <a:p>
            <a:pPr algn="ctr"/>
            <a:r>
              <a:rPr lang="en-US" sz="800">
                <a:solidFill>
                  <a:schemeClr val="bg1"/>
                </a:solidFill>
              </a:rPr>
              <a:t>Remove alt</a:t>
            </a:r>
          </a:p>
        </p:txBody>
      </p:sp>
      <p:sp>
        <p:nvSpPr>
          <p:cNvPr id="189" name="TextBox 188">
            <a:extLst>
              <a:ext uri="{FF2B5EF4-FFF2-40B4-BE49-F238E27FC236}">
                <a16:creationId xmlns:a16="http://schemas.microsoft.com/office/drawing/2014/main" id="{73629864-9242-3198-2F11-68F020901211}"/>
              </a:ext>
            </a:extLst>
          </p:cNvPr>
          <p:cNvSpPr txBox="1"/>
          <p:nvPr userDrawn="1"/>
        </p:nvSpPr>
        <p:spPr>
          <a:xfrm>
            <a:off x="10385648" y="3402693"/>
            <a:ext cx="713232" cy="338328"/>
          </a:xfrm>
          <a:prstGeom prst="rect">
            <a:avLst/>
          </a:prstGeom>
          <a:noFill/>
        </p:spPr>
        <p:txBody>
          <a:bodyPr wrap="square" lIns="0" rIns="0">
            <a:noAutofit/>
          </a:bodyPr>
          <a:lstStyle/>
          <a:p>
            <a:pPr algn="ctr"/>
            <a:r>
              <a:rPr lang="en-US" sz="800">
                <a:solidFill>
                  <a:schemeClr val="bg1"/>
                </a:solidFill>
              </a:rPr>
              <a:t>RPA business analyst</a:t>
            </a:r>
          </a:p>
        </p:txBody>
      </p:sp>
      <p:sp>
        <p:nvSpPr>
          <p:cNvPr id="191" name="TextBox 190">
            <a:extLst>
              <a:ext uri="{FF2B5EF4-FFF2-40B4-BE49-F238E27FC236}">
                <a16:creationId xmlns:a16="http://schemas.microsoft.com/office/drawing/2014/main" id="{EF7DBD1D-935C-09C2-64DD-4D4F9DD14CA5}"/>
              </a:ext>
            </a:extLst>
          </p:cNvPr>
          <p:cNvSpPr txBox="1"/>
          <p:nvPr userDrawn="1"/>
        </p:nvSpPr>
        <p:spPr>
          <a:xfrm>
            <a:off x="3244408" y="3402693"/>
            <a:ext cx="713232" cy="338328"/>
          </a:xfrm>
          <a:prstGeom prst="rect">
            <a:avLst/>
          </a:prstGeom>
          <a:noFill/>
        </p:spPr>
        <p:txBody>
          <a:bodyPr wrap="square" lIns="0" rIns="0">
            <a:noAutofit/>
          </a:bodyPr>
          <a:lstStyle/>
          <a:p>
            <a:pPr algn="ctr"/>
            <a:r>
              <a:rPr lang="en-US" sz="800">
                <a:solidFill>
                  <a:schemeClr val="bg1"/>
                </a:solidFill>
              </a:rPr>
              <a:t>Reader</a:t>
            </a:r>
          </a:p>
        </p:txBody>
      </p:sp>
      <p:sp>
        <p:nvSpPr>
          <p:cNvPr id="193" name="TextBox 192">
            <a:extLst>
              <a:ext uri="{FF2B5EF4-FFF2-40B4-BE49-F238E27FC236}">
                <a16:creationId xmlns:a16="http://schemas.microsoft.com/office/drawing/2014/main" id="{C2CCC613-4899-DD16-006E-07E0E315D782}"/>
              </a:ext>
            </a:extLst>
          </p:cNvPr>
          <p:cNvSpPr txBox="1"/>
          <p:nvPr userDrawn="1"/>
        </p:nvSpPr>
        <p:spPr>
          <a:xfrm>
            <a:off x="11099777" y="4225711"/>
            <a:ext cx="713232" cy="338328"/>
          </a:xfrm>
          <a:prstGeom prst="rect">
            <a:avLst/>
          </a:prstGeom>
          <a:noFill/>
        </p:spPr>
        <p:txBody>
          <a:bodyPr wrap="square" lIns="0" rIns="0">
            <a:noAutofit/>
          </a:bodyPr>
          <a:lstStyle/>
          <a:p>
            <a:pPr algn="ctr"/>
            <a:r>
              <a:rPr lang="en-US" sz="800">
                <a:solidFill>
                  <a:schemeClr val="bg1"/>
                </a:solidFill>
              </a:rPr>
              <a:t>Solutions 2</a:t>
            </a:r>
          </a:p>
        </p:txBody>
      </p:sp>
      <p:sp>
        <p:nvSpPr>
          <p:cNvPr id="195" name="TextBox 194">
            <a:extLst>
              <a:ext uri="{FF2B5EF4-FFF2-40B4-BE49-F238E27FC236}">
                <a16:creationId xmlns:a16="http://schemas.microsoft.com/office/drawing/2014/main" id="{095E912C-4D60-01D4-59DE-54FA8EAFB9CB}"/>
              </a:ext>
            </a:extLst>
          </p:cNvPr>
          <p:cNvSpPr txBox="1"/>
          <p:nvPr userDrawn="1"/>
        </p:nvSpPr>
        <p:spPr>
          <a:xfrm>
            <a:off x="387912" y="4225711"/>
            <a:ext cx="713232" cy="338328"/>
          </a:xfrm>
          <a:prstGeom prst="rect">
            <a:avLst/>
          </a:prstGeom>
          <a:noFill/>
        </p:spPr>
        <p:txBody>
          <a:bodyPr wrap="square" lIns="0" rIns="0">
            <a:noAutofit/>
          </a:bodyPr>
          <a:lstStyle/>
          <a:p>
            <a:pPr algn="ctr"/>
            <a:r>
              <a:rPr lang="en-US" sz="800">
                <a:solidFill>
                  <a:schemeClr val="bg1"/>
                </a:solidFill>
              </a:rPr>
              <a:t>RPA </a:t>
            </a:r>
          </a:p>
          <a:p>
            <a:pPr algn="ctr"/>
            <a:r>
              <a:rPr lang="en-US" sz="800">
                <a:solidFill>
                  <a:schemeClr val="bg1"/>
                </a:solidFill>
              </a:rPr>
              <a:t>developer</a:t>
            </a:r>
          </a:p>
        </p:txBody>
      </p:sp>
      <p:sp>
        <p:nvSpPr>
          <p:cNvPr id="197" name="TextBox 196">
            <a:extLst>
              <a:ext uri="{FF2B5EF4-FFF2-40B4-BE49-F238E27FC236}">
                <a16:creationId xmlns:a16="http://schemas.microsoft.com/office/drawing/2014/main" id="{64301441-CA63-9808-E177-B00BB6B29853}"/>
              </a:ext>
            </a:extLst>
          </p:cNvPr>
          <p:cNvSpPr txBox="1"/>
          <p:nvPr userDrawn="1"/>
        </p:nvSpPr>
        <p:spPr>
          <a:xfrm>
            <a:off x="1102036" y="4225711"/>
            <a:ext cx="713232" cy="338328"/>
          </a:xfrm>
          <a:prstGeom prst="rect">
            <a:avLst/>
          </a:prstGeom>
          <a:noFill/>
        </p:spPr>
        <p:txBody>
          <a:bodyPr wrap="square" lIns="0" rIns="0">
            <a:noAutofit/>
          </a:bodyPr>
          <a:lstStyle/>
          <a:p>
            <a:pPr algn="ctr"/>
            <a:r>
              <a:rPr lang="en-US" sz="800">
                <a:solidFill>
                  <a:schemeClr val="bg1"/>
                </a:solidFill>
              </a:rPr>
              <a:t>RPA infrastructure engineer</a:t>
            </a:r>
          </a:p>
        </p:txBody>
      </p:sp>
      <p:sp>
        <p:nvSpPr>
          <p:cNvPr id="198" name="TextBox 197">
            <a:extLst>
              <a:ext uri="{FF2B5EF4-FFF2-40B4-BE49-F238E27FC236}">
                <a16:creationId xmlns:a16="http://schemas.microsoft.com/office/drawing/2014/main" id="{8EBAB60A-53D2-ED8D-DC07-5D7FC3A979C2}"/>
              </a:ext>
            </a:extLst>
          </p:cNvPr>
          <p:cNvSpPr txBox="1"/>
          <p:nvPr userDrawn="1"/>
        </p:nvSpPr>
        <p:spPr>
          <a:xfrm>
            <a:off x="1816160" y="4225711"/>
            <a:ext cx="713232" cy="338328"/>
          </a:xfrm>
          <a:prstGeom prst="rect">
            <a:avLst/>
          </a:prstGeom>
          <a:noFill/>
        </p:spPr>
        <p:txBody>
          <a:bodyPr wrap="square" lIns="0" rIns="0">
            <a:noAutofit/>
          </a:bodyPr>
          <a:lstStyle/>
          <a:p>
            <a:pPr algn="ctr"/>
            <a:r>
              <a:rPr lang="en-US" sz="800">
                <a:solidFill>
                  <a:schemeClr val="bg1"/>
                </a:solidFill>
              </a:rPr>
              <a:t>RPA service support</a:t>
            </a:r>
          </a:p>
        </p:txBody>
      </p:sp>
      <p:sp>
        <p:nvSpPr>
          <p:cNvPr id="199" name="TextBox 198">
            <a:extLst>
              <a:ext uri="{FF2B5EF4-FFF2-40B4-BE49-F238E27FC236}">
                <a16:creationId xmlns:a16="http://schemas.microsoft.com/office/drawing/2014/main" id="{C9DCD059-A858-8FB4-5E3D-8811771F60A4}"/>
              </a:ext>
            </a:extLst>
          </p:cNvPr>
          <p:cNvSpPr txBox="1"/>
          <p:nvPr userDrawn="1"/>
        </p:nvSpPr>
        <p:spPr>
          <a:xfrm>
            <a:off x="2530284" y="4225711"/>
            <a:ext cx="713232" cy="338328"/>
          </a:xfrm>
          <a:prstGeom prst="rect">
            <a:avLst/>
          </a:prstGeom>
          <a:noFill/>
        </p:spPr>
        <p:txBody>
          <a:bodyPr wrap="square" lIns="0" rIns="0">
            <a:noAutofit/>
          </a:bodyPr>
          <a:lstStyle/>
          <a:p>
            <a:pPr algn="ctr"/>
            <a:r>
              <a:rPr lang="en-US" sz="800">
                <a:solidFill>
                  <a:schemeClr val="bg1"/>
                </a:solidFill>
              </a:rPr>
              <a:t>RPA solution architect</a:t>
            </a:r>
          </a:p>
        </p:txBody>
      </p:sp>
      <p:sp>
        <p:nvSpPr>
          <p:cNvPr id="200" name="TextBox 199">
            <a:extLst>
              <a:ext uri="{FF2B5EF4-FFF2-40B4-BE49-F238E27FC236}">
                <a16:creationId xmlns:a16="http://schemas.microsoft.com/office/drawing/2014/main" id="{85A5BC4D-1342-FABE-0133-672A4DBD611D}"/>
              </a:ext>
            </a:extLst>
          </p:cNvPr>
          <p:cNvSpPr txBox="1"/>
          <p:nvPr userDrawn="1"/>
        </p:nvSpPr>
        <p:spPr>
          <a:xfrm>
            <a:off x="3958532" y="4225711"/>
            <a:ext cx="713232" cy="338328"/>
          </a:xfrm>
          <a:prstGeom prst="rect">
            <a:avLst/>
          </a:prstGeom>
          <a:noFill/>
        </p:spPr>
        <p:txBody>
          <a:bodyPr wrap="square" lIns="0" rIns="0">
            <a:noAutofit/>
          </a:bodyPr>
          <a:lstStyle/>
          <a:p>
            <a:pPr algn="ctr"/>
            <a:r>
              <a:rPr lang="en-US" sz="800">
                <a:solidFill>
                  <a:schemeClr val="bg1"/>
                </a:solidFill>
              </a:rPr>
              <a:t>Satellite</a:t>
            </a:r>
          </a:p>
        </p:txBody>
      </p:sp>
      <p:sp>
        <p:nvSpPr>
          <p:cNvPr id="201" name="TextBox 200">
            <a:extLst>
              <a:ext uri="{FF2B5EF4-FFF2-40B4-BE49-F238E27FC236}">
                <a16:creationId xmlns:a16="http://schemas.microsoft.com/office/drawing/2014/main" id="{6547C6C3-5C30-B197-908C-66475E437B34}"/>
              </a:ext>
            </a:extLst>
          </p:cNvPr>
          <p:cNvSpPr txBox="1"/>
          <p:nvPr userDrawn="1"/>
        </p:nvSpPr>
        <p:spPr>
          <a:xfrm>
            <a:off x="8957400" y="4225711"/>
            <a:ext cx="713232" cy="338328"/>
          </a:xfrm>
          <a:prstGeom prst="rect">
            <a:avLst/>
          </a:prstGeom>
          <a:noFill/>
        </p:spPr>
        <p:txBody>
          <a:bodyPr wrap="square" lIns="0" rIns="0">
            <a:noAutofit/>
          </a:bodyPr>
          <a:lstStyle/>
          <a:p>
            <a:pPr algn="ctr"/>
            <a:r>
              <a:rPr lang="en-US" sz="800">
                <a:solidFill>
                  <a:schemeClr val="bg1"/>
                </a:solidFill>
              </a:rPr>
              <a:t>Share alt</a:t>
            </a:r>
          </a:p>
        </p:txBody>
      </p:sp>
      <p:sp>
        <p:nvSpPr>
          <p:cNvPr id="202" name="TextBox 201">
            <a:extLst>
              <a:ext uri="{FF2B5EF4-FFF2-40B4-BE49-F238E27FC236}">
                <a16:creationId xmlns:a16="http://schemas.microsoft.com/office/drawing/2014/main" id="{728D78A8-96D7-0560-1C65-3D9F785119B9}"/>
              </a:ext>
            </a:extLst>
          </p:cNvPr>
          <p:cNvSpPr txBox="1"/>
          <p:nvPr userDrawn="1"/>
        </p:nvSpPr>
        <p:spPr>
          <a:xfrm>
            <a:off x="9671524" y="4225711"/>
            <a:ext cx="713232" cy="338328"/>
          </a:xfrm>
          <a:prstGeom prst="rect">
            <a:avLst/>
          </a:prstGeom>
          <a:noFill/>
        </p:spPr>
        <p:txBody>
          <a:bodyPr wrap="square" lIns="0" rIns="0">
            <a:noAutofit/>
          </a:bodyPr>
          <a:lstStyle/>
          <a:p>
            <a:pPr algn="ctr"/>
            <a:r>
              <a:rPr lang="en-US" sz="800">
                <a:solidFill>
                  <a:schemeClr val="bg1"/>
                </a:solidFill>
              </a:rPr>
              <a:t>Slideshow</a:t>
            </a:r>
          </a:p>
        </p:txBody>
      </p:sp>
      <p:sp>
        <p:nvSpPr>
          <p:cNvPr id="203" name="TextBox 202">
            <a:extLst>
              <a:ext uri="{FF2B5EF4-FFF2-40B4-BE49-F238E27FC236}">
                <a16:creationId xmlns:a16="http://schemas.microsoft.com/office/drawing/2014/main" id="{31C6673B-ABFC-5D16-14A2-B545D329D6BD}"/>
              </a:ext>
            </a:extLst>
          </p:cNvPr>
          <p:cNvSpPr txBox="1"/>
          <p:nvPr userDrawn="1"/>
        </p:nvSpPr>
        <p:spPr>
          <a:xfrm>
            <a:off x="4672656" y="4225711"/>
            <a:ext cx="713232" cy="338328"/>
          </a:xfrm>
          <a:prstGeom prst="rect">
            <a:avLst/>
          </a:prstGeom>
          <a:noFill/>
        </p:spPr>
        <p:txBody>
          <a:bodyPr wrap="square" lIns="0" rIns="0">
            <a:noAutofit/>
          </a:bodyPr>
          <a:lstStyle/>
          <a:p>
            <a:pPr algn="ctr"/>
            <a:r>
              <a:rPr lang="en-US" sz="800">
                <a:solidFill>
                  <a:schemeClr val="bg1"/>
                </a:solidFill>
              </a:rPr>
              <a:t>Seamless integration</a:t>
            </a:r>
          </a:p>
        </p:txBody>
      </p:sp>
      <p:sp>
        <p:nvSpPr>
          <p:cNvPr id="204" name="TextBox 203">
            <a:extLst>
              <a:ext uri="{FF2B5EF4-FFF2-40B4-BE49-F238E27FC236}">
                <a16:creationId xmlns:a16="http://schemas.microsoft.com/office/drawing/2014/main" id="{345508D7-3354-4600-1C48-FF7251CBDEF9}"/>
              </a:ext>
            </a:extLst>
          </p:cNvPr>
          <p:cNvSpPr txBox="1"/>
          <p:nvPr userDrawn="1"/>
        </p:nvSpPr>
        <p:spPr>
          <a:xfrm>
            <a:off x="5386780" y="4225711"/>
            <a:ext cx="713232" cy="338328"/>
          </a:xfrm>
          <a:prstGeom prst="rect">
            <a:avLst/>
          </a:prstGeom>
          <a:noFill/>
        </p:spPr>
        <p:txBody>
          <a:bodyPr wrap="square" lIns="0" rIns="0">
            <a:noAutofit/>
          </a:bodyPr>
          <a:lstStyle/>
          <a:p>
            <a:pPr algn="ctr"/>
            <a:r>
              <a:rPr lang="en-US" sz="800">
                <a:solidFill>
                  <a:schemeClr val="bg1"/>
                </a:solidFill>
              </a:rPr>
              <a:t>Seamless integration alt</a:t>
            </a:r>
          </a:p>
        </p:txBody>
      </p:sp>
      <p:sp>
        <p:nvSpPr>
          <p:cNvPr id="205" name="TextBox 204">
            <a:extLst>
              <a:ext uri="{FF2B5EF4-FFF2-40B4-BE49-F238E27FC236}">
                <a16:creationId xmlns:a16="http://schemas.microsoft.com/office/drawing/2014/main" id="{04BA7D67-82B9-4EBA-C674-FD53C451D46F}"/>
              </a:ext>
            </a:extLst>
          </p:cNvPr>
          <p:cNvSpPr txBox="1"/>
          <p:nvPr userDrawn="1"/>
        </p:nvSpPr>
        <p:spPr>
          <a:xfrm>
            <a:off x="6100904" y="4225711"/>
            <a:ext cx="713232" cy="338328"/>
          </a:xfrm>
          <a:prstGeom prst="rect">
            <a:avLst/>
          </a:prstGeom>
          <a:noFill/>
        </p:spPr>
        <p:txBody>
          <a:bodyPr wrap="square" lIns="0" rIns="0">
            <a:noAutofit/>
          </a:bodyPr>
          <a:lstStyle/>
          <a:p>
            <a:pPr algn="ctr"/>
            <a:r>
              <a:rPr lang="en-US" sz="800">
                <a:solidFill>
                  <a:schemeClr val="bg1"/>
                </a:solidFill>
              </a:rPr>
              <a:t>Search</a:t>
            </a:r>
          </a:p>
        </p:txBody>
      </p:sp>
      <p:sp>
        <p:nvSpPr>
          <p:cNvPr id="206" name="TextBox 205">
            <a:extLst>
              <a:ext uri="{FF2B5EF4-FFF2-40B4-BE49-F238E27FC236}">
                <a16:creationId xmlns:a16="http://schemas.microsoft.com/office/drawing/2014/main" id="{298A7389-1226-3ACE-555B-7E497BFAEA31}"/>
              </a:ext>
            </a:extLst>
          </p:cNvPr>
          <p:cNvSpPr txBox="1"/>
          <p:nvPr userDrawn="1"/>
        </p:nvSpPr>
        <p:spPr>
          <a:xfrm>
            <a:off x="6815028" y="4225711"/>
            <a:ext cx="713232" cy="338328"/>
          </a:xfrm>
          <a:prstGeom prst="rect">
            <a:avLst/>
          </a:prstGeom>
          <a:noFill/>
        </p:spPr>
        <p:txBody>
          <a:bodyPr wrap="square" lIns="0" rIns="0">
            <a:noAutofit/>
          </a:bodyPr>
          <a:lstStyle/>
          <a:p>
            <a:pPr algn="ctr"/>
            <a:r>
              <a:rPr lang="en-US" sz="800">
                <a:solidFill>
                  <a:schemeClr val="bg1"/>
                </a:solidFill>
              </a:rPr>
              <a:t>Secure </a:t>
            </a:r>
          </a:p>
          <a:p>
            <a:pPr algn="ctr"/>
            <a:r>
              <a:rPr lang="en-US" sz="800">
                <a:solidFill>
                  <a:schemeClr val="bg1"/>
                </a:solidFill>
              </a:rPr>
              <a:t>team collab</a:t>
            </a:r>
          </a:p>
        </p:txBody>
      </p:sp>
      <p:sp>
        <p:nvSpPr>
          <p:cNvPr id="207" name="TextBox 206">
            <a:extLst>
              <a:ext uri="{FF2B5EF4-FFF2-40B4-BE49-F238E27FC236}">
                <a16:creationId xmlns:a16="http://schemas.microsoft.com/office/drawing/2014/main" id="{C5A48C2A-7031-4260-5D51-ABAA5593EBA8}"/>
              </a:ext>
            </a:extLst>
          </p:cNvPr>
          <p:cNvSpPr txBox="1"/>
          <p:nvPr userDrawn="1"/>
        </p:nvSpPr>
        <p:spPr>
          <a:xfrm>
            <a:off x="7529152" y="4225711"/>
            <a:ext cx="713232" cy="338328"/>
          </a:xfrm>
          <a:prstGeom prst="rect">
            <a:avLst/>
          </a:prstGeom>
          <a:noFill/>
        </p:spPr>
        <p:txBody>
          <a:bodyPr wrap="square" lIns="0" rIns="0">
            <a:noAutofit/>
          </a:bodyPr>
          <a:lstStyle/>
          <a:p>
            <a:pPr algn="ctr"/>
            <a:r>
              <a:rPr lang="en-US" sz="800">
                <a:solidFill>
                  <a:schemeClr val="bg1"/>
                </a:solidFill>
              </a:rPr>
              <a:t>Security</a:t>
            </a:r>
          </a:p>
        </p:txBody>
      </p:sp>
      <p:sp>
        <p:nvSpPr>
          <p:cNvPr id="208" name="TextBox 207">
            <a:extLst>
              <a:ext uri="{FF2B5EF4-FFF2-40B4-BE49-F238E27FC236}">
                <a16:creationId xmlns:a16="http://schemas.microsoft.com/office/drawing/2014/main" id="{894F4638-64DB-2AED-1378-F2C3FC61B462}"/>
              </a:ext>
            </a:extLst>
          </p:cNvPr>
          <p:cNvSpPr txBox="1"/>
          <p:nvPr userDrawn="1"/>
        </p:nvSpPr>
        <p:spPr>
          <a:xfrm>
            <a:off x="8243276" y="4225711"/>
            <a:ext cx="713232" cy="338328"/>
          </a:xfrm>
          <a:prstGeom prst="rect">
            <a:avLst/>
          </a:prstGeom>
          <a:noFill/>
        </p:spPr>
        <p:txBody>
          <a:bodyPr wrap="square" lIns="0" rIns="0">
            <a:noAutofit/>
          </a:bodyPr>
          <a:lstStyle/>
          <a:p>
            <a:pPr algn="ctr"/>
            <a:r>
              <a:rPr lang="en-US" sz="800">
                <a:solidFill>
                  <a:schemeClr val="bg1"/>
                </a:solidFill>
              </a:rPr>
              <a:t>Share</a:t>
            </a:r>
          </a:p>
        </p:txBody>
      </p:sp>
      <p:sp>
        <p:nvSpPr>
          <p:cNvPr id="209" name="TextBox 208">
            <a:extLst>
              <a:ext uri="{FF2B5EF4-FFF2-40B4-BE49-F238E27FC236}">
                <a16:creationId xmlns:a16="http://schemas.microsoft.com/office/drawing/2014/main" id="{B68F54AF-25EF-6D7B-6A5E-736812D49D06}"/>
              </a:ext>
            </a:extLst>
          </p:cNvPr>
          <p:cNvSpPr txBox="1"/>
          <p:nvPr userDrawn="1"/>
        </p:nvSpPr>
        <p:spPr>
          <a:xfrm>
            <a:off x="10385648" y="4225711"/>
            <a:ext cx="713232" cy="338328"/>
          </a:xfrm>
          <a:prstGeom prst="rect">
            <a:avLst/>
          </a:prstGeom>
          <a:noFill/>
        </p:spPr>
        <p:txBody>
          <a:bodyPr wrap="square" lIns="0" rIns="0">
            <a:noAutofit/>
          </a:bodyPr>
          <a:lstStyle/>
          <a:p>
            <a:pPr algn="ctr"/>
            <a:r>
              <a:rPr lang="en-US" sz="800">
                <a:solidFill>
                  <a:schemeClr val="bg1"/>
                </a:solidFill>
              </a:rPr>
              <a:t>Solutions</a:t>
            </a:r>
          </a:p>
        </p:txBody>
      </p:sp>
      <p:sp>
        <p:nvSpPr>
          <p:cNvPr id="210" name="TextBox 209">
            <a:extLst>
              <a:ext uri="{FF2B5EF4-FFF2-40B4-BE49-F238E27FC236}">
                <a16:creationId xmlns:a16="http://schemas.microsoft.com/office/drawing/2014/main" id="{7DC3C2D2-3C2D-6C95-E213-7D43F4032ECF}"/>
              </a:ext>
            </a:extLst>
          </p:cNvPr>
          <p:cNvSpPr txBox="1"/>
          <p:nvPr userDrawn="1"/>
        </p:nvSpPr>
        <p:spPr>
          <a:xfrm>
            <a:off x="3244408" y="4225711"/>
            <a:ext cx="713232" cy="338328"/>
          </a:xfrm>
          <a:prstGeom prst="rect">
            <a:avLst/>
          </a:prstGeom>
          <a:noFill/>
        </p:spPr>
        <p:txBody>
          <a:bodyPr wrap="square" lIns="0" rIns="0">
            <a:noAutofit/>
          </a:bodyPr>
          <a:lstStyle/>
          <a:p>
            <a:pPr algn="ctr"/>
            <a:r>
              <a:rPr lang="en-US" sz="800">
                <a:solidFill>
                  <a:schemeClr val="bg1"/>
                </a:solidFill>
              </a:rPr>
              <a:t>RPA </a:t>
            </a:r>
          </a:p>
          <a:p>
            <a:pPr algn="ctr"/>
            <a:r>
              <a:rPr lang="en-US" sz="800">
                <a:solidFill>
                  <a:schemeClr val="bg1"/>
                </a:solidFill>
              </a:rPr>
              <a:t>sponsor</a:t>
            </a:r>
          </a:p>
        </p:txBody>
      </p:sp>
      <p:sp>
        <p:nvSpPr>
          <p:cNvPr id="211" name="TextBox 210">
            <a:extLst>
              <a:ext uri="{FF2B5EF4-FFF2-40B4-BE49-F238E27FC236}">
                <a16:creationId xmlns:a16="http://schemas.microsoft.com/office/drawing/2014/main" id="{A43BFBE1-5FD9-864A-A57E-314D7D739FFB}"/>
              </a:ext>
            </a:extLst>
          </p:cNvPr>
          <p:cNvSpPr txBox="1"/>
          <p:nvPr userDrawn="1"/>
        </p:nvSpPr>
        <p:spPr>
          <a:xfrm>
            <a:off x="11099777" y="5048729"/>
            <a:ext cx="713232" cy="338328"/>
          </a:xfrm>
          <a:prstGeom prst="rect">
            <a:avLst/>
          </a:prstGeom>
          <a:noFill/>
        </p:spPr>
        <p:txBody>
          <a:bodyPr wrap="square" lIns="0" rIns="0">
            <a:noAutofit/>
          </a:bodyPr>
          <a:lstStyle/>
          <a:p>
            <a:pPr algn="ctr"/>
            <a:r>
              <a:rPr lang="en-US" sz="800">
                <a:solidFill>
                  <a:schemeClr val="bg1"/>
                </a:solidFill>
              </a:rPr>
              <a:t>Thank you</a:t>
            </a:r>
          </a:p>
        </p:txBody>
      </p:sp>
      <p:sp>
        <p:nvSpPr>
          <p:cNvPr id="212" name="TextBox 211">
            <a:extLst>
              <a:ext uri="{FF2B5EF4-FFF2-40B4-BE49-F238E27FC236}">
                <a16:creationId xmlns:a16="http://schemas.microsoft.com/office/drawing/2014/main" id="{4FBBFAB2-3C9E-56F9-27D1-A11A12AFFA19}"/>
              </a:ext>
            </a:extLst>
          </p:cNvPr>
          <p:cNvSpPr txBox="1"/>
          <p:nvPr userDrawn="1"/>
        </p:nvSpPr>
        <p:spPr>
          <a:xfrm>
            <a:off x="387912" y="5048729"/>
            <a:ext cx="713232" cy="338328"/>
          </a:xfrm>
          <a:prstGeom prst="rect">
            <a:avLst/>
          </a:prstGeom>
          <a:noFill/>
        </p:spPr>
        <p:txBody>
          <a:bodyPr wrap="square" lIns="0" rIns="0">
            <a:noAutofit/>
          </a:bodyPr>
          <a:lstStyle/>
          <a:p>
            <a:pPr algn="ctr"/>
            <a:r>
              <a:rPr lang="en-US" sz="800">
                <a:solidFill>
                  <a:schemeClr val="bg1"/>
                </a:solidFill>
              </a:rPr>
              <a:t>Solutions alt</a:t>
            </a:r>
          </a:p>
        </p:txBody>
      </p:sp>
      <p:sp>
        <p:nvSpPr>
          <p:cNvPr id="213" name="TextBox 212">
            <a:extLst>
              <a:ext uri="{FF2B5EF4-FFF2-40B4-BE49-F238E27FC236}">
                <a16:creationId xmlns:a16="http://schemas.microsoft.com/office/drawing/2014/main" id="{1080BFCD-9DC5-C636-C7D7-0FFE991E7C81}"/>
              </a:ext>
            </a:extLst>
          </p:cNvPr>
          <p:cNvSpPr txBox="1"/>
          <p:nvPr userDrawn="1"/>
        </p:nvSpPr>
        <p:spPr>
          <a:xfrm>
            <a:off x="1102036" y="5048729"/>
            <a:ext cx="713232" cy="338328"/>
          </a:xfrm>
          <a:prstGeom prst="rect">
            <a:avLst/>
          </a:prstGeom>
          <a:noFill/>
        </p:spPr>
        <p:txBody>
          <a:bodyPr wrap="square" lIns="0" rIns="0">
            <a:noAutofit/>
          </a:bodyPr>
          <a:lstStyle/>
          <a:p>
            <a:pPr algn="ctr"/>
            <a:r>
              <a:rPr lang="en-US" sz="800">
                <a:solidFill>
                  <a:schemeClr val="bg1"/>
                </a:solidFill>
              </a:rPr>
              <a:t>Speed</a:t>
            </a:r>
          </a:p>
        </p:txBody>
      </p:sp>
      <p:sp>
        <p:nvSpPr>
          <p:cNvPr id="214" name="TextBox 213">
            <a:extLst>
              <a:ext uri="{FF2B5EF4-FFF2-40B4-BE49-F238E27FC236}">
                <a16:creationId xmlns:a16="http://schemas.microsoft.com/office/drawing/2014/main" id="{4F7B7A1E-6E29-B37D-ADEC-DE4FAEF51945}"/>
              </a:ext>
            </a:extLst>
          </p:cNvPr>
          <p:cNvSpPr txBox="1"/>
          <p:nvPr userDrawn="1"/>
        </p:nvSpPr>
        <p:spPr>
          <a:xfrm>
            <a:off x="1816160" y="5048729"/>
            <a:ext cx="713232" cy="338328"/>
          </a:xfrm>
          <a:prstGeom prst="rect">
            <a:avLst/>
          </a:prstGeom>
          <a:noFill/>
        </p:spPr>
        <p:txBody>
          <a:bodyPr wrap="square" lIns="0" rIns="0">
            <a:noAutofit/>
          </a:bodyPr>
          <a:lstStyle/>
          <a:p>
            <a:pPr algn="ctr"/>
            <a:r>
              <a:rPr lang="en-US" sz="800">
                <a:solidFill>
                  <a:schemeClr val="bg1"/>
                </a:solidFill>
              </a:rPr>
              <a:t>Stopwatch</a:t>
            </a:r>
          </a:p>
        </p:txBody>
      </p:sp>
      <p:sp>
        <p:nvSpPr>
          <p:cNvPr id="215" name="TextBox 214">
            <a:extLst>
              <a:ext uri="{FF2B5EF4-FFF2-40B4-BE49-F238E27FC236}">
                <a16:creationId xmlns:a16="http://schemas.microsoft.com/office/drawing/2014/main" id="{0CCD009B-2BB1-DAD7-9F15-29D776A0BB80}"/>
              </a:ext>
            </a:extLst>
          </p:cNvPr>
          <p:cNvSpPr txBox="1"/>
          <p:nvPr userDrawn="1"/>
        </p:nvSpPr>
        <p:spPr>
          <a:xfrm>
            <a:off x="2530284" y="5048729"/>
            <a:ext cx="713232" cy="338328"/>
          </a:xfrm>
          <a:prstGeom prst="rect">
            <a:avLst/>
          </a:prstGeom>
          <a:noFill/>
        </p:spPr>
        <p:txBody>
          <a:bodyPr wrap="square" lIns="0" rIns="0">
            <a:noAutofit/>
          </a:bodyPr>
          <a:lstStyle/>
          <a:p>
            <a:pPr algn="ctr"/>
            <a:r>
              <a:rPr lang="en-US" sz="800">
                <a:solidFill>
                  <a:schemeClr val="bg1"/>
                </a:solidFill>
              </a:rPr>
              <a:t>Stories</a:t>
            </a:r>
          </a:p>
        </p:txBody>
      </p:sp>
      <p:sp>
        <p:nvSpPr>
          <p:cNvPr id="216" name="TextBox 215">
            <a:extLst>
              <a:ext uri="{FF2B5EF4-FFF2-40B4-BE49-F238E27FC236}">
                <a16:creationId xmlns:a16="http://schemas.microsoft.com/office/drawing/2014/main" id="{5FF2036B-7B68-EB99-65B1-2D3E29BB84AE}"/>
              </a:ext>
            </a:extLst>
          </p:cNvPr>
          <p:cNvSpPr txBox="1"/>
          <p:nvPr userDrawn="1"/>
        </p:nvSpPr>
        <p:spPr>
          <a:xfrm>
            <a:off x="3958532" y="5048729"/>
            <a:ext cx="713232" cy="338328"/>
          </a:xfrm>
          <a:prstGeom prst="rect">
            <a:avLst/>
          </a:prstGeom>
          <a:noFill/>
        </p:spPr>
        <p:txBody>
          <a:bodyPr wrap="square" lIns="0" rIns="0">
            <a:noAutofit/>
          </a:bodyPr>
          <a:lstStyle/>
          <a:p>
            <a:pPr algn="ctr"/>
            <a:r>
              <a:rPr lang="en-US" sz="800">
                <a:solidFill>
                  <a:schemeClr val="bg1"/>
                </a:solidFill>
              </a:rPr>
              <a:t>Success</a:t>
            </a:r>
          </a:p>
        </p:txBody>
      </p:sp>
      <p:sp>
        <p:nvSpPr>
          <p:cNvPr id="217" name="TextBox 216">
            <a:extLst>
              <a:ext uri="{FF2B5EF4-FFF2-40B4-BE49-F238E27FC236}">
                <a16:creationId xmlns:a16="http://schemas.microsoft.com/office/drawing/2014/main" id="{0462A018-C883-6B7D-7020-480EA7FAB410}"/>
              </a:ext>
            </a:extLst>
          </p:cNvPr>
          <p:cNvSpPr txBox="1"/>
          <p:nvPr userDrawn="1"/>
        </p:nvSpPr>
        <p:spPr>
          <a:xfrm>
            <a:off x="8957400" y="5048729"/>
            <a:ext cx="713232" cy="338328"/>
          </a:xfrm>
          <a:prstGeom prst="rect">
            <a:avLst/>
          </a:prstGeom>
          <a:noFill/>
        </p:spPr>
        <p:txBody>
          <a:bodyPr wrap="square" lIns="0" rIns="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a:solidFill>
                  <a:schemeClr val="bg1"/>
                </a:solidFill>
              </a:rPr>
              <a:t>Technology</a:t>
            </a:r>
          </a:p>
          <a:p>
            <a:pPr algn="ctr"/>
            <a:r>
              <a:rPr lang="en-US" sz="800">
                <a:solidFill>
                  <a:schemeClr val="bg1"/>
                </a:solidFill>
              </a:rPr>
              <a:t>alt 2</a:t>
            </a:r>
          </a:p>
        </p:txBody>
      </p:sp>
      <p:sp>
        <p:nvSpPr>
          <p:cNvPr id="218" name="TextBox 217">
            <a:extLst>
              <a:ext uri="{FF2B5EF4-FFF2-40B4-BE49-F238E27FC236}">
                <a16:creationId xmlns:a16="http://schemas.microsoft.com/office/drawing/2014/main" id="{8B0677A3-E767-DC3B-E243-E13214C1B8D6}"/>
              </a:ext>
            </a:extLst>
          </p:cNvPr>
          <p:cNvSpPr txBox="1"/>
          <p:nvPr userDrawn="1"/>
        </p:nvSpPr>
        <p:spPr>
          <a:xfrm>
            <a:off x="9671524" y="5048729"/>
            <a:ext cx="713232" cy="338328"/>
          </a:xfrm>
          <a:prstGeom prst="rect">
            <a:avLst/>
          </a:prstGeom>
          <a:noFill/>
        </p:spPr>
        <p:txBody>
          <a:bodyPr wrap="square" lIns="0" rIns="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a:solidFill>
                  <a:schemeClr val="bg1"/>
                </a:solidFill>
              </a:rPr>
              <a:t>Technology</a:t>
            </a:r>
          </a:p>
          <a:p>
            <a:pPr algn="ctr"/>
            <a:r>
              <a:rPr lang="en-US" sz="800">
                <a:solidFill>
                  <a:schemeClr val="bg1"/>
                </a:solidFill>
              </a:rPr>
              <a:t>alt 3</a:t>
            </a:r>
          </a:p>
        </p:txBody>
      </p:sp>
      <p:sp>
        <p:nvSpPr>
          <p:cNvPr id="219" name="TextBox 218">
            <a:extLst>
              <a:ext uri="{FF2B5EF4-FFF2-40B4-BE49-F238E27FC236}">
                <a16:creationId xmlns:a16="http://schemas.microsoft.com/office/drawing/2014/main" id="{51F388F1-A3A1-5291-6866-48EE15EFE250}"/>
              </a:ext>
            </a:extLst>
          </p:cNvPr>
          <p:cNvSpPr txBox="1"/>
          <p:nvPr userDrawn="1"/>
        </p:nvSpPr>
        <p:spPr>
          <a:xfrm>
            <a:off x="4672656" y="5048729"/>
            <a:ext cx="713232" cy="338328"/>
          </a:xfrm>
          <a:prstGeom prst="rect">
            <a:avLst/>
          </a:prstGeom>
          <a:noFill/>
        </p:spPr>
        <p:txBody>
          <a:bodyPr wrap="square" lIns="0" rIns="0">
            <a:noAutofit/>
          </a:bodyPr>
          <a:lstStyle/>
          <a:p>
            <a:pPr algn="ctr"/>
            <a:r>
              <a:rPr lang="en-US" sz="800">
                <a:solidFill>
                  <a:schemeClr val="bg1"/>
                </a:solidFill>
              </a:rPr>
              <a:t>Support</a:t>
            </a:r>
          </a:p>
        </p:txBody>
      </p:sp>
      <p:sp>
        <p:nvSpPr>
          <p:cNvPr id="220" name="TextBox 219">
            <a:extLst>
              <a:ext uri="{FF2B5EF4-FFF2-40B4-BE49-F238E27FC236}">
                <a16:creationId xmlns:a16="http://schemas.microsoft.com/office/drawing/2014/main" id="{F9D2DBE9-50BF-5B02-F0FF-C96351C813CB}"/>
              </a:ext>
            </a:extLst>
          </p:cNvPr>
          <p:cNvSpPr txBox="1"/>
          <p:nvPr userDrawn="1"/>
        </p:nvSpPr>
        <p:spPr>
          <a:xfrm>
            <a:off x="5386780" y="5048729"/>
            <a:ext cx="713232" cy="338328"/>
          </a:xfrm>
          <a:prstGeom prst="rect">
            <a:avLst/>
          </a:prstGeom>
          <a:noFill/>
        </p:spPr>
        <p:txBody>
          <a:bodyPr wrap="square" lIns="0" rIns="0">
            <a:noAutofit/>
          </a:bodyPr>
          <a:lstStyle/>
          <a:p>
            <a:pPr algn="ctr"/>
            <a:r>
              <a:rPr lang="en-US" sz="800">
                <a:solidFill>
                  <a:schemeClr val="bg1"/>
                </a:solidFill>
              </a:rPr>
              <a:t>Survey</a:t>
            </a:r>
          </a:p>
        </p:txBody>
      </p:sp>
      <p:sp>
        <p:nvSpPr>
          <p:cNvPr id="221" name="TextBox 220">
            <a:extLst>
              <a:ext uri="{FF2B5EF4-FFF2-40B4-BE49-F238E27FC236}">
                <a16:creationId xmlns:a16="http://schemas.microsoft.com/office/drawing/2014/main" id="{5719642F-B23C-A9A8-8813-2DFF05FD4B4A}"/>
              </a:ext>
            </a:extLst>
          </p:cNvPr>
          <p:cNvSpPr txBox="1"/>
          <p:nvPr userDrawn="1"/>
        </p:nvSpPr>
        <p:spPr>
          <a:xfrm>
            <a:off x="6100904" y="5048729"/>
            <a:ext cx="713232" cy="338328"/>
          </a:xfrm>
          <a:prstGeom prst="rect">
            <a:avLst/>
          </a:prstGeom>
          <a:noFill/>
        </p:spPr>
        <p:txBody>
          <a:bodyPr wrap="square" lIns="0" rIns="0">
            <a:noAutofit/>
          </a:bodyPr>
          <a:lstStyle/>
          <a:p>
            <a:pPr algn="ctr"/>
            <a:r>
              <a:rPr lang="en-US" sz="800">
                <a:solidFill>
                  <a:schemeClr val="bg1"/>
                </a:solidFill>
              </a:rPr>
              <a:t>Tap Touch</a:t>
            </a:r>
          </a:p>
        </p:txBody>
      </p:sp>
      <p:sp>
        <p:nvSpPr>
          <p:cNvPr id="222" name="TextBox 221">
            <a:extLst>
              <a:ext uri="{FF2B5EF4-FFF2-40B4-BE49-F238E27FC236}">
                <a16:creationId xmlns:a16="http://schemas.microsoft.com/office/drawing/2014/main" id="{4AD00AF9-EE84-45D5-2029-35A8A37E9B87}"/>
              </a:ext>
            </a:extLst>
          </p:cNvPr>
          <p:cNvSpPr txBox="1"/>
          <p:nvPr userDrawn="1"/>
        </p:nvSpPr>
        <p:spPr>
          <a:xfrm>
            <a:off x="6815028" y="5048729"/>
            <a:ext cx="713232" cy="338328"/>
          </a:xfrm>
          <a:prstGeom prst="rect">
            <a:avLst/>
          </a:prstGeom>
          <a:noFill/>
        </p:spPr>
        <p:txBody>
          <a:bodyPr wrap="square" lIns="0" rIns="0">
            <a:noAutofit/>
          </a:bodyPr>
          <a:lstStyle/>
          <a:p>
            <a:pPr algn="ctr"/>
            <a:r>
              <a:rPr lang="en-US" sz="800">
                <a:solidFill>
                  <a:schemeClr val="bg1"/>
                </a:solidFill>
              </a:rPr>
              <a:t>Target</a:t>
            </a:r>
          </a:p>
        </p:txBody>
      </p:sp>
      <p:sp>
        <p:nvSpPr>
          <p:cNvPr id="223" name="TextBox 222">
            <a:extLst>
              <a:ext uri="{FF2B5EF4-FFF2-40B4-BE49-F238E27FC236}">
                <a16:creationId xmlns:a16="http://schemas.microsoft.com/office/drawing/2014/main" id="{BAF0E722-6977-4C3F-8919-9492B8D0F8AA}"/>
              </a:ext>
            </a:extLst>
          </p:cNvPr>
          <p:cNvSpPr txBox="1"/>
          <p:nvPr userDrawn="1"/>
        </p:nvSpPr>
        <p:spPr>
          <a:xfrm>
            <a:off x="7529152" y="5048729"/>
            <a:ext cx="713232" cy="338328"/>
          </a:xfrm>
          <a:prstGeom prst="rect">
            <a:avLst/>
          </a:prstGeom>
          <a:noFill/>
        </p:spPr>
        <p:txBody>
          <a:bodyPr wrap="square" lIns="0" rIns="0">
            <a:noAutofit/>
          </a:bodyPr>
          <a:lstStyle/>
          <a:p>
            <a:pPr algn="ctr"/>
            <a:r>
              <a:rPr lang="en-US" sz="800">
                <a:solidFill>
                  <a:schemeClr val="bg1"/>
                </a:solidFill>
              </a:rPr>
              <a:t>Technology</a:t>
            </a:r>
          </a:p>
        </p:txBody>
      </p:sp>
      <p:sp>
        <p:nvSpPr>
          <p:cNvPr id="224" name="TextBox 223">
            <a:extLst>
              <a:ext uri="{FF2B5EF4-FFF2-40B4-BE49-F238E27FC236}">
                <a16:creationId xmlns:a16="http://schemas.microsoft.com/office/drawing/2014/main" id="{B0DA2B49-125A-62FE-E0D5-F0E3BBCE1E8D}"/>
              </a:ext>
            </a:extLst>
          </p:cNvPr>
          <p:cNvSpPr txBox="1"/>
          <p:nvPr userDrawn="1"/>
        </p:nvSpPr>
        <p:spPr>
          <a:xfrm>
            <a:off x="8243276" y="5048729"/>
            <a:ext cx="713232" cy="338328"/>
          </a:xfrm>
          <a:prstGeom prst="rect">
            <a:avLst/>
          </a:prstGeom>
          <a:noFill/>
        </p:spPr>
        <p:txBody>
          <a:bodyPr wrap="square" lIns="0" rIns="0">
            <a:noAutofit/>
          </a:bodyPr>
          <a:lstStyle/>
          <a:p>
            <a:pPr algn="ctr"/>
            <a:r>
              <a:rPr lang="en-US" sz="800">
                <a:solidFill>
                  <a:schemeClr val="bg1"/>
                </a:solidFill>
              </a:rPr>
              <a:t>Technology </a:t>
            </a:r>
          </a:p>
          <a:p>
            <a:pPr algn="ctr"/>
            <a:r>
              <a:rPr lang="en-US" sz="800">
                <a:solidFill>
                  <a:schemeClr val="bg1"/>
                </a:solidFill>
              </a:rPr>
              <a:t>alt</a:t>
            </a:r>
          </a:p>
        </p:txBody>
      </p:sp>
      <p:sp>
        <p:nvSpPr>
          <p:cNvPr id="225" name="TextBox 224">
            <a:extLst>
              <a:ext uri="{FF2B5EF4-FFF2-40B4-BE49-F238E27FC236}">
                <a16:creationId xmlns:a16="http://schemas.microsoft.com/office/drawing/2014/main" id="{68BF790B-EF27-FA83-C2A4-93F0304F3EA7}"/>
              </a:ext>
            </a:extLst>
          </p:cNvPr>
          <p:cNvSpPr txBox="1"/>
          <p:nvPr userDrawn="1"/>
        </p:nvSpPr>
        <p:spPr>
          <a:xfrm>
            <a:off x="10385648" y="5048729"/>
            <a:ext cx="713232" cy="338328"/>
          </a:xfrm>
          <a:prstGeom prst="rect">
            <a:avLst/>
          </a:prstGeom>
          <a:noFill/>
        </p:spPr>
        <p:txBody>
          <a:bodyPr wrap="square" lIns="0" rIns="0">
            <a:noAutofit/>
          </a:bodyPr>
          <a:lstStyle/>
          <a:p>
            <a:pPr algn="ctr"/>
            <a:r>
              <a:rPr lang="en-US" sz="800">
                <a:solidFill>
                  <a:schemeClr val="bg1"/>
                </a:solidFill>
              </a:rPr>
              <a:t>Tent</a:t>
            </a:r>
          </a:p>
        </p:txBody>
      </p:sp>
      <p:sp>
        <p:nvSpPr>
          <p:cNvPr id="226" name="TextBox 225">
            <a:extLst>
              <a:ext uri="{FF2B5EF4-FFF2-40B4-BE49-F238E27FC236}">
                <a16:creationId xmlns:a16="http://schemas.microsoft.com/office/drawing/2014/main" id="{9220DA33-E720-2B16-27BD-A8921AC365CD}"/>
              </a:ext>
            </a:extLst>
          </p:cNvPr>
          <p:cNvSpPr txBox="1"/>
          <p:nvPr userDrawn="1"/>
        </p:nvSpPr>
        <p:spPr>
          <a:xfrm>
            <a:off x="3244408" y="5048729"/>
            <a:ext cx="713232" cy="338328"/>
          </a:xfrm>
          <a:prstGeom prst="rect">
            <a:avLst/>
          </a:prstGeom>
          <a:noFill/>
        </p:spPr>
        <p:txBody>
          <a:bodyPr wrap="square" lIns="0" rIns="0">
            <a:noAutofit/>
          </a:bodyPr>
          <a:lstStyle/>
          <a:p>
            <a:pPr algn="ctr"/>
            <a:r>
              <a:rPr lang="en-US" sz="800">
                <a:solidFill>
                  <a:schemeClr val="bg1"/>
                </a:solidFill>
              </a:rPr>
              <a:t>Student</a:t>
            </a:r>
          </a:p>
        </p:txBody>
      </p:sp>
      <p:sp>
        <p:nvSpPr>
          <p:cNvPr id="227" name="TextBox 226">
            <a:extLst>
              <a:ext uri="{FF2B5EF4-FFF2-40B4-BE49-F238E27FC236}">
                <a16:creationId xmlns:a16="http://schemas.microsoft.com/office/drawing/2014/main" id="{96B15C72-B6B4-2A14-2852-752A87EB7FE1}"/>
              </a:ext>
            </a:extLst>
          </p:cNvPr>
          <p:cNvSpPr txBox="1"/>
          <p:nvPr userDrawn="1"/>
        </p:nvSpPr>
        <p:spPr>
          <a:xfrm>
            <a:off x="387912" y="5871746"/>
            <a:ext cx="713232" cy="338328"/>
          </a:xfrm>
          <a:prstGeom prst="rect">
            <a:avLst/>
          </a:prstGeom>
          <a:noFill/>
        </p:spPr>
        <p:txBody>
          <a:bodyPr wrap="square" lIns="0" rIns="0">
            <a:noAutofit/>
          </a:bodyPr>
          <a:lstStyle/>
          <a:p>
            <a:pPr algn="ctr"/>
            <a:r>
              <a:rPr lang="en-US" sz="800">
                <a:solidFill>
                  <a:schemeClr val="bg1"/>
                </a:solidFill>
              </a:rPr>
              <a:t>Time saver</a:t>
            </a:r>
          </a:p>
        </p:txBody>
      </p:sp>
      <p:sp>
        <p:nvSpPr>
          <p:cNvPr id="228" name="TextBox 227">
            <a:extLst>
              <a:ext uri="{FF2B5EF4-FFF2-40B4-BE49-F238E27FC236}">
                <a16:creationId xmlns:a16="http://schemas.microsoft.com/office/drawing/2014/main" id="{FD7A6871-3709-6AFB-B9DE-55C08D7CA30D}"/>
              </a:ext>
            </a:extLst>
          </p:cNvPr>
          <p:cNvSpPr txBox="1"/>
          <p:nvPr userDrawn="1"/>
        </p:nvSpPr>
        <p:spPr>
          <a:xfrm>
            <a:off x="1102963" y="5871746"/>
            <a:ext cx="713232" cy="338328"/>
          </a:xfrm>
          <a:prstGeom prst="rect">
            <a:avLst/>
          </a:prstGeom>
          <a:noFill/>
        </p:spPr>
        <p:txBody>
          <a:bodyPr wrap="square" lIns="0" rIns="0">
            <a:noAutofit/>
          </a:bodyPr>
          <a:lstStyle/>
          <a:p>
            <a:pPr algn="ctr"/>
            <a:r>
              <a:rPr lang="en-US" sz="800">
                <a:solidFill>
                  <a:schemeClr val="bg1"/>
                </a:solidFill>
              </a:rPr>
              <a:t>User</a:t>
            </a:r>
          </a:p>
        </p:txBody>
      </p:sp>
      <p:sp>
        <p:nvSpPr>
          <p:cNvPr id="229" name="TextBox 228">
            <a:extLst>
              <a:ext uri="{FF2B5EF4-FFF2-40B4-BE49-F238E27FC236}">
                <a16:creationId xmlns:a16="http://schemas.microsoft.com/office/drawing/2014/main" id="{60424493-0651-47C4-EEA6-89747675A4F4}"/>
              </a:ext>
            </a:extLst>
          </p:cNvPr>
          <p:cNvSpPr txBox="1"/>
          <p:nvPr userDrawn="1"/>
        </p:nvSpPr>
        <p:spPr>
          <a:xfrm>
            <a:off x="1818014" y="5871746"/>
            <a:ext cx="713232" cy="338328"/>
          </a:xfrm>
          <a:prstGeom prst="rect">
            <a:avLst/>
          </a:prstGeom>
          <a:noFill/>
        </p:spPr>
        <p:txBody>
          <a:bodyPr wrap="square" lIns="0" rIns="0">
            <a:noAutofit/>
          </a:bodyPr>
          <a:lstStyle/>
          <a:p>
            <a:pPr algn="ctr"/>
            <a:r>
              <a:rPr lang="en-US" sz="800">
                <a:solidFill>
                  <a:schemeClr val="bg1"/>
                </a:solidFill>
              </a:rPr>
              <a:t>User-OTM</a:t>
            </a:r>
          </a:p>
        </p:txBody>
      </p:sp>
      <p:sp>
        <p:nvSpPr>
          <p:cNvPr id="230" name="TextBox 229">
            <a:extLst>
              <a:ext uri="{FF2B5EF4-FFF2-40B4-BE49-F238E27FC236}">
                <a16:creationId xmlns:a16="http://schemas.microsoft.com/office/drawing/2014/main" id="{BC48A5BD-653B-AB0D-2B63-667284DC44CE}"/>
              </a:ext>
            </a:extLst>
          </p:cNvPr>
          <p:cNvSpPr txBox="1"/>
          <p:nvPr userDrawn="1"/>
        </p:nvSpPr>
        <p:spPr>
          <a:xfrm>
            <a:off x="2533065" y="5871746"/>
            <a:ext cx="713232" cy="338328"/>
          </a:xfrm>
          <a:prstGeom prst="rect">
            <a:avLst/>
          </a:prstGeom>
          <a:noFill/>
        </p:spPr>
        <p:txBody>
          <a:bodyPr wrap="square" lIns="0" rIns="0">
            <a:noAutofit/>
          </a:bodyPr>
          <a:lstStyle/>
          <a:p>
            <a:pPr algn="ctr"/>
            <a:r>
              <a:rPr lang="en-US" sz="800">
                <a:solidFill>
                  <a:schemeClr val="bg1"/>
                </a:solidFill>
              </a:rPr>
              <a:t>Validate</a:t>
            </a:r>
          </a:p>
        </p:txBody>
      </p:sp>
      <p:sp>
        <p:nvSpPr>
          <p:cNvPr id="231" name="TextBox 230">
            <a:extLst>
              <a:ext uri="{FF2B5EF4-FFF2-40B4-BE49-F238E27FC236}">
                <a16:creationId xmlns:a16="http://schemas.microsoft.com/office/drawing/2014/main" id="{91B305AA-27EF-CAF6-B77B-C704E3123919}"/>
              </a:ext>
            </a:extLst>
          </p:cNvPr>
          <p:cNvSpPr txBox="1"/>
          <p:nvPr userDrawn="1"/>
        </p:nvSpPr>
        <p:spPr>
          <a:xfrm>
            <a:off x="3963167" y="5871746"/>
            <a:ext cx="713232" cy="338328"/>
          </a:xfrm>
          <a:prstGeom prst="rect">
            <a:avLst/>
          </a:prstGeom>
          <a:noFill/>
        </p:spPr>
        <p:txBody>
          <a:bodyPr wrap="square" lIns="0" rIns="0">
            <a:noAutofit/>
          </a:bodyPr>
          <a:lstStyle/>
          <a:p>
            <a:pPr algn="ctr"/>
            <a:r>
              <a:rPr lang="en-US" sz="800">
                <a:solidFill>
                  <a:schemeClr val="bg1"/>
                </a:solidFill>
              </a:rPr>
              <a:t>Vendor</a:t>
            </a:r>
          </a:p>
        </p:txBody>
      </p:sp>
      <p:sp>
        <p:nvSpPr>
          <p:cNvPr id="232" name="TextBox 231">
            <a:extLst>
              <a:ext uri="{FF2B5EF4-FFF2-40B4-BE49-F238E27FC236}">
                <a16:creationId xmlns:a16="http://schemas.microsoft.com/office/drawing/2014/main" id="{67DD9FDE-2DF2-BFDE-C001-AFA19823FE5F}"/>
              </a:ext>
            </a:extLst>
          </p:cNvPr>
          <p:cNvSpPr txBox="1"/>
          <p:nvPr userDrawn="1"/>
        </p:nvSpPr>
        <p:spPr>
          <a:xfrm>
            <a:off x="8968524" y="5871746"/>
            <a:ext cx="713232" cy="338328"/>
          </a:xfrm>
          <a:prstGeom prst="rect">
            <a:avLst/>
          </a:prstGeom>
          <a:noFill/>
        </p:spPr>
        <p:txBody>
          <a:bodyPr wrap="square" lIns="0" rIns="0">
            <a:noAutofit/>
          </a:bodyPr>
          <a:lstStyle/>
          <a:p>
            <a:pPr algn="ctr"/>
            <a:r>
              <a:rPr lang="en-US" sz="800">
                <a:solidFill>
                  <a:schemeClr val="bg1"/>
                </a:solidFill>
              </a:rPr>
              <a:t>Welcome</a:t>
            </a:r>
          </a:p>
        </p:txBody>
      </p:sp>
      <p:sp>
        <p:nvSpPr>
          <p:cNvPr id="233" name="TextBox 232">
            <a:extLst>
              <a:ext uri="{FF2B5EF4-FFF2-40B4-BE49-F238E27FC236}">
                <a16:creationId xmlns:a16="http://schemas.microsoft.com/office/drawing/2014/main" id="{567EF8CF-BFFC-630E-2CCF-7B228CA7D2CE}"/>
              </a:ext>
            </a:extLst>
          </p:cNvPr>
          <p:cNvSpPr txBox="1"/>
          <p:nvPr userDrawn="1"/>
        </p:nvSpPr>
        <p:spPr>
          <a:xfrm>
            <a:off x="9683575" y="5871746"/>
            <a:ext cx="713232" cy="338328"/>
          </a:xfrm>
          <a:prstGeom prst="rect">
            <a:avLst/>
          </a:prstGeom>
          <a:noFill/>
        </p:spPr>
        <p:txBody>
          <a:bodyPr wrap="square" lIns="0" rIns="0">
            <a:noAutofit/>
          </a:bodyPr>
          <a:lstStyle/>
          <a:p>
            <a:pPr algn="ctr"/>
            <a:r>
              <a:rPr lang="en-US" sz="800">
                <a:solidFill>
                  <a:schemeClr val="bg1"/>
                </a:solidFill>
              </a:rPr>
              <a:t>Zoom in</a:t>
            </a:r>
          </a:p>
        </p:txBody>
      </p:sp>
      <p:sp>
        <p:nvSpPr>
          <p:cNvPr id="234" name="TextBox 233">
            <a:extLst>
              <a:ext uri="{FF2B5EF4-FFF2-40B4-BE49-F238E27FC236}">
                <a16:creationId xmlns:a16="http://schemas.microsoft.com/office/drawing/2014/main" id="{66BA445F-7E73-F689-CE4A-8DF5443F8888}"/>
              </a:ext>
            </a:extLst>
          </p:cNvPr>
          <p:cNvSpPr txBox="1"/>
          <p:nvPr userDrawn="1"/>
        </p:nvSpPr>
        <p:spPr>
          <a:xfrm>
            <a:off x="4678218" y="5871746"/>
            <a:ext cx="713232" cy="338328"/>
          </a:xfrm>
          <a:prstGeom prst="rect">
            <a:avLst/>
          </a:prstGeom>
          <a:noFill/>
        </p:spPr>
        <p:txBody>
          <a:bodyPr wrap="square" lIns="0" rIns="0">
            <a:noAutofit/>
          </a:bodyPr>
          <a:lstStyle/>
          <a:p>
            <a:pPr algn="ctr"/>
            <a:r>
              <a:rPr lang="en-US" sz="800">
                <a:solidFill>
                  <a:schemeClr val="bg1"/>
                </a:solidFill>
              </a:rPr>
              <a:t>Visibility off</a:t>
            </a:r>
          </a:p>
        </p:txBody>
      </p:sp>
      <p:sp>
        <p:nvSpPr>
          <p:cNvPr id="235" name="TextBox 234">
            <a:extLst>
              <a:ext uri="{FF2B5EF4-FFF2-40B4-BE49-F238E27FC236}">
                <a16:creationId xmlns:a16="http://schemas.microsoft.com/office/drawing/2014/main" id="{D0D25439-785F-A6E5-6CE5-B935B5EF47C9}"/>
              </a:ext>
            </a:extLst>
          </p:cNvPr>
          <p:cNvSpPr txBox="1"/>
          <p:nvPr userDrawn="1"/>
        </p:nvSpPr>
        <p:spPr>
          <a:xfrm>
            <a:off x="5393269" y="5871746"/>
            <a:ext cx="713232" cy="338328"/>
          </a:xfrm>
          <a:prstGeom prst="rect">
            <a:avLst/>
          </a:prstGeom>
          <a:noFill/>
        </p:spPr>
        <p:txBody>
          <a:bodyPr wrap="square" lIns="0" rIns="0">
            <a:noAutofit/>
          </a:bodyPr>
          <a:lstStyle/>
          <a:p>
            <a:pPr algn="ctr"/>
            <a:r>
              <a:rPr lang="en-US" sz="800">
                <a:solidFill>
                  <a:schemeClr val="bg1"/>
                </a:solidFill>
              </a:rPr>
              <a:t>Visibility on</a:t>
            </a:r>
          </a:p>
        </p:txBody>
      </p:sp>
      <p:sp>
        <p:nvSpPr>
          <p:cNvPr id="236" name="TextBox 235">
            <a:extLst>
              <a:ext uri="{FF2B5EF4-FFF2-40B4-BE49-F238E27FC236}">
                <a16:creationId xmlns:a16="http://schemas.microsoft.com/office/drawing/2014/main" id="{F3993B22-B2FB-6322-3B4B-E1AC785F29EF}"/>
              </a:ext>
            </a:extLst>
          </p:cNvPr>
          <p:cNvSpPr txBox="1"/>
          <p:nvPr userDrawn="1"/>
        </p:nvSpPr>
        <p:spPr>
          <a:xfrm>
            <a:off x="6108320" y="5871746"/>
            <a:ext cx="713232" cy="338328"/>
          </a:xfrm>
          <a:prstGeom prst="rect">
            <a:avLst/>
          </a:prstGeom>
          <a:noFill/>
        </p:spPr>
        <p:txBody>
          <a:bodyPr wrap="square" lIns="0" rIns="0">
            <a:noAutofit/>
          </a:bodyPr>
          <a:lstStyle/>
          <a:p>
            <a:pPr algn="ctr"/>
            <a:r>
              <a:rPr lang="en-US" sz="800">
                <a:solidFill>
                  <a:schemeClr val="bg1"/>
                </a:solidFill>
              </a:rPr>
              <a:t>Warning</a:t>
            </a:r>
          </a:p>
        </p:txBody>
      </p:sp>
      <p:sp>
        <p:nvSpPr>
          <p:cNvPr id="237" name="TextBox 236">
            <a:extLst>
              <a:ext uri="{FF2B5EF4-FFF2-40B4-BE49-F238E27FC236}">
                <a16:creationId xmlns:a16="http://schemas.microsoft.com/office/drawing/2014/main" id="{DA6E4019-FA74-FEFD-1FBA-EE5201561CF7}"/>
              </a:ext>
            </a:extLst>
          </p:cNvPr>
          <p:cNvSpPr txBox="1"/>
          <p:nvPr userDrawn="1"/>
        </p:nvSpPr>
        <p:spPr>
          <a:xfrm>
            <a:off x="6823371" y="5871746"/>
            <a:ext cx="713232" cy="338328"/>
          </a:xfrm>
          <a:prstGeom prst="rect">
            <a:avLst/>
          </a:prstGeom>
          <a:noFill/>
        </p:spPr>
        <p:txBody>
          <a:bodyPr wrap="square" lIns="0" rIns="0">
            <a:noAutofit/>
          </a:bodyPr>
          <a:lstStyle/>
          <a:p>
            <a:pPr algn="ctr"/>
            <a:r>
              <a:rPr lang="en-US" sz="800">
                <a:solidFill>
                  <a:schemeClr val="bg1"/>
                </a:solidFill>
              </a:rPr>
              <a:t>Web</a:t>
            </a:r>
          </a:p>
          <a:p>
            <a:pPr algn="ctr"/>
            <a:r>
              <a:rPr lang="en-US" sz="800">
                <a:solidFill>
                  <a:schemeClr val="bg1"/>
                </a:solidFill>
              </a:rPr>
              <a:t>expert</a:t>
            </a:r>
          </a:p>
        </p:txBody>
      </p:sp>
      <p:sp>
        <p:nvSpPr>
          <p:cNvPr id="238" name="TextBox 237">
            <a:extLst>
              <a:ext uri="{FF2B5EF4-FFF2-40B4-BE49-F238E27FC236}">
                <a16:creationId xmlns:a16="http://schemas.microsoft.com/office/drawing/2014/main" id="{CB7989A4-867F-5687-A5E5-A3F61C3A0714}"/>
              </a:ext>
            </a:extLst>
          </p:cNvPr>
          <p:cNvSpPr txBox="1"/>
          <p:nvPr userDrawn="1"/>
        </p:nvSpPr>
        <p:spPr>
          <a:xfrm>
            <a:off x="7538422" y="5871746"/>
            <a:ext cx="713232" cy="338328"/>
          </a:xfrm>
          <a:prstGeom prst="rect">
            <a:avLst/>
          </a:prstGeom>
          <a:noFill/>
        </p:spPr>
        <p:txBody>
          <a:bodyPr wrap="square" lIns="0" rIns="0">
            <a:noAutofit/>
          </a:bodyPr>
          <a:lstStyle/>
          <a:p>
            <a:pPr algn="ctr"/>
            <a:r>
              <a:rPr lang="en-US" sz="800">
                <a:solidFill>
                  <a:schemeClr val="bg1"/>
                </a:solidFill>
              </a:rPr>
              <a:t>Web</a:t>
            </a:r>
          </a:p>
          <a:p>
            <a:pPr algn="ctr"/>
            <a:r>
              <a:rPr lang="en-US" sz="800">
                <a:solidFill>
                  <a:schemeClr val="bg1"/>
                </a:solidFill>
              </a:rPr>
              <a:t>scraping</a:t>
            </a:r>
          </a:p>
        </p:txBody>
      </p:sp>
      <p:sp>
        <p:nvSpPr>
          <p:cNvPr id="239" name="TextBox 238">
            <a:extLst>
              <a:ext uri="{FF2B5EF4-FFF2-40B4-BE49-F238E27FC236}">
                <a16:creationId xmlns:a16="http://schemas.microsoft.com/office/drawing/2014/main" id="{FC154F70-0F33-219E-C78B-350F9CF01C05}"/>
              </a:ext>
            </a:extLst>
          </p:cNvPr>
          <p:cNvSpPr txBox="1"/>
          <p:nvPr userDrawn="1"/>
        </p:nvSpPr>
        <p:spPr>
          <a:xfrm>
            <a:off x="8253473" y="5871746"/>
            <a:ext cx="713232" cy="338328"/>
          </a:xfrm>
          <a:prstGeom prst="rect">
            <a:avLst/>
          </a:prstGeom>
          <a:noFill/>
        </p:spPr>
        <p:txBody>
          <a:bodyPr wrap="square" lIns="0" rIns="0">
            <a:noAutofit/>
          </a:bodyPr>
          <a:lstStyle/>
          <a:p>
            <a:pPr algn="ctr"/>
            <a:r>
              <a:rPr lang="en-US" sz="800">
                <a:solidFill>
                  <a:schemeClr val="bg1"/>
                </a:solidFill>
              </a:rPr>
              <a:t>Web</a:t>
            </a:r>
          </a:p>
          <a:p>
            <a:pPr algn="ctr"/>
            <a:r>
              <a:rPr lang="en-US" sz="800">
                <a:solidFill>
                  <a:schemeClr val="bg1"/>
                </a:solidFill>
              </a:rPr>
              <a:t>testing</a:t>
            </a:r>
          </a:p>
        </p:txBody>
      </p:sp>
      <p:sp>
        <p:nvSpPr>
          <p:cNvPr id="240" name="TextBox 239">
            <a:extLst>
              <a:ext uri="{FF2B5EF4-FFF2-40B4-BE49-F238E27FC236}">
                <a16:creationId xmlns:a16="http://schemas.microsoft.com/office/drawing/2014/main" id="{99B41E3F-FA6D-CD9F-2AAE-A7F663892306}"/>
              </a:ext>
            </a:extLst>
          </p:cNvPr>
          <p:cNvSpPr txBox="1"/>
          <p:nvPr userDrawn="1"/>
        </p:nvSpPr>
        <p:spPr>
          <a:xfrm>
            <a:off x="10398626" y="5871746"/>
            <a:ext cx="713232" cy="338328"/>
          </a:xfrm>
          <a:prstGeom prst="rect">
            <a:avLst/>
          </a:prstGeom>
          <a:noFill/>
        </p:spPr>
        <p:txBody>
          <a:bodyPr wrap="square" lIns="0" rIns="0">
            <a:noAutofit/>
          </a:bodyPr>
          <a:lstStyle/>
          <a:p>
            <a:pPr algn="ctr"/>
            <a:r>
              <a:rPr lang="en-US" sz="800">
                <a:solidFill>
                  <a:schemeClr val="bg1"/>
                </a:solidFill>
              </a:rPr>
              <a:t>Zoom out</a:t>
            </a:r>
          </a:p>
        </p:txBody>
      </p:sp>
      <p:sp>
        <p:nvSpPr>
          <p:cNvPr id="241" name="TextBox 240">
            <a:extLst>
              <a:ext uri="{FF2B5EF4-FFF2-40B4-BE49-F238E27FC236}">
                <a16:creationId xmlns:a16="http://schemas.microsoft.com/office/drawing/2014/main" id="{3CDA9F32-C7F5-5750-5A8E-BC451B5BE837}"/>
              </a:ext>
            </a:extLst>
          </p:cNvPr>
          <p:cNvSpPr txBox="1"/>
          <p:nvPr userDrawn="1"/>
        </p:nvSpPr>
        <p:spPr>
          <a:xfrm>
            <a:off x="3248116" y="5871746"/>
            <a:ext cx="713232" cy="338328"/>
          </a:xfrm>
          <a:prstGeom prst="rect">
            <a:avLst/>
          </a:prstGeom>
          <a:noFill/>
        </p:spPr>
        <p:txBody>
          <a:bodyPr wrap="square" lIns="0" rIns="0">
            <a:noAutofit/>
          </a:bodyPr>
          <a:lstStyle/>
          <a:p>
            <a:pPr algn="ctr"/>
            <a:r>
              <a:rPr lang="en-US" sz="800">
                <a:solidFill>
                  <a:schemeClr val="bg1"/>
                </a:solidFill>
              </a:rPr>
              <a:t>Vector </a:t>
            </a:r>
          </a:p>
          <a:p>
            <a:pPr algn="ctr"/>
            <a:r>
              <a:rPr lang="en-US" sz="800">
                <a:solidFill>
                  <a:schemeClr val="bg1"/>
                </a:solidFill>
              </a:rPr>
              <a:t>anchor</a:t>
            </a:r>
          </a:p>
        </p:txBody>
      </p:sp>
      <p:sp>
        <p:nvSpPr>
          <p:cNvPr id="242" name="TextBox 241">
            <a:extLst>
              <a:ext uri="{FF2B5EF4-FFF2-40B4-BE49-F238E27FC236}">
                <a16:creationId xmlns:a16="http://schemas.microsoft.com/office/drawing/2014/main" id="{72CDD674-1CD6-7588-CC06-EC1EB6F010F7}"/>
              </a:ext>
            </a:extLst>
          </p:cNvPr>
          <p:cNvSpPr txBox="1"/>
          <p:nvPr userDrawn="1"/>
        </p:nvSpPr>
        <p:spPr>
          <a:xfrm>
            <a:off x="11099777" y="1756657"/>
            <a:ext cx="713232" cy="338328"/>
          </a:xfrm>
          <a:prstGeom prst="rect">
            <a:avLst/>
          </a:prstGeom>
          <a:noFill/>
        </p:spPr>
        <p:txBody>
          <a:bodyPr wrap="square" lIns="0" rIns="0">
            <a:noAutofit/>
          </a:bodyPr>
          <a:lstStyle/>
          <a:p>
            <a:pPr algn="ctr"/>
            <a:r>
              <a:rPr lang="en-US" sz="800">
                <a:solidFill>
                  <a:schemeClr val="bg1"/>
                </a:solidFill>
              </a:rPr>
              <a:t>Money </a:t>
            </a:r>
          </a:p>
          <a:p>
            <a:pPr algn="ctr"/>
            <a:r>
              <a:rPr lang="en-US" sz="800">
                <a:solidFill>
                  <a:schemeClr val="bg1"/>
                </a:solidFill>
              </a:rPr>
              <a:t>square</a:t>
            </a:r>
          </a:p>
        </p:txBody>
      </p:sp>
      <p:sp>
        <p:nvSpPr>
          <p:cNvPr id="243" name="TextBox 242">
            <a:extLst>
              <a:ext uri="{FF2B5EF4-FFF2-40B4-BE49-F238E27FC236}">
                <a16:creationId xmlns:a16="http://schemas.microsoft.com/office/drawing/2014/main" id="{873E7D19-8796-0D17-E511-38AFB946E491}"/>
              </a:ext>
            </a:extLst>
          </p:cNvPr>
          <p:cNvSpPr txBox="1"/>
          <p:nvPr userDrawn="1"/>
        </p:nvSpPr>
        <p:spPr>
          <a:xfrm>
            <a:off x="387912" y="1756657"/>
            <a:ext cx="709636" cy="338328"/>
          </a:xfrm>
          <a:prstGeom prst="rect">
            <a:avLst/>
          </a:prstGeom>
          <a:noFill/>
        </p:spPr>
        <p:txBody>
          <a:bodyPr wrap="square" lIns="0" rIns="0">
            <a:noAutofit/>
          </a:bodyPr>
          <a:lstStyle/>
          <a:p>
            <a:pPr algn="ctr"/>
            <a:r>
              <a:rPr lang="en-US" sz="800">
                <a:solidFill>
                  <a:schemeClr val="bg1"/>
                </a:solidFill>
              </a:rPr>
              <a:t>Location </a:t>
            </a:r>
          </a:p>
          <a:p>
            <a:pPr algn="ctr"/>
            <a:r>
              <a:rPr lang="en-US" sz="800">
                <a:solidFill>
                  <a:schemeClr val="bg1"/>
                </a:solidFill>
              </a:rPr>
              <a:t>pin</a:t>
            </a:r>
          </a:p>
        </p:txBody>
      </p:sp>
      <p:sp>
        <p:nvSpPr>
          <p:cNvPr id="244" name="TextBox 243">
            <a:extLst>
              <a:ext uri="{FF2B5EF4-FFF2-40B4-BE49-F238E27FC236}">
                <a16:creationId xmlns:a16="http://schemas.microsoft.com/office/drawing/2014/main" id="{8B488A44-1ED9-4382-6EA3-100F75BF2E6F}"/>
              </a:ext>
            </a:extLst>
          </p:cNvPr>
          <p:cNvSpPr txBox="1"/>
          <p:nvPr userDrawn="1"/>
        </p:nvSpPr>
        <p:spPr>
          <a:xfrm>
            <a:off x="1098680" y="1756657"/>
            <a:ext cx="713232" cy="338328"/>
          </a:xfrm>
          <a:prstGeom prst="rect">
            <a:avLst/>
          </a:prstGeom>
          <a:noFill/>
        </p:spPr>
        <p:txBody>
          <a:bodyPr wrap="square" lIns="0" rIns="0">
            <a:noAutofit/>
          </a:bodyPr>
          <a:lstStyle/>
          <a:p>
            <a:pPr algn="ctr"/>
            <a:r>
              <a:rPr lang="en-US" sz="800">
                <a:solidFill>
                  <a:schemeClr val="bg1"/>
                </a:solidFill>
              </a:rPr>
              <a:t>Lock</a:t>
            </a:r>
          </a:p>
        </p:txBody>
      </p:sp>
      <p:sp>
        <p:nvSpPr>
          <p:cNvPr id="245" name="TextBox 244">
            <a:extLst>
              <a:ext uri="{FF2B5EF4-FFF2-40B4-BE49-F238E27FC236}">
                <a16:creationId xmlns:a16="http://schemas.microsoft.com/office/drawing/2014/main" id="{6D928BA3-CBB3-7147-7223-BDECC02361A6}"/>
              </a:ext>
            </a:extLst>
          </p:cNvPr>
          <p:cNvSpPr txBox="1"/>
          <p:nvPr userDrawn="1"/>
        </p:nvSpPr>
        <p:spPr>
          <a:xfrm>
            <a:off x="1813044" y="1756657"/>
            <a:ext cx="713232" cy="338328"/>
          </a:xfrm>
          <a:prstGeom prst="rect">
            <a:avLst/>
          </a:prstGeom>
          <a:noFill/>
        </p:spPr>
        <p:txBody>
          <a:bodyPr wrap="square" lIns="0" rIns="0">
            <a:noAutofit/>
          </a:bodyPr>
          <a:lstStyle/>
          <a:p>
            <a:pPr algn="ctr"/>
            <a:r>
              <a:rPr lang="en-US" sz="800">
                <a:solidFill>
                  <a:schemeClr val="bg1"/>
                </a:solidFill>
              </a:rPr>
              <a:t>Lock</a:t>
            </a:r>
          </a:p>
          <a:p>
            <a:pPr algn="ctr"/>
            <a:r>
              <a:rPr lang="en-US" sz="800">
                <a:solidFill>
                  <a:schemeClr val="bg1"/>
                </a:solidFill>
              </a:rPr>
              <a:t>open</a:t>
            </a:r>
          </a:p>
        </p:txBody>
      </p:sp>
      <p:sp>
        <p:nvSpPr>
          <p:cNvPr id="246" name="TextBox 245">
            <a:extLst>
              <a:ext uri="{FF2B5EF4-FFF2-40B4-BE49-F238E27FC236}">
                <a16:creationId xmlns:a16="http://schemas.microsoft.com/office/drawing/2014/main" id="{F9AD521E-DC6B-0EC2-1A3D-FFB5441867F3}"/>
              </a:ext>
            </a:extLst>
          </p:cNvPr>
          <p:cNvSpPr txBox="1"/>
          <p:nvPr userDrawn="1"/>
        </p:nvSpPr>
        <p:spPr>
          <a:xfrm>
            <a:off x="2527408" y="1756657"/>
            <a:ext cx="713232" cy="338328"/>
          </a:xfrm>
          <a:prstGeom prst="rect">
            <a:avLst/>
          </a:prstGeom>
          <a:noFill/>
        </p:spPr>
        <p:txBody>
          <a:bodyPr wrap="square" lIns="0" rIns="0">
            <a:noAutofit/>
          </a:bodyPr>
          <a:lstStyle/>
          <a:p>
            <a:pPr algn="ctr"/>
            <a:r>
              <a:rPr lang="en-US" sz="800">
                <a:solidFill>
                  <a:schemeClr val="bg1"/>
                </a:solidFill>
              </a:rPr>
              <a:t>Macro recording</a:t>
            </a:r>
          </a:p>
        </p:txBody>
      </p:sp>
      <p:sp>
        <p:nvSpPr>
          <p:cNvPr id="247" name="TextBox 246">
            <a:extLst>
              <a:ext uri="{FF2B5EF4-FFF2-40B4-BE49-F238E27FC236}">
                <a16:creationId xmlns:a16="http://schemas.microsoft.com/office/drawing/2014/main" id="{16B15200-813C-B8E8-095B-D30F02BDA142}"/>
              </a:ext>
            </a:extLst>
          </p:cNvPr>
          <p:cNvSpPr txBox="1"/>
          <p:nvPr userDrawn="1"/>
        </p:nvSpPr>
        <p:spPr>
          <a:xfrm>
            <a:off x="3956136" y="1756657"/>
            <a:ext cx="713232" cy="338328"/>
          </a:xfrm>
          <a:prstGeom prst="rect">
            <a:avLst/>
          </a:prstGeom>
          <a:noFill/>
        </p:spPr>
        <p:txBody>
          <a:bodyPr wrap="square" lIns="0" rIns="0">
            <a:noAutofit/>
          </a:bodyPr>
          <a:lstStyle/>
          <a:p>
            <a:pPr algn="ctr"/>
            <a:r>
              <a:rPr lang="en-US" sz="800">
                <a:solidFill>
                  <a:schemeClr val="bg1"/>
                </a:solidFill>
              </a:rPr>
              <a:t>Managing</a:t>
            </a:r>
          </a:p>
        </p:txBody>
      </p:sp>
      <p:sp>
        <p:nvSpPr>
          <p:cNvPr id="248" name="TextBox 247">
            <a:extLst>
              <a:ext uri="{FF2B5EF4-FFF2-40B4-BE49-F238E27FC236}">
                <a16:creationId xmlns:a16="http://schemas.microsoft.com/office/drawing/2014/main" id="{CA958958-BCC4-F5D4-EC39-84713EA6D6BC}"/>
              </a:ext>
            </a:extLst>
          </p:cNvPr>
          <p:cNvSpPr txBox="1"/>
          <p:nvPr userDrawn="1"/>
        </p:nvSpPr>
        <p:spPr>
          <a:xfrm>
            <a:off x="8956684" y="1756657"/>
            <a:ext cx="713232" cy="338328"/>
          </a:xfrm>
          <a:prstGeom prst="rect">
            <a:avLst/>
          </a:prstGeom>
          <a:noFill/>
        </p:spPr>
        <p:txBody>
          <a:bodyPr wrap="square" lIns="0" rIns="0">
            <a:noAutofit/>
          </a:bodyPr>
          <a:lstStyle/>
          <a:p>
            <a:pPr algn="ctr"/>
            <a:r>
              <a:rPr lang="en-US" sz="800">
                <a:solidFill>
                  <a:schemeClr val="bg1"/>
                </a:solidFill>
              </a:rPr>
              <a:t>Mobile</a:t>
            </a:r>
          </a:p>
          <a:p>
            <a:pPr algn="ctr"/>
            <a:r>
              <a:rPr lang="en-US" sz="800">
                <a:solidFill>
                  <a:schemeClr val="bg1"/>
                </a:solidFill>
              </a:rPr>
              <a:t>device</a:t>
            </a:r>
          </a:p>
        </p:txBody>
      </p:sp>
      <p:sp>
        <p:nvSpPr>
          <p:cNvPr id="249" name="TextBox 248">
            <a:extLst>
              <a:ext uri="{FF2B5EF4-FFF2-40B4-BE49-F238E27FC236}">
                <a16:creationId xmlns:a16="http://schemas.microsoft.com/office/drawing/2014/main" id="{A0A38BA8-814F-6F44-9288-3085BDD02701}"/>
              </a:ext>
            </a:extLst>
          </p:cNvPr>
          <p:cNvSpPr txBox="1"/>
          <p:nvPr userDrawn="1"/>
        </p:nvSpPr>
        <p:spPr>
          <a:xfrm>
            <a:off x="9671048" y="1756657"/>
            <a:ext cx="713232" cy="338328"/>
          </a:xfrm>
          <a:prstGeom prst="rect">
            <a:avLst/>
          </a:prstGeom>
          <a:noFill/>
        </p:spPr>
        <p:txBody>
          <a:bodyPr wrap="square" lIns="0" rIns="0">
            <a:noAutofit/>
          </a:bodyPr>
          <a:lstStyle/>
          <a:p>
            <a:pPr algn="ctr"/>
            <a:r>
              <a:rPr lang="en-US" sz="800">
                <a:solidFill>
                  <a:schemeClr val="bg1"/>
                </a:solidFill>
              </a:rPr>
              <a:t>Money </a:t>
            </a:r>
          </a:p>
        </p:txBody>
      </p:sp>
      <p:sp>
        <p:nvSpPr>
          <p:cNvPr id="250" name="TextBox 249">
            <a:extLst>
              <a:ext uri="{FF2B5EF4-FFF2-40B4-BE49-F238E27FC236}">
                <a16:creationId xmlns:a16="http://schemas.microsoft.com/office/drawing/2014/main" id="{24814ABB-4E98-6B93-6660-559C5D5593DF}"/>
              </a:ext>
            </a:extLst>
          </p:cNvPr>
          <p:cNvSpPr txBox="1"/>
          <p:nvPr userDrawn="1"/>
        </p:nvSpPr>
        <p:spPr>
          <a:xfrm>
            <a:off x="4670500" y="1756657"/>
            <a:ext cx="713232" cy="338328"/>
          </a:xfrm>
          <a:prstGeom prst="rect">
            <a:avLst/>
          </a:prstGeom>
          <a:noFill/>
        </p:spPr>
        <p:txBody>
          <a:bodyPr wrap="square" lIns="0" rIns="0">
            <a:noAutofit/>
          </a:bodyPr>
          <a:lstStyle/>
          <a:p>
            <a:pPr algn="ctr"/>
            <a:r>
              <a:rPr lang="en-US" sz="800">
                <a:solidFill>
                  <a:schemeClr val="bg1"/>
                </a:solidFill>
              </a:rPr>
              <a:t>Managing alt</a:t>
            </a:r>
          </a:p>
        </p:txBody>
      </p:sp>
      <p:sp>
        <p:nvSpPr>
          <p:cNvPr id="251" name="TextBox 250">
            <a:extLst>
              <a:ext uri="{FF2B5EF4-FFF2-40B4-BE49-F238E27FC236}">
                <a16:creationId xmlns:a16="http://schemas.microsoft.com/office/drawing/2014/main" id="{A79B99D9-0700-A5E2-60EA-818C3E017A7C}"/>
              </a:ext>
            </a:extLst>
          </p:cNvPr>
          <p:cNvSpPr txBox="1"/>
          <p:nvPr userDrawn="1"/>
        </p:nvSpPr>
        <p:spPr>
          <a:xfrm>
            <a:off x="5384864" y="1756657"/>
            <a:ext cx="713232" cy="338328"/>
          </a:xfrm>
          <a:prstGeom prst="rect">
            <a:avLst/>
          </a:prstGeom>
          <a:noFill/>
        </p:spPr>
        <p:txBody>
          <a:bodyPr wrap="square" lIns="0" rIns="0">
            <a:noAutofit/>
          </a:bodyPr>
          <a:lstStyle/>
          <a:p>
            <a:pPr algn="ctr"/>
            <a:r>
              <a:rPr lang="en-US" sz="800">
                <a:solidFill>
                  <a:schemeClr val="bg1"/>
                </a:solidFill>
              </a:rPr>
              <a:t>Map</a:t>
            </a:r>
          </a:p>
        </p:txBody>
      </p:sp>
      <p:sp>
        <p:nvSpPr>
          <p:cNvPr id="252" name="TextBox 251">
            <a:extLst>
              <a:ext uri="{FF2B5EF4-FFF2-40B4-BE49-F238E27FC236}">
                <a16:creationId xmlns:a16="http://schemas.microsoft.com/office/drawing/2014/main" id="{C2C907D9-EE69-66A0-2363-778A4AFC46A9}"/>
              </a:ext>
            </a:extLst>
          </p:cNvPr>
          <p:cNvSpPr txBox="1"/>
          <p:nvPr userDrawn="1"/>
        </p:nvSpPr>
        <p:spPr>
          <a:xfrm>
            <a:off x="6099228" y="1756657"/>
            <a:ext cx="713232" cy="338328"/>
          </a:xfrm>
          <a:prstGeom prst="rect">
            <a:avLst/>
          </a:prstGeom>
          <a:noFill/>
        </p:spPr>
        <p:txBody>
          <a:bodyPr wrap="square" lIns="0" rIns="0">
            <a:noAutofit/>
          </a:bodyPr>
          <a:lstStyle/>
          <a:p>
            <a:pPr algn="ctr"/>
            <a:r>
              <a:rPr lang="en-US" sz="800">
                <a:solidFill>
                  <a:schemeClr val="bg1"/>
                </a:solidFill>
              </a:rPr>
              <a:t>Map alt</a:t>
            </a:r>
          </a:p>
        </p:txBody>
      </p:sp>
      <p:sp>
        <p:nvSpPr>
          <p:cNvPr id="253" name="TextBox 252">
            <a:extLst>
              <a:ext uri="{FF2B5EF4-FFF2-40B4-BE49-F238E27FC236}">
                <a16:creationId xmlns:a16="http://schemas.microsoft.com/office/drawing/2014/main" id="{B8F6A068-D23D-5598-4DEB-4474D721F445}"/>
              </a:ext>
            </a:extLst>
          </p:cNvPr>
          <p:cNvSpPr txBox="1"/>
          <p:nvPr userDrawn="1"/>
        </p:nvSpPr>
        <p:spPr>
          <a:xfrm>
            <a:off x="6813592" y="1756657"/>
            <a:ext cx="713232" cy="338328"/>
          </a:xfrm>
          <a:prstGeom prst="rect">
            <a:avLst/>
          </a:prstGeom>
          <a:noFill/>
        </p:spPr>
        <p:txBody>
          <a:bodyPr wrap="square" lIns="0" rIns="0">
            <a:noAutofit/>
          </a:bodyPr>
          <a:lstStyle/>
          <a:p>
            <a:pPr algn="ctr"/>
            <a:r>
              <a:rPr lang="en-US" sz="800">
                <a:solidFill>
                  <a:schemeClr val="bg1"/>
                </a:solidFill>
              </a:rPr>
              <a:t>Map alt 2</a:t>
            </a:r>
          </a:p>
        </p:txBody>
      </p:sp>
      <p:sp>
        <p:nvSpPr>
          <p:cNvPr id="254" name="TextBox 253">
            <a:extLst>
              <a:ext uri="{FF2B5EF4-FFF2-40B4-BE49-F238E27FC236}">
                <a16:creationId xmlns:a16="http://schemas.microsoft.com/office/drawing/2014/main" id="{A0477219-D624-765D-372B-2FDD380030A4}"/>
              </a:ext>
            </a:extLst>
          </p:cNvPr>
          <p:cNvSpPr txBox="1"/>
          <p:nvPr userDrawn="1"/>
        </p:nvSpPr>
        <p:spPr>
          <a:xfrm>
            <a:off x="7527956" y="1756657"/>
            <a:ext cx="713232" cy="338328"/>
          </a:xfrm>
          <a:prstGeom prst="rect">
            <a:avLst/>
          </a:prstGeom>
          <a:noFill/>
        </p:spPr>
        <p:txBody>
          <a:bodyPr wrap="square" lIns="0" rIns="0">
            <a:noAutofit/>
          </a:bodyPr>
          <a:lstStyle/>
          <a:p>
            <a:pPr algn="ctr"/>
            <a:r>
              <a:rPr lang="en-US" sz="800">
                <a:solidFill>
                  <a:schemeClr val="bg1"/>
                </a:solidFill>
              </a:rPr>
              <a:t>Media</a:t>
            </a:r>
          </a:p>
        </p:txBody>
      </p:sp>
      <p:sp>
        <p:nvSpPr>
          <p:cNvPr id="255" name="TextBox 254">
            <a:extLst>
              <a:ext uri="{FF2B5EF4-FFF2-40B4-BE49-F238E27FC236}">
                <a16:creationId xmlns:a16="http://schemas.microsoft.com/office/drawing/2014/main" id="{117B1972-A793-C45C-3863-CA88D8362525}"/>
              </a:ext>
            </a:extLst>
          </p:cNvPr>
          <p:cNvSpPr txBox="1"/>
          <p:nvPr userDrawn="1"/>
        </p:nvSpPr>
        <p:spPr>
          <a:xfrm>
            <a:off x="8242320" y="1756657"/>
            <a:ext cx="713232" cy="338328"/>
          </a:xfrm>
          <a:prstGeom prst="rect">
            <a:avLst/>
          </a:prstGeom>
          <a:noFill/>
        </p:spPr>
        <p:txBody>
          <a:bodyPr wrap="square" lIns="0" rIns="0">
            <a:noAutofit/>
          </a:bodyPr>
          <a:lstStyle/>
          <a:p>
            <a:pPr algn="ctr"/>
            <a:r>
              <a:rPr lang="en-US" sz="800">
                <a:solidFill>
                  <a:schemeClr val="bg1"/>
                </a:solidFill>
              </a:rPr>
              <a:t>Mismatch</a:t>
            </a:r>
          </a:p>
        </p:txBody>
      </p:sp>
      <p:sp>
        <p:nvSpPr>
          <p:cNvPr id="256" name="TextBox 255">
            <a:extLst>
              <a:ext uri="{FF2B5EF4-FFF2-40B4-BE49-F238E27FC236}">
                <a16:creationId xmlns:a16="http://schemas.microsoft.com/office/drawing/2014/main" id="{54C88275-9F57-1360-81C5-972ABB3AE1B7}"/>
              </a:ext>
            </a:extLst>
          </p:cNvPr>
          <p:cNvSpPr txBox="1"/>
          <p:nvPr userDrawn="1"/>
        </p:nvSpPr>
        <p:spPr>
          <a:xfrm>
            <a:off x="10385412" y="1756657"/>
            <a:ext cx="713232" cy="338328"/>
          </a:xfrm>
          <a:prstGeom prst="rect">
            <a:avLst/>
          </a:prstGeom>
          <a:noFill/>
        </p:spPr>
        <p:txBody>
          <a:bodyPr wrap="square" lIns="0" rIns="0">
            <a:noAutofit/>
          </a:bodyPr>
          <a:lstStyle/>
          <a:p>
            <a:pPr algn="ctr"/>
            <a:r>
              <a:rPr lang="en-US" sz="800">
                <a:solidFill>
                  <a:schemeClr val="bg1"/>
                </a:solidFill>
              </a:rPr>
              <a:t>Money </a:t>
            </a:r>
          </a:p>
          <a:p>
            <a:pPr algn="ctr"/>
            <a:r>
              <a:rPr lang="en-US" sz="800">
                <a:solidFill>
                  <a:schemeClr val="bg1"/>
                </a:solidFill>
              </a:rPr>
              <a:t>circle</a:t>
            </a:r>
          </a:p>
        </p:txBody>
      </p:sp>
      <p:sp>
        <p:nvSpPr>
          <p:cNvPr id="257" name="TextBox 256">
            <a:extLst>
              <a:ext uri="{FF2B5EF4-FFF2-40B4-BE49-F238E27FC236}">
                <a16:creationId xmlns:a16="http://schemas.microsoft.com/office/drawing/2014/main" id="{57C72A8F-5FCC-9219-3B62-5031BBA639A3}"/>
              </a:ext>
            </a:extLst>
          </p:cNvPr>
          <p:cNvSpPr txBox="1"/>
          <p:nvPr userDrawn="1"/>
        </p:nvSpPr>
        <p:spPr>
          <a:xfrm>
            <a:off x="3241772" y="1756657"/>
            <a:ext cx="713232" cy="338328"/>
          </a:xfrm>
          <a:prstGeom prst="rect">
            <a:avLst/>
          </a:prstGeom>
          <a:noFill/>
        </p:spPr>
        <p:txBody>
          <a:bodyPr wrap="square" lIns="0" rIns="0">
            <a:noAutofit/>
          </a:bodyPr>
          <a:lstStyle/>
          <a:p>
            <a:pPr algn="ctr"/>
            <a:r>
              <a:rPr lang="en-US" sz="800">
                <a:solidFill>
                  <a:schemeClr val="bg1"/>
                </a:solidFill>
              </a:rPr>
              <a:t>Manage documents</a:t>
            </a:r>
          </a:p>
        </p:txBody>
      </p:sp>
      <p:sp>
        <p:nvSpPr>
          <p:cNvPr id="258" name="TextBox 257">
            <a:extLst>
              <a:ext uri="{FF2B5EF4-FFF2-40B4-BE49-F238E27FC236}">
                <a16:creationId xmlns:a16="http://schemas.microsoft.com/office/drawing/2014/main" id="{D81EF234-9FF3-50B8-F4FA-156096323016}"/>
              </a:ext>
            </a:extLst>
          </p:cNvPr>
          <p:cNvSpPr txBox="1"/>
          <p:nvPr userDrawn="1"/>
        </p:nvSpPr>
        <p:spPr>
          <a:xfrm>
            <a:off x="11099777" y="2579675"/>
            <a:ext cx="713232" cy="338328"/>
          </a:xfrm>
          <a:prstGeom prst="rect">
            <a:avLst/>
          </a:prstGeom>
          <a:noFill/>
        </p:spPr>
        <p:txBody>
          <a:bodyPr wrap="square" lIns="0" rIns="0">
            <a:noAutofit/>
          </a:bodyPr>
          <a:lstStyle/>
          <a:p>
            <a:pPr algn="ctr"/>
            <a:r>
              <a:rPr lang="en-US" sz="800">
                <a:solidFill>
                  <a:schemeClr val="bg1"/>
                </a:solidFill>
              </a:rPr>
              <a:t>QA</a:t>
            </a:r>
          </a:p>
        </p:txBody>
      </p:sp>
      <p:sp>
        <p:nvSpPr>
          <p:cNvPr id="259" name="TextBox 258">
            <a:extLst>
              <a:ext uri="{FF2B5EF4-FFF2-40B4-BE49-F238E27FC236}">
                <a16:creationId xmlns:a16="http://schemas.microsoft.com/office/drawing/2014/main" id="{4A18E7B2-80AD-EB31-A35B-6DC72B5BE4B4}"/>
              </a:ext>
            </a:extLst>
          </p:cNvPr>
          <p:cNvSpPr txBox="1"/>
          <p:nvPr userDrawn="1"/>
        </p:nvSpPr>
        <p:spPr>
          <a:xfrm>
            <a:off x="387912" y="2579675"/>
            <a:ext cx="713232" cy="338328"/>
          </a:xfrm>
          <a:prstGeom prst="rect">
            <a:avLst/>
          </a:prstGeom>
          <a:noFill/>
        </p:spPr>
        <p:txBody>
          <a:bodyPr wrap="square" lIns="0" rIns="0">
            <a:noAutofit/>
          </a:bodyPr>
          <a:lstStyle/>
          <a:p>
            <a:pPr algn="ctr"/>
            <a:r>
              <a:rPr lang="en-US" sz="800">
                <a:solidFill>
                  <a:schemeClr val="bg1"/>
                </a:solidFill>
              </a:rPr>
              <a:t>Monitoring</a:t>
            </a:r>
          </a:p>
        </p:txBody>
      </p:sp>
      <p:sp>
        <p:nvSpPr>
          <p:cNvPr id="260" name="TextBox 259">
            <a:extLst>
              <a:ext uri="{FF2B5EF4-FFF2-40B4-BE49-F238E27FC236}">
                <a16:creationId xmlns:a16="http://schemas.microsoft.com/office/drawing/2014/main" id="{E3FDBE91-75F4-51B6-5915-200FD253D758}"/>
              </a:ext>
            </a:extLst>
          </p:cNvPr>
          <p:cNvSpPr txBox="1"/>
          <p:nvPr userDrawn="1"/>
        </p:nvSpPr>
        <p:spPr>
          <a:xfrm>
            <a:off x="1102036" y="2579675"/>
            <a:ext cx="713232" cy="338328"/>
          </a:xfrm>
          <a:prstGeom prst="rect">
            <a:avLst/>
          </a:prstGeom>
          <a:noFill/>
        </p:spPr>
        <p:txBody>
          <a:bodyPr wrap="square" lIns="0" rIns="0">
            <a:noAutofit/>
          </a:bodyPr>
          <a:lstStyle/>
          <a:p>
            <a:pPr algn="ctr"/>
            <a:r>
              <a:rPr lang="en-US" sz="800">
                <a:solidFill>
                  <a:schemeClr val="bg1"/>
                </a:solidFill>
              </a:rPr>
              <a:t>Monitoring alt</a:t>
            </a:r>
          </a:p>
        </p:txBody>
      </p:sp>
      <p:sp>
        <p:nvSpPr>
          <p:cNvPr id="261" name="TextBox 260">
            <a:extLst>
              <a:ext uri="{FF2B5EF4-FFF2-40B4-BE49-F238E27FC236}">
                <a16:creationId xmlns:a16="http://schemas.microsoft.com/office/drawing/2014/main" id="{1BBF0D3B-BA12-5389-ED41-3A15BA371B15}"/>
              </a:ext>
            </a:extLst>
          </p:cNvPr>
          <p:cNvSpPr txBox="1"/>
          <p:nvPr userDrawn="1"/>
        </p:nvSpPr>
        <p:spPr>
          <a:xfrm>
            <a:off x="1816160" y="2579675"/>
            <a:ext cx="713232" cy="338328"/>
          </a:xfrm>
          <a:prstGeom prst="rect">
            <a:avLst/>
          </a:prstGeom>
          <a:noFill/>
        </p:spPr>
        <p:txBody>
          <a:bodyPr wrap="square" lIns="0" rIns="0">
            <a:noAutofit/>
          </a:bodyPr>
          <a:lstStyle/>
          <a:p>
            <a:pPr algn="ctr"/>
            <a:r>
              <a:rPr lang="en-US" sz="800">
                <a:solidFill>
                  <a:schemeClr val="bg1"/>
                </a:solidFill>
              </a:rPr>
              <a:t>Note</a:t>
            </a:r>
          </a:p>
        </p:txBody>
      </p:sp>
      <p:sp>
        <p:nvSpPr>
          <p:cNvPr id="262" name="TextBox 261">
            <a:extLst>
              <a:ext uri="{FF2B5EF4-FFF2-40B4-BE49-F238E27FC236}">
                <a16:creationId xmlns:a16="http://schemas.microsoft.com/office/drawing/2014/main" id="{1EB93F15-1987-4EFE-044F-9C7BC023DD5B}"/>
              </a:ext>
            </a:extLst>
          </p:cNvPr>
          <p:cNvSpPr txBox="1"/>
          <p:nvPr userDrawn="1"/>
        </p:nvSpPr>
        <p:spPr>
          <a:xfrm>
            <a:off x="2530284" y="2579675"/>
            <a:ext cx="713232" cy="338328"/>
          </a:xfrm>
          <a:prstGeom prst="rect">
            <a:avLst/>
          </a:prstGeom>
          <a:noFill/>
        </p:spPr>
        <p:txBody>
          <a:bodyPr wrap="square" lIns="0" rIns="0">
            <a:noAutofit/>
          </a:bodyPr>
          <a:lstStyle/>
          <a:p>
            <a:pPr algn="ctr"/>
            <a:r>
              <a:rPr lang="en-US" sz="800">
                <a:solidFill>
                  <a:schemeClr val="bg1"/>
                </a:solidFill>
              </a:rPr>
              <a:t>OCR</a:t>
            </a:r>
          </a:p>
        </p:txBody>
      </p:sp>
      <p:sp>
        <p:nvSpPr>
          <p:cNvPr id="263" name="TextBox 262">
            <a:extLst>
              <a:ext uri="{FF2B5EF4-FFF2-40B4-BE49-F238E27FC236}">
                <a16:creationId xmlns:a16="http://schemas.microsoft.com/office/drawing/2014/main" id="{14DA520D-FE75-C288-FAA6-1C8ECFFDDBC2}"/>
              </a:ext>
            </a:extLst>
          </p:cNvPr>
          <p:cNvSpPr txBox="1"/>
          <p:nvPr userDrawn="1"/>
        </p:nvSpPr>
        <p:spPr>
          <a:xfrm>
            <a:off x="3958532" y="2579675"/>
            <a:ext cx="713232" cy="338328"/>
          </a:xfrm>
          <a:prstGeom prst="rect">
            <a:avLst/>
          </a:prstGeom>
          <a:noFill/>
        </p:spPr>
        <p:txBody>
          <a:bodyPr wrap="square" lIns="0" rIns="0">
            <a:noAutofit/>
          </a:bodyPr>
          <a:lstStyle/>
          <a:p>
            <a:pPr algn="ctr"/>
            <a:r>
              <a:rPr lang="en-US" sz="800">
                <a:solidFill>
                  <a:schemeClr val="bg1"/>
                </a:solidFill>
              </a:rPr>
              <a:t>Phone </a:t>
            </a:r>
          </a:p>
          <a:p>
            <a:pPr algn="ctr"/>
            <a:r>
              <a:rPr lang="en-US" sz="800">
                <a:solidFill>
                  <a:schemeClr val="bg1"/>
                </a:solidFill>
              </a:rPr>
              <a:t>call</a:t>
            </a:r>
          </a:p>
        </p:txBody>
      </p:sp>
      <p:sp>
        <p:nvSpPr>
          <p:cNvPr id="264" name="TextBox 263">
            <a:extLst>
              <a:ext uri="{FF2B5EF4-FFF2-40B4-BE49-F238E27FC236}">
                <a16:creationId xmlns:a16="http://schemas.microsoft.com/office/drawing/2014/main" id="{76E68387-6B57-7B7C-F530-42496D66D70B}"/>
              </a:ext>
            </a:extLst>
          </p:cNvPr>
          <p:cNvSpPr txBox="1"/>
          <p:nvPr userDrawn="1"/>
        </p:nvSpPr>
        <p:spPr>
          <a:xfrm>
            <a:off x="8957400" y="2579675"/>
            <a:ext cx="713232" cy="338328"/>
          </a:xfrm>
          <a:prstGeom prst="rect">
            <a:avLst/>
          </a:prstGeom>
          <a:noFill/>
        </p:spPr>
        <p:txBody>
          <a:bodyPr wrap="square" lIns="0" rIns="0">
            <a:noAutofit/>
          </a:bodyPr>
          <a:lstStyle/>
          <a:p>
            <a:pPr algn="ctr"/>
            <a:r>
              <a:rPr lang="en-US" sz="800">
                <a:solidFill>
                  <a:schemeClr val="bg1"/>
                </a:solidFill>
              </a:rPr>
              <a:t>Proof of concept</a:t>
            </a:r>
          </a:p>
        </p:txBody>
      </p:sp>
      <p:sp>
        <p:nvSpPr>
          <p:cNvPr id="265" name="TextBox 264">
            <a:extLst>
              <a:ext uri="{FF2B5EF4-FFF2-40B4-BE49-F238E27FC236}">
                <a16:creationId xmlns:a16="http://schemas.microsoft.com/office/drawing/2014/main" id="{B6A42903-E914-E610-25F0-3FDD03214277}"/>
              </a:ext>
            </a:extLst>
          </p:cNvPr>
          <p:cNvSpPr txBox="1"/>
          <p:nvPr userDrawn="1"/>
        </p:nvSpPr>
        <p:spPr>
          <a:xfrm>
            <a:off x="9671524" y="2579675"/>
            <a:ext cx="713232" cy="338328"/>
          </a:xfrm>
          <a:prstGeom prst="rect">
            <a:avLst/>
          </a:prstGeom>
          <a:noFill/>
        </p:spPr>
        <p:txBody>
          <a:bodyPr wrap="square" lIns="0" rIns="0">
            <a:noAutofit/>
          </a:bodyPr>
          <a:lstStyle/>
          <a:p>
            <a:pPr algn="ctr"/>
            <a:r>
              <a:rPr lang="en-US" sz="800">
                <a:solidFill>
                  <a:schemeClr val="bg1"/>
                </a:solidFill>
              </a:rPr>
              <a:t>Proof of concept 2</a:t>
            </a:r>
          </a:p>
        </p:txBody>
      </p:sp>
      <p:sp>
        <p:nvSpPr>
          <p:cNvPr id="266" name="TextBox 265">
            <a:extLst>
              <a:ext uri="{FF2B5EF4-FFF2-40B4-BE49-F238E27FC236}">
                <a16:creationId xmlns:a16="http://schemas.microsoft.com/office/drawing/2014/main" id="{A516C7E5-2555-D209-D37F-6BFAC28EED29}"/>
              </a:ext>
            </a:extLst>
          </p:cNvPr>
          <p:cNvSpPr txBox="1"/>
          <p:nvPr userDrawn="1"/>
        </p:nvSpPr>
        <p:spPr>
          <a:xfrm>
            <a:off x="4672656" y="2579675"/>
            <a:ext cx="713232" cy="338328"/>
          </a:xfrm>
          <a:prstGeom prst="rect">
            <a:avLst/>
          </a:prstGeom>
          <a:noFill/>
        </p:spPr>
        <p:txBody>
          <a:bodyPr wrap="square" lIns="0" rIns="0">
            <a:noAutofit/>
          </a:bodyPr>
          <a:lstStyle/>
          <a:p>
            <a:pPr algn="ctr"/>
            <a:r>
              <a:rPr lang="en-US" sz="800">
                <a:solidFill>
                  <a:schemeClr val="bg1"/>
                </a:solidFill>
              </a:rPr>
              <a:t>Pivot</a:t>
            </a:r>
          </a:p>
        </p:txBody>
      </p:sp>
      <p:sp>
        <p:nvSpPr>
          <p:cNvPr id="267" name="TextBox 266">
            <a:extLst>
              <a:ext uri="{FF2B5EF4-FFF2-40B4-BE49-F238E27FC236}">
                <a16:creationId xmlns:a16="http://schemas.microsoft.com/office/drawing/2014/main" id="{F5CCA8C0-4E99-647E-F4CA-0E5E7C867EBC}"/>
              </a:ext>
            </a:extLst>
          </p:cNvPr>
          <p:cNvSpPr txBox="1"/>
          <p:nvPr userDrawn="1"/>
        </p:nvSpPr>
        <p:spPr>
          <a:xfrm>
            <a:off x="5386780" y="2579675"/>
            <a:ext cx="713232" cy="338328"/>
          </a:xfrm>
          <a:prstGeom prst="rect">
            <a:avLst/>
          </a:prstGeom>
          <a:noFill/>
        </p:spPr>
        <p:txBody>
          <a:bodyPr wrap="square" lIns="0" rIns="0">
            <a:noAutofit/>
          </a:bodyPr>
          <a:lstStyle/>
          <a:p>
            <a:pPr algn="ctr"/>
            <a:r>
              <a:rPr lang="en-US" sz="800">
                <a:solidFill>
                  <a:schemeClr val="bg1"/>
                </a:solidFill>
              </a:rPr>
              <a:t>Plugin</a:t>
            </a:r>
          </a:p>
        </p:txBody>
      </p:sp>
      <p:sp>
        <p:nvSpPr>
          <p:cNvPr id="268" name="TextBox 267">
            <a:extLst>
              <a:ext uri="{FF2B5EF4-FFF2-40B4-BE49-F238E27FC236}">
                <a16:creationId xmlns:a16="http://schemas.microsoft.com/office/drawing/2014/main" id="{856E923A-43F6-A82C-317E-C9E29C059489}"/>
              </a:ext>
            </a:extLst>
          </p:cNvPr>
          <p:cNvSpPr txBox="1"/>
          <p:nvPr userDrawn="1"/>
        </p:nvSpPr>
        <p:spPr>
          <a:xfrm>
            <a:off x="6100904" y="2579675"/>
            <a:ext cx="713232" cy="338328"/>
          </a:xfrm>
          <a:prstGeom prst="rect">
            <a:avLst/>
          </a:prstGeom>
          <a:noFill/>
        </p:spPr>
        <p:txBody>
          <a:bodyPr wrap="square" lIns="0" rIns="0">
            <a:noAutofit/>
          </a:bodyPr>
          <a:lstStyle/>
          <a:p>
            <a:pPr algn="ctr"/>
            <a:r>
              <a:rPr lang="en-US" sz="800">
                <a:solidFill>
                  <a:schemeClr val="bg1"/>
                </a:solidFill>
              </a:rPr>
              <a:t>Process identification</a:t>
            </a:r>
          </a:p>
        </p:txBody>
      </p:sp>
      <p:sp>
        <p:nvSpPr>
          <p:cNvPr id="269" name="TextBox 268">
            <a:extLst>
              <a:ext uri="{FF2B5EF4-FFF2-40B4-BE49-F238E27FC236}">
                <a16:creationId xmlns:a16="http://schemas.microsoft.com/office/drawing/2014/main" id="{A7BDB71F-8142-0704-1E10-6EA7A6E433FE}"/>
              </a:ext>
            </a:extLst>
          </p:cNvPr>
          <p:cNvSpPr txBox="1"/>
          <p:nvPr userDrawn="1"/>
        </p:nvSpPr>
        <p:spPr>
          <a:xfrm>
            <a:off x="6815028" y="2579675"/>
            <a:ext cx="713232" cy="338328"/>
          </a:xfrm>
          <a:prstGeom prst="rect">
            <a:avLst/>
          </a:prstGeom>
          <a:noFill/>
        </p:spPr>
        <p:txBody>
          <a:bodyPr wrap="square" lIns="0" rIns="0">
            <a:noAutofit/>
          </a:bodyPr>
          <a:lstStyle/>
          <a:p>
            <a:pPr algn="ctr"/>
            <a:r>
              <a:rPr lang="en-US" sz="800">
                <a:solidFill>
                  <a:schemeClr val="bg1"/>
                </a:solidFill>
              </a:rPr>
              <a:t>Process identification 2</a:t>
            </a:r>
          </a:p>
        </p:txBody>
      </p:sp>
      <p:sp>
        <p:nvSpPr>
          <p:cNvPr id="270" name="TextBox 269">
            <a:extLst>
              <a:ext uri="{FF2B5EF4-FFF2-40B4-BE49-F238E27FC236}">
                <a16:creationId xmlns:a16="http://schemas.microsoft.com/office/drawing/2014/main" id="{A564DD25-0A7E-C0D6-784D-858451C342C7}"/>
              </a:ext>
            </a:extLst>
          </p:cNvPr>
          <p:cNvSpPr txBox="1"/>
          <p:nvPr userDrawn="1"/>
        </p:nvSpPr>
        <p:spPr>
          <a:xfrm>
            <a:off x="7529152" y="2579675"/>
            <a:ext cx="713232" cy="338328"/>
          </a:xfrm>
          <a:prstGeom prst="rect">
            <a:avLst/>
          </a:prstGeom>
          <a:noFill/>
        </p:spPr>
        <p:txBody>
          <a:bodyPr wrap="square" lIns="0" rIns="0">
            <a:noAutofit/>
          </a:bodyPr>
          <a:lstStyle/>
          <a:p>
            <a:pPr algn="ctr"/>
            <a:r>
              <a:rPr lang="en-US" sz="800">
                <a:solidFill>
                  <a:schemeClr val="bg1"/>
                </a:solidFill>
              </a:rPr>
              <a:t>Project</a:t>
            </a:r>
          </a:p>
        </p:txBody>
      </p:sp>
      <p:sp>
        <p:nvSpPr>
          <p:cNvPr id="271" name="TextBox 270">
            <a:extLst>
              <a:ext uri="{FF2B5EF4-FFF2-40B4-BE49-F238E27FC236}">
                <a16:creationId xmlns:a16="http://schemas.microsoft.com/office/drawing/2014/main" id="{209E35C5-9A9C-77EB-CC87-75A123626744}"/>
              </a:ext>
            </a:extLst>
          </p:cNvPr>
          <p:cNvSpPr txBox="1"/>
          <p:nvPr userDrawn="1"/>
        </p:nvSpPr>
        <p:spPr>
          <a:xfrm>
            <a:off x="8243276" y="2579675"/>
            <a:ext cx="713232" cy="338328"/>
          </a:xfrm>
          <a:prstGeom prst="rect">
            <a:avLst/>
          </a:prstGeom>
          <a:noFill/>
        </p:spPr>
        <p:txBody>
          <a:bodyPr wrap="square" lIns="0" rIns="0">
            <a:noAutofit/>
          </a:bodyPr>
          <a:lstStyle/>
          <a:p>
            <a:pPr algn="ctr"/>
            <a:r>
              <a:rPr lang="en-US" sz="800">
                <a:solidFill>
                  <a:schemeClr val="bg1"/>
                </a:solidFill>
              </a:rPr>
              <a:t>Promoter bullhorn</a:t>
            </a:r>
          </a:p>
        </p:txBody>
      </p:sp>
      <p:sp>
        <p:nvSpPr>
          <p:cNvPr id="272" name="TextBox 271">
            <a:extLst>
              <a:ext uri="{FF2B5EF4-FFF2-40B4-BE49-F238E27FC236}">
                <a16:creationId xmlns:a16="http://schemas.microsoft.com/office/drawing/2014/main" id="{DD8ADCAB-E313-CB09-9380-4A0C2D53D35F}"/>
              </a:ext>
            </a:extLst>
          </p:cNvPr>
          <p:cNvSpPr txBox="1"/>
          <p:nvPr userDrawn="1"/>
        </p:nvSpPr>
        <p:spPr>
          <a:xfrm>
            <a:off x="10385648" y="2579675"/>
            <a:ext cx="713232" cy="338328"/>
          </a:xfrm>
          <a:prstGeom prst="rect">
            <a:avLst/>
          </a:prstGeom>
          <a:noFill/>
        </p:spPr>
        <p:txBody>
          <a:bodyPr wrap="square" lIns="0" rIns="0">
            <a:noAutofit/>
          </a:bodyPr>
          <a:lstStyle/>
          <a:p>
            <a:pPr algn="ctr"/>
            <a:r>
              <a:rPr lang="en-US" sz="800">
                <a:solidFill>
                  <a:schemeClr val="bg1"/>
                </a:solidFill>
              </a:rPr>
              <a:t>Public </a:t>
            </a:r>
          </a:p>
          <a:p>
            <a:pPr algn="ctr"/>
            <a:r>
              <a:rPr lang="en-US" sz="800">
                <a:solidFill>
                  <a:schemeClr val="bg1"/>
                </a:solidFill>
              </a:rPr>
              <a:t>sector</a:t>
            </a:r>
          </a:p>
        </p:txBody>
      </p:sp>
      <p:sp>
        <p:nvSpPr>
          <p:cNvPr id="273" name="TextBox 272">
            <a:extLst>
              <a:ext uri="{FF2B5EF4-FFF2-40B4-BE49-F238E27FC236}">
                <a16:creationId xmlns:a16="http://schemas.microsoft.com/office/drawing/2014/main" id="{14285230-517D-62B2-F3B6-8517CFCEBEE8}"/>
              </a:ext>
            </a:extLst>
          </p:cNvPr>
          <p:cNvSpPr txBox="1"/>
          <p:nvPr userDrawn="1"/>
        </p:nvSpPr>
        <p:spPr>
          <a:xfrm>
            <a:off x="3244408" y="2579675"/>
            <a:ext cx="713232" cy="338328"/>
          </a:xfrm>
          <a:prstGeom prst="rect">
            <a:avLst/>
          </a:prstGeom>
          <a:noFill/>
        </p:spPr>
        <p:txBody>
          <a:bodyPr wrap="square" lIns="0" rIns="0">
            <a:noAutofit/>
          </a:bodyPr>
          <a:lstStyle/>
          <a:p>
            <a:pPr algn="ctr"/>
            <a:r>
              <a:rPr lang="en-US" sz="800">
                <a:solidFill>
                  <a:schemeClr val="bg1"/>
                </a:solidFill>
              </a:rPr>
              <a:t>OCR alt</a:t>
            </a:r>
          </a:p>
        </p:txBody>
      </p:sp>
    </p:spTree>
    <p:extLst>
      <p:ext uri="{BB962C8B-B14F-4D97-AF65-F5344CB8AC3E}">
        <p14:creationId xmlns:p14="http://schemas.microsoft.com/office/powerpoint/2010/main" val="22070960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Icons 2">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06F8458-66E1-4B4A-BC40-DD2CDA42EB1C}"/>
              </a:ext>
            </a:extLst>
          </p:cNvPr>
          <p:cNvSpPr>
            <a:spLocks noGrp="1"/>
          </p:cNvSpPr>
          <p:nvPr>
            <p:ph type="title"/>
          </p:nvPr>
        </p:nvSpPr>
        <p:spPr/>
        <p:txBody>
          <a:bodyPr/>
          <a:lstStyle/>
          <a:p>
            <a:r>
              <a:rPr lang="en-US"/>
              <a:t>Click to edit Master title style</a:t>
            </a:r>
          </a:p>
        </p:txBody>
      </p:sp>
      <p:sp>
        <p:nvSpPr>
          <p:cNvPr id="225" name="Rectangle 224">
            <a:extLst>
              <a:ext uri="{FF2B5EF4-FFF2-40B4-BE49-F238E27FC236}">
                <a16:creationId xmlns:a16="http://schemas.microsoft.com/office/drawing/2014/main" id="{8AC8E737-EA30-D709-BF9E-682B7B71C34C}"/>
              </a:ext>
            </a:extLst>
          </p:cNvPr>
          <p:cNvSpPr/>
          <p:nvPr userDrawn="1"/>
        </p:nvSpPr>
        <p:spPr>
          <a:xfrm>
            <a:off x="0" y="1143000"/>
            <a:ext cx="12188825" cy="5714999"/>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227" name="TextBox 226">
            <a:extLst>
              <a:ext uri="{FF2B5EF4-FFF2-40B4-BE49-F238E27FC236}">
                <a16:creationId xmlns:a16="http://schemas.microsoft.com/office/drawing/2014/main" id="{BF648F16-D083-ED0D-2636-2B3C89489602}"/>
              </a:ext>
            </a:extLst>
          </p:cNvPr>
          <p:cNvSpPr txBox="1"/>
          <p:nvPr userDrawn="1"/>
        </p:nvSpPr>
        <p:spPr>
          <a:xfrm>
            <a:off x="440508" y="1710252"/>
            <a:ext cx="709636" cy="338554"/>
          </a:xfrm>
          <a:prstGeom prst="rect">
            <a:avLst/>
          </a:prstGeom>
          <a:noFill/>
        </p:spPr>
        <p:txBody>
          <a:bodyPr wrap="square" lIns="0" rIns="0">
            <a:spAutoFit/>
          </a:bodyPr>
          <a:lstStyle/>
          <a:p>
            <a:pPr algn="ctr"/>
            <a:r>
              <a:rPr lang="en-US" sz="800">
                <a:solidFill>
                  <a:schemeClr val="bg1"/>
                </a:solidFill>
              </a:rPr>
              <a:t>Web </a:t>
            </a:r>
            <a:br>
              <a:rPr lang="en-US" sz="800">
                <a:solidFill>
                  <a:schemeClr val="bg1"/>
                </a:solidFill>
              </a:rPr>
            </a:br>
            <a:r>
              <a:rPr lang="en-US" sz="800">
                <a:solidFill>
                  <a:schemeClr val="bg1"/>
                </a:solidFill>
              </a:rPr>
              <a:t>scraping</a:t>
            </a:r>
          </a:p>
        </p:txBody>
      </p:sp>
      <p:sp>
        <p:nvSpPr>
          <p:cNvPr id="229" name="TextBox 228">
            <a:extLst>
              <a:ext uri="{FF2B5EF4-FFF2-40B4-BE49-F238E27FC236}">
                <a16:creationId xmlns:a16="http://schemas.microsoft.com/office/drawing/2014/main" id="{91DA539E-001B-33B6-CA9D-321951989179}"/>
              </a:ext>
            </a:extLst>
          </p:cNvPr>
          <p:cNvSpPr txBox="1"/>
          <p:nvPr userDrawn="1"/>
        </p:nvSpPr>
        <p:spPr>
          <a:xfrm>
            <a:off x="1147053" y="1710252"/>
            <a:ext cx="709636" cy="338554"/>
          </a:xfrm>
          <a:prstGeom prst="rect">
            <a:avLst/>
          </a:prstGeom>
          <a:noFill/>
        </p:spPr>
        <p:txBody>
          <a:bodyPr wrap="square" lIns="0" rIns="0">
            <a:spAutoFit/>
          </a:bodyPr>
          <a:lstStyle/>
          <a:p>
            <a:pPr algn="ctr"/>
            <a:r>
              <a:rPr lang="en-US" sz="800">
                <a:solidFill>
                  <a:schemeClr val="bg1"/>
                </a:solidFill>
              </a:rPr>
              <a:t>Thank </a:t>
            </a:r>
            <a:br>
              <a:rPr lang="en-US" sz="800">
                <a:solidFill>
                  <a:schemeClr val="bg1"/>
                </a:solidFill>
              </a:rPr>
            </a:br>
            <a:r>
              <a:rPr lang="en-US" sz="800">
                <a:solidFill>
                  <a:schemeClr val="bg1"/>
                </a:solidFill>
              </a:rPr>
              <a:t>you</a:t>
            </a:r>
          </a:p>
        </p:txBody>
      </p:sp>
      <p:sp>
        <p:nvSpPr>
          <p:cNvPr id="231" name="TextBox 230">
            <a:extLst>
              <a:ext uri="{FF2B5EF4-FFF2-40B4-BE49-F238E27FC236}">
                <a16:creationId xmlns:a16="http://schemas.microsoft.com/office/drawing/2014/main" id="{3626733C-973E-914C-F950-4DED8355AEF9}"/>
              </a:ext>
            </a:extLst>
          </p:cNvPr>
          <p:cNvSpPr txBox="1"/>
          <p:nvPr userDrawn="1"/>
        </p:nvSpPr>
        <p:spPr>
          <a:xfrm>
            <a:off x="1853598" y="1710252"/>
            <a:ext cx="709636" cy="338554"/>
          </a:xfrm>
          <a:prstGeom prst="rect">
            <a:avLst/>
          </a:prstGeom>
          <a:noFill/>
        </p:spPr>
        <p:txBody>
          <a:bodyPr wrap="square" lIns="0" rIns="0">
            <a:spAutoFit/>
          </a:bodyPr>
          <a:lstStyle/>
          <a:p>
            <a:pPr algn="ctr"/>
            <a:r>
              <a:rPr lang="en-US" sz="800">
                <a:solidFill>
                  <a:schemeClr val="bg1"/>
                </a:solidFill>
              </a:rPr>
              <a:t>Automated data entry</a:t>
            </a:r>
          </a:p>
        </p:txBody>
      </p:sp>
      <p:sp>
        <p:nvSpPr>
          <p:cNvPr id="233" name="TextBox 232">
            <a:extLst>
              <a:ext uri="{FF2B5EF4-FFF2-40B4-BE49-F238E27FC236}">
                <a16:creationId xmlns:a16="http://schemas.microsoft.com/office/drawing/2014/main" id="{D88D93AC-C127-461F-7DD5-71F80219F028}"/>
              </a:ext>
            </a:extLst>
          </p:cNvPr>
          <p:cNvSpPr txBox="1"/>
          <p:nvPr userDrawn="1"/>
        </p:nvSpPr>
        <p:spPr>
          <a:xfrm>
            <a:off x="2560143" y="1710252"/>
            <a:ext cx="709636" cy="215444"/>
          </a:xfrm>
          <a:prstGeom prst="rect">
            <a:avLst/>
          </a:prstGeom>
          <a:noFill/>
        </p:spPr>
        <p:txBody>
          <a:bodyPr wrap="square" lIns="0" rIns="0">
            <a:spAutoFit/>
          </a:bodyPr>
          <a:lstStyle/>
          <a:p>
            <a:pPr algn="ctr"/>
            <a:r>
              <a:rPr lang="en-US" sz="800">
                <a:solidFill>
                  <a:schemeClr val="bg1"/>
                </a:solidFill>
              </a:rPr>
              <a:t>Automation</a:t>
            </a:r>
          </a:p>
        </p:txBody>
      </p:sp>
      <p:sp>
        <p:nvSpPr>
          <p:cNvPr id="235" name="TextBox 234">
            <a:extLst>
              <a:ext uri="{FF2B5EF4-FFF2-40B4-BE49-F238E27FC236}">
                <a16:creationId xmlns:a16="http://schemas.microsoft.com/office/drawing/2014/main" id="{911D7E45-1DA8-7F8A-190C-D29F2CD1B282}"/>
              </a:ext>
            </a:extLst>
          </p:cNvPr>
          <p:cNvSpPr txBox="1"/>
          <p:nvPr userDrawn="1"/>
        </p:nvSpPr>
        <p:spPr>
          <a:xfrm>
            <a:off x="3266688" y="1710252"/>
            <a:ext cx="709636" cy="338554"/>
          </a:xfrm>
          <a:prstGeom prst="rect">
            <a:avLst/>
          </a:prstGeom>
          <a:noFill/>
        </p:spPr>
        <p:txBody>
          <a:bodyPr wrap="square" lIns="0" rIns="0">
            <a:spAutoFit/>
          </a:bodyPr>
          <a:lstStyle/>
          <a:p>
            <a:pPr algn="ctr"/>
            <a:r>
              <a:rPr lang="en-US" sz="800">
                <a:solidFill>
                  <a:schemeClr val="bg1"/>
                </a:solidFill>
              </a:rPr>
              <a:t>Background</a:t>
            </a:r>
            <a:br>
              <a:rPr lang="en-US" sz="800">
                <a:solidFill>
                  <a:schemeClr val="bg1"/>
                </a:solidFill>
              </a:rPr>
            </a:br>
            <a:r>
              <a:rPr lang="en-US" sz="800">
                <a:solidFill>
                  <a:schemeClr val="bg1"/>
                </a:solidFill>
              </a:rPr>
              <a:t>automation</a:t>
            </a:r>
          </a:p>
        </p:txBody>
      </p:sp>
      <p:sp>
        <p:nvSpPr>
          <p:cNvPr id="237" name="TextBox 236">
            <a:extLst>
              <a:ext uri="{FF2B5EF4-FFF2-40B4-BE49-F238E27FC236}">
                <a16:creationId xmlns:a16="http://schemas.microsoft.com/office/drawing/2014/main" id="{0C3D5B44-84AE-413C-FDA4-3623F6284D1F}"/>
              </a:ext>
            </a:extLst>
          </p:cNvPr>
          <p:cNvSpPr txBox="1"/>
          <p:nvPr userDrawn="1"/>
        </p:nvSpPr>
        <p:spPr>
          <a:xfrm>
            <a:off x="3973233" y="1710252"/>
            <a:ext cx="709636" cy="215444"/>
          </a:xfrm>
          <a:prstGeom prst="rect">
            <a:avLst/>
          </a:prstGeom>
          <a:noFill/>
        </p:spPr>
        <p:txBody>
          <a:bodyPr wrap="square" lIns="0" rIns="0">
            <a:spAutoFit/>
          </a:bodyPr>
          <a:lstStyle/>
          <a:p>
            <a:pPr algn="ctr"/>
            <a:r>
              <a:rPr lang="en-US" sz="800">
                <a:solidFill>
                  <a:schemeClr val="bg1"/>
                </a:solidFill>
              </a:rPr>
              <a:t>Big scale</a:t>
            </a:r>
          </a:p>
        </p:txBody>
      </p:sp>
      <p:sp>
        <p:nvSpPr>
          <p:cNvPr id="239" name="TextBox 238">
            <a:extLst>
              <a:ext uri="{FF2B5EF4-FFF2-40B4-BE49-F238E27FC236}">
                <a16:creationId xmlns:a16="http://schemas.microsoft.com/office/drawing/2014/main" id="{A4AA4B76-4B79-8FC8-0747-9B42E5A0CC6C}"/>
              </a:ext>
            </a:extLst>
          </p:cNvPr>
          <p:cNvSpPr txBox="1"/>
          <p:nvPr userDrawn="1"/>
        </p:nvSpPr>
        <p:spPr>
          <a:xfrm>
            <a:off x="4679778" y="1710252"/>
            <a:ext cx="709636" cy="215444"/>
          </a:xfrm>
          <a:prstGeom prst="rect">
            <a:avLst/>
          </a:prstGeom>
          <a:noFill/>
        </p:spPr>
        <p:txBody>
          <a:bodyPr wrap="square" lIns="0" rIns="0">
            <a:spAutoFit/>
          </a:bodyPr>
          <a:lstStyle/>
          <a:p>
            <a:pPr algn="ctr"/>
            <a:r>
              <a:rPr lang="en-US" sz="800">
                <a:solidFill>
                  <a:schemeClr val="bg1"/>
                </a:solidFill>
              </a:rPr>
              <a:t>Bookmark</a:t>
            </a:r>
          </a:p>
        </p:txBody>
      </p:sp>
      <p:sp>
        <p:nvSpPr>
          <p:cNvPr id="241" name="TextBox 240">
            <a:extLst>
              <a:ext uri="{FF2B5EF4-FFF2-40B4-BE49-F238E27FC236}">
                <a16:creationId xmlns:a16="http://schemas.microsoft.com/office/drawing/2014/main" id="{D65E2862-FBD2-E5A7-9A3D-CF978A9DA2B9}"/>
              </a:ext>
            </a:extLst>
          </p:cNvPr>
          <p:cNvSpPr txBox="1"/>
          <p:nvPr userDrawn="1"/>
        </p:nvSpPr>
        <p:spPr>
          <a:xfrm>
            <a:off x="5386323" y="1710252"/>
            <a:ext cx="709636" cy="338554"/>
          </a:xfrm>
          <a:prstGeom prst="rect">
            <a:avLst/>
          </a:prstGeom>
          <a:noFill/>
        </p:spPr>
        <p:txBody>
          <a:bodyPr wrap="square" lIns="0" rIns="0">
            <a:spAutoFit/>
          </a:bodyPr>
          <a:lstStyle/>
          <a:p>
            <a:pPr algn="ctr"/>
            <a:r>
              <a:rPr lang="en-US" sz="800">
                <a:solidFill>
                  <a:schemeClr val="bg1"/>
                </a:solidFill>
              </a:rPr>
              <a:t>Business partner alt 2</a:t>
            </a:r>
          </a:p>
        </p:txBody>
      </p:sp>
      <p:sp>
        <p:nvSpPr>
          <p:cNvPr id="243" name="TextBox 242">
            <a:extLst>
              <a:ext uri="{FF2B5EF4-FFF2-40B4-BE49-F238E27FC236}">
                <a16:creationId xmlns:a16="http://schemas.microsoft.com/office/drawing/2014/main" id="{A66A8ED0-618F-E2D5-7B8B-5CADC3F308F2}"/>
              </a:ext>
            </a:extLst>
          </p:cNvPr>
          <p:cNvSpPr txBox="1"/>
          <p:nvPr userDrawn="1"/>
        </p:nvSpPr>
        <p:spPr>
          <a:xfrm>
            <a:off x="6092868" y="1710252"/>
            <a:ext cx="709636" cy="338554"/>
          </a:xfrm>
          <a:prstGeom prst="rect">
            <a:avLst/>
          </a:prstGeom>
          <a:noFill/>
        </p:spPr>
        <p:txBody>
          <a:bodyPr wrap="square" lIns="0" rIns="0">
            <a:spAutoFit/>
          </a:bodyPr>
          <a:lstStyle/>
          <a:p>
            <a:pPr algn="ctr"/>
            <a:r>
              <a:rPr lang="en-US" sz="800">
                <a:solidFill>
                  <a:schemeClr val="bg1"/>
                </a:solidFill>
              </a:rPr>
              <a:t>Business partner alt</a:t>
            </a:r>
          </a:p>
        </p:txBody>
      </p:sp>
      <p:sp>
        <p:nvSpPr>
          <p:cNvPr id="245" name="TextBox 244">
            <a:extLst>
              <a:ext uri="{FF2B5EF4-FFF2-40B4-BE49-F238E27FC236}">
                <a16:creationId xmlns:a16="http://schemas.microsoft.com/office/drawing/2014/main" id="{5F5C8453-F2AB-C88A-2D64-477122A17ADF}"/>
              </a:ext>
            </a:extLst>
          </p:cNvPr>
          <p:cNvSpPr txBox="1"/>
          <p:nvPr userDrawn="1"/>
        </p:nvSpPr>
        <p:spPr>
          <a:xfrm>
            <a:off x="6799413" y="1710252"/>
            <a:ext cx="709636" cy="338554"/>
          </a:xfrm>
          <a:prstGeom prst="rect">
            <a:avLst/>
          </a:prstGeom>
          <a:noFill/>
        </p:spPr>
        <p:txBody>
          <a:bodyPr wrap="square" lIns="0" rIns="0">
            <a:spAutoFit/>
          </a:bodyPr>
          <a:lstStyle/>
          <a:p>
            <a:pPr algn="ctr"/>
            <a:r>
              <a:rPr lang="en-US" sz="800">
                <a:solidFill>
                  <a:schemeClr val="bg1"/>
                </a:solidFill>
              </a:rPr>
              <a:t>Business </a:t>
            </a:r>
            <a:r>
              <a:rPr lang="en-US" sz="800" err="1">
                <a:solidFill>
                  <a:schemeClr val="bg1"/>
                </a:solidFill>
              </a:rPr>
              <a:t>partnerup</a:t>
            </a:r>
            <a:endParaRPr lang="en-US" sz="800">
              <a:solidFill>
                <a:schemeClr val="bg1"/>
              </a:solidFill>
            </a:endParaRPr>
          </a:p>
        </p:txBody>
      </p:sp>
      <p:sp>
        <p:nvSpPr>
          <p:cNvPr id="247" name="TextBox 246">
            <a:extLst>
              <a:ext uri="{FF2B5EF4-FFF2-40B4-BE49-F238E27FC236}">
                <a16:creationId xmlns:a16="http://schemas.microsoft.com/office/drawing/2014/main" id="{0B25133F-E74F-B04A-084D-B011DCFFDE15}"/>
              </a:ext>
            </a:extLst>
          </p:cNvPr>
          <p:cNvSpPr txBox="1"/>
          <p:nvPr userDrawn="1"/>
        </p:nvSpPr>
        <p:spPr>
          <a:xfrm>
            <a:off x="7505958" y="1710252"/>
            <a:ext cx="709636" cy="215444"/>
          </a:xfrm>
          <a:prstGeom prst="rect">
            <a:avLst/>
          </a:prstGeom>
          <a:noFill/>
        </p:spPr>
        <p:txBody>
          <a:bodyPr wrap="square" lIns="0" rIns="0">
            <a:spAutoFit/>
          </a:bodyPr>
          <a:lstStyle/>
          <a:p>
            <a:pPr algn="ctr"/>
            <a:r>
              <a:rPr lang="en-US" sz="800">
                <a:solidFill>
                  <a:schemeClr val="bg1"/>
                </a:solidFill>
              </a:rPr>
              <a:t>Certification</a:t>
            </a:r>
          </a:p>
        </p:txBody>
      </p:sp>
      <p:sp>
        <p:nvSpPr>
          <p:cNvPr id="249" name="TextBox 248">
            <a:extLst>
              <a:ext uri="{FF2B5EF4-FFF2-40B4-BE49-F238E27FC236}">
                <a16:creationId xmlns:a16="http://schemas.microsoft.com/office/drawing/2014/main" id="{219207F7-E896-A943-04ED-E43589171FF8}"/>
              </a:ext>
            </a:extLst>
          </p:cNvPr>
          <p:cNvSpPr txBox="1"/>
          <p:nvPr userDrawn="1"/>
        </p:nvSpPr>
        <p:spPr>
          <a:xfrm>
            <a:off x="8212503" y="1710252"/>
            <a:ext cx="709636" cy="215444"/>
          </a:xfrm>
          <a:prstGeom prst="rect">
            <a:avLst/>
          </a:prstGeom>
          <a:noFill/>
        </p:spPr>
        <p:txBody>
          <a:bodyPr wrap="square" lIns="0" rIns="0">
            <a:spAutoFit/>
          </a:bodyPr>
          <a:lstStyle/>
          <a:p>
            <a:pPr algn="ctr"/>
            <a:r>
              <a:rPr lang="en-US" sz="800">
                <a:solidFill>
                  <a:schemeClr val="bg1"/>
                </a:solidFill>
              </a:rPr>
              <a:t>Chart</a:t>
            </a:r>
          </a:p>
        </p:txBody>
      </p:sp>
      <p:sp>
        <p:nvSpPr>
          <p:cNvPr id="251" name="TextBox 250">
            <a:extLst>
              <a:ext uri="{FF2B5EF4-FFF2-40B4-BE49-F238E27FC236}">
                <a16:creationId xmlns:a16="http://schemas.microsoft.com/office/drawing/2014/main" id="{A53CF8A3-B4B7-DA5D-69A4-0AC8026A2D51}"/>
              </a:ext>
            </a:extLst>
          </p:cNvPr>
          <p:cNvSpPr txBox="1"/>
          <p:nvPr userDrawn="1"/>
        </p:nvSpPr>
        <p:spPr>
          <a:xfrm>
            <a:off x="8919048" y="1710252"/>
            <a:ext cx="709636" cy="338554"/>
          </a:xfrm>
          <a:prstGeom prst="rect">
            <a:avLst/>
          </a:prstGeom>
          <a:noFill/>
        </p:spPr>
        <p:txBody>
          <a:bodyPr wrap="square" lIns="0" rIns="0">
            <a:spAutoFit/>
          </a:bodyPr>
          <a:lstStyle/>
          <a:p>
            <a:pPr algn="ctr"/>
            <a:r>
              <a:rPr lang="en-US" sz="800">
                <a:solidFill>
                  <a:schemeClr val="bg1"/>
                </a:solidFill>
              </a:rPr>
              <a:t>Course foundation 2</a:t>
            </a:r>
          </a:p>
        </p:txBody>
      </p:sp>
      <p:sp>
        <p:nvSpPr>
          <p:cNvPr id="253" name="TextBox 252">
            <a:extLst>
              <a:ext uri="{FF2B5EF4-FFF2-40B4-BE49-F238E27FC236}">
                <a16:creationId xmlns:a16="http://schemas.microsoft.com/office/drawing/2014/main" id="{35F53499-501C-A50B-3720-0C085F287A0C}"/>
              </a:ext>
            </a:extLst>
          </p:cNvPr>
          <p:cNvSpPr txBox="1"/>
          <p:nvPr userDrawn="1"/>
        </p:nvSpPr>
        <p:spPr>
          <a:xfrm>
            <a:off x="9625593" y="1710252"/>
            <a:ext cx="709636" cy="338554"/>
          </a:xfrm>
          <a:prstGeom prst="rect">
            <a:avLst/>
          </a:prstGeom>
          <a:noFill/>
        </p:spPr>
        <p:txBody>
          <a:bodyPr wrap="square" lIns="0" rIns="0">
            <a:spAutoFit/>
          </a:bodyPr>
          <a:lstStyle/>
          <a:p>
            <a:pPr algn="ctr"/>
            <a:r>
              <a:rPr lang="en-US" sz="800">
                <a:solidFill>
                  <a:schemeClr val="bg1"/>
                </a:solidFill>
              </a:rPr>
              <a:t>Course foundation 3</a:t>
            </a:r>
          </a:p>
        </p:txBody>
      </p:sp>
      <p:sp>
        <p:nvSpPr>
          <p:cNvPr id="255" name="TextBox 254">
            <a:extLst>
              <a:ext uri="{FF2B5EF4-FFF2-40B4-BE49-F238E27FC236}">
                <a16:creationId xmlns:a16="http://schemas.microsoft.com/office/drawing/2014/main" id="{B741B6B7-FD5F-C05A-A071-EB8EAD000290}"/>
              </a:ext>
            </a:extLst>
          </p:cNvPr>
          <p:cNvSpPr txBox="1"/>
          <p:nvPr userDrawn="1"/>
        </p:nvSpPr>
        <p:spPr>
          <a:xfrm>
            <a:off x="10332138" y="1710252"/>
            <a:ext cx="709636" cy="338554"/>
          </a:xfrm>
          <a:prstGeom prst="rect">
            <a:avLst/>
          </a:prstGeom>
          <a:noFill/>
        </p:spPr>
        <p:txBody>
          <a:bodyPr wrap="square" lIns="0" rIns="0">
            <a:spAutoFit/>
          </a:bodyPr>
          <a:lstStyle/>
          <a:p>
            <a:pPr algn="ctr"/>
            <a:r>
              <a:rPr lang="en-US" sz="800">
                <a:solidFill>
                  <a:schemeClr val="bg1"/>
                </a:solidFill>
              </a:rPr>
              <a:t>Course foundation</a:t>
            </a:r>
          </a:p>
        </p:txBody>
      </p:sp>
      <p:sp>
        <p:nvSpPr>
          <p:cNvPr id="257" name="TextBox 256">
            <a:extLst>
              <a:ext uri="{FF2B5EF4-FFF2-40B4-BE49-F238E27FC236}">
                <a16:creationId xmlns:a16="http://schemas.microsoft.com/office/drawing/2014/main" id="{1F6F3398-D490-0351-6C1D-9716DBFD5841}"/>
              </a:ext>
            </a:extLst>
          </p:cNvPr>
          <p:cNvSpPr txBox="1"/>
          <p:nvPr userDrawn="1"/>
        </p:nvSpPr>
        <p:spPr>
          <a:xfrm>
            <a:off x="11038681" y="1710252"/>
            <a:ext cx="709636" cy="338554"/>
          </a:xfrm>
          <a:prstGeom prst="rect">
            <a:avLst/>
          </a:prstGeom>
          <a:noFill/>
        </p:spPr>
        <p:txBody>
          <a:bodyPr wrap="square" lIns="0" rIns="0">
            <a:spAutoFit/>
          </a:bodyPr>
          <a:lstStyle/>
          <a:p>
            <a:pPr algn="ctr"/>
            <a:r>
              <a:rPr lang="en-US" sz="800">
                <a:solidFill>
                  <a:schemeClr val="bg1"/>
                </a:solidFill>
              </a:rPr>
              <a:t>Web </a:t>
            </a:r>
            <a:br>
              <a:rPr lang="en-US" sz="800">
                <a:solidFill>
                  <a:schemeClr val="bg1"/>
                </a:solidFill>
              </a:rPr>
            </a:br>
            <a:r>
              <a:rPr lang="en-US" sz="800">
                <a:solidFill>
                  <a:schemeClr val="bg1"/>
                </a:solidFill>
              </a:rPr>
              <a:t>expert</a:t>
            </a:r>
          </a:p>
        </p:txBody>
      </p:sp>
      <p:sp>
        <p:nvSpPr>
          <p:cNvPr id="259" name="TextBox 258">
            <a:extLst>
              <a:ext uri="{FF2B5EF4-FFF2-40B4-BE49-F238E27FC236}">
                <a16:creationId xmlns:a16="http://schemas.microsoft.com/office/drawing/2014/main" id="{D303820A-2D7A-D43A-4DFF-9614A08B1F4B}"/>
              </a:ext>
            </a:extLst>
          </p:cNvPr>
          <p:cNvSpPr txBox="1"/>
          <p:nvPr userDrawn="1"/>
        </p:nvSpPr>
        <p:spPr>
          <a:xfrm>
            <a:off x="440508" y="2532310"/>
            <a:ext cx="709636" cy="338554"/>
          </a:xfrm>
          <a:prstGeom prst="rect">
            <a:avLst/>
          </a:prstGeom>
          <a:noFill/>
        </p:spPr>
        <p:txBody>
          <a:bodyPr wrap="square" lIns="0" rIns="0">
            <a:spAutoFit/>
          </a:bodyPr>
          <a:lstStyle/>
          <a:p>
            <a:pPr algn="ctr"/>
            <a:r>
              <a:rPr lang="en-US" sz="800">
                <a:solidFill>
                  <a:schemeClr val="bg1"/>
                </a:solidFill>
              </a:rPr>
              <a:t>Course-orchestrator</a:t>
            </a:r>
          </a:p>
        </p:txBody>
      </p:sp>
      <p:sp>
        <p:nvSpPr>
          <p:cNvPr id="261" name="TextBox 260">
            <a:extLst>
              <a:ext uri="{FF2B5EF4-FFF2-40B4-BE49-F238E27FC236}">
                <a16:creationId xmlns:a16="http://schemas.microsoft.com/office/drawing/2014/main" id="{D971E0F7-4308-0985-CFAF-0623B81CCB9D}"/>
              </a:ext>
            </a:extLst>
          </p:cNvPr>
          <p:cNvSpPr txBox="1"/>
          <p:nvPr userDrawn="1"/>
        </p:nvSpPr>
        <p:spPr>
          <a:xfrm>
            <a:off x="1147053" y="2532310"/>
            <a:ext cx="709636" cy="215444"/>
          </a:xfrm>
          <a:prstGeom prst="rect">
            <a:avLst/>
          </a:prstGeom>
          <a:noFill/>
        </p:spPr>
        <p:txBody>
          <a:bodyPr wrap="square" lIns="0" rIns="0">
            <a:spAutoFit/>
          </a:bodyPr>
          <a:lstStyle/>
          <a:p>
            <a:pPr algn="ctr"/>
            <a:r>
              <a:rPr lang="en-US" sz="800">
                <a:solidFill>
                  <a:schemeClr val="bg1"/>
                </a:solidFill>
              </a:rPr>
              <a:t>CRM</a:t>
            </a:r>
          </a:p>
        </p:txBody>
      </p:sp>
      <p:sp>
        <p:nvSpPr>
          <p:cNvPr id="263" name="TextBox 262">
            <a:extLst>
              <a:ext uri="{FF2B5EF4-FFF2-40B4-BE49-F238E27FC236}">
                <a16:creationId xmlns:a16="http://schemas.microsoft.com/office/drawing/2014/main" id="{F2BD3C5E-2571-8B2C-0526-509C3B16E4EA}"/>
              </a:ext>
            </a:extLst>
          </p:cNvPr>
          <p:cNvSpPr txBox="1"/>
          <p:nvPr userDrawn="1"/>
        </p:nvSpPr>
        <p:spPr>
          <a:xfrm>
            <a:off x="1853598" y="2532310"/>
            <a:ext cx="709636" cy="215444"/>
          </a:xfrm>
          <a:prstGeom prst="rect">
            <a:avLst/>
          </a:prstGeom>
          <a:noFill/>
        </p:spPr>
        <p:txBody>
          <a:bodyPr wrap="square" lIns="0" rIns="0">
            <a:spAutoFit/>
          </a:bodyPr>
          <a:lstStyle/>
          <a:p>
            <a:pPr algn="ctr"/>
            <a:r>
              <a:rPr lang="en-US" sz="800">
                <a:solidFill>
                  <a:schemeClr val="bg1"/>
                </a:solidFill>
              </a:rPr>
              <a:t>Crown</a:t>
            </a:r>
          </a:p>
        </p:txBody>
      </p:sp>
      <p:sp>
        <p:nvSpPr>
          <p:cNvPr id="265" name="TextBox 264">
            <a:extLst>
              <a:ext uri="{FF2B5EF4-FFF2-40B4-BE49-F238E27FC236}">
                <a16:creationId xmlns:a16="http://schemas.microsoft.com/office/drawing/2014/main" id="{2987655D-5622-6E12-5C54-20F38C50DB24}"/>
              </a:ext>
            </a:extLst>
          </p:cNvPr>
          <p:cNvSpPr txBox="1"/>
          <p:nvPr userDrawn="1"/>
        </p:nvSpPr>
        <p:spPr>
          <a:xfrm>
            <a:off x="2560143" y="2532310"/>
            <a:ext cx="709636" cy="338554"/>
          </a:xfrm>
          <a:prstGeom prst="rect">
            <a:avLst/>
          </a:prstGeom>
          <a:noFill/>
        </p:spPr>
        <p:txBody>
          <a:bodyPr wrap="square" lIns="0" rIns="0">
            <a:spAutoFit/>
          </a:bodyPr>
          <a:lstStyle/>
          <a:p>
            <a:pPr algn="ctr"/>
            <a:r>
              <a:rPr lang="en-US" sz="800">
                <a:solidFill>
                  <a:schemeClr val="bg1"/>
                </a:solidFill>
              </a:rPr>
              <a:t>Cultural acceptance</a:t>
            </a:r>
          </a:p>
        </p:txBody>
      </p:sp>
      <p:sp>
        <p:nvSpPr>
          <p:cNvPr id="267" name="TextBox 266">
            <a:extLst>
              <a:ext uri="{FF2B5EF4-FFF2-40B4-BE49-F238E27FC236}">
                <a16:creationId xmlns:a16="http://schemas.microsoft.com/office/drawing/2014/main" id="{CAAE7E04-10C1-C539-7D9D-C2546EB679FC}"/>
              </a:ext>
            </a:extLst>
          </p:cNvPr>
          <p:cNvSpPr txBox="1"/>
          <p:nvPr userDrawn="1"/>
        </p:nvSpPr>
        <p:spPr>
          <a:xfrm>
            <a:off x="3266688" y="2532310"/>
            <a:ext cx="709636" cy="338554"/>
          </a:xfrm>
          <a:prstGeom prst="rect">
            <a:avLst/>
          </a:prstGeom>
          <a:noFill/>
        </p:spPr>
        <p:txBody>
          <a:bodyPr wrap="square" lIns="0" rIns="0">
            <a:spAutoFit/>
          </a:bodyPr>
          <a:lstStyle/>
          <a:p>
            <a:pPr algn="ctr"/>
            <a:r>
              <a:rPr lang="en-US" sz="800">
                <a:solidFill>
                  <a:schemeClr val="bg1"/>
                </a:solidFill>
              </a:rPr>
              <a:t>Desktop program</a:t>
            </a:r>
          </a:p>
        </p:txBody>
      </p:sp>
      <p:sp>
        <p:nvSpPr>
          <p:cNvPr id="269" name="TextBox 268">
            <a:extLst>
              <a:ext uri="{FF2B5EF4-FFF2-40B4-BE49-F238E27FC236}">
                <a16:creationId xmlns:a16="http://schemas.microsoft.com/office/drawing/2014/main" id="{28289255-A7FD-3E7E-6FEE-74F6C05B9A1E}"/>
              </a:ext>
            </a:extLst>
          </p:cNvPr>
          <p:cNvSpPr txBox="1"/>
          <p:nvPr userDrawn="1"/>
        </p:nvSpPr>
        <p:spPr>
          <a:xfrm>
            <a:off x="3973233" y="2532310"/>
            <a:ext cx="709636" cy="215444"/>
          </a:xfrm>
          <a:prstGeom prst="rect">
            <a:avLst/>
          </a:prstGeom>
          <a:noFill/>
        </p:spPr>
        <p:txBody>
          <a:bodyPr wrap="square" lIns="0" rIns="0">
            <a:spAutoFit/>
          </a:bodyPr>
          <a:lstStyle/>
          <a:p>
            <a:pPr algn="ctr"/>
            <a:r>
              <a:rPr lang="en-US" sz="800">
                <a:solidFill>
                  <a:schemeClr val="bg1"/>
                </a:solidFill>
              </a:rPr>
              <a:t>Decrease</a:t>
            </a:r>
          </a:p>
        </p:txBody>
      </p:sp>
      <p:sp>
        <p:nvSpPr>
          <p:cNvPr id="271" name="TextBox 270">
            <a:extLst>
              <a:ext uri="{FF2B5EF4-FFF2-40B4-BE49-F238E27FC236}">
                <a16:creationId xmlns:a16="http://schemas.microsoft.com/office/drawing/2014/main" id="{963DEA01-4CC6-2BF1-957C-4A2689D84B4E}"/>
              </a:ext>
            </a:extLst>
          </p:cNvPr>
          <p:cNvSpPr txBox="1"/>
          <p:nvPr userDrawn="1"/>
        </p:nvSpPr>
        <p:spPr>
          <a:xfrm>
            <a:off x="4679778" y="2532310"/>
            <a:ext cx="709636" cy="215444"/>
          </a:xfrm>
          <a:prstGeom prst="rect">
            <a:avLst/>
          </a:prstGeom>
          <a:noFill/>
        </p:spPr>
        <p:txBody>
          <a:bodyPr wrap="square" lIns="0" rIns="0">
            <a:spAutoFit/>
          </a:bodyPr>
          <a:lstStyle/>
          <a:p>
            <a:pPr algn="ctr"/>
            <a:r>
              <a:rPr lang="en-US" sz="800">
                <a:solidFill>
                  <a:schemeClr val="bg1"/>
                </a:solidFill>
              </a:rPr>
              <a:t>Document</a:t>
            </a:r>
          </a:p>
        </p:txBody>
      </p:sp>
      <p:sp>
        <p:nvSpPr>
          <p:cNvPr id="273" name="TextBox 272">
            <a:extLst>
              <a:ext uri="{FF2B5EF4-FFF2-40B4-BE49-F238E27FC236}">
                <a16:creationId xmlns:a16="http://schemas.microsoft.com/office/drawing/2014/main" id="{38BB3C19-7AD5-FFE8-138A-15FF868093E2}"/>
              </a:ext>
            </a:extLst>
          </p:cNvPr>
          <p:cNvSpPr txBox="1"/>
          <p:nvPr userDrawn="1"/>
        </p:nvSpPr>
        <p:spPr>
          <a:xfrm>
            <a:off x="5386323" y="2532310"/>
            <a:ext cx="709636" cy="215444"/>
          </a:xfrm>
          <a:prstGeom prst="rect">
            <a:avLst/>
          </a:prstGeom>
          <a:noFill/>
        </p:spPr>
        <p:txBody>
          <a:bodyPr wrap="square" lIns="0" rIns="0">
            <a:spAutoFit/>
          </a:bodyPr>
          <a:lstStyle/>
          <a:p>
            <a:pPr algn="ctr"/>
            <a:r>
              <a:rPr lang="en-US" sz="800">
                <a:solidFill>
                  <a:schemeClr val="bg1"/>
                </a:solidFill>
              </a:rPr>
              <a:t>Done</a:t>
            </a:r>
          </a:p>
        </p:txBody>
      </p:sp>
      <p:sp>
        <p:nvSpPr>
          <p:cNvPr id="275" name="TextBox 274">
            <a:extLst>
              <a:ext uri="{FF2B5EF4-FFF2-40B4-BE49-F238E27FC236}">
                <a16:creationId xmlns:a16="http://schemas.microsoft.com/office/drawing/2014/main" id="{4F724678-D382-501C-ED3E-16D47603EB4E}"/>
              </a:ext>
            </a:extLst>
          </p:cNvPr>
          <p:cNvSpPr txBox="1"/>
          <p:nvPr userDrawn="1"/>
        </p:nvSpPr>
        <p:spPr>
          <a:xfrm>
            <a:off x="6092868" y="2532310"/>
            <a:ext cx="709636" cy="215444"/>
          </a:xfrm>
          <a:prstGeom prst="rect">
            <a:avLst/>
          </a:prstGeom>
          <a:noFill/>
        </p:spPr>
        <p:txBody>
          <a:bodyPr wrap="square" lIns="0" rIns="0">
            <a:spAutoFit/>
          </a:bodyPr>
          <a:lstStyle/>
          <a:p>
            <a:pPr algn="ctr"/>
            <a:r>
              <a:rPr lang="en-US" sz="800">
                <a:solidFill>
                  <a:schemeClr val="bg1"/>
                </a:solidFill>
              </a:rPr>
              <a:t>Ease of use</a:t>
            </a:r>
          </a:p>
        </p:txBody>
      </p:sp>
      <p:sp>
        <p:nvSpPr>
          <p:cNvPr id="277" name="TextBox 276">
            <a:extLst>
              <a:ext uri="{FF2B5EF4-FFF2-40B4-BE49-F238E27FC236}">
                <a16:creationId xmlns:a16="http://schemas.microsoft.com/office/drawing/2014/main" id="{3A1F16D4-EBC5-FB99-D2F9-B58090B0A99E}"/>
              </a:ext>
            </a:extLst>
          </p:cNvPr>
          <p:cNvSpPr txBox="1"/>
          <p:nvPr userDrawn="1"/>
        </p:nvSpPr>
        <p:spPr>
          <a:xfrm>
            <a:off x="6799413" y="2532310"/>
            <a:ext cx="709636" cy="338554"/>
          </a:xfrm>
          <a:prstGeom prst="rect">
            <a:avLst/>
          </a:prstGeom>
          <a:noFill/>
        </p:spPr>
        <p:txBody>
          <a:bodyPr wrap="square" lIns="0" rIns="0">
            <a:spAutoFit/>
          </a:bodyPr>
          <a:lstStyle/>
          <a:p>
            <a:pPr algn="ctr"/>
            <a:r>
              <a:rPr lang="en-US" sz="800">
                <a:solidFill>
                  <a:schemeClr val="bg1"/>
                </a:solidFill>
              </a:rPr>
              <a:t>First reply </a:t>
            </a:r>
            <a:br>
              <a:rPr lang="en-US" sz="800">
                <a:solidFill>
                  <a:schemeClr val="bg1"/>
                </a:solidFill>
              </a:rPr>
            </a:br>
            <a:r>
              <a:rPr lang="en-US" sz="800">
                <a:solidFill>
                  <a:schemeClr val="bg1"/>
                </a:solidFill>
              </a:rPr>
              <a:t>by email</a:t>
            </a:r>
          </a:p>
        </p:txBody>
      </p:sp>
      <p:sp>
        <p:nvSpPr>
          <p:cNvPr id="278" name="TextBox 277">
            <a:extLst>
              <a:ext uri="{FF2B5EF4-FFF2-40B4-BE49-F238E27FC236}">
                <a16:creationId xmlns:a16="http://schemas.microsoft.com/office/drawing/2014/main" id="{82CA94A4-889A-AA35-922F-A0D54FE441A7}"/>
              </a:ext>
            </a:extLst>
          </p:cNvPr>
          <p:cNvSpPr txBox="1"/>
          <p:nvPr userDrawn="1"/>
        </p:nvSpPr>
        <p:spPr>
          <a:xfrm>
            <a:off x="7505958" y="2532310"/>
            <a:ext cx="709636" cy="215444"/>
          </a:xfrm>
          <a:prstGeom prst="rect">
            <a:avLst/>
          </a:prstGeom>
          <a:noFill/>
        </p:spPr>
        <p:txBody>
          <a:bodyPr wrap="square" lIns="0" rIns="0">
            <a:spAutoFit/>
          </a:bodyPr>
          <a:lstStyle/>
          <a:p>
            <a:pPr algn="ctr"/>
            <a:r>
              <a:rPr lang="en-US" sz="800">
                <a:solidFill>
                  <a:schemeClr val="bg1"/>
                </a:solidFill>
              </a:rPr>
              <a:t>Flexibility</a:t>
            </a:r>
          </a:p>
        </p:txBody>
      </p:sp>
      <p:sp>
        <p:nvSpPr>
          <p:cNvPr id="279" name="TextBox 278">
            <a:extLst>
              <a:ext uri="{FF2B5EF4-FFF2-40B4-BE49-F238E27FC236}">
                <a16:creationId xmlns:a16="http://schemas.microsoft.com/office/drawing/2014/main" id="{58D13A79-8AAE-4AE3-DC8B-688A465F6C16}"/>
              </a:ext>
            </a:extLst>
          </p:cNvPr>
          <p:cNvSpPr txBox="1"/>
          <p:nvPr userDrawn="1"/>
        </p:nvSpPr>
        <p:spPr>
          <a:xfrm>
            <a:off x="8212503" y="2532310"/>
            <a:ext cx="709636" cy="215444"/>
          </a:xfrm>
          <a:prstGeom prst="rect">
            <a:avLst/>
          </a:prstGeom>
          <a:noFill/>
        </p:spPr>
        <p:txBody>
          <a:bodyPr wrap="square" lIns="0" rIns="0">
            <a:spAutoFit/>
          </a:bodyPr>
          <a:lstStyle/>
          <a:p>
            <a:pPr algn="ctr"/>
            <a:r>
              <a:rPr lang="en-US" sz="800">
                <a:solidFill>
                  <a:schemeClr val="bg1"/>
                </a:solidFill>
              </a:rPr>
              <a:t>Goals</a:t>
            </a:r>
          </a:p>
        </p:txBody>
      </p:sp>
      <p:sp>
        <p:nvSpPr>
          <p:cNvPr id="280" name="TextBox 279">
            <a:extLst>
              <a:ext uri="{FF2B5EF4-FFF2-40B4-BE49-F238E27FC236}">
                <a16:creationId xmlns:a16="http://schemas.microsoft.com/office/drawing/2014/main" id="{2083EE1A-DFD2-F594-CBF7-27E8E392D346}"/>
              </a:ext>
            </a:extLst>
          </p:cNvPr>
          <p:cNvSpPr txBox="1"/>
          <p:nvPr userDrawn="1"/>
        </p:nvSpPr>
        <p:spPr>
          <a:xfrm>
            <a:off x="8919048" y="2532310"/>
            <a:ext cx="709636" cy="338554"/>
          </a:xfrm>
          <a:prstGeom prst="rect">
            <a:avLst/>
          </a:prstGeom>
          <a:noFill/>
        </p:spPr>
        <p:txBody>
          <a:bodyPr wrap="square" lIns="0" rIns="0">
            <a:spAutoFit/>
          </a:bodyPr>
          <a:lstStyle/>
          <a:p>
            <a:pPr algn="ctr"/>
            <a:r>
              <a:rPr lang="en-US" sz="800">
                <a:solidFill>
                  <a:schemeClr val="bg1"/>
                </a:solidFill>
              </a:rPr>
              <a:t>Group of </a:t>
            </a:r>
            <a:br>
              <a:rPr lang="en-US" sz="800">
                <a:solidFill>
                  <a:schemeClr val="bg1"/>
                </a:solidFill>
              </a:rPr>
            </a:br>
            <a:r>
              <a:rPr lang="en-US" sz="800">
                <a:solidFill>
                  <a:schemeClr val="bg1"/>
                </a:solidFill>
              </a:rPr>
              <a:t>users</a:t>
            </a:r>
          </a:p>
        </p:txBody>
      </p:sp>
      <p:sp>
        <p:nvSpPr>
          <p:cNvPr id="281" name="TextBox 280">
            <a:extLst>
              <a:ext uri="{FF2B5EF4-FFF2-40B4-BE49-F238E27FC236}">
                <a16:creationId xmlns:a16="http://schemas.microsoft.com/office/drawing/2014/main" id="{673A888C-D4C1-8A52-243D-CC25FFF36A35}"/>
              </a:ext>
            </a:extLst>
          </p:cNvPr>
          <p:cNvSpPr txBox="1"/>
          <p:nvPr userDrawn="1"/>
        </p:nvSpPr>
        <p:spPr>
          <a:xfrm>
            <a:off x="9625593" y="2532310"/>
            <a:ext cx="709636" cy="215444"/>
          </a:xfrm>
          <a:prstGeom prst="rect">
            <a:avLst/>
          </a:prstGeom>
          <a:noFill/>
        </p:spPr>
        <p:txBody>
          <a:bodyPr wrap="square" lIns="0" rIns="0">
            <a:spAutoFit/>
          </a:bodyPr>
          <a:lstStyle/>
          <a:p>
            <a:pPr algn="ctr"/>
            <a:r>
              <a:rPr lang="en-US" sz="800">
                <a:solidFill>
                  <a:schemeClr val="bg1"/>
                </a:solidFill>
              </a:rPr>
              <a:t>Growth</a:t>
            </a:r>
          </a:p>
        </p:txBody>
      </p:sp>
      <p:sp>
        <p:nvSpPr>
          <p:cNvPr id="282" name="TextBox 281">
            <a:extLst>
              <a:ext uri="{FF2B5EF4-FFF2-40B4-BE49-F238E27FC236}">
                <a16:creationId xmlns:a16="http://schemas.microsoft.com/office/drawing/2014/main" id="{FB6DD5B5-1F7F-2279-F01E-574DF505C9AE}"/>
              </a:ext>
            </a:extLst>
          </p:cNvPr>
          <p:cNvSpPr txBox="1"/>
          <p:nvPr userDrawn="1"/>
        </p:nvSpPr>
        <p:spPr>
          <a:xfrm>
            <a:off x="10332138" y="2532310"/>
            <a:ext cx="709636" cy="215444"/>
          </a:xfrm>
          <a:prstGeom prst="rect">
            <a:avLst/>
          </a:prstGeom>
          <a:noFill/>
        </p:spPr>
        <p:txBody>
          <a:bodyPr wrap="square" lIns="0" rIns="0">
            <a:spAutoFit/>
          </a:bodyPr>
          <a:lstStyle/>
          <a:p>
            <a:pPr algn="ctr"/>
            <a:r>
              <a:rPr lang="en-US" sz="800">
                <a:solidFill>
                  <a:schemeClr val="bg1"/>
                </a:solidFill>
              </a:rPr>
              <a:t>Heart</a:t>
            </a:r>
          </a:p>
        </p:txBody>
      </p:sp>
      <p:sp>
        <p:nvSpPr>
          <p:cNvPr id="283" name="TextBox 282">
            <a:extLst>
              <a:ext uri="{FF2B5EF4-FFF2-40B4-BE49-F238E27FC236}">
                <a16:creationId xmlns:a16="http://schemas.microsoft.com/office/drawing/2014/main" id="{A5D6616A-77B0-DBAB-E910-D7E992E5CC91}"/>
              </a:ext>
            </a:extLst>
          </p:cNvPr>
          <p:cNvSpPr txBox="1"/>
          <p:nvPr userDrawn="1"/>
        </p:nvSpPr>
        <p:spPr>
          <a:xfrm>
            <a:off x="11038681" y="2532310"/>
            <a:ext cx="709636" cy="215444"/>
          </a:xfrm>
          <a:prstGeom prst="rect">
            <a:avLst/>
          </a:prstGeom>
          <a:noFill/>
        </p:spPr>
        <p:txBody>
          <a:bodyPr wrap="square" lIns="0" rIns="0">
            <a:spAutoFit/>
          </a:bodyPr>
          <a:lstStyle/>
          <a:p>
            <a:pPr algn="ctr"/>
            <a:r>
              <a:rPr lang="en-US" sz="800">
                <a:solidFill>
                  <a:schemeClr val="bg1"/>
                </a:solidFill>
              </a:rPr>
              <a:t>Warning</a:t>
            </a:r>
          </a:p>
        </p:txBody>
      </p:sp>
      <p:sp>
        <p:nvSpPr>
          <p:cNvPr id="284" name="TextBox 283">
            <a:extLst>
              <a:ext uri="{FF2B5EF4-FFF2-40B4-BE49-F238E27FC236}">
                <a16:creationId xmlns:a16="http://schemas.microsoft.com/office/drawing/2014/main" id="{1909FEFD-A09A-45F9-ECC0-0D2D7A40A261}"/>
              </a:ext>
            </a:extLst>
          </p:cNvPr>
          <p:cNvSpPr txBox="1"/>
          <p:nvPr userDrawn="1"/>
        </p:nvSpPr>
        <p:spPr>
          <a:xfrm>
            <a:off x="440508" y="3381006"/>
            <a:ext cx="709636" cy="215444"/>
          </a:xfrm>
          <a:prstGeom prst="rect">
            <a:avLst/>
          </a:prstGeom>
          <a:noFill/>
        </p:spPr>
        <p:txBody>
          <a:bodyPr wrap="square" lIns="0" rIns="0">
            <a:spAutoFit/>
          </a:bodyPr>
          <a:lstStyle/>
          <a:p>
            <a:pPr algn="ctr"/>
            <a:r>
              <a:rPr lang="en-US" sz="800">
                <a:solidFill>
                  <a:schemeClr val="bg1"/>
                </a:solidFill>
              </a:rPr>
              <a:t>Home</a:t>
            </a:r>
          </a:p>
        </p:txBody>
      </p:sp>
      <p:sp>
        <p:nvSpPr>
          <p:cNvPr id="285" name="TextBox 284">
            <a:extLst>
              <a:ext uri="{FF2B5EF4-FFF2-40B4-BE49-F238E27FC236}">
                <a16:creationId xmlns:a16="http://schemas.microsoft.com/office/drawing/2014/main" id="{B861A6C2-C20A-0806-56F3-07AFED57847B}"/>
              </a:ext>
            </a:extLst>
          </p:cNvPr>
          <p:cNvSpPr txBox="1"/>
          <p:nvPr userDrawn="1"/>
        </p:nvSpPr>
        <p:spPr>
          <a:xfrm>
            <a:off x="1147053" y="3381006"/>
            <a:ext cx="709636" cy="215444"/>
          </a:xfrm>
          <a:prstGeom prst="rect">
            <a:avLst/>
          </a:prstGeom>
          <a:noFill/>
        </p:spPr>
        <p:txBody>
          <a:bodyPr wrap="square" lIns="0" rIns="0">
            <a:spAutoFit/>
          </a:bodyPr>
          <a:lstStyle/>
          <a:p>
            <a:pPr algn="ctr"/>
            <a:r>
              <a:rPr lang="en-US" sz="800">
                <a:solidFill>
                  <a:schemeClr val="bg1"/>
                </a:solidFill>
              </a:rPr>
              <a:t>Hourglass</a:t>
            </a:r>
          </a:p>
        </p:txBody>
      </p:sp>
      <p:sp>
        <p:nvSpPr>
          <p:cNvPr id="286" name="TextBox 285">
            <a:extLst>
              <a:ext uri="{FF2B5EF4-FFF2-40B4-BE49-F238E27FC236}">
                <a16:creationId xmlns:a16="http://schemas.microsoft.com/office/drawing/2014/main" id="{9C5A04D6-CA3F-C89E-49BA-7E471AE761BE}"/>
              </a:ext>
            </a:extLst>
          </p:cNvPr>
          <p:cNvSpPr txBox="1"/>
          <p:nvPr userDrawn="1"/>
        </p:nvSpPr>
        <p:spPr>
          <a:xfrm>
            <a:off x="1853598" y="3381006"/>
            <a:ext cx="709636" cy="338554"/>
          </a:xfrm>
          <a:prstGeom prst="rect">
            <a:avLst/>
          </a:prstGeom>
          <a:noFill/>
        </p:spPr>
        <p:txBody>
          <a:bodyPr wrap="square" lIns="0" rIns="0">
            <a:spAutoFit/>
          </a:bodyPr>
          <a:lstStyle/>
          <a:p>
            <a:pPr algn="ctr"/>
            <a:r>
              <a:rPr lang="en-US" sz="800">
                <a:solidFill>
                  <a:schemeClr val="bg1"/>
                </a:solidFill>
              </a:rPr>
              <a:t>Icon Name</a:t>
            </a:r>
          </a:p>
          <a:p>
            <a:pPr algn="ctr"/>
            <a:r>
              <a:rPr lang="en-US" sz="800">
                <a:solidFill>
                  <a:schemeClr val="bg1"/>
                </a:solidFill>
              </a:rPr>
              <a:t>1</a:t>
            </a:r>
          </a:p>
        </p:txBody>
      </p:sp>
      <p:sp>
        <p:nvSpPr>
          <p:cNvPr id="287" name="TextBox 286">
            <a:extLst>
              <a:ext uri="{FF2B5EF4-FFF2-40B4-BE49-F238E27FC236}">
                <a16:creationId xmlns:a16="http://schemas.microsoft.com/office/drawing/2014/main" id="{AD569A71-CD28-C94F-ADF0-2C55B6B24264}"/>
              </a:ext>
            </a:extLst>
          </p:cNvPr>
          <p:cNvSpPr txBox="1"/>
          <p:nvPr userDrawn="1"/>
        </p:nvSpPr>
        <p:spPr>
          <a:xfrm>
            <a:off x="2560143" y="3381006"/>
            <a:ext cx="709636" cy="338554"/>
          </a:xfrm>
          <a:prstGeom prst="rect">
            <a:avLst/>
          </a:prstGeom>
          <a:noFill/>
        </p:spPr>
        <p:txBody>
          <a:bodyPr wrap="square" lIns="0" rIns="0">
            <a:spAutoFit/>
          </a:bodyPr>
          <a:lstStyle/>
          <a:p>
            <a:pPr algn="ctr"/>
            <a:r>
              <a:rPr lang="en-US" sz="800">
                <a:solidFill>
                  <a:schemeClr val="bg1"/>
                </a:solidFill>
              </a:rPr>
              <a:t>Icon Name</a:t>
            </a:r>
          </a:p>
          <a:p>
            <a:pPr algn="ctr"/>
            <a:r>
              <a:rPr lang="en-US" sz="800">
                <a:solidFill>
                  <a:schemeClr val="bg1"/>
                </a:solidFill>
              </a:rPr>
              <a:t>2</a:t>
            </a:r>
          </a:p>
        </p:txBody>
      </p:sp>
      <p:sp>
        <p:nvSpPr>
          <p:cNvPr id="288" name="TextBox 287">
            <a:extLst>
              <a:ext uri="{FF2B5EF4-FFF2-40B4-BE49-F238E27FC236}">
                <a16:creationId xmlns:a16="http://schemas.microsoft.com/office/drawing/2014/main" id="{6D89861E-B4AE-23EF-4237-383AC6935D92}"/>
              </a:ext>
            </a:extLst>
          </p:cNvPr>
          <p:cNvSpPr txBox="1"/>
          <p:nvPr userDrawn="1"/>
        </p:nvSpPr>
        <p:spPr>
          <a:xfrm>
            <a:off x="3266688" y="3381006"/>
            <a:ext cx="709636" cy="338554"/>
          </a:xfrm>
          <a:prstGeom prst="rect">
            <a:avLst/>
          </a:prstGeom>
          <a:noFill/>
        </p:spPr>
        <p:txBody>
          <a:bodyPr wrap="square" lIns="0" rIns="0">
            <a:spAutoFit/>
          </a:bodyPr>
          <a:lstStyle/>
          <a:p>
            <a:pPr algn="ctr"/>
            <a:r>
              <a:rPr lang="en-US" sz="800">
                <a:solidFill>
                  <a:schemeClr val="bg1"/>
                </a:solidFill>
              </a:rPr>
              <a:t>Icon Name</a:t>
            </a:r>
          </a:p>
          <a:p>
            <a:pPr algn="ctr"/>
            <a:r>
              <a:rPr lang="en-US" sz="800">
                <a:solidFill>
                  <a:schemeClr val="bg1"/>
                </a:solidFill>
              </a:rPr>
              <a:t>3</a:t>
            </a:r>
          </a:p>
        </p:txBody>
      </p:sp>
      <p:sp>
        <p:nvSpPr>
          <p:cNvPr id="289" name="TextBox 288">
            <a:extLst>
              <a:ext uri="{FF2B5EF4-FFF2-40B4-BE49-F238E27FC236}">
                <a16:creationId xmlns:a16="http://schemas.microsoft.com/office/drawing/2014/main" id="{57D4B19A-1242-CF8C-DEEF-DF21A8AECDD2}"/>
              </a:ext>
            </a:extLst>
          </p:cNvPr>
          <p:cNvSpPr txBox="1"/>
          <p:nvPr userDrawn="1"/>
        </p:nvSpPr>
        <p:spPr>
          <a:xfrm>
            <a:off x="3973233" y="3381006"/>
            <a:ext cx="709636" cy="338554"/>
          </a:xfrm>
          <a:prstGeom prst="rect">
            <a:avLst/>
          </a:prstGeom>
          <a:noFill/>
        </p:spPr>
        <p:txBody>
          <a:bodyPr wrap="square" lIns="0" rIns="0">
            <a:spAutoFit/>
          </a:bodyPr>
          <a:lstStyle/>
          <a:p>
            <a:pPr algn="ctr"/>
            <a:r>
              <a:rPr lang="en-US" sz="800">
                <a:solidFill>
                  <a:schemeClr val="bg1"/>
                </a:solidFill>
              </a:rPr>
              <a:t>Icon Name</a:t>
            </a:r>
          </a:p>
          <a:p>
            <a:pPr algn="ctr"/>
            <a:r>
              <a:rPr lang="en-US" sz="800">
                <a:solidFill>
                  <a:schemeClr val="bg1"/>
                </a:solidFill>
              </a:rPr>
              <a:t>4</a:t>
            </a:r>
          </a:p>
        </p:txBody>
      </p:sp>
      <p:sp>
        <p:nvSpPr>
          <p:cNvPr id="290" name="TextBox 289">
            <a:extLst>
              <a:ext uri="{FF2B5EF4-FFF2-40B4-BE49-F238E27FC236}">
                <a16:creationId xmlns:a16="http://schemas.microsoft.com/office/drawing/2014/main" id="{9177A42D-D643-F175-61FE-070F20C569E7}"/>
              </a:ext>
            </a:extLst>
          </p:cNvPr>
          <p:cNvSpPr txBox="1"/>
          <p:nvPr userDrawn="1"/>
        </p:nvSpPr>
        <p:spPr>
          <a:xfrm>
            <a:off x="4679778" y="3381006"/>
            <a:ext cx="709636" cy="215444"/>
          </a:xfrm>
          <a:prstGeom prst="rect">
            <a:avLst/>
          </a:prstGeom>
          <a:noFill/>
        </p:spPr>
        <p:txBody>
          <a:bodyPr wrap="square" lIns="0" rIns="0">
            <a:spAutoFit/>
          </a:bodyPr>
          <a:lstStyle/>
          <a:p>
            <a:pPr algn="ctr"/>
            <a:r>
              <a:rPr lang="en-US" sz="800">
                <a:solidFill>
                  <a:schemeClr val="bg1"/>
                </a:solidFill>
              </a:rPr>
              <a:t>Lock open</a:t>
            </a:r>
          </a:p>
        </p:txBody>
      </p:sp>
      <p:sp>
        <p:nvSpPr>
          <p:cNvPr id="291" name="TextBox 290">
            <a:extLst>
              <a:ext uri="{FF2B5EF4-FFF2-40B4-BE49-F238E27FC236}">
                <a16:creationId xmlns:a16="http://schemas.microsoft.com/office/drawing/2014/main" id="{3FC25E0A-33BF-C40E-ECE1-5BBC8FB3C9C3}"/>
              </a:ext>
            </a:extLst>
          </p:cNvPr>
          <p:cNvSpPr txBox="1"/>
          <p:nvPr userDrawn="1"/>
        </p:nvSpPr>
        <p:spPr>
          <a:xfrm>
            <a:off x="5386323" y="3381006"/>
            <a:ext cx="709636" cy="215444"/>
          </a:xfrm>
          <a:prstGeom prst="rect">
            <a:avLst/>
          </a:prstGeom>
          <a:noFill/>
        </p:spPr>
        <p:txBody>
          <a:bodyPr wrap="square" lIns="0" rIns="0">
            <a:spAutoFit/>
          </a:bodyPr>
          <a:lstStyle/>
          <a:p>
            <a:pPr algn="ctr"/>
            <a:r>
              <a:rPr lang="en-US" sz="800">
                <a:solidFill>
                  <a:schemeClr val="bg1"/>
                </a:solidFill>
              </a:rPr>
              <a:t>Lock</a:t>
            </a:r>
          </a:p>
        </p:txBody>
      </p:sp>
      <p:sp>
        <p:nvSpPr>
          <p:cNvPr id="292" name="TextBox 291">
            <a:extLst>
              <a:ext uri="{FF2B5EF4-FFF2-40B4-BE49-F238E27FC236}">
                <a16:creationId xmlns:a16="http://schemas.microsoft.com/office/drawing/2014/main" id="{F1E49F81-0CF4-F3F8-A5F6-55664B6AADEC}"/>
              </a:ext>
            </a:extLst>
          </p:cNvPr>
          <p:cNvSpPr txBox="1"/>
          <p:nvPr userDrawn="1"/>
        </p:nvSpPr>
        <p:spPr>
          <a:xfrm>
            <a:off x="6092868" y="3381006"/>
            <a:ext cx="709636" cy="215444"/>
          </a:xfrm>
          <a:prstGeom prst="rect">
            <a:avLst/>
          </a:prstGeom>
          <a:noFill/>
        </p:spPr>
        <p:txBody>
          <a:bodyPr wrap="square" lIns="0" rIns="0">
            <a:spAutoFit/>
          </a:bodyPr>
          <a:lstStyle/>
          <a:p>
            <a:pPr algn="ctr"/>
            <a:r>
              <a:rPr lang="en-US" sz="800">
                <a:solidFill>
                  <a:schemeClr val="bg1"/>
                </a:solidFill>
              </a:rPr>
              <a:t>Low cost 2</a:t>
            </a:r>
          </a:p>
        </p:txBody>
      </p:sp>
      <p:sp>
        <p:nvSpPr>
          <p:cNvPr id="293" name="TextBox 292">
            <a:extLst>
              <a:ext uri="{FF2B5EF4-FFF2-40B4-BE49-F238E27FC236}">
                <a16:creationId xmlns:a16="http://schemas.microsoft.com/office/drawing/2014/main" id="{4BE552D9-EF9D-BCF2-8E9B-E31BA47D0154}"/>
              </a:ext>
            </a:extLst>
          </p:cNvPr>
          <p:cNvSpPr txBox="1"/>
          <p:nvPr userDrawn="1"/>
        </p:nvSpPr>
        <p:spPr>
          <a:xfrm>
            <a:off x="6799413" y="3381006"/>
            <a:ext cx="709636" cy="215444"/>
          </a:xfrm>
          <a:prstGeom prst="rect">
            <a:avLst/>
          </a:prstGeom>
          <a:noFill/>
        </p:spPr>
        <p:txBody>
          <a:bodyPr wrap="square" lIns="0" rIns="0">
            <a:spAutoFit/>
          </a:bodyPr>
          <a:lstStyle/>
          <a:p>
            <a:pPr algn="ctr"/>
            <a:r>
              <a:rPr lang="en-US" sz="800">
                <a:solidFill>
                  <a:schemeClr val="bg1"/>
                </a:solidFill>
              </a:rPr>
              <a:t>Low Cost</a:t>
            </a:r>
          </a:p>
        </p:txBody>
      </p:sp>
      <p:sp>
        <p:nvSpPr>
          <p:cNvPr id="294" name="TextBox 293">
            <a:extLst>
              <a:ext uri="{FF2B5EF4-FFF2-40B4-BE49-F238E27FC236}">
                <a16:creationId xmlns:a16="http://schemas.microsoft.com/office/drawing/2014/main" id="{58C7BC8D-9603-E2AA-EA97-B0BAF377F81B}"/>
              </a:ext>
            </a:extLst>
          </p:cNvPr>
          <p:cNvSpPr txBox="1"/>
          <p:nvPr userDrawn="1"/>
        </p:nvSpPr>
        <p:spPr>
          <a:xfrm>
            <a:off x="7505958" y="3381006"/>
            <a:ext cx="709636" cy="338554"/>
          </a:xfrm>
          <a:prstGeom prst="rect">
            <a:avLst/>
          </a:prstGeom>
          <a:noFill/>
        </p:spPr>
        <p:txBody>
          <a:bodyPr wrap="square" lIns="0" rIns="0">
            <a:spAutoFit/>
          </a:bodyPr>
          <a:lstStyle/>
          <a:p>
            <a:pPr algn="ctr"/>
            <a:r>
              <a:rPr lang="en-US" sz="800">
                <a:solidFill>
                  <a:schemeClr val="bg1"/>
                </a:solidFill>
              </a:rPr>
              <a:t>Macro recording</a:t>
            </a:r>
          </a:p>
        </p:txBody>
      </p:sp>
      <p:sp>
        <p:nvSpPr>
          <p:cNvPr id="295" name="TextBox 294">
            <a:extLst>
              <a:ext uri="{FF2B5EF4-FFF2-40B4-BE49-F238E27FC236}">
                <a16:creationId xmlns:a16="http://schemas.microsoft.com/office/drawing/2014/main" id="{AEA58289-061A-9F88-5B05-05CC623858C3}"/>
              </a:ext>
            </a:extLst>
          </p:cNvPr>
          <p:cNvSpPr txBox="1"/>
          <p:nvPr userDrawn="1"/>
        </p:nvSpPr>
        <p:spPr>
          <a:xfrm>
            <a:off x="8212503" y="3381006"/>
            <a:ext cx="709636" cy="338554"/>
          </a:xfrm>
          <a:prstGeom prst="rect">
            <a:avLst/>
          </a:prstGeom>
          <a:noFill/>
        </p:spPr>
        <p:txBody>
          <a:bodyPr wrap="square" lIns="0" rIns="0">
            <a:spAutoFit/>
          </a:bodyPr>
          <a:lstStyle/>
          <a:p>
            <a:pPr algn="ctr"/>
            <a:r>
              <a:rPr lang="en-US" sz="800">
                <a:solidFill>
                  <a:schemeClr val="bg1"/>
                </a:solidFill>
              </a:rPr>
              <a:t>Manage documents</a:t>
            </a:r>
          </a:p>
        </p:txBody>
      </p:sp>
      <p:sp>
        <p:nvSpPr>
          <p:cNvPr id="296" name="TextBox 295">
            <a:extLst>
              <a:ext uri="{FF2B5EF4-FFF2-40B4-BE49-F238E27FC236}">
                <a16:creationId xmlns:a16="http://schemas.microsoft.com/office/drawing/2014/main" id="{40846E98-0B7A-A2EC-2895-93821B4E99F4}"/>
              </a:ext>
            </a:extLst>
          </p:cNvPr>
          <p:cNvSpPr txBox="1"/>
          <p:nvPr userDrawn="1"/>
        </p:nvSpPr>
        <p:spPr>
          <a:xfrm>
            <a:off x="8919048" y="3381006"/>
            <a:ext cx="709636" cy="338554"/>
          </a:xfrm>
          <a:prstGeom prst="rect">
            <a:avLst/>
          </a:prstGeom>
          <a:noFill/>
        </p:spPr>
        <p:txBody>
          <a:bodyPr wrap="square" lIns="0" rIns="0">
            <a:spAutoFit/>
          </a:bodyPr>
          <a:lstStyle/>
          <a:p>
            <a:pPr algn="ctr"/>
            <a:r>
              <a:rPr lang="en-US" sz="800">
                <a:solidFill>
                  <a:schemeClr val="bg1"/>
                </a:solidFill>
              </a:rPr>
              <a:t>Managing </a:t>
            </a:r>
            <a:br>
              <a:rPr lang="en-US" sz="800">
                <a:solidFill>
                  <a:schemeClr val="bg1"/>
                </a:solidFill>
              </a:rPr>
            </a:br>
            <a:r>
              <a:rPr lang="en-US" sz="800">
                <a:solidFill>
                  <a:schemeClr val="bg1"/>
                </a:solidFill>
              </a:rPr>
              <a:t>alt</a:t>
            </a:r>
          </a:p>
        </p:txBody>
      </p:sp>
      <p:sp>
        <p:nvSpPr>
          <p:cNvPr id="297" name="TextBox 296">
            <a:extLst>
              <a:ext uri="{FF2B5EF4-FFF2-40B4-BE49-F238E27FC236}">
                <a16:creationId xmlns:a16="http://schemas.microsoft.com/office/drawing/2014/main" id="{EA8D4CE7-7463-5DD3-96F4-287DA690D160}"/>
              </a:ext>
            </a:extLst>
          </p:cNvPr>
          <p:cNvSpPr txBox="1"/>
          <p:nvPr userDrawn="1"/>
        </p:nvSpPr>
        <p:spPr>
          <a:xfrm>
            <a:off x="9625593" y="3381006"/>
            <a:ext cx="709636" cy="215444"/>
          </a:xfrm>
          <a:prstGeom prst="rect">
            <a:avLst/>
          </a:prstGeom>
          <a:noFill/>
        </p:spPr>
        <p:txBody>
          <a:bodyPr wrap="square" lIns="0" rIns="0">
            <a:spAutoFit/>
          </a:bodyPr>
          <a:lstStyle/>
          <a:p>
            <a:pPr algn="ctr"/>
            <a:r>
              <a:rPr lang="en-US" sz="800">
                <a:solidFill>
                  <a:schemeClr val="bg1"/>
                </a:solidFill>
              </a:rPr>
              <a:t>Managing</a:t>
            </a:r>
          </a:p>
        </p:txBody>
      </p:sp>
      <p:sp>
        <p:nvSpPr>
          <p:cNvPr id="298" name="TextBox 297">
            <a:extLst>
              <a:ext uri="{FF2B5EF4-FFF2-40B4-BE49-F238E27FC236}">
                <a16:creationId xmlns:a16="http://schemas.microsoft.com/office/drawing/2014/main" id="{C3C7604A-4BBF-A213-2AE8-0978DB0BCB30}"/>
              </a:ext>
            </a:extLst>
          </p:cNvPr>
          <p:cNvSpPr txBox="1"/>
          <p:nvPr userDrawn="1"/>
        </p:nvSpPr>
        <p:spPr>
          <a:xfrm>
            <a:off x="10332138" y="3381006"/>
            <a:ext cx="709636" cy="215444"/>
          </a:xfrm>
          <a:prstGeom prst="rect">
            <a:avLst/>
          </a:prstGeom>
          <a:noFill/>
        </p:spPr>
        <p:txBody>
          <a:bodyPr wrap="square" lIns="0" rIns="0">
            <a:spAutoFit/>
          </a:bodyPr>
          <a:lstStyle/>
          <a:p>
            <a:pPr algn="ctr"/>
            <a:r>
              <a:rPr lang="en-US" sz="800">
                <a:solidFill>
                  <a:schemeClr val="bg1"/>
                </a:solidFill>
              </a:rPr>
              <a:t>Map alt 2</a:t>
            </a:r>
          </a:p>
        </p:txBody>
      </p:sp>
      <p:sp>
        <p:nvSpPr>
          <p:cNvPr id="299" name="TextBox 298">
            <a:extLst>
              <a:ext uri="{FF2B5EF4-FFF2-40B4-BE49-F238E27FC236}">
                <a16:creationId xmlns:a16="http://schemas.microsoft.com/office/drawing/2014/main" id="{F847882F-7CC4-A60F-65F8-D983F6699DD2}"/>
              </a:ext>
            </a:extLst>
          </p:cNvPr>
          <p:cNvSpPr txBox="1"/>
          <p:nvPr userDrawn="1"/>
        </p:nvSpPr>
        <p:spPr>
          <a:xfrm>
            <a:off x="11038681" y="3381006"/>
            <a:ext cx="709636" cy="215444"/>
          </a:xfrm>
          <a:prstGeom prst="rect">
            <a:avLst/>
          </a:prstGeom>
          <a:noFill/>
        </p:spPr>
        <p:txBody>
          <a:bodyPr wrap="square" lIns="0" rIns="0">
            <a:spAutoFit/>
          </a:bodyPr>
          <a:lstStyle/>
          <a:p>
            <a:pPr algn="ctr"/>
            <a:r>
              <a:rPr lang="en-US" sz="800">
                <a:solidFill>
                  <a:schemeClr val="bg1"/>
                </a:solidFill>
              </a:rPr>
              <a:t>Visibility on</a:t>
            </a:r>
          </a:p>
        </p:txBody>
      </p:sp>
      <p:sp>
        <p:nvSpPr>
          <p:cNvPr id="300" name="TextBox 299">
            <a:extLst>
              <a:ext uri="{FF2B5EF4-FFF2-40B4-BE49-F238E27FC236}">
                <a16:creationId xmlns:a16="http://schemas.microsoft.com/office/drawing/2014/main" id="{4FED2632-4549-9F61-7511-4FA0A82C8C13}"/>
              </a:ext>
            </a:extLst>
          </p:cNvPr>
          <p:cNvSpPr txBox="1"/>
          <p:nvPr userDrawn="1"/>
        </p:nvSpPr>
        <p:spPr>
          <a:xfrm>
            <a:off x="440508" y="4214791"/>
            <a:ext cx="709636" cy="215444"/>
          </a:xfrm>
          <a:prstGeom prst="rect">
            <a:avLst/>
          </a:prstGeom>
          <a:noFill/>
        </p:spPr>
        <p:txBody>
          <a:bodyPr wrap="square" lIns="0" rIns="0">
            <a:spAutoFit/>
          </a:bodyPr>
          <a:lstStyle/>
          <a:p>
            <a:pPr algn="ctr"/>
            <a:r>
              <a:rPr lang="en-US" sz="800">
                <a:solidFill>
                  <a:schemeClr val="bg1"/>
                </a:solidFill>
              </a:rPr>
              <a:t>Map alt</a:t>
            </a:r>
          </a:p>
        </p:txBody>
      </p:sp>
      <p:sp>
        <p:nvSpPr>
          <p:cNvPr id="301" name="TextBox 300">
            <a:extLst>
              <a:ext uri="{FF2B5EF4-FFF2-40B4-BE49-F238E27FC236}">
                <a16:creationId xmlns:a16="http://schemas.microsoft.com/office/drawing/2014/main" id="{190FE4A3-72D2-9E6A-17D5-E472BF08BEFD}"/>
              </a:ext>
            </a:extLst>
          </p:cNvPr>
          <p:cNvSpPr txBox="1"/>
          <p:nvPr userDrawn="1"/>
        </p:nvSpPr>
        <p:spPr>
          <a:xfrm>
            <a:off x="1147053" y="4214791"/>
            <a:ext cx="709636" cy="215444"/>
          </a:xfrm>
          <a:prstGeom prst="rect">
            <a:avLst/>
          </a:prstGeom>
          <a:noFill/>
        </p:spPr>
        <p:txBody>
          <a:bodyPr wrap="square" lIns="0" rIns="0">
            <a:spAutoFit/>
          </a:bodyPr>
          <a:lstStyle/>
          <a:p>
            <a:pPr algn="ctr"/>
            <a:r>
              <a:rPr lang="en-US" sz="800">
                <a:solidFill>
                  <a:schemeClr val="bg1"/>
                </a:solidFill>
              </a:rPr>
              <a:t>Map</a:t>
            </a:r>
          </a:p>
        </p:txBody>
      </p:sp>
      <p:sp>
        <p:nvSpPr>
          <p:cNvPr id="302" name="TextBox 301">
            <a:extLst>
              <a:ext uri="{FF2B5EF4-FFF2-40B4-BE49-F238E27FC236}">
                <a16:creationId xmlns:a16="http://schemas.microsoft.com/office/drawing/2014/main" id="{86E041A5-4BBC-5E73-AA85-08AA04BA1924}"/>
              </a:ext>
            </a:extLst>
          </p:cNvPr>
          <p:cNvSpPr txBox="1"/>
          <p:nvPr userDrawn="1"/>
        </p:nvSpPr>
        <p:spPr>
          <a:xfrm>
            <a:off x="1853598" y="4214791"/>
            <a:ext cx="709636" cy="215444"/>
          </a:xfrm>
          <a:prstGeom prst="rect">
            <a:avLst/>
          </a:prstGeom>
          <a:noFill/>
        </p:spPr>
        <p:txBody>
          <a:bodyPr wrap="square" lIns="0" rIns="0">
            <a:spAutoFit/>
          </a:bodyPr>
          <a:lstStyle/>
          <a:p>
            <a:pPr algn="ctr"/>
            <a:r>
              <a:rPr lang="en-US" sz="800">
                <a:solidFill>
                  <a:schemeClr val="bg1"/>
                </a:solidFill>
              </a:rPr>
              <a:t>Media</a:t>
            </a:r>
          </a:p>
        </p:txBody>
      </p:sp>
      <p:sp>
        <p:nvSpPr>
          <p:cNvPr id="303" name="TextBox 302">
            <a:extLst>
              <a:ext uri="{FF2B5EF4-FFF2-40B4-BE49-F238E27FC236}">
                <a16:creationId xmlns:a16="http://schemas.microsoft.com/office/drawing/2014/main" id="{77C3B9BA-B845-903C-0D8F-533AB6A639C2}"/>
              </a:ext>
            </a:extLst>
          </p:cNvPr>
          <p:cNvSpPr txBox="1"/>
          <p:nvPr userDrawn="1"/>
        </p:nvSpPr>
        <p:spPr>
          <a:xfrm>
            <a:off x="2560143" y="4214791"/>
            <a:ext cx="709636" cy="215444"/>
          </a:xfrm>
          <a:prstGeom prst="rect">
            <a:avLst/>
          </a:prstGeom>
          <a:noFill/>
        </p:spPr>
        <p:txBody>
          <a:bodyPr wrap="square" lIns="0" rIns="0">
            <a:spAutoFit/>
          </a:bodyPr>
          <a:lstStyle/>
          <a:p>
            <a:pPr algn="ctr"/>
            <a:r>
              <a:rPr lang="en-US" sz="800">
                <a:solidFill>
                  <a:schemeClr val="bg1"/>
                </a:solidFill>
              </a:rPr>
              <a:t>Pivot</a:t>
            </a:r>
          </a:p>
        </p:txBody>
      </p:sp>
      <p:sp>
        <p:nvSpPr>
          <p:cNvPr id="304" name="TextBox 303">
            <a:extLst>
              <a:ext uri="{FF2B5EF4-FFF2-40B4-BE49-F238E27FC236}">
                <a16:creationId xmlns:a16="http://schemas.microsoft.com/office/drawing/2014/main" id="{6F840A39-026C-C7E2-70C8-565A2B5DE0B6}"/>
              </a:ext>
            </a:extLst>
          </p:cNvPr>
          <p:cNvSpPr txBox="1"/>
          <p:nvPr userDrawn="1"/>
        </p:nvSpPr>
        <p:spPr>
          <a:xfrm>
            <a:off x="3266688" y="4214791"/>
            <a:ext cx="709636" cy="215444"/>
          </a:xfrm>
          <a:prstGeom prst="rect">
            <a:avLst/>
          </a:prstGeom>
          <a:noFill/>
        </p:spPr>
        <p:txBody>
          <a:bodyPr wrap="square" lIns="0" rIns="0">
            <a:spAutoFit/>
          </a:bodyPr>
          <a:lstStyle/>
          <a:p>
            <a:pPr algn="ctr"/>
            <a:r>
              <a:rPr lang="en-US" sz="800">
                <a:solidFill>
                  <a:schemeClr val="bg1"/>
                </a:solidFill>
              </a:rPr>
              <a:t>Plugin</a:t>
            </a:r>
          </a:p>
        </p:txBody>
      </p:sp>
      <p:sp>
        <p:nvSpPr>
          <p:cNvPr id="305" name="TextBox 304">
            <a:extLst>
              <a:ext uri="{FF2B5EF4-FFF2-40B4-BE49-F238E27FC236}">
                <a16:creationId xmlns:a16="http://schemas.microsoft.com/office/drawing/2014/main" id="{83EE46A2-CEAB-4B50-BB39-DDFFF27A9F33}"/>
              </a:ext>
            </a:extLst>
          </p:cNvPr>
          <p:cNvSpPr txBox="1"/>
          <p:nvPr userDrawn="1"/>
        </p:nvSpPr>
        <p:spPr>
          <a:xfrm>
            <a:off x="3941377" y="4214791"/>
            <a:ext cx="773348" cy="338554"/>
          </a:xfrm>
          <a:prstGeom prst="rect">
            <a:avLst/>
          </a:prstGeom>
          <a:noFill/>
        </p:spPr>
        <p:txBody>
          <a:bodyPr wrap="square" lIns="0" rIns="0">
            <a:spAutoFit/>
          </a:bodyPr>
          <a:lstStyle/>
          <a:p>
            <a:pPr algn="ctr"/>
            <a:r>
              <a:rPr lang="en-US" sz="800">
                <a:solidFill>
                  <a:schemeClr val="bg1"/>
                </a:solidFill>
              </a:rPr>
              <a:t>Process Identification alt</a:t>
            </a:r>
          </a:p>
        </p:txBody>
      </p:sp>
      <p:sp>
        <p:nvSpPr>
          <p:cNvPr id="306" name="TextBox 305">
            <a:extLst>
              <a:ext uri="{FF2B5EF4-FFF2-40B4-BE49-F238E27FC236}">
                <a16:creationId xmlns:a16="http://schemas.microsoft.com/office/drawing/2014/main" id="{70F81E11-7B35-E4DC-F20B-56E70E8EA873}"/>
              </a:ext>
            </a:extLst>
          </p:cNvPr>
          <p:cNvSpPr txBox="1"/>
          <p:nvPr userDrawn="1"/>
        </p:nvSpPr>
        <p:spPr>
          <a:xfrm>
            <a:off x="4679778" y="4214791"/>
            <a:ext cx="709636" cy="338554"/>
          </a:xfrm>
          <a:prstGeom prst="rect">
            <a:avLst/>
          </a:prstGeom>
          <a:noFill/>
        </p:spPr>
        <p:txBody>
          <a:bodyPr wrap="square" lIns="0" rIns="0">
            <a:spAutoFit/>
          </a:bodyPr>
          <a:lstStyle/>
          <a:p>
            <a:pPr algn="ctr"/>
            <a:r>
              <a:rPr lang="en-US" sz="800">
                <a:solidFill>
                  <a:schemeClr val="bg1"/>
                </a:solidFill>
              </a:rPr>
              <a:t>Process Identification</a:t>
            </a:r>
          </a:p>
        </p:txBody>
      </p:sp>
      <p:sp>
        <p:nvSpPr>
          <p:cNvPr id="307" name="TextBox 306">
            <a:extLst>
              <a:ext uri="{FF2B5EF4-FFF2-40B4-BE49-F238E27FC236}">
                <a16:creationId xmlns:a16="http://schemas.microsoft.com/office/drawing/2014/main" id="{6C714EA3-437D-09AE-1C2C-15E140EAECA3}"/>
              </a:ext>
            </a:extLst>
          </p:cNvPr>
          <p:cNvSpPr txBox="1"/>
          <p:nvPr userDrawn="1"/>
        </p:nvSpPr>
        <p:spPr>
          <a:xfrm>
            <a:off x="5386323" y="4214791"/>
            <a:ext cx="709636" cy="215444"/>
          </a:xfrm>
          <a:prstGeom prst="rect">
            <a:avLst/>
          </a:prstGeom>
          <a:noFill/>
        </p:spPr>
        <p:txBody>
          <a:bodyPr wrap="square" lIns="0" rIns="0">
            <a:spAutoFit/>
          </a:bodyPr>
          <a:lstStyle/>
          <a:p>
            <a:pPr algn="ctr"/>
            <a:r>
              <a:rPr lang="en-US" sz="800">
                <a:solidFill>
                  <a:schemeClr val="bg1"/>
                </a:solidFill>
              </a:rPr>
              <a:t>Project</a:t>
            </a:r>
          </a:p>
        </p:txBody>
      </p:sp>
      <p:sp>
        <p:nvSpPr>
          <p:cNvPr id="308" name="TextBox 307">
            <a:extLst>
              <a:ext uri="{FF2B5EF4-FFF2-40B4-BE49-F238E27FC236}">
                <a16:creationId xmlns:a16="http://schemas.microsoft.com/office/drawing/2014/main" id="{8D98A44E-FCCD-36B5-0672-64428A019C4A}"/>
              </a:ext>
            </a:extLst>
          </p:cNvPr>
          <p:cNvSpPr txBox="1"/>
          <p:nvPr userDrawn="1"/>
        </p:nvSpPr>
        <p:spPr>
          <a:xfrm>
            <a:off x="6092868" y="4214791"/>
            <a:ext cx="709636" cy="338554"/>
          </a:xfrm>
          <a:prstGeom prst="rect">
            <a:avLst/>
          </a:prstGeom>
          <a:noFill/>
        </p:spPr>
        <p:txBody>
          <a:bodyPr wrap="square" lIns="0" rIns="0">
            <a:spAutoFit/>
          </a:bodyPr>
          <a:lstStyle/>
          <a:p>
            <a:pPr algn="ctr"/>
            <a:r>
              <a:rPr lang="en-US" sz="800">
                <a:solidFill>
                  <a:schemeClr val="bg1"/>
                </a:solidFill>
              </a:rPr>
              <a:t>Promoter bullhorn</a:t>
            </a:r>
          </a:p>
        </p:txBody>
      </p:sp>
      <p:sp>
        <p:nvSpPr>
          <p:cNvPr id="309" name="TextBox 308">
            <a:extLst>
              <a:ext uri="{FF2B5EF4-FFF2-40B4-BE49-F238E27FC236}">
                <a16:creationId xmlns:a16="http://schemas.microsoft.com/office/drawing/2014/main" id="{8C785F62-F1A5-CD99-47D7-27A6C0439001}"/>
              </a:ext>
            </a:extLst>
          </p:cNvPr>
          <p:cNvSpPr txBox="1"/>
          <p:nvPr userDrawn="1"/>
        </p:nvSpPr>
        <p:spPr>
          <a:xfrm>
            <a:off x="6799413" y="4214791"/>
            <a:ext cx="709636" cy="338554"/>
          </a:xfrm>
          <a:prstGeom prst="rect">
            <a:avLst/>
          </a:prstGeom>
          <a:noFill/>
        </p:spPr>
        <p:txBody>
          <a:bodyPr wrap="square" lIns="0" rIns="0">
            <a:spAutoFit/>
          </a:bodyPr>
          <a:lstStyle/>
          <a:p>
            <a:pPr algn="ctr"/>
            <a:r>
              <a:rPr lang="en-US" sz="800">
                <a:solidFill>
                  <a:schemeClr val="bg1"/>
                </a:solidFill>
              </a:rPr>
              <a:t>Proof of concept 2</a:t>
            </a:r>
          </a:p>
        </p:txBody>
      </p:sp>
      <p:sp>
        <p:nvSpPr>
          <p:cNvPr id="310" name="TextBox 309">
            <a:extLst>
              <a:ext uri="{FF2B5EF4-FFF2-40B4-BE49-F238E27FC236}">
                <a16:creationId xmlns:a16="http://schemas.microsoft.com/office/drawing/2014/main" id="{57E3DE3F-6A52-EE69-F4D6-4CFE59E76D66}"/>
              </a:ext>
            </a:extLst>
          </p:cNvPr>
          <p:cNvSpPr txBox="1"/>
          <p:nvPr userDrawn="1"/>
        </p:nvSpPr>
        <p:spPr>
          <a:xfrm>
            <a:off x="7505958" y="4214791"/>
            <a:ext cx="709636" cy="338554"/>
          </a:xfrm>
          <a:prstGeom prst="rect">
            <a:avLst/>
          </a:prstGeom>
          <a:noFill/>
        </p:spPr>
        <p:txBody>
          <a:bodyPr wrap="square" lIns="0" rIns="0">
            <a:spAutoFit/>
          </a:bodyPr>
          <a:lstStyle/>
          <a:p>
            <a:pPr algn="ctr"/>
            <a:r>
              <a:rPr lang="en-US" sz="800">
                <a:solidFill>
                  <a:schemeClr val="bg1"/>
                </a:solidFill>
              </a:rPr>
              <a:t>Proof of concept</a:t>
            </a:r>
          </a:p>
        </p:txBody>
      </p:sp>
      <p:sp>
        <p:nvSpPr>
          <p:cNvPr id="311" name="TextBox 310">
            <a:extLst>
              <a:ext uri="{FF2B5EF4-FFF2-40B4-BE49-F238E27FC236}">
                <a16:creationId xmlns:a16="http://schemas.microsoft.com/office/drawing/2014/main" id="{94059AF5-371E-F99C-D407-3E4A1402BF2F}"/>
              </a:ext>
            </a:extLst>
          </p:cNvPr>
          <p:cNvSpPr txBox="1"/>
          <p:nvPr userDrawn="1"/>
        </p:nvSpPr>
        <p:spPr>
          <a:xfrm>
            <a:off x="8212503" y="4214791"/>
            <a:ext cx="709636" cy="215444"/>
          </a:xfrm>
          <a:prstGeom prst="rect">
            <a:avLst/>
          </a:prstGeom>
          <a:noFill/>
        </p:spPr>
        <p:txBody>
          <a:bodyPr wrap="square" lIns="0" rIns="0">
            <a:spAutoFit/>
          </a:bodyPr>
          <a:lstStyle/>
          <a:p>
            <a:pPr algn="ctr"/>
            <a:r>
              <a:rPr lang="en-US" sz="800">
                <a:solidFill>
                  <a:schemeClr val="bg1"/>
                </a:solidFill>
              </a:rPr>
              <a:t>Public sector</a:t>
            </a:r>
          </a:p>
        </p:txBody>
      </p:sp>
      <p:sp>
        <p:nvSpPr>
          <p:cNvPr id="312" name="TextBox 311">
            <a:extLst>
              <a:ext uri="{FF2B5EF4-FFF2-40B4-BE49-F238E27FC236}">
                <a16:creationId xmlns:a16="http://schemas.microsoft.com/office/drawing/2014/main" id="{6D199F0C-59CE-5A4C-1776-51C1C6A67AF9}"/>
              </a:ext>
            </a:extLst>
          </p:cNvPr>
          <p:cNvSpPr txBox="1"/>
          <p:nvPr userDrawn="1"/>
        </p:nvSpPr>
        <p:spPr>
          <a:xfrm>
            <a:off x="8919048" y="4214791"/>
            <a:ext cx="709636" cy="215444"/>
          </a:xfrm>
          <a:prstGeom prst="rect">
            <a:avLst/>
          </a:prstGeom>
          <a:noFill/>
        </p:spPr>
        <p:txBody>
          <a:bodyPr wrap="square" lIns="0" rIns="0">
            <a:spAutoFit/>
          </a:bodyPr>
          <a:lstStyle/>
          <a:p>
            <a:pPr algn="ctr"/>
            <a:r>
              <a:rPr lang="en-US" sz="800">
                <a:solidFill>
                  <a:schemeClr val="bg1"/>
                </a:solidFill>
              </a:rPr>
              <a:t>QA</a:t>
            </a:r>
          </a:p>
        </p:txBody>
      </p:sp>
      <p:sp>
        <p:nvSpPr>
          <p:cNvPr id="313" name="TextBox 312">
            <a:extLst>
              <a:ext uri="{FF2B5EF4-FFF2-40B4-BE49-F238E27FC236}">
                <a16:creationId xmlns:a16="http://schemas.microsoft.com/office/drawing/2014/main" id="{54AA07FE-9C32-2B69-B995-C4EE5DDBCE15}"/>
              </a:ext>
            </a:extLst>
          </p:cNvPr>
          <p:cNvSpPr txBox="1"/>
          <p:nvPr userDrawn="1"/>
        </p:nvSpPr>
        <p:spPr>
          <a:xfrm>
            <a:off x="9625593" y="4214791"/>
            <a:ext cx="709636" cy="338554"/>
          </a:xfrm>
          <a:prstGeom prst="rect">
            <a:avLst/>
          </a:prstGeom>
          <a:noFill/>
        </p:spPr>
        <p:txBody>
          <a:bodyPr wrap="square" lIns="0" rIns="0">
            <a:spAutoFit/>
          </a:bodyPr>
          <a:lstStyle/>
          <a:p>
            <a:pPr algn="ctr"/>
            <a:r>
              <a:rPr lang="en-US" sz="800">
                <a:solidFill>
                  <a:schemeClr val="bg1"/>
                </a:solidFill>
              </a:rPr>
              <a:t>Question answer</a:t>
            </a:r>
          </a:p>
        </p:txBody>
      </p:sp>
      <p:sp>
        <p:nvSpPr>
          <p:cNvPr id="314" name="TextBox 313">
            <a:extLst>
              <a:ext uri="{FF2B5EF4-FFF2-40B4-BE49-F238E27FC236}">
                <a16:creationId xmlns:a16="http://schemas.microsoft.com/office/drawing/2014/main" id="{FD58717C-EAC4-4A74-B258-C05025E8F9EC}"/>
              </a:ext>
            </a:extLst>
          </p:cNvPr>
          <p:cNvSpPr txBox="1"/>
          <p:nvPr userDrawn="1"/>
        </p:nvSpPr>
        <p:spPr>
          <a:xfrm>
            <a:off x="10332138" y="4214791"/>
            <a:ext cx="709636" cy="338554"/>
          </a:xfrm>
          <a:prstGeom prst="rect">
            <a:avLst/>
          </a:prstGeom>
          <a:noFill/>
        </p:spPr>
        <p:txBody>
          <a:bodyPr wrap="square" lIns="0" rIns="0">
            <a:spAutoFit/>
          </a:bodyPr>
          <a:lstStyle/>
          <a:p>
            <a:pPr algn="ctr"/>
            <a:r>
              <a:rPr lang="en-US" sz="800">
                <a:solidFill>
                  <a:schemeClr val="bg1"/>
                </a:solidFill>
              </a:rPr>
              <a:t>Question answer alt</a:t>
            </a:r>
          </a:p>
        </p:txBody>
      </p:sp>
      <p:sp>
        <p:nvSpPr>
          <p:cNvPr id="315" name="TextBox 314">
            <a:extLst>
              <a:ext uri="{FF2B5EF4-FFF2-40B4-BE49-F238E27FC236}">
                <a16:creationId xmlns:a16="http://schemas.microsoft.com/office/drawing/2014/main" id="{754FDF0A-3DCF-765B-E27E-C6CAF9C9A1AD}"/>
              </a:ext>
            </a:extLst>
          </p:cNvPr>
          <p:cNvSpPr txBox="1"/>
          <p:nvPr userDrawn="1"/>
        </p:nvSpPr>
        <p:spPr>
          <a:xfrm>
            <a:off x="11038681" y="4214791"/>
            <a:ext cx="709636" cy="215444"/>
          </a:xfrm>
          <a:prstGeom prst="rect">
            <a:avLst/>
          </a:prstGeom>
          <a:noFill/>
        </p:spPr>
        <p:txBody>
          <a:bodyPr wrap="square" lIns="0" rIns="0">
            <a:spAutoFit/>
          </a:bodyPr>
          <a:lstStyle/>
          <a:p>
            <a:pPr algn="ctr"/>
            <a:r>
              <a:rPr lang="en-US" sz="800">
                <a:solidFill>
                  <a:schemeClr val="bg1"/>
                </a:solidFill>
              </a:rPr>
              <a:t>Visibility off</a:t>
            </a:r>
          </a:p>
        </p:txBody>
      </p:sp>
      <p:sp>
        <p:nvSpPr>
          <p:cNvPr id="316" name="TextBox 315">
            <a:extLst>
              <a:ext uri="{FF2B5EF4-FFF2-40B4-BE49-F238E27FC236}">
                <a16:creationId xmlns:a16="http://schemas.microsoft.com/office/drawing/2014/main" id="{1227DD33-1A12-478F-C022-D893691F1CE5}"/>
              </a:ext>
            </a:extLst>
          </p:cNvPr>
          <p:cNvSpPr txBox="1"/>
          <p:nvPr userDrawn="1"/>
        </p:nvSpPr>
        <p:spPr>
          <a:xfrm>
            <a:off x="440508" y="5040026"/>
            <a:ext cx="709636" cy="338554"/>
          </a:xfrm>
          <a:prstGeom prst="rect">
            <a:avLst/>
          </a:prstGeom>
          <a:noFill/>
        </p:spPr>
        <p:txBody>
          <a:bodyPr wrap="square" lIns="0" rIns="0">
            <a:spAutoFit/>
          </a:bodyPr>
          <a:lstStyle/>
          <a:p>
            <a:pPr algn="ctr"/>
            <a:r>
              <a:rPr lang="en-US" sz="800">
                <a:solidFill>
                  <a:schemeClr val="bg1"/>
                </a:solidFill>
              </a:rPr>
              <a:t>Robot unattended</a:t>
            </a:r>
          </a:p>
        </p:txBody>
      </p:sp>
      <p:sp>
        <p:nvSpPr>
          <p:cNvPr id="317" name="TextBox 316">
            <a:extLst>
              <a:ext uri="{FF2B5EF4-FFF2-40B4-BE49-F238E27FC236}">
                <a16:creationId xmlns:a16="http://schemas.microsoft.com/office/drawing/2014/main" id="{C00D4795-A69D-95B1-B0F4-AA13DEACAA20}"/>
              </a:ext>
            </a:extLst>
          </p:cNvPr>
          <p:cNvSpPr txBox="1"/>
          <p:nvPr userDrawn="1"/>
        </p:nvSpPr>
        <p:spPr>
          <a:xfrm>
            <a:off x="1147053" y="5040026"/>
            <a:ext cx="709636" cy="338554"/>
          </a:xfrm>
          <a:prstGeom prst="rect">
            <a:avLst/>
          </a:prstGeom>
          <a:noFill/>
        </p:spPr>
        <p:txBody>
          <a:bodyPr wrap="square" lIns="0" rIns="0">
            <a:spAutoFit/>
          </a:bodyPr>
          <a:lstStyle/>
          <a:p>
            <a:pPr algn="ctr"/>
            <a:r>
              <a:rPr lang="en-US" sz="800">
                <a:solidFill>
                  <a:schemeClr val="bg1"/>
                </a:solidFill>
              </a:rPr>
              <a:t>RPA business analyst</a:t>
            </a:r>
          </a:p>
        </p:txBody>
      </p:sp>
      <p:sp>
        <p:nvSpPr>
          <p:cNvPr id="318" name="TextBox 317">
            <a:extLst>
              <a:ext uri="{FF2B5EF4-FFF2-40B4-BE49-F238E27FC236}">
                <a16:creationId xmlns:a16="http://schemas.microsoft.com/office/drawing/2014/main" id="{AD63805C-E895-4D6B-C5C8-14C4DD682162}"/>
              </a:ext>
            </a:extLst>
          </p:cNvPr>
          <p:cNvSpPr txBox="1"/>
          <p:nvPr userDrawn="1"/>
        </p:nvSpPr>
        <p:spPr>
          <a:xfrm>
            <a:off x="1853598" y="5040026"/>
            <a:ext cx="709636" cy="338554"/>
          </a:xfrm>
          <a:prstGeom prst="rect">
            <a:avLst/>
          </a:prstGeom>
          <a:noFill/>
        </p:spPr>
        <p:txBody>
          <a:bodyPr wrap="square" lIns="0" rIns="0">
            <a:spAutoFit/>
          </a:bodyPr>
          <a:lstStyle/>
          <a:p>
            <a:pPr algn="ctr"/>
            <a:r>
              <a:rPr lang="en-US" sz="800">
                <a:solidFill>
                  <a:schemeClr val="bg1"/>
                </a:solidFill>
              </a:rPr>
              <a:t>RPA </a:t>
            </a:r>
            <a:br>
              <a:rPr lang="en-US" sz="800">
                <a:solidFill>
                  <a:schemeClr val="bg1"/>
                </a:solidFill>
              </a:rPr>
            </a:br>
            <a:r>
              <a:rPr lang="en-US" sz="800">
                <a:solidFill>
                  <a:schemeClr val="bg1"/>
                </a:solidFill>
              </a:rPr>
              <a:t>champion</a:t>
            </a:r>
          </a:p>
        </p:txBody>
      </p:sp>
      <p:sp>
        <p:nvSpPr>
          <p:cNvPr id="319" name="TextBox 318">
            <a:extLst>
              <a:ext uri="{FF2B5EF4-FFF2-40B4-BE49-F238E27FC236}">
                <a16:creationId xmlns:a16="http://schemas.microsoft.com/office/drawing/2014/main" id="{2E9716B7-16AA-E399-4903-AB360670E80C}"/>
              </a:ext>
            </a:extLst>
          </p:cNvPr>
          <p:cNvSpPr txBox="1"/>
          <p:nvPr userDrawn="1"/>
        </p:nvSpPr>
        <p:spPr>
          <a:xfrm>
            <a:off x="2560143" y="5040026"/>
            <a:ext cx="709636" cy="338554"/>
          </a:xfrm>
          <a:prstGeom prst="rect">
            <a:avLst/>
          </a:prstGeom>
          <a:noFill/>
        </p:spPr>
        <p:txBody>
          <a:bodyPr wrap="square" lIns="0" rIns="0">
            <a:spAutoFit/>
          </a:bodyPr>
          <a:lstStyle/>
          <a:p>
            <a:pPr algn="ctr"/>
            <a:r>
              <a:rPr lang="en-US" sz="800">
                <a:solidFill>
                  <a:schemeClr val="bg1"/>
                </a:solidFill>
              </a:rPr>
              <a:t>RPA </a:t>
            </a:r>
            <a:br>
              <a:rPr lang="en-US" sz="800">
                <a:solidFill>
                  <a:schemeClr val="bg1"/>
                </a:solidFill>
              </a:rPr>
            </a:br>
            <a:r>
              <a:rPr lang="en-US" sz="800">
                <a:solidFill>
                  <a:schemeClr val="bg1"/>
                </a:solidFill>
              </a:rPr>
              <a:t>developer</a:t>
            </a:r>
          </a:p>
        </p:txBody>
      </p:sp>
      <p:sp>
        <p:nvSpPr>
          <p:cNvPr id="320" name="TextBox 319">
            <a:extLst>
              <a:ext uri="{FF2B5EF4-FFF2-40B4-BE49-F238E27FC236}">
                <a16:creationId xmlns:a16="http://schemas.microsoft.com/office/drawing/2014/main" id="{BE5A7271-7D94-5EAC-5F47-98C5BEC161B0}"/>
              </a:ext>
            </a:extLst>
          </p:cNvPr>
          <p:cNvSpPr txBox="1"/>
          <p:nvPr userDrawn="1"/>
        </p:nvSpPr>
        <p:spPr>
          <a:xfrm>
            <a:off x="3201237" y="5040026"/>
            <a:ext cx="840538" cy="338554"/>
          </a:xfrm>
          <a:prstGeom prst="rect">
            <a:avLst/>
          </a:prstGeom>
          <a:noFill/>
        </p:spPr>
        <p:txBody>
          <a:bodyPr wrap="square" lIns="0" rIns="0">
            <a:spAutoFit/>
          </a:bodyPr>
          <a:lstStyle/>
          <a:p>
            <a:pPr algn="ctr"/>
            <a:r>
              <a:rPr lang="en-US" sz="800">
                <a:solidFill>
                  <a:schemeClr val="bg1"/>
                </a:solidFill>
              </a:rPr>
              <a:t>RPA infrastructure engineer</a:t>
            </a:r>
          </a:p>
        </p:txBody>
      </p:sp>
      <p:sp>
        <p:nvSpPr>
          <p:cNvPr id="321" name="TextBox 320">
            <a:extLst>
              <a:ext uri="{FF2B5EF4-FFF2-40B4-BE49-F238E27FC236}">
                <a16:creationId xmlns:a16="http://schemas.microsoft.com/office/drawing/2014/main" id="{7A0A85BF-3C5E-B4E7-A5B3-9E2ED1A77EB4}"/>
              </a:ext>
            </a:extLst>
          </p:cNvPr>
          <p:cNvSpPr txBox="1"/>
          <p:nvPr userDrawn="1"/>
        </p:nvSpPr>
        <p:spPr>
          <a:xfrm>
            <a:off x="3973233" y="5040026"/>
            <a:ext cx="709636" cy="338554"/>
          </a:xfrm>
          <a:prstGeom prst="rect">
            <a:avLst/>
          </a:prstGeom>
          <a:noFill/>
        </p:spPr>
        <p:txBody>
          <a:bodyPr wrap="square" lIns="0" rIns="0">
            <a:spAutoFit/>
          </a:bodyPr>
          <a:lstStyle/>
          <a:p>
            <a:pPr algn="ctr"/>
            <a:r>
              <a:rPr lang="en-US" sz="800">
                <a:solidFill>
                  <a:schemeClr val="bg1"/>
                </a:solidFill>
              </a:rPr>
              <a:t>RPA </a:t>
            </a:r>
            <a:br>
              <a:rPr lang="en-US" sz="800">
                <a:solidFill>
                  <a:schemeClr val="bg1"/>
                </a:solidFill>
              </a:rPr>
            </a:br>
            <a:r>
              <a:rPr lang="en-US" sz="800">
                <a:solidFill>
                  <a:schemeClr val="bg1"/>
                </a:solidFill>
              </a:rPr>
              <a:t>service support</a:t>
            </a:r>
          </a:p>
        </p:txBody>
      </p:sp>
      <p:sp>
        <p:nvSpPr>
          <p:cNvPr id="322" name="TextBox 321">
            <a:extLst>
              <a:ext uri="{FF2B5EF4-FFF2-40B4-BE49-F238E27FC236}">
                <a16:creationId xmlns:a16="http://schemas.microsoft.com/office/drawing/2014/main" id="{AEEB8AE1-BAA8-3167-00D6-1FE3A3AD4EAA}"/>
              </a:ext>
            </a:extLst>
          </p:cNvPr>
          <p:cNvSpPr txBox="1"/>
          <p:nvPr userDrawn="1"/>
        </p:nvSpPr>
        <p:spPr>
          <a:xfrm>
            <a:off x="4679778" y="5040026"/>
            <a:ext cx="709636" cy="338554"/>
          </a:xfrm>
          <a:prstGeom prst="rect">
            <a:avLst/>
          </a:prstGeom>
          <a:noFill/>
        </p:spPr>
        <p:txBody>
          <a:bodyPr wrap="square" lIns="0" rIns="0">
            <a:spAutoFit/>
          </a:bodyPr>
          <a:lstStyle/>
          <a:p>
            <a:pPr algn="ctr"/>
            <a:r>
              <a:rPr lang="en-US" sz="800">
                <a:solidFill>
                  <a:schemeClr val="bg1"/>
                </a:solidFill>
              </a:rPr>
              <a:t>RPA solution architect</a:t>
            </a:r>
          </a:p>
        </p:txBody>
      </p:sp>
      <p:sp>
        <p:nvSpPr>
          <p:cNvPr id="323" name="TextBox 322">
            <a:extLst>
              <a:ext uri="{FF2B5EF4-FFF2-40B4-BE49-F238E27FC236}">
                <a16:creationId xmlns:a16="http://schemas.microsoft.com/office/drawing/2014/main" id="{F273C299-6338-4236-9368-08F49A35A795}"/>
              </a:ext>
            </a:extLst>
          </p:cNvPr>
          <p:cNvSpPr txBox="1"/>
          <p:nvPr userDrawn="1"/>
        </p:nvSpPr>
        <p:spPr>
          <a:xfrm>
            <a:off x="5386323" y="5040026"/>
            <a:ext cx="709636" cy="338554"/>
          </a:xfrm>
          <a:prstGeom prst="rect">
            <a:avLst/>
          </a:prstGeom>
          <a:noFill/>
        </p:spPr>
        <p:txBody>
          <a:bodyPr wrap="square" lIns="0" rIns="0">
            <a:spAutoFit/>
          </a:bodyPr>
          <a:lstStyle/>
          <a:p>
            <a:pPr algn="ctr"/>
            <a:r>
              <a:rPr lang="en-US" sz="800">
                <a:solidFill>
                  <a:schemeClr val="bg1"/>
                </a:solidFill>
              </a:rPr>
              <a:t>RPA </a:t>
            </a:r>
            <a:br>
              <a:rPr lang="en-US" sz="800">
                <a:solidFill>
                  <a:schemeClr val="bg1"/>
                </a:solidFill>
              </a:rPr>
            </a:br>
            <a:r>
              <a:rPr lang="en-US" sz="800">
                <a:solidFill>
                  <a:schemeClr val="bg1"/>
                </a:solidFill>
              </a:rPr>
              <a:t>sponsor</a:t>
            </a:r>
          </a:p>
        </p:txBody>
      </p:sp>
      <p:sp>
        <p:nvSpPr>
          <p:cNvPr id="324" name="TextBox 323">
            <a:extLst>
              <a:ext uri="{FF2B5EF4-FFF2-40B4-BE49-F238E27FC236}">
                <a16:creationId xmlns:a16="http://schemas.microsoft.com/office/drawing/2014/main" id="{5FC55755-8073-B1FC-8A15-5109511CFADF}"/>
              </a:ext>
            </a:extLst>
          </p:cNvPr>
          <p:cNvSpPr txBox="1"/>
          <p:nvPr userDrawn="1"/>
        </p:nvSpPr>
        <p:spPr>
          <a:xfrm>
            <a:off x="6092868" y="5040026"/>
            <a:ext cx="709636" cy="215444"/>
          </a:xfrm>
          <a:prstGeom prst="rect">
            <a:avLst/>
          </a:prstGeom>
          <a:noFill/>
        </p:spPr>
        <p:txBody>
          <a:bodyPr wrap="square" lIns="0" rIns="0">
            <a:spAutoFit/>
          </a:bodyPr>
          <a:lstStyle/>
          <a:p>
            <a:pPr algn="ctr"/>
            <a:r>
              <a:rPr lang="en-US" sz="800">
                <a:solidFill>
                  <a:schemeClr val="bg1"/>
                </a:solidFill>
              </a:rPr>
              <a:t>Satellite</a:t>
            </a:r>
          </a:p>
        </p:txBody>
      </p:sp>
      <p:sp>
        <p:nvSpPr>
          <p:cNvPr id="325" name="TextBox 324">
            <a:extLst>
              <a:ext uri="{FF2B5EF4-FFF2-40B4-BE49-F238E27FC236}">
                <a16:creationId xmlns:a16="http://schemas.microsoft.com/office/drawing/2014/main" id="{41D99090-3CDB-4B35-22B7-EA66F1AE7BBE}"/>
              </a:ext>
            </a:extLst>
          </p:cNvPr>
          <p:cNvSpPr txBox="1"/>
          <p:nvPr userDrawn="1"/>
        </p:nvSpPr>
        <p:spPr>
          <a:xfrm>
            <a:off x="6799413" y="5040026"/>
            <a:ext cx="709636" cy="338554"/>
          </a:xfrm>
          <a:prstGeom prst="rect">
            <a:avLst/>
          </a:prstGeom>
          <a:noFill/>
        </p:spPr>
        <p:txBody>
          <a:bodyPr wrap="square" lIns="0" rIns="0">
            <a:spAutoFit/>
          </a:bodyPr>
          <a:lstStyle/>
          <a:p>
            <a:pPr algn="ctr"/>
            <a:r>
              <a:rPr lang="en-US" sz="800">
                <a:solidFill>
                  <a:schemeClr val="bg1"/>
                </a:solidFill>
              </a:rPr>
              <a:t>Seamless</a:t>
            </a:r>
            <a:br>
              <a:rPr lang="en-US" sz="800">
                <a:solidFill>
                  <a:schemeClr val="bg1"/>
                </a:solidFill>
              </a:rPr>
            </a:br>
            <a:r>
              <a:rPr lang="en-US" sz="800">
                <a:solidFill>
                  <a:schemeClr val="bg1"/>
                </a:solidFill>
              </a:rPr>
              <a:t>integration</a:t>
            </a:r>
          </a:p>
        </p:txBody>
      </p:sp>
      <p:sp>
        <p:nvSpPr>
          <p:cNvPr id="326" name="TextBox 325">
            <a:extLst>
              <a:ext uri="{FF2B5EF4-FFF2-40B4-BE49-F238E27FC236}">
                <a16:creationId xmlns:a16="http://schemas.microsoft.com/office/drawing/2014/main" id="{9AC34118-6053-F020-2FBD-5654195ECB9E}"/>
              </a:ext>
            </a:extLst>
          </p:cNvPr>
          <p:cNvSpPr txBox="1"/>
          <p:nvPr userDrawn="1"/>
        </p:nvSpPr>
        <p:spPr>
          <a:xfrm>
            <a:off x="7505958" y="5040026"/>
            <a:ext cx="709636" cy="338554"/>
          </a:xfrm>
          <a:prstGeom prst="rect">
            <a:avLst/>
          </a:prstGeom>
          <a:noFill/>
        </p:spPr>
        <p:txBody>
          <a:bodyPr wrap="square" lIns="0" rIns="0">
            <a:spAutoFit/>
          </a:bodyPr>
          <a:lstStyle/>
          <a:p>
            <a:pPr algn="ctr"/>
            <a:r>
              <a:rPr lang="en-US" sz="800">
                <a:solidFill>
                  <a:schemeClr val="bg1"/>
                </a:solidFill>
              </a:rPr>
              <a:t>Seamless</a:t>
            </a:r>
            <a:br>
              <a:rPr lang="en-US" sz="800">
                <a:solidFill>
                  <a:schemeClr val="bg1"/>
                </a:solidFill>
              </a:rPr>
            </a:br>
            <a:r>
              <a:rPr lang="en-US" sz="800">
                <a:solidFill>
                  <a:schemeClr val="bg1"/>
                </a:solidFill>
              </a:rPr>
              <a:t>integration alt</a:t>
            </a:r>
          </a:p>
        </p:txBody>
      </p:sp>
      <p:sp>
        <p:nvSpPr>
          <p:cNvPr id="327" name="TextBox 326">
            <a:extLst>
              <a:ext uri="{FF2B5EF4-FFF2-40B4-BE49-F238E27FC236}">
                <a16:creationId xmlns:a16="http://schemas.microsoft.com/office/drawing/2014/main" id="{5F3F9254-AD85-E65B-0833-A7018CE4ED14}"/>
              </a:ext>
            </a:extLst>
          </p:cNvPr>
          <p:cNvSpPr txBox="1"/>
          <p:nvPr userDrawn="1"/>
        </p:nvSpPr>
        <p:spPr>
          <a:xfrm>
            <a:off x="8212503" y="5040026"/>
            <a:ext cx="709636" cy="215444"/>
          </a:xfrm>
          <a:prstGeom prst="rect">
            <a:avLst/>
          </a:prstGeom>
          <a:noFill/>
        </p:spPr>
        <p:txBody>
          <a:bodyPr wrap="square" lIns="0" rIns="0">
            <a:spAutoFit/>
          </a:bodyPr>
          <a:lstStyle/>
          <a:p>
            <a:pPr algn="ctr"/>
            <a:r>
              <a:rPr lang="en-US" sz="800">
                <a:solidFill>
                  <a:schemeClr val="bg1"/>
                </a:solidFill>
              </a:rPr>
              <a:t>Search</a:t>
            </a:r>
          </a:p>
        </p:txBody>
      </p:sp>
      <p:sp>
        <p:nvSpPr>
          <p:cNvPr id="328" name="TextBox 327">
            <a:extLst>
              <a:ext uri="{FF2B5EF4-FFF2-40B4-BE49-F238E27FC236}">
                <a16:creationId xmlns:a16="http://schemas.microsoft.com/office/drawing/2014/main" id="{9FFCF901-1546-5BC5-B03D-EE5BA5412649}"/>
              </a:ext>
            </a:extLst>
          </p:cNvPr>
          <p:cNvSpPr txBox="1"/>
          <p:nvPr userDrawn="1"/>
        </p:nvSpPr>
        <p:spPr>
          <a:xfrm>
            <a:off x="8919048" y="5040026"/>
            <a:ext cx="709636" cy="215444"/>
          </a:xfrm>
          <a:prstGeom prst="rect">
            <a:avLst/>
          </a:prstGeom>
          <a:noFill/>
        </p:spPr>
        <p:txBody>
          <a:bodyPr wrap="square" lIns="0" rIns="0">
            <a:spAutoFit/>
          </a:bodyPr>
          <a:lstStyle/>
          <a:p>
            <a:pPr algn="ctr"/>
            <a:r>
              <a:rPr lang="en-US" sz="800">
                <a:solidFill>
                  <a:schemeClr val="bg1"/>
                </a:solidFill>
              </a:rPr>
              <a:t>Student</a:t>
            </a:r>
          </a:p>
        </p:txBody>
      </p:sp>
      <p:sp>
        <p:nvSpPr>
          <p:cNvPr id="329" name="TextBox 328">
            <a:extLst>
              <a:ext uri="{FF2B5EF4-FFF2-40B4-BE49-F238E27FC236}">
                <a16:creationId xmlns:a16="http://schemas.microsoft.com/office/drawing/2014/main" id="{4CD9047E-2606-81A3-ECAA-374C07378EDA}"/>
              </a:ext>
            </a:extLst>
          </p:cNvPr>
          <p:cNvSpPr txBox="1"/>
          <p:nvPr userDrawn="1"/>
        </p:nvSpPr>
        <p:spPr>
          <a:xfrm>
            <a:off x="9625593" y="5040026"/>
            <a:ext cx="709636" cy="215444"/>
          </a:xfrm>
          <a:prstGeom prst="rect">
            <a:avLst/>
          </a:prstGeom>
          <a:noFill/>
        </p:spPr>
        <p:txBody>
          <a:bodyPr wrap="square" lIns="0" rIns="0">
            <a:spAutoFit/>
          </a:bodyPr>
          <a:lstStyle/>
          <a:p>
            <a:pPr algn="ctr"/>
            <a:r>
              <a:rPr lang="en-US" sz="800">
                <a:solidFill>
                  <a:schemeClr val="bg1"/>
                </a:solidFill>
              </a:rPr>
              <a:t>Studio</a:t>
            </a:r>
          </a:p>
        </p:txBody>
      </p:sp>
      <p:sp>
        <p:nvSpPr>
          <p:cNvPr id="330" name="TextBox 329">
            <a:extLst>
              <a:ext uri="{FF2B5EF4-FFF2-40B4-BE49-F238E27FC236}">
                <a16:creationId xmlns:a16="http://schemas.microsoft.com/office/drawing/2014/main" id="{0F34C896-1587-D28C-B024-A1D8C56D45AF}"/>
              </a:ext>
            </a:extLst>
          </p:cNvPr>
          <p:cNvSpPr txBox="1"/>
          <p:nvPr userDrawn="1"/>
        </p:nvSpPr>
        <p:spPr>
          <a:xfrm>
            <a:off x="10332138" y="5040026"/>
            <a:ext cx="709636" cy="215444"/>
          </a:xfrm>
          <a:prstGeom prst="rect">
            <a:avLst/>
          </a:prstGeom>
          <a:noFill/>
        </p:spPr>
        <p:txBody>
          <a:bodyPr wrap="square" lIns="0" rIns="0">
            <a:spAutoFit/>
          </a:bodyPr>
          <a:lstStyle/>
          <a:p>
            <a:pPr algn="ctr"/>
            <a:r>
              <a:rPr lang="en-US" sz="800">
                <a:solidFill>
                  <a:schemeClr val="bg1"/>
                </a:solidFill>
              </a:rPr>
              <a:t>Success</a:t>
            </a:r>
          </a:p>
        </p:txBody>
      </p:sp>
      <p:sp>
        <p:nvSpPr>
          <p:cNvPr id="331" name="TextBox 330">
            <a:extLst>
              <a:ext uri="{FF2B5EF4-FFF2-40B4-BE49-F238E27FC236}">
                <a16:creationId xmlns:a16="http://schemas.microsoft.com/office/drawing/2014/main" id="{7935D88D-0B35-FFF3-E7F4-0DCFF6A03AE4}"/>
              </a:ext>
            </a:extLst>
          </p:cNvPr>
          <p:cNvSpPr txBox="1"/>
          <p:nvPr userDrawn="1"/>
        </p:nvSpPr>
        <p:spPr>
          <a:xfrm>
            <a:off x="11038681" y="5040026"/>
            <a:ext cx="709636" cy="215444"/>
          </a:xfrm>
          <a:prstGeom prst="rect">
            <a:avLst/>
          </a:prstGeom>
          <a:noFill/>
        </p:spPr>
        <p:txBody>
          <a:bodyPr wrap="square" lIns="0" rIns="0">
            <a:spAutoFit/>
          </a:bodyPr>
          <a:lstStyle/>
          <a:p>
            <a:pPr algn="ctr"/>
            <a:r>
              <a:rPr lang="en-US" sz="800">
                <a:solidFill>
                  <a:schemeClr val="bg1"/>
                </a:solidFill>
              </a:rPr>
              <a:t>Vendor</a:t>
            </a:r>
          </a:p>
        </p:txBody>
      </p:sp>
      <p:sp>
        <p:nvSpPr>
          <p:cNvPr id="332" name="TextBox 331">
            <a:extLst>
              <a:ext uri="{FF2B5EF4-FFF2-40B4-BE49-F238E27FC236}">
                <a16:creationId xmlns:a16="http://schemas.microsoft.com/office/drawing/2014/main" id="{3808FAA3-5733-25E5-8873-FAC44CECB338}"/>
              </a:ext>
            </a:extLst>
          </p:cNvPr>
          <p:cNvSpPr txBox="1"/>
          <p:nvPr userDrawn="1"/>
        </p:nvSpPr>
        <p:spPr>
          <a:xfrm>
            <a:off x="440508" y="5834517"/>
            <a:ext cx="709636" cy="215444"/>
          </a:xfrm>
          <a:prstGeom prst="rect">
            <a:avLst/>
          </a:prstGeom>
          <a:noFill/>
        </p:spPr>
        <p:txBody>
          <a:bodyPr wrap="square" lIns="0" rIns="0">
            <a:spAutoFit/>
          </a:bodyPr>
          <a:lstStyle/>
          <a:p>
            <a:pPr algn="ctr"/>
            <a:r>
              <a:rPr lang="en-US" sz="800">
                <a:solidFill>
                  <a:schemeClr val="bg1"/>
                </a:solidFill>
              </a:rPr>
              <a:t>Support</a:t>
            </a:r>
          </a:p>
        </p:txBody>
      </p:sp>
      <p:sp>
        <p:nvSpPr>
          <p:cNvPr id="333" name="TextBox 332">
            <a:extLst>
              <a:ext uri="{FF2B5EF4-FFF2-40B4-BE49-F238E27FC236}">
                <a16:creationId xmlns:a16="http://schemas.microsoft.com/office/drawing/2014/main" id="{9BE65FDB-BDC4-8B1D-C6D8-B231F4FDE410}"/>
              </a:ext>
            </a:extLst>
          </p:cNvPr>
          <p:cNvSpPr txBox="1"/>
          <p:nvPr userDrawn="1"/>
        </p:nvSpPr>
        <p:spPr>
          <a:xfrm>
            <a:off x="1147053" y="5834517"/>
            <a:ext cx="709636" cy="215444"/>
          </a:xfrm>
          <a:prstGeom prst="rect">
            <a:avLst/>
          </a:prstGeom>
          <a:noFill/>
        </p:spPr>
        <p:txBody>
          <a:bodyPr wrap="square" lIns="0" rIns="0">
            <a:spAutoFit/>
          </a:bodyPr>
          <a:lstStyle/>
          <a:p>
            <a:pPr algn="ctr"/>
            <a:r>
              <a:rPr lang="en-US" sz="800">
                <a:solidFill>
                  <a:schemeClr val="bg1"/>
                </a:solidFill>
              </a:rPr>
              <a:t>Survey</a:t>
            </a:r>
          </a:p>
        </p:txBody>
      </p:sp>
      <p:sp>
        <p:nvSpPr>
          <p:cNvPr id="334" name="TextBox 333">
            <a:extLst>
              <a:ext uri="{FF2B5EF4-FFF2-40B4-BE49-F238E27FC236}">
                <a16:creationId xmlns:a16="http://schemas.microsoft.com/office/drawing/2014/main" id="{825953EE-A106-4355-F840-9902C041F6A0}"/>
              </a:ext>
            </a:extLst>
          </p:cNvPr>
          <p:cNvSpPr txBox="1"/>
          <p:nvPr userDrawn="1"/>
        </p:nvSpPr>
        <p:spPr>
          <a:xfrm>
            <a:off x="1853598" y="5834517"/>
            <a:ext cx="709636" cy="215444"/>
          </a:xfrm>
          <a:prstGeom prst="rect">
            <a:avLst/>
          </a:prstGeom>
          <a:noFill/>
        </p:spPr>
        <p:txBody>
          <a:bodyPr wrap="square" lIns="0" rIns="0">
            <a:spAutoFit/>
          </a:bodyPr>
          <a:lstStyle/>
          <a:p>
            <a:pPr algn="ctr"/>
            <a:r>
              <a:rPr lang="en-US" sz="800">
                <a:solidFill>
                  <a:schemeClr val="bg1"/>
                </a:solidFill>
              </a:rPr>
              <a:t>Tap touch</a:t>
            </a:r>
          </a:p>
        </p:txBody>
      </p:sp>
      <p:sp>
        <p:nvSpPr>
          <p:cNvPr id="335" name="TextBox 334">
            <a:extLst>
              <a:ext uri="{FF2B5EF4-FFF2-40B4-BE49-F238E27FC236}">
                <a16:creationId xmlns:a16="http://schemas.microsoft.com/office/drawing/2014/main" id="{43EF8B79-62C0-9DF7-9D33-26F7D91ABB56}"/>
              </a:ext>
            </a:extLst>
          </p:cNvPr>
          <p:cNvSpPr txBox="1"/>
          <p:nvPr userDrawn="1"/>
        </p:nvSpPr>
        <p:spPr>
          <a:xfrm>
            <a:off x="2560143" y="5834517"/>
            <a:ext cx="709636" cy="215444"/>
          </a:xfrm>
          <a:prstGeom prst="rect">
            <a:avLst/>
          </a:prstGeom>
          <a:noFill/>
        </p:spPr>
        <p:txBody>
          <a:bodyPr wrap="square" lIns="0" rIns="0">
            <a:spAutoFit/>
          </a:bodyPr>
          <a:lstStyle/>
          <a:p>
            <a:pPr algn="ctr"/>
            <a:r>
              <a:rPr lang="en-US" sz="800">
                <a:solidFill>
                  <a:schemeClr val="bg1"/>
                </a:solidFill>
              </a:rPr>
              <a:t>Target</a:t>
            </a:r>
          </a:p>
        </p:txBody>
      </p:sp>
      <p:sp>
        <p:nvSpPr>
          <p:cNvPr id="336" name="TextBox 335">
            <a:extLst>
              <a:ext uri="{FF2B5EF4-FFF2-40B4-BE49-F238E27FC236}">
                <a16:creationId xmlns:a16="http://schemas.microsoft.com/office/drawing/2014/main" id="{D3C267E2-C3CC-D5FF-7766-12E23D9D4BAA}"/>
              </a:ext>
            </a:extLst>
          </p:cNvPr>
          <p:cNvSpPr txBox="1"/>
          <p:nvPr userDrawn="1"/>
        </p:nvSpPr>
        <p:spPr>
          <a:xfrm>
            <a:off x="3266688" y="5834517"/>
            <a:ext cx="709636" cy="338554"/>
          </a:xfrm>
          <a:prstGeom prst="rect">
            <a:avLst/>
          </a:prstGeom>
          <a:noFill/>
        </p:spPr>
        <p:txBody>
          <a:bodyPr wrap="square" lIns="0" rIns="0">
            <a:spAutoFit/>
          </a:bodyPr>
          <a:lstStyle/>
          <a:p>
            <a:pPr algn="ctr"/>
            <a:r>
              <a:rPr lang="en-US" sz="800">
                <a:solidFill>
                  <a:schemeClr val="bg1"/>
                </a:solidFill>
              </a:rPr>
              <a:t>Technology</a:t>
            </a:r>
            <a:br>
              <a:rPr lang="en-US" sz="800">
                <a:solidFill>
                  <a:schemeClr val="bg1"/>
                </a:solidFill>
              </a:rPr>
            </a:br>
            <a:r>
              <a:rPr lang="en-US" sz="800">
                <a:solidFill>
                  <a:schemeClr val="bg1"/>
                </a:solidFill>
              </a:rPr>
              <a:t>alt</a:t>
            </a:r>
          </a:p>
        </p:txBody>
      </p:sp>
      <p:sp>
        <p:nvSpPr>
          <p:cNvPr id="337" name="TextBox 336">
            <a:extLst>
              <a:ext uri="{FF2B5EF4-FFF2-40B4-BE49-F238E27FC236}">
                <a16:creationId xmlns:a16="http://schemas.microsoft.com/office/drawing/2014/main" id="{C63A10FF-B169-30EC-C7AB-B2DF4D65F7B8}"/>
              </a:ext>
            </a:extLst>
          </p:cNvPr>
          <p:cNvSpPr txBox="1"/>
          <p:nvPr userDrawn="1"/>
        </p:nvSpPr>
        <p:spPr>
          <a:xfrm>
            <a:off x="3973233" y="5834517"/>
            <a:ext cx="709636" cy="338554"/>
          </a:xfrm>
          <a:prstGeom prst="rect">
            <a:avLst/>
          </a:prstGeom>
          <a:noFill/>
        </p:spPr>
        <p:txBody>
          <a:bodyPr wrap="square" lIns="0" rIns="0">
            <a:spAutoFit/>
          </a:bodyPr>
          <a:lstStyle/>
          <a:p>
            <a:pPr algn="ctr"/>
            <a:r>
              <a:rPr lang="en-US" sz="800">
                <a:solidFill>
                  <a:schemeClr val="bg1"/>
                </a:solidFill>
              </a:rPr>
              <a:t>Technology</a:t>
            </a:r>
            <a:br>
              <a:rPr lang="en-US" sz="800">
                <a:solidFill>
                  <a:schemeClr val="bg1"/>
                </a:solidFill>
              </a:rPr>
            </a:br>
            <a:r>
              <a:rPr lang="en-US" sz="800">
                <a:solidFill>
                  <a:schemeClr val="bg1"/>
                </a:solidFill>
              </a:rPr>
              <a:t>alt 2</a:t>
            </a:r>
          </a:p>
        </p:txBody>
      </p:sp>
      <p:sp>
        <p:nvSpPr>
          <p:cNvPr id="338" name="TextBox 337">
            <a:extLst>
              <a:ext uri="{FF2B5EF4-FFF2-40B4-BE49-F238E27FC236}">
                <a16:creationId xmlns:a16="http://schemas.microsoft.com/office/drawing/2014/main" id="{ADE665BF-3E4E-DEF6-FF0B-9A871AEEE128}"/>
              </a:ext>
            </a:extLst>
          </p:cNvPr>
          <p:cNvSpPr txBox="1"/>
          <p:nvPr userDrawn="1"/>
        </p:nvSpPr>
        <p:spPr>
          <a:xfrm>
            <a:off x="4679778" y="5834517"/>
            <a:ext cx="709636" cy="338554"/>
          </a:xfrm>
          <a:prstGeom prst="rect">
            <a:avLst/>
          </a:prstGeom>
          <a:noFill/>
        </p:spPr>
        <p:txBody>
          <a:bodyPr wrap="square" lIns="0" rIns="0">
            <a:spAutoFit/>
          </a:bodyPr>
          <a:lstStyle/>
          <a:p>
            <a:pPr algn="ctr"/>
            <a:r>
              <a:rPr lang="en-US" sz="800">
                <a:solidFill>
                  <a:schemeClr val="bg1"/>
                </a:solidFill>
              </a:rPr>
              <a:t>Technology</a:t>
            </a:r>
            <a:br>
              <a:rPr lang="en-US" sz="800">
                <a:solidFill>
                  <a:schemeClr val="bg1"/>
                </a:solidFill>
              </a:rPr>
            </a:br>
            <a:r>
              <a:rPr lang="en-US" sz="800">
                <a:solidFill>
                  <a:schemeClr val="bg1"/>
                </a:solidFill>
              </a:rPr>
              <a:t>alt 3</a:t>
            </a:r>
          </a:p>
        </p:txBody>
      </p:sp>
      <p:sp>
        <p:nvSpPr>
          <p:cNvPr id="339" name="TextBox 338">
            <a:extLst>
              <a:ext uri="{FF2B5EF4-FFF2-40B4-BE49-F238E27FC236}">
                <a16:creationId xmlns:a16="http://schemas.microsoft.com/office/drawing/2014/main" id="{4274EFEB-06FE-F5A9-247B-2DBA2A49D6EA}"/>
              </a:ext>
            </a:extLst>
          </p:cNvPr>
          <p:cNvSpPr txBox="1"/>
          <p:nvPr userDrawn="1"/>
        </p:nvSpPr>
        <p:spPr>
          <a:xfrm>
            <a:off x="5386323" y="5834517"/>
            <a:ext cx="709636" cy="215444"/>
          </a:xfrm>
          <a:prstGeom prst="rect">
            <a:avLst/>
          </a:prstGeom>
          <a:noFill/>
        </p:spPr>
        <p:txBody>
          <a:bodyPr wrap="square" lIns="0" rIns="0">
            <a:spAutoFit/>
          </a:bodyPr>
          <a:lstStyle/>
          <a:p>
            <a:pPr algn="ctr"/>
            <a:r>
              <a:rPr lang="en-US" sz="800">
                <a:solidFill>
                  <a:schemeClr val="bg1"/>
                </a:solidFill>
              </a:rPr>
              <a:t>Technology</a:t>
            </a:r>
          </a:p>
        </p:txBody>
      </p:sp>
      <p:sp>
        <p:nvSpPr>
          <p:cNvPr id="340" name="TextBox 339">
            <a:extLst>
              <a:ext uri="{FF2B5EF4-FFF2-40B4-BE49-F238E27FC236}">
                <a16:creationId xmlns:a16="http://schemas.microsoft.com/office/drawing/2014/main" id="{8F77B91F-BD8B-DA15-D73C-DD7262889B14}"/>
              </a:ext>
            </a:extLst>
          </p:cNvPr>
          <p:cNvSpPr txBox="1"/>
          <p:nvPr userDrawn="1"/>
        </p:nvSpPr>
        <p:spPr>
          <a:xfrm>
            <a:off x="6088789" y="5834517"/>
            <a:ext cx="709636" cy="215444"/>
          </a:xfrm>
          <a:prstGeom prst="rect">
            <a:avLst/>
          </a:prstGeom>
          <a:noFill/>
        </p:spPr>
        <p:txBody>
          <a:bodyPr wrap="square" lIns="0" rIns="0">
            <a:spAutoFit/>
          </a:bodyPr>
          <a:lstStyle/>
          <a:p>
            <a:pPr algn="ctr"/>
            <a:r>
              <a:rPr lang="en-US" sz="800">
                <a:solidFill>
                  <a:schemeClr val="bg1"/>
                </a:solidFill>
              </a:rPr>
              <a:t>Tent</a:t>
            </a:r>
          </a:p>
        </p:txBody>
      </p:sp>
      <p:sp>
        <p:nvSpPr>
          <p:cNvPr id="341" name="Rectangle 340">
            <a:extLst>
              <a:ext uri="{FF2B5EF4-FFF2-40B4-BE49-F238E27FC236}">
                <a16:creationId xmlns:a16="http://schemas.microsoft.com/office/drawing/2014/main" id="{EAED1CE1-3720-DE56-6813-A6FD01BCD1CB}"/>
              </a:ext>
            </a:extLst>
          </p:cNvPr>
          <p:cNvSpPr/>
          <p:nvPr userDrawn="1"/>
        </p:nvSpPr>
        <p:spPr>
          <a:xfrm>
            <a:off x="-1" y="6812281"/>
            <a:ext cx="12188826"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TextBox 341">
            <a:extLst>
              <a:ext uri="{FF2B5EF4-FFF2-40B4-BE49-F238E27FC236}">
                <a16:creationId xmlns:a16="http://schemas.microsoft.com/office/drawing/2014/main" id="{A875C936-79C3-EAB8-FCA2-B666875BACDE}"/>
              </a:ext>
            </a:extLst>
          </p:cNvPr>
          <p:cNvSpPr txBox="1"/>
          <p:nvPr userDrawn="1"/>
        </p:nvSpPr>
        <p:spPr>
          <a:xfrm>
            <a:off x="6799413" y="5834517"/>
            <a:ext cx="709636" cy="338554"/>
          </a:xfrm>
          <a:prstGeom prst="rect">
            <a:avLst/>
          </a:prstGeom>
          <a:noFill/>
        </p:spPr>
        <p:txBody>
          <a:bodyPr wrap="square" lIns="0" rIns="0">
            <a:spAutoFit/>
          </a:bodyPr>
          <a:lstStyle/>
          <a:p>
            <a:pPr algn="ctr"/>
            <a:r>
              <a:rPr lang="en-US" sz="800">
                <a:solidFill>
                  <a:schemeClr val="bg1"/>
                </a:solidFill>
              </a:rPr>
              <a:t>Exception handling</a:t>
            </a:r>
          </a:p>
        </p:txBody>
      </p:sp>
    </p:spTree>
    <p:extLst>
      <p:ext uri="{BB962C8B-B14F-4D97-AF65-F5344CB8AC3E}">
        <p14:creationId xmlns:p14="http://schemas.microsoft.com/office/powerpoint/2010/main" val="9645843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US Map">
    <p:bg>
      <p:bgPr>
        <a:solidFill>
          <a:schemeClr val="bg1"/>
        </a:solidFill>
        <a:effectLst/>
      </p:bgPr>
    </p:bg>
    <p:spTree>
      <p:nvGrpSpPr>
        <p:cNvPr id="1" name=""/>
        <p:cNvGrpSpPr/>
        <p:nvPr/>
      </p:nvGrpSpPr>
      <p:grpSpPr>
        <a:xfrm>
          <a:off x="0" y="0"/>
          <a:ext cx="0" cy="0"/>
          <a:chOff x="0" y="0"/>
          <a:chExt cx="0" cy="0"/>
        </a:xfrm>
      </p:grpSpPr>
      <p:grpSp>
        <p:nvGrpSpPr>
          <p:cNvPr id="5" name="Group 56">
            <a:extLst>
              <a:ext uri="{FF2B5EF4-FFF2-40B4-BE49-F238E27FC236}">
                <a16:creationId xmlns:a16="http://schemas.microsoft.com/office/drawing/2014/main" id="{1EC614DD-715F-4FED-8870-8126A5E30C3E}"/>
              </a:ext>
            </a:extLst>
          </p:cNvPr>
          <p:cNvGrpSpPr>
            <a:grpSpLocks/>
          </p:cNvGrpSpPr>
          <p:nvPr/>
        </p:nvGrpSpPr>
        <p:grpSpPr bwMode="auto">
          <a:xfrm>
            <a:off x="1478930" y="1386942"/>
            <a:ext cx="7785153" cy="5092700"/>
            <a:chOff x="1757363" y="1860550"/>
            <a:chExt cx="6414459" cy="3873500"/>
          </a:xfrm>
          <a:solidFill>
            <a:schemeClr val="bg2"/>
          </a:solidFill>
        </p:grpSpPr>
        <p:sp>
          <p:nvSpPr>
            <p:cNvPr id="6" name="Freeform 4">
              <a:extLst>
                <a:ext uri="{FF2B5EF4-FFF2-40B4-BE49-F238E27FC236}">
                  <a16:creationId xmlns:a16="http://schemas.microsoft.com/office/drawing/2014/main" id="{4D3AFE62-E176-4623-A52A-BE82F84C5C9E}"/>
                </a:ext>
              </a:extLst>
            </p:cNvPr>
            <p:cNvSpPr>
              <a:spLocks/>
            </p:cNvSpPr>
            <p:nvPr/>
          </p:nvSpPr>
          <p:spPr bwMode="auto">
            <a:xfrm>
              <a:off x="7697186" y="1860550"/>
              <a:ext cx="474636" cy="717550"/>
            </a:xfrm>
            <a:custGeom>
              <a:avLst/>
              <a:gdLst>
                <a:gd name="T0" fmla="*/ 74 w 230"/>
                <a:gd name="T1" fmla="*/ 12 h 377"/>
                <a:gd name="T2" fmla="*/ 28 w 230"/>
                <a:gd name="T3" fmla="*/ 81 h 377"/>
                <a:gd name="T4" fmla="*/ 49 w 230"/>
                <a:gd name="T5" fmla="*/ 107 h 377"/>
                <a:gd name="T6" fmla="*/ 28 w 230"/>
                <a:gd name="T7" fmla="*/ 139 h 377"/>
                <a:gd name="T8" fmla="*/ 41 w 230"/>
                <a:gd name="T9" fmla="*/ 149 h 377"/>
                <a:gd name="T10" fmla="*/ 31 w 230"/>
                <a:gd name="T11" fmla="*/ 171 h 377"/>
                <a:gd name="T12" fmla="*/ 31 w 230"/>
                <a:gd name="T13" fmla="*/ 206 h 377"/>
                <a:gd name="T14" fmla="*/ 0 w 230"/>
                <a:gd name="T15" fmla="*/ 219 h 377"/>
                <a:gd name="T16" fmla="*/ 13 w 230"/>
                <a:gd name="T17" fmla="*/ 229 h 377"/>
                <a:gd name="T18" fmla="*/ 79 w 230"/>
                <a:gd name="T19" fmla="*/ 361 h 377"/>
                <a:gd name="T20" fmla="*/ 131 w 230"/>
                <a:gd name="T21" fmla="*/ 377 h 377"/>
                <a:gd name="T22" fmla="*/ 128 w 230"/>
                <a:gd name="T23" fmla="*/ 350 h 377"/>
                <a:gd name="T24" fmla="*/ 154 w 230"/>
                <a:gd name="T25" fmla="*/ 329 h 377"/>
                <a:gd name="T26" fmla="*/ 144 w 230"/>
                <a:gd name="T27" fmla="*/ 307 h 377"/>
                <a:gd name="T28" fmla="*/ 210 w 230"/>
                <a:gd name="T29" fmla="*/ 280 h 377"/>
                <a:gd name="T30" fmla="*/ 212 w 230"/>
                <a:gd name="T31" fmla="*/ 243 h 377"/>
                <a:gd name="T32" fmla="*/ 250 w 230"/>
                <a:gd name="T33" fmla="*/ 241 h 377"/>
                <a:gd name="T34" fmla="*/ 280 w 230"/>
                <a:gd name="T35" fmla="*/ 213 h 377"/>
                <a:gd name="T36" fmla="*/ 316 w 230"/>
                <a:gd name="T37" fmla="*/ 194 h 377"/>
                <a:gd name="T38" fmla="*/ 316 w 230"/>
                <a:gd name="T39" fmla="*/ 171 h 377"/>
                <a:gd name="T40" fmla="*/ 266 w 230"/>
                <a:gd name="T41" fmla="*/ 163 h 377"/>
                <a:gd name="T42" fmla="*/ 257 w 230"/>
                <a:gd name="T43" fmla="*/ 138 h 377"/>
                <a:gd name="T44" fmla="*/ 207 w 230"/>
                <a:gd name="T45" fmla="*/ 134 h 377"/>
                <a:gd name="T46" fmla="*/ 168 w 230"/>
                <a:gd name="T47" fmla="*/ 22 h 377"/>
                <a:gd name="T48" fmla="*/ 148 w 230"/>
                <a:gd name="T49" fmla="*/ 0 h 377"/>
                <a:gd name="T50" fmla="*/ 99 w 230"/>
                <a:gd name="T51" fmla="*/ 9 h 377"/>
                <a:gd name="T52" fmla="*/ 90 w 230"/>
                <a:gd name="T53" fmla="*/ 20 h 377"/>
                <a:gd name="T54" fmla="*/ 74 w 230"/>
                <a:gd name="T55" fmla="*/ 12 h 3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0"/>
                <a:gd name="T85" fmla="*/ 0 h 377"/>
                <a:gd name="T86" fmla="*/ 230 w 230"/>
                <a:gd name="T87" fmla="*/ 377 h 37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0" h="377">
                  <a:moveTo>
                    <a:pt x="54" y="12"/>
                  </a:moveTo>
                  <a:lnTo>
                    <a:pt x="20" y="81"/>
                  </a:lnTo>
                  <a:lnTo>
                    <a:pt x="36" y="107"/>
                  </a:lnTo>
                  <a:lnTo>
                    <a:pt x="20" y="139"/>
                  </a:lnTo>
                  <a:lnTo>
                    <a:pt x="30" y="149"/>
                  </a:lnTo>
                  <a:lnTo>
                    <a:pt x="23" y="171"/>
                  </a:lnTo>
                  <a:lnTo>
                    <a:pt x="23" y="206"/>
                  </a:lnTo>
                  <a:lnTo>
                    <a:pt x="0" y="219"/>
                  </a:lnTo>
                  <a:lnTo>
                    <a:pt x="9" y="229"/>
                  </a:lnTo>
                  <a:lnTo>
                    <a:pt x="57" y="361"/>
                  </a:lnTo>
                  <a:lnTo>
                    <a:pt x="95" y="377"/>
                  </a:lnTo>
                  <a:lnTo>
                    <a:pt x="93" y="350"/>
                  </a:lnTo>
                  <a:lnTo>
                    <a:pt x="112" y="329"/>
                  </a:lnTo>
                  <a:lnTo>
                    <a:pt x="105" y="307"/>
                  </a:lnTo>
                  <a:lnTo>
                    <a:pt x="152" y="280"/>
                  </a:lnTo>
                  <a:lnTo>
                    <a:pt x="154" y="243"/>
                  </a:lnTo>
                  <a:lnTo>
                    <a:pt x="182" y="241"/>
                  </a:lnTo>
                  <a:lnTo>
                    <a:pt x="204" y="213"/>
                  </a:lnTo>
                  <a:lnTo>
                    <a:pt x="230" y="194"/>
                  </a:lnTo>
                  <a:lnTo>
                    <a:pt x="230" y="171"/>
                  </a:lnTo>
                  <a:lnTo>
                    <a:pt x="194" y="163"/>
                  </a:lnTo>
                  <a:lnTo>
                    <a:pt x="187" y="138"/>
                  </a:lnTo>
                  <a:lnTo>
                    <a:pt x="151" y="134"/>
                  </a:lnTo>
                  <a:lnTo>
                    <a:pt x="122" y="22"/>
                  </a:lnTo>
                  <a:lnTo>
                    <a:pt x="108" y="0"/>
                  </a:lnTo>
                  <a:lnTo>
                    <a:pt x="72" y="9"/>
                  </a:lnTo>
                  <a:lnTo>
                    <a:pt x="66" y="20"/>
                  </a:lnTo>
                  <a:lnTo>
                    <a:pt x="54" y="12"/>
                  </a:lnTo>
                  <a:close/>
                </a:path>
              </a:pathLst>
            </a:custGeom>
            <a:grpFill/>
            <a:ln w="6350">
              <a:solidFill>
                <a:schemeClr val="bg1"/>
              </a:solidFill>
              <a:round/>
              <a:headEnd/>
              <a:tailEnd/>
            </a:ln>
          </p:spPr>
          <p:txBody>
            <a:bodyPr/>
            <a:lstStyle/>
            <a:p>
              <a:pPr>
                <a:defRPr/>
              </a:pPr>
              <a:endParaRPr lang="en-GB"/>
            </a:p>
          </p:txBody>
        </p:sp>
        <p:sp>
          <p:nvSpPr>
            <p:cNvPr id="7" name="Freeform 6">
              <a:extLst>
                <a:ext uri="{FF2B5EF4-FFF2-40B4-BE49-F238E27FC236}">
                  <a16:creationId xmlns:a16="http://schemas.microsoft.com/office/drawing/2014/main" id="{56D09F3E-B20F-432D-B2BA-3EB96BD63BEF}"/>
                </a:ext>
              </a:extLst>
            </p:cNvPr>
            <p:cNvSpPr>
              <a:spLocks/>
            </p:cNvSpPr>
            <p:nvPr/>
          </p:nvSpPr>
          <p:spPr bwMode="auto">
            <a:xfrm>
              <a:off x="5268691" y="4062413"/>
              <a:ext cx="607053" cy="561975"/>
            </a:xfrm>
            <a:custGeom>
              <a:avLst/>
              <a:gdLst>
                <a:gd name="T0" fmla="*/ 0 w 294"/>
                <a:gd name="T1" fmla="*/ 27 h 295"/>
                <a:gd name="T2" fmla="*/ 162 w 294"/>
                <a:gd name="T3" fmla="*/ 12 h 295"/>
                <a:gd name="T4" fmla="*/ 359 w 294"/>
                <a:gd name="T5" fmla="*/ 0 h 295"/>
                <a:gd name="T6" fmla="*/ 348 w 294"/>
                <a:gd name="T7" fmla="*/ 39 h 295"/>
                <a:gd name="T8" fmla="*/ 392 w 294"/>
                <a:gd name="T9" fmla="*/ 30 h 295"/>
                <a:gd name="T10" fmla="*/ 407 w 294"/>
                <a:gd name="T11" fmla="*/ 56 h 295"/>
                <a:gd name="T12" fmla="*/ 362 w 294"/>
                <a:gd name="T13" fmla="*/ 80 h 295"/>
                <a:gd name="T14" fmla="*/ 373 w 294"/>
                <a:gd name="T15" fmla="*/ 121 h 295"/>
                <a:gd name="T16" fmla="*/ 327 w 294"/>
                <a:gd name="T17" fmla="*/ 189 h 295"/>
                <a:gd name="T18" fmla="*/ 291 w 294"/>
                <a:gd name="T19" fmla="*/ 231 h 295"/>
                <a:gd name="T20" fmla="*/ 310 w 294"/>
                <a:gd name="T21" fmla="*/ 285 h 295"/>
                <a:gd name="T22" fmla="*/ 60 w 294"/>
                <a:gd name="T23" fmla="*/ 295 h 295"/>
                <a:gd name="T24" fmla="*/ 59 w 294"/>
                <a:gd name="T25" fmla="*/ 262 h 295"/>
                <a:gd name="T26" fmla="*/ 10 w 294"/>
                <a:gd name="T27" fmla="*/ 255 h 295"/>
                <a:gd name="T28" fmla="*/ 10 w 294"/>
                <a:gd name="T29" fmla="*/ 80 h 295"/>
                <a:gd name="T30" fmla="*/ 0 w 294"/>
                <a:gd name="T31" fmla="*/ 27 h 29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4"/>
                <a:gd name="T49" fmla="*/ 0 h 295"/>
                <a:gd name="T50" fmla="*/ 294 w 294"/>
                <a:gd name="T51" fmla="*/ 295 h 29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4" h="295">
                  <a:moveTo>
                    <a:pt x="0" y="27"/>
                  </a:moveTo>
                  <a:lnTo>
                    <a:pt x="116" y="12"/>
                  </a:lnTo>
                  <a:lnTo>
                    <a:pt x="259" y="0"/>
                  </a:lnTo>
                  <a:lnTo>
                    <a:pt x="252" y="39"/>
                  </a:lnTo>
                  <a:lnTo>
                    <a:pt x="283" y="30"/>
                  </a:lnTo>
                  <a:lnTo>
                    <a:pt x="294" y="56"/>
                  </a:lnTo>
                  <a:lnTo>
                    <a:pt x="262" y="80"/>
                  </a:lnTo>
                  <a:lnTo>
                    <a:pt x="269" y="121"/>
                  </a:lnTo>
                  <a:lnTo>
                    <a:pt x="235" y="189"/>
                  </a:lnTo>
                  <a:lnTo>
                    <a:pt x="210" y="231"/>
                  </a:lnTo>
                  <a:lnTo>
                    <a:pt x="224" y="285"/>
                  </a:lnTo>
                  <a:lnTo>
                    <a:pt x="43" y="295"/>
                  </a:lnTo>
                  <a:lnTo>
                    <a:pt x="42" y="262"/>
                  </a:lnTo>
                  <a:lnTo>
                    <a:pt x="6" y="255"/>
                  </a:lnTo>
                  <a:lnTo>
                    <a:pt x="6" y="80"/>
                  </a:lnTo>
                  <a:lnTo>
                    <a:pt x="0" y="27"/>
                  </a:lnTo>
                  <a:close/>
                </a:path>
              </a:pathLst>
            </a:custGeom>
            <a:grpFill/>
            <a:ln w="6350">
              <a:solidFill>
                <a:schemeClr val="bg1"/>
              </a:solidFill>
              <a:round/>
              <a:headEnd/>
              <a:tailEnd/>
            </a:ln>
          </p:spPr>
          <p:txBody>
            <a:bodyPr/>
            <a:lstStyle/>
            <a:p>
              <a:pPr>
                <a:defRPr/>
              </a:pPr>
              <a:endParaRPr lang="en-GB"/>
            </a:p>
          </p:txBody>
        </p:sp>
        <p:sp>
          <p:nvSpPr>
            <p:cNvPr id="8" name="Freeform 7">
              <a:extLst>
                <a:ext uri="{FF2B5EF4-FFF2-40B4-BE49-F238E27FC236}">
                  <a16:creationId xmlns:a16="http://schemas.microsoft.com/office/drawing/2014/main" id="{2F7B9766-CACB-4A5A-88EB-7FDF048205A3}"/>
                </a:ext>
              </a:extLst>
            </p:cNvPr>
            <p:cNvSpPr>
              <a:spLocks/>
            </p:cNvSpPr>
            <p:nvPr/>
          </p:nvSpPr>
          <p:spPr bwMode="auto">
            <a:xfrm>
              <a:off x="5354963" y="4603750"/>
              <a:ext cx="741189" cy="588963"/>
            </a:xfrm>
            <a:custGeom>
              <a:avLst/>
              <a:gdLst>
                <a:gd name="T0" fmla="*/ 0 w 359"/>
                <a:gd name="T1" fmla="*/ 7 h 309"/>
                <a:gd name="T2" fmla="*/ 247 w 359"/>
                <a:gd name="T3" fmla="*/ 0 h 309"/>
                <a:gd name="T4" fmla="*/ 291 w 359"/>
                <a:gd name="T5" fmla="*/ 64 h 309"/>
                <a:gd name="T6" fmla="*/ 254 w 359"/>
                <a:gd name="T7" fmla="*/ 139 h 309"/>
                <a:gd name="T8" fmla="*/ 242 w 359"/>
                <a:gd name="T9" fmla="*/ 173 h 309"/>
                <a:gd name="T10" fmla="*/ 407 w 359"/>
                <a:gd name="T11" fmla="*/ 159 h 309"/>
                <a:gd name="T12" fmla="*/ 417 w 359"/>
                <a:gd name="T13" fmla="*/ 208 h 309"/>
                <a:gd name="T14" fmla="*/ 367 w 359"/>
                <a:gd name="T15" fmla="*/ 204 h 309"/>
                <a:gd name="T16" fmla="*/ 346 w 359"/>
                <a:gd name="T17" fmla="*/ 225 h 309"/>
                <a:gd name="T18" fmla="*/ 369 w 359"/>
                <a:gd name="T19" fmla="*/ 239 h 309"/>
                <a:gd name="T20" fmla="*/ 416 w 359"/>
                <a:gd name="T21" fmla="*/ 222 h 309"/>
                <a:gd name="T22" fmla="*/ 417 w 359"/>
                <a:gd name="T23" fmla="*/ 246 h 309"/>
                <a:gd name="T24" fmla="*/ 444 w 359"/>
                <a:gd name="T25" fmla="*/ 226 h 309"/>
                <a:gd name="T26" fmla="*/ 463 w 359"/>
                <a:gd name="T27" fmla="*/ 226 h 309"/>
                <a:gd name="T28" fmla="*/ 441 w 359"/>
                <a:gd name="T29" fmla="*/ 267 h 309"/>
                <a:gd name="T30" fmla="*/ 482 w 359"/>
                <a:gd name="T31" fmla="*/ 274 h 309"/>
                <a:gd name="T32" fmla="*/ 495 w 359"/>
                <a:gd name="T33" fmla="*/ 297 h 309"/>
                <a:gd name="T34" fmla="*/ 476 w 359"/>
                <a:gd name="T35" fmla="*/ 304 h 309"/>
                <a:gd name="T36" fmla="*/ 451 w 359"/>
                <a:gd name="T37" fmla="*/ 289 h 309"/>
                <a:gd name="T38" fmla="*/ 402 w 359"/>
                <a:gd name="T39" fmla="*/ 279 h 309"/>
                <a:gd name="T40" fmla="*/ 412 w 359"/>
                <a:gd name="T41" fmla="*/ 306 h 309"/>
                <a:gd name="T42" fmla="*/ 390 w 359"/>
                <a:gd name="T43" fmla="*/ 309 h 309"/>
                <a:gd name="T44" fmla="*/ 368 w 359"/>
                <a:gd name="T45" fmla="*/ 285 h 309"/>
                <a:gd name="T46" fmla="*/ 356 w 359"/>
                <a:gd name="T47" fmla="*/ 300 h 309"/>
                <a:gd name="T48" fmla="*/ 284 w 359"/>
                <a:gd name="T49" fmla="*/ 300 h 309"/>
                <a:gd name="T50" fmla="*/ 284 w 359"/>
                <a:gd name="T51" fmla="*/ 285 h 309"/>
                <a:gd name="T52" fmla="*/ 258 w 359"/>
                <a:gd name="T53" fmla="*/ 267 h 309"/>
                <a:gd name="T54" fmla="*/ 202 w 359"/>
                <a:gd name="T55" fmla="*/ 265 h 309"/>
                <a:gd name="T56" fmla="*/ 248 w 359"/>
                <a:gd name="T57" fmla="*/ 285 h 309"/>
                <a:gd name="T58" fmla="*/ 184 w 359"/>
                <a:gd name="T59" fmla="*/ 295 h 309"/>
                <a:gd name="T60" fmla="*/ 86 w 359"/>
                <a:gd name="T61" fmla="*/ 281 h 309"/>
                <a:gd name="T62" fmla="*/ 48 w 359"/>
                <a:gd name="T63" fmla="*/ 285 h 309"/>
                <a:gd name="T64" fmla="*/ 62 w 359"/>
                <a:gd name="T65" fmla="*/ 181 h 309"/>
                <a:gd name="T66" fmla="*/ 1 w 359"/>
                <a:gd name="T67" fmla="*/ 99 h 309"/>
                <a:gd name="T68" fmla="*/ 0 w 359"/>
                <a:gd name="T69" fmla="*/ 7 h 30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9"/>
                <a:gd name="T106" fmla="*/ 0 h 309"/>
                <a:gd name="T107" fmla="*/ 359 w 359"/>
                <a:gd name="T108" fmla="*/ 309 h 30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9" h="309">
                  <a:moveTo>
                    <a:pt x="0" y="7"/>
                  </a:moveTo>
                  <a:lnTo>
                    <a:pt x="179" y="0"/>
                  </a:lnTo>
                  <a:lnTo>
                    <a:pt x="211" y="64"/>
                  </a:lnTo>
                  <a:lnTo>
                    <a:pt x="184" y="139"/>
                  </a:lnTo>
                  <a:lnTo>
                    <a:pt x="175" y="173"/>
                  </a:lnTo>
                  <a:lnTo>
                    <a:pt x="295" y="159"/>
                  </a:lnTo>
                  <a:lnTo>
                    <a:pt x="303" y="208"/>
                  </a:lnTo>
                  <a:lnTo>
                    <a:pt x="267" y="204"/>
                  </a:lnTo>
                  <a:lnTo>
                    <a:pt x="250" y="225"/>
                  </a:lnTo>
                  <a:lnTo>
                    <a:pt x="269" y="239"/>
                  </a:lnTo>
                  <a:lnTo>
                    <a:pt x="302" y="222"/>
                  </a:lnTo>
                  <a:lnTo>
                    <a:pt x="303" y="246"/>
                  </a:lnTo>
                  <a:lnTo>
                    <a:pt x="322" y="226"/>
                  </a:lnTo>
                  <a:lnTo>
                    <a:pt x="336" y="226"/>
                  </a:lnTo>
                  <a:lnTo>
                    <a:pt x="320" y="267"/>
                  </a:lnTo>
                  <a:lnTo>
                    <a:pt x="350" y="274"/>
                  </a:lnTo>
                  <a:lnTo>
                    <a:pt x="359" y="297"/>
                  </a:lnTo>
                  <a:lnTo>
                    <a:pt x="345" y="304"/>
                  </a:lnTo>
                  <a:lnTo>
                    <a:pt x="327" y="289"/>
                  </a:lnTo>
                  <a:lnTo>
                    <a:pt x="292" y="279"/>
                  </a:lnTo>
                  <a:lnTo>
                    <a:pt x="299" y="306"/>
                  </a:lnTo>
                  <a:lnTo>
                    <a:pt x="282" y="309"/>
                  </a:lnTo>
                  <a:lnTo>
                    <a:pt x="268" y="285"/>
                  </a:lnTo>
                  <a:lnTo>
                    <a:pt x="259" y="300"/>
                  </a:lnTo>
                  <a:lnTo>
                    <a:pt x="206" y="300"/>
                  </a:lnTo>
                  <a:lnTo>
                    <a:pt x="206" y="285"/>
                  </a:lnTo>
                  <a:lnTo>
                    <a:pt x="187" y="267"/>
                  </a:lnTo>
                  <a:lnTo>
                    <a:pt x="147" y="265"/>
                  </a:lnTo>
                  <a:lnTo>
                    <a:pt x="180" y="285"/>
                  </a:lnTo>
                  <a:lnTo>
                    <a:pt x="134" y="295"/>
                  </a:lnTo>
                  <a:lnTo>
                    <a:pt x="62" y="281"/>
                  </a:lnTo>
                  <a:lnTo>
                    <a:pt x="35" y="285"/>
                  </a:lnTo>
                  <a:lnTo>
                    <a:pt x="45" y="181"/>
                  </a:lnTo>
                  <a:lnTo>
                    <a:pt x="1" y="99"/>
                  </a:lnTo>
                  <a:lnTo>
                    <a:pt x="0" y="7"/>
                  </a:lnTo>
                  <a:close/>
                </a:path>
              </a:pathLst>
            </a:custGeom>
            <a:grpFill/>
            <a:ln w="6350">
              <a:solidFill>
                <a:schemeClr val="bg1"/>
              </a:solidFill>
              <a:round/>
              <a:headEnd/>
              <a:tailEnd/>
            </a:ln>
          </p:spPr>
          <p:txBody>
            <a:bodyPr/>
            <a:lstStyle/>
            <a:p>
              <a:pPr>
                <a:defRPr/>
              </a:pPr>
              <a:endParaRPr lang="en-GB"/>
            </a:p>
          </p:txBody>
        </p:sp>
        <p:sp>
          <p:nvSpPr>
            <p:cNvPr id="9" name="Freeform 8">
              <a:extLst>
                <a:ext uri="{FF2B5EF4-FFF2-40B4-BE49-F238E27FC236}">
                  <a16:creationId xmlns:a16="http://schemas.microsoft.com/office/drawing/2014/main" id="{AC3BEAE1-90DA-4F18-921F-21C047EBCCF9}"/>
                </a:ext>
              </a:extLst>
            </p:cNvPr>
            <p:cNvSpPr>
              <a:spLocks/>
            </p:cNvSpPr>
            <p:nvPr/>
          </p:nvSpPr>
          <p:spPr bwMode="auto">
            <a:xfrm>
              <a:off x="4850151" y="2117725"/>
              <a:ext cx="825453" cy="923925"/>
            </a:xfrm>
            <a:custGeom>
              <a:avLst/>
              <a:gdLst>
                <a:gd name="T0" fmla="*/ 0 w 400"/>
                <a:gd name="T1" fmla="*/ 38 h 485"/>
                <a:gd name="T2" fmla="*/ 144 w 400"/>
                <a:gd name="T3" fmla="*/ 38 h 485"/>
                <a:gd name="T4" fmla="*/ 143 w 400"/>
                <a:gd name="T5" fmla="*/ 0 h 485"/>
                <a:gd name="T6" fmla="*/ 172 w 400"/>
                <a:gd name="T7" fmla="*/ 11 h 485"/>
                <a:gd name="T8" fmla="*/ 181 w 400"/>
                <a:gd name="T9" fmla="*/ 40 h 485"/>
                <a:gd name="T10" fmla="*/ 248 w 400"/>
                <a:gd name="T11" fmla="*/ 72 h 485"/>
                <a:gd name="T12" fmla="*/ 268 w 400"/>
                <a:gd name="T13" fmla="*/ 58 h 485"/>
                <a:gd name="T14" fmla="*/ 311 w 400"/>
                <a:gd name="T15" fmla="*/ 58 h 485"/>
                <a:gd name="T16" fmla="*/ 342 w 400"/>
                <a:gd name="T17" fmla="*/ 86 h 485"/>
                <a:gd name="T18" fmla="*/ 364 w 400"/>
                <a:gd name="T19" fmla="*/ 76 h 485"/>
                <a:gd name="T20" fmla="*/ 422 w 400"/>
                <a:gd name="T21" fmla="*/ 87 h 485"/>
                <a:gd name="T22" fmla="*/ 444 w 400"/>
                <a:gd name="T23" fmla="*/ 66 h 485"/>
                <a:gd name="T24" fmla="*/ 482 w 400"/>
                <a:gd name="T25" fmla="*/ 83 h 485"/>
                <a:gd name="T26" fmla="*/ 550 w 400"/>
                <a:gd name="T27" fmla="*/ 80 h 485"/>
                <a:gd name="T28" fmla="*/ 439 w 400"/>
                <a:gd name="T29" fmla="*/ 140 h 485"/>
                <a:gd name="T30" fmla="*/ 385 w 400"/>
                <a:gd name="T31" fmla="*/ 193 h 485"/>
                <a:gd name="T32" fmla="*/ 396 w 400"/>
                <a:gd name="T33" fmla="*/ 269 h 485"/>
                <a:gd name="T34" fmla="*/ 358 w 400"/>
                <a:gd name="T35" fmla="*/ 301 h 485"/>
                <a:gd name="T36" fmla="*/ 372 w 400"/>
                <a:gd name="T37" fmla="*/ 324 h 485"/>
                <a:gd name="T38" fmla="*/ 372 w 400"/>
                <a:gd name="T39" fmla="*/ 380 h 485"/>
                <a:gd name="T40" fmla="*/ 411 w 400"/>
                <a:gd name="T41" fmla="*/ 380 h 485"/>
                <a:gd name="T42" fmla="*/ 467 w 400"/>
                <a:gd name="T43" fmla="*/ 421 h 485"/>
                <a:gd name="T44" fmla="*/ 488 w 400"/>
                <a:gd name="T45" fmla="*/ 471 h 485"/>
                <a:gd name="T46" fmla="*/ 101 w 400"/>
                <a:gd name="T47" fmla="*/ 485 h 485"/>
                <a:gd name="T48" fmla="*/ 102 w 400"/>
                <a:gd name="T49" fmla="*/ 351 h 485"/>
                <a:gd name="T50" fmla="*/ 67 w 400"/>
                <a:gd name="T51" fmla="*/ 321 h 485"/>
                <a:gd name="T52" fmla="*/ 80 w 400"/>
                <a:gd name="T53" fmla="*/ 286 h 485"/>
                <a:gd name="T54" fmla="*/ 90 w 400"/>
                <a:gd name="T55" fmla="*/ 266 h 485"/>
                <a:gd name="T56" fmla="*/ 67 w 400"/>
                <a:gd name="T57" fmla="*/ 173 h 485"/>
                <a:gd name="T58" fmla="*/ 34 w 400"/>
                <a:gd name="T59" fmla="*/ 112 h 485"/>
                <a:gd name="T60" fmla="*/ 0 w 400"/>
                <a:gd name="T61" fmla="*/ 38 h 48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00"/>
                <a:gd name="T94" fmla="*/ 0 h 485"/>
                <a:gd name="T95" fmla="*/ 400 w 400"/>
                <a:gd name="T96" fmla="*/ 485 h 48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00" h="485">
                  <a:moveTo>
                    <a:pt x="0" y="38"/>
                  </a:moveTo>
                  <a:lnTo>
                    <a:pt x="105" y="38"/>
                  </a:lnTo>
                  <a:lnTo>
                    <a:pt x="104" y="0"/>
                  </a:lnTo>
                  <a:lnTo>
                    <a:pt x="126" y="11"/>
                  </a:lnTo>
                  <a:lnTo>
                    <a:pt x="131" y="40"/>
                  </a:lnTo>
                  <a:lnTo>
                    <a:pt x="181" y="72"/>
                  </a:lnTo>
                  <a:lnTo>
                    <a:pt x="196" y="58"/>
                  </a:lnTo>
                  <a:lnTo>
                    <a:pt x="226" y="58"/>
                  </a:lnTo>
                  <a:lnTo>
                    <a:pt x="249" y="86"/>
                  </a:lnTo>
                  <a:lnTo>
                    <a:pt x="264" y="76"/>
                  </a:lnTo>
                  <a:lnTo>
                    <a:pt x="308" y="87"/>
                  </a:lnTo>
                  <a:lnTo>
                    <a:pt x="323" y="66"/>
                  </a:lnTo>
                  <a:lnTo>
                    <a:pt x="351" y="83"/>
                  </a:lnTo>
                  <a:lnTo>
                    <a:pt x="400" y="80"/>
                  </a:lnTo>
                  <a:lnTo>
                    <a:pt x="320" y="140"/>
                  </a:lnTo>
                  <a:lnTo>
                    <a:pt x="281" y="193"/>
                  </a:lnTo>
                  <a:lnTo>
                    <a:pt x="288" y="269"/>
                  </a:lnTo>
                  <a:lnTo>
                    <a:pt x="261" y="301"/>
                  </a:lnTo>
                  <a:lnTo>
                    <a:pt x="272" y="324"/>
                  </a:lnTo>
                  <a:lnTo>
                    <a:pt x="272" y="380"/>
                  </a:lnTo>
                  <a:lnTo>
                    <a:pt x="299" y="380"/>
                  </a:lnTo>
                  <a:lnTo>
                    <a:pt x="340" y="421"/>
                  </a:lnTo>
                  <a:lnTo>
                    <a:pt x="356" y="471"/>
                  </a:lnTo>
                  <a:lnTo>
                    <a:pt x="73" y="485"/>
                  </a:lnTo>
                  <a:lnTo>
                    <a:pt x="74" y="351"/>
                  </a:lnTo>
                  <a:lnTo>
                    <a:pt x="49" y="321"/>
                  </a:lnTo>
                  <a:lnTo>
                    <a:pt x="58" y="286"/>
                  </a:lnTo>
                  <a:lnTo>
                    <a:pt x="66" y="266"/>
                  </a:lnTo>
                  <a:lnTo>
                    <a:pt x="49" y="173"/>
                  </a:lnTo>
                  <a:lnTo>
                    <a:pt x="25" y="112"/>
                  </a:lnTo>
                  <a:lnTo>
                    <a:pt x="0" y="38"/>
                  </a:lnTo>
                  <a:close/>
                </a:path>
              </a:pathLst>
            </a:custGeom>
            <a:grpFill/>
            <a:ln w="6350">
              <a:solidFill>
                <a:schemeClr val="bg1"/>
              </a:solidFill>
              <a:round/>
              <a:headEnd/>
              <a:tailEnd/>
            </a:ln>
          </p:spPr>
          <p:txBody>
            <a:bodyPr/>
            <a:lstStyle/>
            <a:p>
              <a:pPr>
                <a:defRPr/>
              </a:pPr>
              <a:endParaRPr lang="en-GB"/>
            </a:p>
          </p:txBody>
        </p:sp>
        <p:sp>
          <p:nvSpPr>
            <p:cNvPr id="10" name="Freeform 9">
              <a:extLst>
                <a:ext uri="{FF2B5EF4-FFF2-40B4-BE49-F238E27FC236}">
                  <a16:creationId xmlns:a16="http://schemas.microsoft.com/office/drawing/2014/main" id="{9EB14C47-F99E-47A3-96B4-6BCCB6C596C4}"/>
                </a:ext>
              </a:extLst>
            </p:cNvPr>
            <p:cNvSpPr>
              <a:spLocks/>
            </p:cNvSpPr>
            <p:nvPr/>
          </p:nvSpPr>
          <p:spPr bwMode="auto">
            <a:xfrm>
              <a:off x="5380937" y="2435225"/>
              <a:ext cx="627688" cy="728663"/>
            </a:xfrm>
            <a:custGeom>
              <a:avLst/>
              <a:gdLst>
                <a:gd name="T0" fmla="*/ 30 w 304"/>
                <a:gd name="T1" fmla="*/ 26 h 382"/>
                <a:gd name="T2" fmla="*/ 62 w 304"/>
                <a:gd name="T3" fmla="*/ 23 h 382"/>
                <a:gd name="T4" fmla="*/ 89 w 304"/>
                <a:gd name="T5" fmla="*/ 23 h 382"/>
                <a:gd name="T6" fmla="*/ 108 w 304"/>
                <a:gd name="T7" fmla="*/ 0 h 382"/>
                <a:gd name="T8" fmla="*/ 120 w 304"/>
                <a:gd name="T9" fmla="*/ 28 h 382"/>
                <a:gd name="T10" fmla="*/ 167 w 304"/>
                <a:gd name="T11" fmla="*/ 28 h 382"/>
                <a:gd name="T12" fmla="*/ 189 w 304"/>
                <a:gd name="T13" fmla="*/ 54 h 382"/>
                <a:gd name="T14" fmla="*/ 237 w 304"/>
                <a:gd name="T15" fmla="*/ 47 h 382"/>
                <a:gd name="T16" fmla="*/ 268 w 304"/>
                <a:gd name="T17" fmla="*/ 64 h 382"/>
                <a:gd name="T18" fmla="*/ 327 w 304"/>
                <a:gd name="T19" fmla="*/ 75 h 382"/>
                <a:gd name="T20" fmla="*/ 338 w 304"/>
                <a:gd name="T21" fmla="*/ 95 h 382"/>
                <a:gd name="T22" fmla="*/ 368 w 304"/>
                <a:gd name="T23" fmla="*/ 97 h 382"/>
                <a:gd name="T24" fmla="*/ 357 w 304"/>
                <a:gd name="T25" fmla="*/ 117 h 382"/>
                <a:gd name="T26" fmla="*/ 369 w 304"/>
                <a:gd name="T27" fmla="*/ 139 h 382"/>
                <a:gd name="T28" fmla="*/ 351 w 304"/>
                <a:gd name="T29" fmla="*/ 167 h 382"/>
                <a:gd name="T30" fmla="*/ 365 w 304"/>
                <a:gd name="T31" fmla="*/ 173 h 382"/>
                <a:gd name="T32" fmla="*/ 397 w 304"/>
                <a:gd name="T33" fmla="*/ 142 h 382"/>
                <a:gd name="T34" fmla="*/ 396 w 304"/>
                <a:gd name="T35" fmla="*/ 132 h 382"/>
                <a:gd name="T36" fmla="*/ 407 w 304"/>
                <a:gd name="T37" fmla="*/ 127 h 382"/>
                <a:gd name="T38" fmla="*/ 417 w 304"/>
                <a:gd name="T39" fmla="*/ 142 h 382"/>
                <a:gd name="T40" fmla="*/ 390 w 304"/>
                <a:gd name="T41" fmla="*/ 164 h 382"/>
                <a:gd name="T42" fmla="*/ 382 w 304"/>
                <a:gd name="T43" fmla="*/ 212 h 382"/>
                <a:gd name="T44" fmla="*/ 382 w 304"/>
                <a:gd name="T45" fmla="*/ 293 h 382"/>
                <a:gd name="T46" fmla="*/ 397 w 304"/>
                <a:gd name="T47" fmla="*/ 307 h 382"/>
                <a:gd name="T48" fmla="*/ 389 w 304"/>
                <a:gd name="T49" fmla="*/ 358 h 382"/>
                <a:gd name="T50" fmla="*/ 194 w 304"/>
                <a:gd name="T51" fmla="*/ 382 h 382"/>
                <a:gd name="T52" fmla="*/ 143 w 304"/>
                <a:gd name="T53" fmla="*/ 359 h 382"/>
                <a:gd name="T54" fmla="*/ 153 w 304"/>
                <a:gd name="T55" fmla="*/ 328 h 382"/>
                <a:gd name="T56" fmla="*/ 129 w 304"/>
                <a:gd name="T57" fmla="*/ 295 h 382"/>
                <a:gd name="T58" fmla="*/ 108 w 304"/>
                <a:gd name="T59" fmla="*/ 254 h 382"/>
                <a:gd name="T60" fmla="*/ 52 w 304"/>
                <a:gd name="T61" fmla="*/ 213 h 382"/>
                <a:gd name="T62" fmla="*/ 17 w 304"/>
                <a:gd name="T63" fmla="*/ 213 h 382"/>
                <a:gd name="T64" fmla="*/ 17 w 304"/>
                <a:gd name="T65" fmla="*/ 157 h 382"/>
                <a:gd name="T66" fmla="*/ 0 w 304"/>
                <a:gd name="T67" fmla="*/ 135 h 382"/>
                <a:gd name="T68" fmla="*/ 38 w 304"/>
                <a:gd name="T69" fmla="*/ 102 h 382"/>
                <a:gd name="T70" fmla="*/ 30 w 304"/>
                <a:gd name="T71" fmla="*/ 26 h 38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04"/>
                <a:gd name="T109" fmla="*/ 0 h 382"/>
                <a:gd name="T110" fmla="*/ 304 w 304"/>
                <a:gd name="T111" fmla="*/ 382 h 38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04" h="382">
                  <a:moveTo>
                    <a:pt x="22" y="26"/>
                  </a:moveTo>
                  <a:lnTo>
                    <a:pt x="45" y="23"/>
                  </a:lnTo>
                  <a:lnTo>
                    <a:pt x="65" y="23"/>
                  </a:lnTo>
                  <a:lnTo>
                    <a:pt x="79" y="0"/>
                  </a:lnTo>
                  <a:lnTo>
                    <a:pt x="88" y="28"/>
                  </a:lnTo>
                  <a:lnTo>
                    <a:pt x="121" y="28"/>
                  </a:lnTo>
                  <a:lnTo>
                    <a:pt x="139" y="54"/>
                  </a:lnTo>
                  <a:lnTo>
                    <a:pt x="173" y="47"/>
                  </a:lnTo>
                  <a:lnTo>
                    <a:pt x="196" y="64"/>
                  </a:lnTo>
                  <a:lnTo>
                    <a:pt x="238" y="75"/>
                  </a:lnTo>
                  <a:lnTo>
                    <a:pt x="246" y="95"/>
                  </a:lnTo>
                  <a:lnTo>
                    <a:pt x="268" y="97"/>
                  </a:lnTo>
                  <a:lnTo>
                    <a:pt x="261" y="117"/>
                  </a:lnTo>
                  <a:lnTo>
                    <a:pt x="269" y="139"/>
                  </a:lnTo>
                  <a:lnTo>
                    <a:pt x="255" y="167"/>
                  </a:lnTo>
                  <a:lnTo>
                    <a:pt x="265" y="173"/>
                  </a:lnTo>
                  <a:lnTo>
                    <a:pt x="289" y="142"/>
                  </a:lnTo>
                  <a:lnTo>
                    <a:pt x="288" y="132"/>
                  </a:lnTo>
                  <a:lnTo>
                    <a:pt x="297" y="127"/>
                  </a:lnTo>
                  <a:lnTo>
                    <a:pt x="304" y="142"/>
                  </a:lnTo>
                  <a:lnTo>
                    <a:pt x="285" y="164"/>
                  </a:lnTo>
                  <a:lnTo>
                    <a:pt x="278" y="212"/>
                  </a:lnTo>
                  <a:lnTo>
                    <a:pt x="278" y="293"/>
                  </a:lnTo>
                  <a:lnTo>
                    <a:pt x="289" y="307"/>
                  </a:lnTo>
                  <a:lnTo>
                    <a:pt x="284" y="358"/>
                  </a:lnTo>
                  <a:lnTo>
                    <a:pt x="140" y="382"/>
                  </a:lnTo>
                  <a:lnTo>
                    <a:pt x="104" y="359"/>
                  </a:lnTo>
                  <a:lnTo>
                    <a:pt x="111" y="328"/>
                  </a:lnTo>
                  <a:lnTo>
                    <a:pt x="94" y="295"/>
                  </a:lnTo>
                  <a:lnTo>
                    <a:pt x="79" y="254"/>
                  </a:lnTo>
                  <a:lnTo>
                    <a:pt x="38" y="213"/>
                  </a:lnTo>
                  <a:lnTo>
                    <a:pt x="13" y="213"/>
                  </a:lnTo>
                  <a:lnTo>
                    <a:pt x="13" y="157"/>
                  </a:lnTo>
                  <a:lnTo>
                    <a:pt x="0" y="135"/>
                  </a:lnTo>
                  <a:lnTo>
                    <a:pt x="28" y="102"/>
                  </a:lnTo>
                  <a:lnTo>
                    <a:pt x="22" y="26"/>
                  </a:lnTo>
                  <a:close/>
                </a:path>
              </a:pathLst>
            </a:custGeom>
            <a:grpFill/>
            <a:ln w="6350">
              <a:solidFill>
                <a:schemeClr val="bg1"/>
              </a:solidFill>
              <a:round/>
              <a:headEnd/>
              <a:tailEnd/>
            </a:ln>
          </p:spPr>
          <p:txBody>
            <a:bodyPr/>
            <a:lstStyle/>
            <a:p>
              <a:pPr>
                <a:defRPr/>
              </a:pPr>
              <a:endParaRPr lang="en-GB"/>
            </a:p>
          </p:txBody>
        </p:sp>
        <p:sp>
          <p:nvSpPr>
            <p:cNvPr id="11" name="Freeform 10">
              <a:extLst>
                <a:ext uri="{FF2B5EF4-FFF2-40B4-BE49-F238E27FC236}">
                  <a16:creationId xmlns:a16="http://schemas.microsoft.com/office/drawing/2014/main" id="{FEBA65BB-55DD-4ED4-8C9F-2A0782DC976B}"/>
                </a:ext>
              </a:extLst>
            </p:cNvPr>
            <p:cNvSpPr>
              <a:spLocks/>
            </p:cNvSpPr>
            <p:nvPr/>
          </p:nvSpPr>
          <p:spPr bwMode="auto">
            <a:xfrm>
              <a:off x="5627771" y="2331821"/>
              <a:ext cx="677559" cy="288925"/>
            </a:xfrm>
            <a:custGeom>
              <a:avLst/>
              <a:gdLst>
                <a:gd name="T0" fmla="*/ 0 w 327"/>
                <a:gd name="T1" fmla="*/ 84 h 152"/>
                <a:gd name="T2" fmla="*/ 101 w 327"/>
                <a:gd name="T3" fmla="*/ 0 h 152"/>
                <a:gd name="T4" fmla="*/ 84 w 327"/>
                <a:gd name="T5" fmla="*/ 34 h 152"/>
                <a:gd name="T6" fmla="*/ 98 w 327"/>
                <a:gd name="T7" fmla="*/ 45 h 152"/>
                <a:gd name="T8" fmla="*/ 129 w 327"/>
                <a:gd name="T9" fmla="*/ 31 h 152"/>
                <a:gd name="T10" fmla="*/ 198 w 327"/>
                <a:gd name="T11" fmla="*/ 52 h 152"/>
                <a:gd name="T12" fmla="*/ 229 w 327"/>
                <a:gd name="T13" fmla="*/ 34 h 152"/>
                <a:gd name="T14" fmla="*/ 325 w 327"/>
                <a:gd name="T15" fmla="*/ 25 h 152"/>
                <a:gd name="T16" fmla="*/ 342 w 327"/>
                <a:gd name="T17" fmla="*/ 46 h 152"/>
                <a:gd name="T18" fmla="*/ 377 w 327"/>
                <a:gd name="T19" fmla="*/ 41 h 152"/>
                <a:gd name="T20" fmla="*/ 451 w 327"/>
                <a:gd name="T21" fmla="*/ 64 h 152"/>
                <a:gd name="T22" fmla="*/ 454 w 327"/>
                <a:gd name="T23" fmla="*/ 80 h 152"/>
                <a:gd name="T24" fmla="*/ 376 w 327"/>
                <a:gd name="T25" fmla="*/ 94 h 152"/>
                <a:gd name="T26" fmla="*/ 355 w 327"/>
                <a:gd name="T27" fmla="*/ 84 h 152"/>
                <a:gd name="T28" fmla="*/ 315 w 327"/>
                <a:gd name="T29" fmla="*/ 87 h 152"/>
                <a:gd name="T30" fmla="*/ 270 w 327"/>
                <a:gd name="T31" fmla="*/ 108 h 152"/>
                <a:gd name="T32" fmla="*/ 248 w 327"/>
                <a:gd name="T33" fmla="*/ 109 h 152"/>
                <a:gd name="T34" fmla="*/ 230 w 327"/>
                <a:gd name="T35" fmla="*/ 94 h 152"/>
                <a:gd name="T36" fmla="*/ 206 w 327"/>
                <a:gd name="T37" fmla="*/ 151 h 152"/>
                <a:gd name="T38" fmla="*/ 177 w 327"/>
                <a:gd name="T39" fmla="*/ 152 h 152"/>
                <a:gd name="T40" fmla="*/ 164 w 327"/>
                <a:gd name="T41" fmla="*/ 129 h 152"/>
                <a:gd name="T42" fmla="*/ 102 w 327"/>
                <a:gd name="T43" fmla="*/ 119 h 152"/>
                <a:gd name="T44" fmla="*/ 75 w 327"/>
                <a:gd name="T45" fmla="*/ 102 h 152"/>
                <a:gd name="T46" fmla="*/ 26 w 327"/>
                <a:gd name="T47" fmla="*/ 108 h 152"/>
                <a:gd name="T48" fmla="*/ 0 w 327"/>
                <a:gd name="T49" fmla="*/ 84 h 1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27"/>
                <a:gd name="T76" fmla="*/ 0 h 152"/>
                <a:gd name="T77" fmla="*/ 327 w 327"/>
                <a:gd name="T78" fmla="*/ 152 h 1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27" h="152">
                  <a:moveTo>
                    <a:pt x="0" y="84"/>
                  </a:moveTo>
                  <a:lnTo>
                    <a:pt x="73" y="0"/>
                  </a:lnTo>
                  <a:lnTo>
                    <a:pt x="60" y="34"/>
                  </a:lnTo>
                  <a:lnTo>
                    <a:pt x="70" y="45"/>
                  </a:lnTo>
                  <a:lnTo>
                    <a:pt x="93" y="31"/>
                  </a:lnTo>
                  <a:lnTo>
                    <a:pt x="143" y="52"/>
                  </a:lnTo>
                  <a:lnTo>
                    <a:pt x="165" y="34"/>
                  </a:lnTo>
                  <a:lnTo>
                    <a:pt x="233" y="25"/>
                  </a:lnTo>
                  <a:lnTo>
                    <a:pt x="246" y="46"/>
                  </a:lnTo>
                  <a:lnTo>
                    <a:pt x="272" y="41"/>
                  </a:lnTo>
                  <a:lnTo>
                    <a:pt x="324" y="64"/>
                  </a:lnTo>
                  <a:lnTo>
                    <a:pt x="327" y="80"/>
                  </a:lnTo>
                  <a:lnTo>
                    <a:pt x="271" y="94"/>
                  </a:lnTo>
                  <a:lnTo>
                    <a:pt x="255" y="84"/>
                  </a:lnTo>
                  <a:lnTo>
                    <a:pt x="227" y="87"/>
                  </a:lnTo>
                  <a:lnTo>
                    <a:pt x="194" y="108"/>
                  </a:lnTo>
                  <a:lnTo>
                    <a:pt x="178" y="109"/>
                  </a:lnTo>
                  <a:lnTo>
                    <a:pt x="166" y="94"/>
                  </a:lnTo>
                  <a:lnTo>
                    <a:pt x="148" y="151"/>
                  </a:lnTo>
                  <a:lnTo>
                    <a:pt x="127" y="152"/>
                  </a:lnTo>
                  <a:lnTo>
                    <a:pt x="118" y="129"/>
                  </a:lnTo>
                  <a:lnTo>
                    <a:pt x="74" y="119"/>
                  </a:lnTo>
                  <a:lnTo>
                    <a:pt x="54" y="102"/>
                  </a:lnTo>
                  <a:lnTo>
                    <a:pt x="18" y="108"/>
                  </a:lnTo>
                  <a:lnTo>
                    <a:pt x="0" y="84"/>
                  </a:lnTo>
                  <a:close/>
                </a:path>
              </a:pathLst>
            </a:custGeom>
            <a:grpFill/>
            <a:ln w="6350">
              <a:solidFill>
                <a:schemeClr val="bg1"/>
              </a:solidFill>
              <a:round/>
              <a:headEnd/>
              <a:tailEnd/>
            </a:ln>
          </p:spPr>
          <p:txBody>
            <a:bodyPr/>
            <a:lstStyle/>
            <a:p>
              <a:pPr>
                <a:defRPr/>
              </a:pPr>
              <a:endParaRPr lang="en-GB"/>
            </a:p>
          </p:txBody>
        </p:sp>
        <p:sp>
          <p:nvSpPr>
            <p:cNvPr id="12" name="Freeform 11">
              <a:extLst>
                <a:ext uri="{FF2B5EF4-FFF2-40B4-BE49-F238E27FC236}">
                  <a16:creationId xmlns:a16="http://schemas.microsoft.com/office/drawing/2014/main" id="{EEC6AF57-10DE-45E2-93F6-96E58BEBC118}"/>
                </a:ext>
              </a:extLst>
            </p:cNvPr>
            <p:cNvSpPr>
              <a:spLocks/>
            </p:cNvSpPr>
            <p:nvPr/>
          </p:nvSpPr>
          <p:spPr bwMode="auto">
            <a:xfrm>
              <a:off x="6096152" y="2536825"/>
              <a:ext cx="481514" cy="649288"/>
            </a:xfrm>
            <a:custGeom>
              <a:avLst/>
              <a:gdLst>
                <a:gd name="T0" fmla="*/ 81 w 234"/>
                <a:gd name="T1" fmla="*/ 14 h 341"/>
                <a:gd name="T2" fmla="*/ 91 w 234"/>
                <a:gd name="T3" fmla="*/ 35 h 341"/>
                <a:gd name="T4" fmla="*/ 69 w 234"/>
                <a:gd name="T5" fmla="*/ 48 h 341"/>
                <a:gd name="T6" fmla="*/ 68 w 234"/>
                <a:gd name="T7" fmla="*/ 102 h 341"/>
                <a:gd name="T8" fmla="*/ 56 w 234"/>
                <a:gd name="T9" fmla="*/ 67 h 341"/>
                <a:gd name="T10" fmla="*/ 11 w 234"/>
                <a:gd name="T11" fmla="*/ 101 h 341"/>
                <a:gd name="T12" fmla="*/ 0 w 234"/>
                <a:gd name="T13" fmla="*/ 199 h 341"/>
                <a:gd name="T14" fmla="*/ 29 w 234"/>
                <a:gd name="T15" fmla="*/ 247 h 341"/>
                <a:gd name="T16" fmla="*/ 32 w 234"/>
                <a:gd name="T17" fmla="*/ 272 h 341"/>
                <a:gd name="T18" fmla="*/ 34 w 234"/>
                <a:gd name="T19" fmla="*/ 292 h 341"/>
                <a:gd name="T20" fmla="*/ 32 w 234"/>
                <a:gd name="T21" fmla="*/ 309 h 341"/>
                <a:gd name="T22" fmla="*/ 27 w 234"/>
                <a:gd name="T23" fmla="*/ 341 h 341"/>
                <a:gd name="T24" fmla="*/ 152 w 234"/>
                <a:gd name="T25" fmla="*/ 335 h 341"/>
                <a:gd name="T26" fmla="*/ 318 w 234"/>
                <a:gd name="T27" fmla="*/ 323 h 341"/>
                <a:gd name="T28" fmla="*/ 289 w 234"/>
                <a:gd name="T29" fmla="*/ 316 h 341"/>
                <a:gd name="T30" fmla="*/ 271 w 234"/>
                <a:gd name="T31" fmla="*/ 299 h 341"/>
                <a:gd name="T32" fmla="*/ 297 w 234"/>
                <a:gd name="T33" fmla="*/ 283 h 341"/>
                <a:gd name="T34" fmla="*/ 297 w 234"/>
                <a:gd name="T35" fmla="*/ 265 h 341"/>
                <a:gd name="T36" fmla="*/ 284 w 234"/>
                <a:gd name="T37" fmla="*/ 248 h 341"/>
                <a:gd name="T38" fmla="*/ 297 w 234"/>
                <a:gd name="T39" fmla="*/ 236 h 341"/>
                <a:gd name="T40" fmla="*/ 320 w 234"/>
                <a:gd name="T41" fmla="*/ 238 h 341"/>
                <a:gd name="T42" fmla="*/ 315 w 234"/>
                <a:gd name="T43" fmla="*/ 191 h 341"/>
                <a:gd name="T44" fmla="*/ 308 w 234"/>
                <a:gd name="T45" fmla="*/ 162 h 341"/>
                <a:gd name="T46" fmla="*/ 296 w 234"/>
                <a:gd name="T47" fmla="*/ 145 h 341"/>
                <a:gd name="T48" fmla="*/ 282 w 234"/>
                <a:gd name="T49" fmla="*/ 134 h 341"/>
                <a:gd name="T50" fmla="*/ 262 w 234"/>
                <a:gd name="T51" fmla="*/ 131 h 341"/>
                <a:gd name="T52" fmla="*/ 242 w 234"/>
                <a:gd name="T53" fmla="*/ 131 h 341"/>
                <a:gd name="T54" fmla="*/ 219 w 234"/>
                <a:gd name="T55" fmla="*/ 153 h 341"/>
                <a:gd name="T56" fmla="*/ 207 w 234"/>
                <a:gd name="T57" fmla="*/ 160 h 341"/>
                <a:gd name="T58" fmla="*/ 199 w 234"/>
                <a:gd name="T59" fmla="*/ 162 h 341"/>
                <a:gd name="T60" fmla="*/ 187 w 234"/>
                <a:gd name="T61" fmla="*/ 159 h 341"/>
                <a:gd name="T62" fmla="*/ 185 w 234"/>
                <a:gd name="T63" fmla="*/ 148 h 341"/>
                <a:gd name="T64" fmla="*/ 187 w 234"/>
                <a:gd name="T65" fmla="*/ 141 h 341"/>
                <a:gd name="T66" fmla="*/ 198 w 234"/>
                <a:gd name="T67" fmla="*/ 134 h 341"/>
                <a:gd name="T68" fmla="*/ 205 w 234"/>
                <a:gd name="T69" fmla="*/ 131 h 341"/>
                <a:gd name="T70" fmla="*/ 215 w 234"/>
                <a:gd name="T71" fmla="*/ 129 h 341"/>
                <a:gd name="T72" fmla="*/ 215 w 234"/>
                <a:gd name="T73" fmla="*/ 117 h 341"/>
                <a:gd name="T74" fmla="*/ 239 w 234"/>
                <a:gd name="T75" fmla="*/ 102 h 341"/>
                <a:gd name="T76" fmla="*/ 215 w 234"/>
                <a:gd name="T77" fmla="*/ 58 h 341"/>
                <a:gd name="T78" fmla="*/ 215 w 234"/>
                <a:gd name="T79" fmla="*/ 37 h 341"/>
                <a:gd name="T80" fmla="*/ 174 w 234"/>
                <a:gd name="T81" fmla="*/ 28 h 341"/>
                <a:gd name="T82" fmla="*/ 116 w 234"/>
                <a:gd name="T83" fmla="*/ 0 h 341"/>
                <a:gd name="T84" fmla="*/ 81 w 234"/>
                <a:gd name="T85" fmla="*/ 14 h 34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4"/>
                <a:gd name="T130" fmla="*/ 0 h 341"/>
                <a:gd name="T131" fmla="*/ 234 w 234"/>
                <a:gd name="T132" fmla="*/ 341 h 34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4" h="341">
                  <a:moveTo>
                    <a:pt x="59" y="14"/>
                  </a:moveTo>
                  <a:lnTo>
                    <a:pt x="67" y="35"/>
                  </a:lnTo>
                  <a:lnTo>
                    <a:pt x="51" y="48"/>
                  </a:lnTo>
                  <a:lnTo>
                    <a:pt x="50" y="102"/>
                  </a:lnTo>
                  <a:lnTo>
                    <a:pt x="41" y="67"/>
                  </a:lnTo>
                  <a:lnTo>
                    <a:pt x="7" y="101"/>
                  </a:lnTo>
                  <a:lnTo>
                    <a:pt x="0" y="199"/>
                  </a:lnTo>
                  <a:lnTo>
                    <a:pt x="21" y="247"/>
                  </a:lnTo>
                  <a:lnTo>
                    <a:pt x="24" y="272"/>
                  </a:lnTo>
                  <a:lnTo>
                    <a:pt x="25" y="292"/>
                  </a:lnTo>
                  <a:lnTo>
                    <a:pt x="24" y="309"/>
                  </a:lnTo>
                  <a:lnTo>
                    <a:pt x="19" y="341"/>
                  </a:lnTo>
                  <a:lnTo>
                    <a:pt x="111" y="335"/>
                  </a:lnTo>
                  <a:lnTo>
                    <a:pt x="233" y="323"/>
                  </a:lnTo>
                  <a:lnTo>
                    <a:pt x="211" y="316"/>
                  </a:lnTo>
                  <a:lnTo>
                    <a:pt x="199" y="299"/>
                  </a:lnTo>
                  <a:lnTo>
                    <a:pt x="217" y="283"/>
                  </a:lnTo>
                  <a:lnTo>
                    <a:pt x="217" y="265"/>
                  </a:lnTo>
                  <a:lnTo>
                    <a:pt x="208" y="248"/>
                  </a:lnTo>
                  <a:lnTo>
                    <a:pt x="217" y="236"/>
                  </a:lnTo>
                  <a:lnTo>
                    <a:pt x="234" y="238"/>
                  </a:lnTo>
                  <a:lnTo>
                    <a:pt x="230" y="191"/>
                  </a:lnTo>
                  <a:lnTo>
                    <a:pt x="226" y="162"/>
                  </a:lnTo>
                  <a:lnTo>
                    <a:pt x="216" y="145"/>
                  </a:lnTo>
                  <a:lnTo>
                    <a:pt x="206" y="134"/>
                  </a:lnTo>
                  <a:lnTo>
                    <a:pt x="191" y="131"/>
                  </a:lnTo>
                  <a:lnTo>
                    <a:pt x="177" y="131"/>
                  </a:lnTo>
                  <a:lnTo>
                    <a:pt x="161" y="153"/>
                  </a:lnTo>
                  <a:lnTo>
                    <a:pt x="152" y="160"/>
                  </a:lnTo>
                  <a:lnTo>
                    <a:pt x="145" y="162"/>
                  </a:lnTo>
                  <a:lnTo>
                    <a:pt x="137" y="159"/>
                  </a:lnTo>
                  <a:lnTo>
                    <a:pt x="135" y="148"/>
                  </a:lnTo>
                  <a:lnTo>
                    <a:pt x="137" y="141"/>
                  </a:lnTo>
                  <a:lnTo>
                    <a:pt x="144" y="134"/>
                  </a:lnTo>
                  <a:lnTo>
                    <a:pt x="151" y="131"/>
                  </a:lnTo>
                  <a:lnTo>
                    <a:pt x="157" y="129"/>
                  </a:lnTo>
                  <a:lnTo>
                    <a:pt x="157" y="117"/>
                  </a:lnTo>
                  <a:lnTo>
                    <a:pt x="175" y="102"/>
                  </a:lnTo>
                  <a:lnTo>
                    <a:pt x="157" y="58"/>
                  </a:lnTo>
                  <a:lnTo>
                    <a:pt x="157" y="37"/>
                  </a:lnTo>
                  <a:lnTo>
                    <a:pt x="128" y="28"/>
                  </a:lnTo>
                  <a:lnTo>
                    <a:pt x="85" y="0"/>
                  </a:lnTo>
                  <a:lnTo>
                    <a:pt x="59" y="14"/>
                  </a:lnTo>
                  <a:close/>
                </a:path>
              </a:pathLst>
            </a:custGeom>
            <a:grpFill/>
            <a:ln w="6350">
              <a:solidFill>
                <a:schemeClr val="bg1"/>
              </a:solidFill>
              <a:round/>
              <a:headEnd/>
              <a:tailEnd/>
            </a:ln>
          </p:spPr>
          <p:txBody>
            <a:bodyPr/>
            <a:lstStyle/>
            <a:p>
              <a:pPr>
                <a:defRPr/>
              </a:pPr>
              <a:endParaRPr lang="en-GB"/>
            </a:p>
          </p:txBody>
        </p:sp>
        <p:sp>
          <p:nvSpPr>
            <p:cNvPr id="13" name="Freeform 12">
              <a:extLst>
                <a:ext uri="{FF2B5EF4-FFF2-40B4-BE49-F238E27FC236}">
                  <a16:creationId xmlns:a16="http://schemas.microsoft.com/office/drawing/2014/main" id="{6D1C84AE-24BC-40D8-943C-247D8B7BC727}"/>
                </a:ext>
              </a:extLst>
            </p:cNvPr>
            <p:cNvSpPr>
              <a:spLocks/>
            </p:cNvSpPr>
            <p:nvPr/>
          </p:nvSpPr>
          <p:spPr bwMode="auto">
            <a:xfrm>
              <a:off x="6710082" y="4090988"/>
              <a:ext cx="619090" cy="485775"/>
            </a:xfrm>
            <a:custGeom>
              <a:avLst/>
              <a:gdLst>
                <a:gd name="T0" fmla="*/ 15 w 300"/>
                <a:gd name="T1" fmla="*/ 46 h 255"/>
                <a:gd name="T2" fmla="*/ 48 w 300"/>
                <a:gd name="T3" fmla="*/ 21 h 255"/>
                <a:gd name="T4" fmla="*/ 171 w 300"/>
                <a:gd name="T5" fmla="*/ 0 h 255"/>
                <a:gd name="T6" fmla="*/ 210 w 300"/>
                <a:gd name="T7" fmla="*/ 14 h 255"/>
                <a:gd name="T8" fmla="*/ 288 w 300"/>
                <a:gd name="T9" fmla="*/ 4 h 255"/>
                <a:gd name="T10" fmla="*/ 353 w 300"/>
                <a:gd name="T11" fmla="*/ 40 h 255"/>
                <a:gd name="T12" fmla="*/ 413 w 300"/>
                <a:gd name="T13" fmla="*/ 68 h 255"/>
                <a:gd name="T14" fmla="*/ 380 w 300"/>
                <a:gd name="T15" fmla="*/ 145 h 255"/>
                <a:gd name="T16" fmla="*/ 331 w 300"/>
                <a:gd name="T17" fmla="*/ 183 h 255"/>
                <a:gd name="T18" fmla="*/ 276 w 300"/>
                <a:gd name="T19" fmla="*/ 195 h 255"/>
                <a:gd name="T20" fmla="*/ 286 w 300"/>
                <a:gd name="T21" fmla="*/ 226 h 255"/>
                <a:gd name="T22" fmla="*/ 253 w 300"/>
                <a:gd name="T23" fmla="*/ 255 h 255"/>
                <a:gd name="T24" fmla="*/ 192 w 300"/>
                <a:gd name="T25" fmla="*/ 183 h 255"/>
                <a:gd name="T26" fmla="*/ 28 w 300"/>
                <a:gd name="T27" fmla="*/ 68 h 255"/>
                <a:gd name="T28" fmla="*/ 0 w 300"/>
                <a:gd name="T29" fmla="*/ 68 h 255"/>
                <a:gd name="T30" fmla="*/ 15 w 300"/>
                <a:gd name="T31" fmla="*/ 46 h 25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00"/>
                <a:gd name="T49" fmla="*/ 0 h 255"/>
                <a:gd name="T50" fmla="*/ 300 w 300"/>
                <a:gd name="T51" fmla="*/ 255 h 25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00" h="255">
                  <a:moveTo>
                    <a:pt x="11" y="46"/>
                  </a:moveTo>
                  <a:lnTo>
                    <a:pt x="35" y="21"/>
                  </a:lnTo>
                  <a:lnTo>
                    <a:pt x="125" y="0"/>
                  </a:lnTo>
                  <a:lnTo>
                    <a:pt x="152" y="14"/>
                  </a:lnTo>
                  <a:lnTo>
                    <a:pt x="210" y="4"/>
                  </a:lnTo>
                  <a:lnTo>
                    <a:pt x="257" y="40"/>
                  </a:lnTo>
                  <a:lnTo>
                    <a:pt x="300" y="68"/>
                  </a:lnTo>
                  <a:lnTo>
                    <a:pt x="276" y="145"/>
                  </a:lnTo>
                  <a:lnTo>
                    <a:pt x="240" y="183"/>
                  </a:lnTo>
                  <a:lnTo>
                    <a:pt x="200" y="195"/>
                  </a:lnTo>
                  <a:lnTo>
                    <a:pt x="208" y="226"/>
                  </a:lnTo>
                  <a:lnTo>
                    <a:pt x="184" y="255"/>
                  </a:lnTo>
                  <a:lnTo>
                    <a:pt x="138" y="183"/>
                  </a:lnTo>
                  <a:lnTo>
                    <a:pt x="20" y="68"/>
                  </a:lnTo>
                  <a:lnTo>
                    <a:pt x="0" y="68"/>
                  </a:lnTo>
                  <a:lnTo>
                    <a:pt x="11" y="46"/>
                  </a:lnTo>
                  <a:close/>
                </a:path>
              </a:pathLst>
            </a:custGeom>
            <a:grpFill/>
            <a:ln w="6350">
              <a:solidFill>
                <a:schemeClr val="bg1"/>
              </a:solidFill>
              <a:round/>
              <a:headEnd/>
              <a:tailEnd/>
            </a:ln>
          </p:spPr>
          <p:txBody>
            <a:bodyPr/>
            <a:lstStyle/>
            <a:p>
              <a:pPr>
                <a:defRPr/>
              </a:pPr>
              <a:endParaRPr lang="en-GB"/>
            </a:p>
          </p:txBody>
        </p:sp>
        <p:sp>
          <p:nvSpPr>
            <p:cNvPr id="16" name="Freeform 13">
              <a:extLst>
                <a:ext uri="{FF2B5EF4-FFF2-40B4-BE49-F238E27FC236}">
                  <a16:creationId xmlns:a16="http://schemas.microsoft.com/office/drawing/2014/main" id="{96F28FED-D84E-4D4D-AB3C-7056FFD95662}"/>
                </a:ext>
              </a:extLst>
            </p:cNvPr>
            <p:cNvSpPr>
              <a:spLocks/>
            </p:cNvSpPr>
            <p:nvPr/>
          </p:nvSpPr>
          <p:spPr bwMode="auto">
            <a:xfrm>
              <a:off x="6630976" y="3375025"/>
              <a:ext cx="932074" cy="576263"/>
            </a:xfrm>
            <a:custGeom>
              <a:avLst/>
              <a:gdLst>
                <a:gd name="T0" fmla="*/ 102 w 452"/>
                <a:gd name="T1" fmla="*/ 211 h 302"/>
                <a:gd name="T2" fmla="*/ 83 w 452"/>
                <a:gd name="T3" fmla="*/ 242 h 302"/>
                <a:gd name="T4" fmla="*/ 57 w 452"/>
                <a:gd name="T5" fmla="*/ 250 h 302"/>
                <a:gd name="T6" fmla="*/ 56 w 452"/>
                <a:gd name="T7" fmla="*/ 270 h 302"/>
                <a:gd name="T8" fmla="*/ 2 w 452"/>
                <a:gd name="T9" fmla="*/ 286 h 302"/>
                <a:gd name="T10" fmla="*/ 0 w 452"/>
                <a:gd name="T11" fmla="*/ 302 h 302"/>
                <a:gd name="T12" fmla="*/ 146 w 452"/>
                <a:gd name="T13" fmla="*/ 282 h 302"/>
                <a:gd name="T14" fmla="*/ 414 w 452"/>
                <a:gd name="T15" fmla="*/ 238 h 302"/>
                <a:gd name="T16" fmla="*/ 619 w 452"/>
                <a:gd name="T17" fmla="*/ 200 h 302"/>
                <a:gd name="T18" fmla="*/ 619 w 452"/>
                <a:gd name="T19" fmla="*/ 169 h 302"/>
                <a:gd name="T20" fmla="*/ 597 w 452"/>
                <a:gd name="T21" fmla="*/ 160 h 302"/>
                <a:gd name="T22" fmla="*/ 578 w 452"/>
                <a:gd name="T23" fmla="*/ 175 h 302"/>
                <a:gd name="T24" fmla="*/ 568 w 452"/>
                <a:gd name="T25" fmla="*/ 134 h 302"/>
                <a:gd name="T26" fmla="*/ 578 w 452"/>
                <a:gd name="T27" fmla="*/ 97 h 302"/>
                <a:gd name="T28" fmla="*/ 501 w 452"/>
                <a:gd name="T29" fmla="*/ 70 h 302"/>
                <a:gd name="T30" fmla="*/ 449 w 452"/>
                <a:gd name="T31" fmla="*/ 77 h 302"/>
                <a:gd name="T32" fmla="*/ 448 w 452"/>
                <a:gd name="T33" fmla="*/ 21 h 302"/>
                <a:gd name="T34" fmla="*/ 396 w 452"/>
                <a:gd name="T35" fmla="*/ 0 h 302"/>
                <a:gd name="T36" fmla="*/ 354 w 452"/>
                <a:gd name="T37" fmla="*/ 13 h 302"/>
                <a:gd name="T38" fmla="*/ 326 w 452"/>
                <a:gd name="T39" fmla="*/ 66 h 302"/>
                <a:gd name="T40" fmla="*/ 278 w 452"/>
                <a:gd name="T41" fmla="*/ 87 h 302"/>
                <a:gd name="T42" fmla="*/ 259 w 452"/>
                <a:gd name="T43" fmla="*/ 170 h 302"/>
                <a:gd name="T44" fmla="*/ 182 w 452"/>
                <a:gd name="T45" fmla="*/ 211 h 302"/>
                <a:gd name="T46" fmla="*/ 118 w 452"/>
                <a:gd name="T47" fmla="*/ 228 h 302"/>
                <a:gd name="T48" fmla="*/ 102 w 452"/>
                <a:gd name="T49" fmla="*/ 211 h 30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52"/>
                <a:gd name="T76" fmla="*/ 0 h 302"/>
                <a:gd name="T77" fmla="*/ 452 w 452"/>
                <a:gd name="T78" fmla="*/ 302 h 30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52" h="302">
                  <a:moveTo>
                    <a:pt x="74" y="211"/>
                  </a:moveTo>
                  <a:lnTo>
                    <a:pt x="61" y="242"/>
                  </a:lnTo>
                  <a:lnTo>
                    <a:pt x="42" y="250"/>
                  </a:lnTo>
                  <a:lnTo>
                    <a:pt x="41" y="270"/>
                  </a:lnTo>
                  <a:lnTo>
                    <a:pt x="2" y="286"/>
                  </a:lnTo>
                  <a:lnTo>
                    <a:pt x="0" y="302"/>
                  </a:lnTo>
                  <a:lnTo>
                    <a:pt x="107" y="282"/>
                  </a:lnTo>
                  <a:lnTo>
                    <a:pt x="302" y="238"/>
                  </a:lnTo>
                  <a:lnTo>
                    <a:pt x="452" y="200"/>
                  </a:lnTo>
                  <a:lnTo>
                    <a:pt x="452" y="169"/>
                  </a:lnTo>
                  <a:lnTo>
                    <a:pt x="435" y="160"/>
                  </a:lnTo>
                  <a:lnTo>
                    <a:pt x="422" y="175"/>
                  </a:lnTo>
                  <a:lnTo>
                    <a:pt x="414" y="134"/>
                  </a:lnTo>
                  <a:lnTo>
                    <a:pt x="422" y="97"/>
                  </a:lnTo>
                  <a:lnTo>
                    <a:pt x="366" y="70"/>
                  </a:lnTo>
                  <a:lnTo>
                    <a:pt x="328" y="77"/>
                  </a:lnTo>
                  <a:lnTo>
                    <a:pt x="327" y="21"/>
                  </a:lnTo>
                  <a:lnTo>
                    <a:pt x="288" y="0"/>
                  </a:lnTo>
                  <a:lnTo>
                    <a:pt x="258" y="13"/>
                  </a:lnTo>
                  <a:lnTo>
                    <a:pt x="238" y="66"/>
                  </a:lnTo>
                  <a:lnTo>
                    <a:pt x="203" y="87"/>
                  </a:lnTo>
                  <a:lnTo>
                    <a:pt x="189" y="170"/>
                  </a:lnTo>
                  <a:lnTo>
                    <a:pt x="132" y="211"/>
                  </a:lnTo>
                  <a:lnTo>
                    <a:pt x="86" y="228"/>
                  </a:lnTo>
                  <a:lnTo>
                    <a:pt x="74" y="211"/>
                  </a:lnTo>
                  <a:close/>
                </a:path>
              </a:pathLst>
            </a:custGeom>
            <a:grpFill/>
            <a:ln w="6350">
              <a:solidFill>
                <a:schemeClr val="bg1"/>
              </a:solidFill>
              <a:round/>
              <a:headEnd/>
              <a:tailEnd/>
            </a:ln>
          </p:spPr>
          <p:txBody>
            <a:bodyPr/>
            <a:lstStyle/>
            <a:p>
              <a:pPr>
                <a:defRPr/>
              </a:pPr>
              <a:endParaRPr lang="en-GB"/>
            </a:p>
          </p:txBody>
        </p:sp>
        <p:sp>
          <p:nvSpPr>
            <p:cNvPr id="17" name="Freeform 14">
              <a:extLst>
                <a:ext uri="{FF2B5EF4-FFF2-40B4-BE49-F238E27FC236}">
                  <a16:creationId xmlns:a16="http://schemas.microsoft.com/office/drawing/2014/main" id="{B8C44A6C-1F62-4550-9028-E5B9F11F074D}"/>
                </a:ext>
              </a:extLst>
            </p:cNvPr>
            <p:cNvSpPr>
              <a:spLocks/>
            </p:cNvSpPr>
            <p:nvPr/>
          </p:nvSpPr>
          <p:spPr bwMode="auto">
            <a:xfrm>
              <a:off x="6813264" y="2908300"/>
              <a:ext cx="715393" cy="466725"/>
            </a:xfrm>
            <a:custGeom>
              <a:avLst/>
              <a:gdLst>
                <a:gd name="T0" fmla="*/ 44 w 347"/>
                <a:gd name="T1" fmla="*/ 36 h 245"/>
                <a:gd name="T2" fmla="*/ 0 w 347"/>
                <a:gd name="T3" fmla="*/ 68 h 245"/>
                <a:gd name="T4" fmla="*/ 26 w 347"/>
                <a:gd name="T5" fmla="*/ 187 h 245"/>
                <a:gd name="T6" fmla="*/ 44 w 347"/>
                <a:gd name="T7" fmla="*/ 245 h 245"/>
                <a:gd name="T8" fmla="*/ 126 w 347"/>
                <a:gd name="T9" fmla="*/ 240 h 245"/>
                <a:gd name="T10" fmla="*/ 427 w 347"/>
                <a:gd name="T11" fmla="*/ 195 h 245"/>
                <a:gd name="T12" fmla="*/ 448 w 347"/>
                <a:gd name="T13" fmla="*/ 188 h 245"/>
                <a:gd name="T14" fmla="*/ 478 w 347"/>
                <a:gd name="T15" fmla="*/ 133 h 245"/>
                <a:gd name="T16" fmla="*/ 432 w 347"/>
                <a:gd name="T17" fmla="*/ 103 h 245"/>
                <a:gd name="T18" fmla="*/ 458 w 347"/>
                <a:gd name="T19" fmla="*/ 32 h 245"/>
                <a:gd name="T20" fmla="*/ 424 w 347"/>
                <a:gd name="T21" fmla="*/ 25 h 245"/>
                <a:gd name="T22" fmla="*/ 424 w 347"/>
                <a:gd name="T23" fmla="*/ 7 h 245"/>
                <a:gd name="T24" fmla="*/ 409 w 347"/>
                <a:gd name="T25" fmla="*/ 0 h 245"/>
                <a:gd name="T26" fmla="*/ 59 w 347"/>
                <a:gd name="T27" fmla="*/ 51 h 245"/>
                <a:gd name="T28" fmla="*/ 44 w 347"/>
                <a:gd name="T29" fmla="*/ 36 h 24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47"/>
                <a:gd name="T46" fmla="*/ 0 h 245"/>
                <a:gd name="T47" fmla="*/ 347 w 347"/>
                <a:gd name="T48" fmla="*/ 245 h 24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47" h="245">
                  <a:moveTo>
                    <a:pt x="32" y="36"/>
                  </a:moveTo>
                  <a:lnTo>
                    <a:pt x="0" y="68"/>
                  </a:lnTo>
                  <a:lnTo>
                    <a:pt x="18" y="187"/>
                  </a:lnTo>
                  <a:lnTo>
                    <a:pt x="32" y="245"/>
                  </a:lnTo>
                  <a:lnTo>
                    <a:pt x="91" y="240"/>
                  </a:lnTo>
                  <a:lnTo>
                    <a:pt x="310" y="195"/>
                  </a:lnTo>
                  <a:lnTo>
                    <a:pt x="325" y="188"/>
                  </a:lnTo>
                  <a:lnTo>
                    <a:pt x="347" y="133"/>
                  </a:lnTo>
                  <a:lnTo>
                    <a:pt x="314" y="103"/>
                  </a:lnTo>
                  <a:lnTo>
                    <a:pt x="332" y="32"/>
                  </a:lnTo>
                  <a:lnTo>
                    <a:pt x="307" y="25"/>
                  </a:lnTo>
                  <a:lnTo>
                    <a:pt x="307" y="7"/>
                  </a:lnTo>
                  <a:lnTo>
                    <a:pt x="296" y="0"/>
                  </a:lnTo>
                  <a:lnTo>
                    <a:pt x="42" y="51"/>
                  </a:lnTo>
                  <a:lnTo>
                    <a:pt x="32" y="36"/>
                  </a:lnTo>
                  <a:close/>
                </a:path>
              </a:pathLst>
            </a:custGeom>
            <a:grpFill/>
            <a:ln w="6350">
              <a:solidFill>
                <a:schemeClr val="bg1"/>
              </a:solidFill>
              <a:round/>
              <a:headEnd/>
              <a:tailEnd/>
            </a:ln>
          </p:spPr>
          <p:txBody>
            <a:bodyPr/>
            <a:lstStyle/>
            <a:p>
              <a:pPr>
                <a:defRPr/>
              </a:pPr>
              <a:endParaRPr lang="en-GB"/>
            </a:p>
          </p:txBody>
        </p:sp>
        <p:sp>
          <p:nvSpPr>
            <p:cNvPr id="18" name="Freeform 15">
              <a:extLst>
                <a:ext uri="{FF2B5EF4-FFF2-40B4-BE49-F238E27FC236}">
                  <a16:creationId xmlns:a16="http://schemas.microsoft.com/office/drawing/2014/main" id="{E3FC2059-5256-44A0-880D-9ADE32851176}"/>
                </a:ext>
              </a:extLst>
            </p:cNvPr>
            <p:cNvSpPr>
              <a:spLocks/>
            </p:cNvSpPr>
            <p:nvPr/>
          </p:nvSpPr>
          <p:spPr bwMode="auto">
            <a:xfrm>
              <a:off x="6990393" y="3279775"/>
              <a:ext cx="608772" cy="249238"/>
            </a:xfrm>
            <a:custGeom>
              <a:avLst/>
              <a:gdLst>
                <a:gd name="T0" fmla="*/ 0 w 295"/>
                <a:gd name="T1" fmla="*/ 45 h 131"/>
                <a:gd name="T2" fmla="*/ 305 w 295"/>
                <a:gd name="T3" fmla="*/ 0 h 131"/>
                <a:gd name="T4" fmla="*/ 356 w 295"/>
                <a:gd name="T5" fmla="*/ 90 h 131"/>
                <a:gd name="T6" fmla="*/ 407 w 295"/>
                <a:gd name="T7" fmla="*/ 80 h 131"/>
                <a:gd name="T8" fmla="*/ 408 w 295"/>
                <a:gd name="T9" fmla="*/ 125 h 131"/>
                <a:gd name="T10" fmla="*/ 364 w 295"/>
                <a:gd name="T11" fmla="*/ 131 h 131"/>
                <a:gd name="T12" fmla="*/ 329 w 295"/>
                <a:gd name="T13" fmla="*/ 102 h 131"/>
                <a:gd name="T14" fmla="*/ 305 w 295"/>
                <a:gd name="T15" fmla="*/ 66 h 131"/>
                <a:gd name="T16" fmla="*/ 299 w 295"/>
                <a:gd name="T17" fmla="*/ 17 h 131"/>
                <a:gd name="T18" fmla="*/ 281 w 295"/>
                <a:gd name="T19" fmla="*/ 42 h 131"/>
                <a:gd name="T20" fmla="*/ 304 w 295"/>
                <a:gd name="T21" fmla="*/ 116 h 131"/>
                <a:gd name="T22" fmla="*/ 213 w 295"/>
                <a:gd name="T23" fmla="*/ 126 h 131"/>
                <a:gd name="T24" fmla="*/ 210 w 295"/>
                <a:gd name="T25" fmla="*/ 72 h 131"/>
                <a:gd name="T26" fmla="*/ 154 w 295"/>
                <a:gd name="T27" fmla="*/ 49 h 131"/>
                <a:gd name="T28" fmla="*/ 110 w 295"/>
                <a:gd name="T29" fmla="*/ 43 h 131"/>
                <a:gd name="T30" fmla="*/ 12 w 295"/>
                <a:gd name="T31" fmla="*/ 80 h 131"/>
                <a:gd name="T32" fmla="*/ 0 w 295"/>
                <a:gd name="T33" fmla="*/ 45 h 1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5"/>
                <a:gd name="T52" fmla="*/ 0 h 131"/>
                <a:gd name="T53" fmla="*/ 295 w 295"/>
                <a:gd name="T54" fmla="*/ 131 h 13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5" h="131">
                  <a:moveTo>
                    <a:pt x="0" y="45"/>
                  </a:moveTo>
                  <a:lnTo>
                    <a:pt x="220" y="0"/>
                  </a:lnTo>
                  <a:lnTo>
                    <a:pt x="256" y="90"/>
                  </a:lnTo>
                  <a:lnTo>
                    <a:pt x="294" y="80"/>
                  </a:lnTo>
                  <a:lnTo>
                    <a:pt x="295" y="125"/>
                  </a:lnTo>
                  <a:lnTo>
                    <a:pt x="264" y="131"/>
                  </a:lnTo>
                  <a:lnTo>
                    <a:pt x="237" y="102"/>
                  </a:lnTo>
                  <a:lnTo>
                    <a:pt x="220" y="66"/>
                  </a:lnTo>
                  <a:lnTo>
                    <a:pt x="216" y="17"/>
                  </a:lnTo>
                  <a:lnTo>
                    <a:pt x="203" y="42"/>
                  </a:lnTo>
                  <a:lnTo>
                    <a:pt x="219" y="116"/>
                  </a:lnTo>
                  <a:lnTo>
                    <a:pt x="154" y="126"/>
                  </a:lnTo>
                  <a:lnTo>
                    <a:pt x="152" y="72"/>
                  </a:lnTo>
                  <a:lnTo>
                    <a:pt x="112" y="49"/>
                  </a:lnTo>
                  <a:lnTo>
                    <a:pt x="79" y="43"/>
                  </a:lnTo>
                  <a:lnTo>
                    <a:pt x="8" y="80"/>
                  </a:lnTo>
                  <a:lnTo>
                    <a:pt x="0" y="45"/>
                  </a:lnTo>
                  <a:close/>
                </a:path>
              </a:pathLst>
            </a:custGeom>
            <a:grpFill/>
            <a:ln w="6350">
              <a:solidFill>
                <a:schemeClr val="bg1"/>
              </a:solidFill>
              <a:round/>
              <a:headEnd/>
              <a:tailEnd/>
            </a:ln>
          </p:spPr>
          <p:txBody>
            <a:bodyPr/>
            <a:lstStyle/>
            <a:p>
              <a:pPr>
                <a:defRPr/>
              </a:pPr>
              <a:endParaRPr lang="en-GB"/>
            </a:p>
          </p:txBody>
        </p:sp>
        <p:sp>
          <p:nvSpPr>
            <p:cNvPr id="19" name="Freeform 16">
              <a:extLst>
                <a:ext uri="{FF2B5EF4-FFF2-40B4-BE49-F238E27FC236}">
                  <a16:creationId xmlns:a16="http://schemas.microsoft.com/office/drawing/2014/main" id="{D9AC98BC-DB17-448E-824D-D0C685C50F03}"/>
                </a:ext>
              </a:extLst>
            </p:cNvPr>
            <p:cNvSpPr>
              <a:spLocks/>
            </p:cNvSpPr>
            <p:nvPr/>
          </p:nvSpPr>
          <p:spPr bwMode="auto">
            <a:xfrm>
              <a:off x="2912997" y="2052638"/>
              <a:ext cx="1251937" cy="776287"/>
            </a:xfrm>
            <a:custGeom>
              <a:avLst/>
              <a:gdLst>
                <a:gd name="T0" fmla="*/ 14 w 607"/>
                <a:gd name="T1" fmla="*/ 0 h 407"/>
                <a:gd name="T2" fmla="*/ 179 w 607"/>
                <a:gd name="T3" fmla="*/ 17 h 407"/>
                <a:gd name="T4" fmla="*/ 278 w 607"/>
                <a:gd name="T5" fmla="*/ 27 h 407"/>
                <a:gd name="T6" fmla="*/ 407 w 607"/>
                <a:gd name="T7" fmla="*/ 38 h 407"/>
                <a:gd name="T8" fmla="*/ 527 w 607"/>
                <a:gd name="T9" fmla="*/ 47 h 407"/>
                <a:gd name="T10" fmla="*/ 736 w 607"/>
                <a:gd name="T11" fmla="*/ 59 h 407"/>
                <a:gd name="T12" fmla="*/ 833 w 607"/>
                <a:gd name="T13" fmla="*/ 65 h 407"/>
                <a:gd name="T14" fmla="*/ 830 w 607"/>
                <a:gd name="T15" fmla="*/ 396 h 407"/>
                <a:gd name="T16" fmla="*/ 319 w 607"/>
                <a:gd name="T17" fmla="*/ 362 h 407"/>
                <a:gd name="T18" fmla="*/ 311 w 607"/>
                <a:gd name="T19" fmla="*/ 407 h 407"/>
                <a:gd name="T20" fmla="*/ 289 w 607"/>
                <a:gd name="T21" fmla="*/ 386 h 407"/>
                <a:gd name="T22" fmla="*/ 245 w 607"/>
                <a:gd name="T23" fmla="*/ 389 h 407"/>
                <a:gd name="T24" fmla="*/ 175 w 607"/>
                <a:gd name="T25" fmla="*/ 398 h 407"/>
                <a:gd name="T26" fmla="*/ 166 w 607"/>
                <a:gd name="T27" fmla="*/ 340 h 407"/>
                <a:gd name="T28" fmla="*/ 86 w 607"/>
                <a:gd name="T29" fmla="*/ 294 h 407"/>
                <a:gd name="T30" fmla="*/ 96 w 607"/>
                <a:gd name="T31" fmla="*/ 251 h 407"/>
                <a:gd name="T32" fmla="*/ 104 w 607"/>
                <a:gd name="T33" fmla="*/ 215 h 407"/>
                <a:gd name="T34" fmla="*/ 0 w 607"/>
                <a:gd name="T35" fmla="*/ 101 h 407"/>
                <a:gd name="T36" fmla="*/ 14 w 607"/>
                <a:gd name="T37" fmla="*/ 0 h 4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07"/>
                <a:gd name="T58" fmla="*/ 0 h 407"/>
                <a:gd name="T59" fmla="*/ 607 w 607"/>
                <a:gd name="T60" fmla="*/ 407 h 40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07" h="407">
                  <a:moveTo>
                    <a:pt x="10" y="0"/>
                  </a:moveTo>
                  <a:lnTo>
                    <a:pt x="129" y="17"/>
                  </a:lnTo>
                  <a:lnTo>
                    <a:pt x="202" y="27"/>
                  </a:lnTo>
                  <a:lnTo>
                    <a:pt x="297" y="38"/>
                  </a:lnTo>
                  <a:lnTo>
                    <a:pt x="384" y="47"/>
                  </a:lnTo>
                  <a:lnTo>
                    <a:pt x="536" y="59"/>
                  </a:lnTo>
                  <a:lnTo>
                    <a:pt x="607" y="65"/>
                  </a:lnTo>
                  <a:lnTo>
                    <a:pt x="605" y="396"/>
                  </a:lnTo>
                  <a:lnTo>
                    <a:pt x="233" y="362"/>
                  </a:lnTo>
                  <a:lnTo>
                    <a:pt x="226" y="407"/>
                  </a:lnTo>
                  <a:lnTo>
                    <a:pt x="211" y="386"/>
                  </a:lnTo>
                  <a:lnTo>
                    <a:pt x="178" y="389"/>
                  </a:lnTo>
                  <a:lnTo>
                    <a:pt x="128" y="398"/>
                  </a:lnTo>
                  <a:lnTo>
                    <a:pt x="120" y="340"/>
                  </a:lnTo>
                  <a:lnTo>
                    <a:pt x="62" y="294"/>
                  </a:lnTo>
                  <a:lnTo>
                    <a:pt x="70" y="251"/>
                  </a:lnTo>
                  <a:lnTo>
                    <a:pt x="76" y="215"/>
                  </a:lnTo>
                  <a:lnTo>
                    <a:pt x="0" y="101"/>
                  </a:lnTo>
                  <a:lnTo>
                    <a:pt x="10" y="0"/>
                  </a:lnTo>
                  <a:close/>
                </a:path>
              </a:pathLst>
            </a:custGeom>
            <a:grpFill/>
            <a:ln w="6350">
              <a:solidFill>
                <a:schemeClr val="bg1"/>
              </a:solidFill>
              <a:round/>
              <a:headEnd/>
              <a:tailEnd/>
            </a:ln>
          </p:spPr>
          <p:txBody>
            <a:bodyPr/>
            <a:lstStyle/>
            <a:p>
              <a:pPr>
                <a:defRPr/>
              </a:pPr>
              <a:endParaRPr lang="en-GB"/>
            </a:p>
          </p:txBody>
        </p:sp>
        <p:sp>
          <p:nvSpPr>
            <p:cNvPr id="20" name="Freeform 17">
              <a:extLst>
                <a:ext uri="{FF2B5EF4-FFF2-40B4-BE49-F238E27FC236}">
                  <a16:creationId xmlns:a16="http://schemas.microsoft.com/office/drawing/2014/main" id="{C26F7E2F-8201-485E-AF54-CA8250984850}"/>
                </a:ext>
              </a:extLst>
            </p:cNvPr>
            <p:cNvSpPr>
              <a:spLocks/>
            </p:cNvSpPr>
            <p:nvPr/>
          </p:nvSpPr>
          <p:spPr bwMode="auto">
            <a:xfrm>
              <a:off x="5102169" y="3459163"/>
              <a:ext cx="832332" cy="679450"/>
            </a:xfrm>
            <a:custGeom>
              <a:avLst/>
              <a:gdLst>
                <a:gd name="T0" fmla="*/ 0 w 403"/>
                <a:gd name="T1" fmla="*/ 12 h 357"/>
                <a:gd name="T2" fmla="*/ 241 w 403"/>
                <a:gd name="T3" fmla="*/ 0 h 357"/>
                <a:gd name="T4" fmla="*/ 294 w 403"/>
                <a:gd name="T5" fmla="*/ 0 h 357"/>
                <a:gd name="T6" fmla="*/ 331 w 403"/>
                <a:gd name="T7" fmla="*/ 11 h 357"/>
                <a:gd name="T8" fmla="*/ 312 w 403"/>
                <a:gd name="T9" fmla="*/ 42 h 357"/>
                <a:gd name="T10" fmla="*/ 382 w 403"/>
                <a:gd name="T11" fmla="*/ 92 h 357"/>
                <a:gd name="T12" fmla="*/ 404 w 403"/>
                <a:gd name="T13" fmla="*/ 135 h 357"/>
                <a:gd name="T14" fmla="*/ 446 w 403"/>
                <a:gd name="T15" fmla="*/ 124 h 357"/>
                <a:gd name="T16" fmla="*/ 445 w 403"/>
                <a:gd name="T17" fmla="*/ 184 h 357"/>
                <a:gd name="T18" fmla="*/ 486 w 403"/>
                <a:gd name="T19" fmla="*/ 202 h 357"/>
                <a:gd name="T20" fmla="*/ 505 w 403"/>
                <a:gd name="T21" fmla="*/ 254 h 357"/>
                <a:gd name="T22" fmla="*/ 537 w 403"/>
                <a:gd name="T23" fmla="*/ 259 h 357"/>
                <a:gd name="T24" fmla="*/ 553 w 403"/>
                <a:gd name="T25" fmla="*/ 281 h 357"/>
                <a:gd name="T26" fmla="*/ 515 w 403"/>
                <a:gd name="T27" fmla="*/ 312 h 357"/>
                <a:gd name="T28" fmla="*/ 503 w 403"/>
                <a:gd name="T29" fmla="*/ 347 h 357"/>
                <a:gd name="T30" fmla="*/ 449 w 403"/>
                <a:gd name="T31" fmla="*/ 357 h 357"/>
                <a:gd name="T32" fmla="*/ 463 w 403"/>
                <a:gd name="T33" fmla="*/ 318 h 357"/>
                <a:gd name="T34" fmla="*/ 256 w 403"/>
                <a:gd name="T35" fmla="*/ 332 h 357"/>
                <a:gd name="T36" fmla="*/ 108 w 403"/>
                <a:gd name="T37" fmla="*/ 346 h 357"/>
                <a:gd name="T38" fmla="*/ 98 w 403"/>
                <a:gd name="T39" fmla="*/ 309 h 357"/>
                <a:gd name="T40" fmla="*/ 89 w 403"/>
                <a:gd name="T41" fmla="*/ 194 h 357"/>
                <a:gd name="T42" fmla="*/ 88 w 403"/>
                <a:gd name="T43" fmla="*/ 132 h 357"/>
                <a:gd name="T44" fmla="*/ 38 w 403"/>
                <a:gd name="T45" fmla="*/ 104 h 357"/>
                <a:gd name="T46" fmla="*/ 56 w 403"/>
                <a:gd name="T47" fmla="*/ 78 h 357"/>
                <a:gd name="T48" fmla="*/ 31 w 403"/>
                <a:gd name="T49" fmla="*/ 64 h 357"/>
                <a:gd name="T50" fmla="*/ 0 w 403"/>
                <a:gd name="T51" fmla="*/ 12 h 35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3"/>
                <a:gd name="T79" fmla="*/ 0 h 357"/>
                <a:gd name="T80" fmla="*/ 403 w 403"/>
                <a:gd name="T81" fmla="*/ 357 h 35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3" h="357">
                  <a:moveTo>
                    <a:pt x="0" y="12"/>
                  </a:moveTo>
                  <a:lnTo>
                    <a:pt x="176" y="0"/>
                  </a:lnTo>
                  <a:lnTo>
                    <a:pt x="214" y="0"/>
                  </a:lnTo>
                  <a:lnTo>
                    <a:pt x="242" y="11"/>
                  </a:lnTo>
                  <a:lnTo>
                    <a:pt x="227" y="42"/>
                  </a:lnTo>
                  <a:lnTo>
                    <a:pt x="278" y="92"/>
                  </a:lnTo>
                  <a:lnTo>
                    <a:pt x="295" y="135"/>
                  </a:lnTo>
                  <a:lnTo>
                    <a:pt x="325" y="124"/>
                  </a:lnTo>
                  <a:lnTo>
                    <a:pt x="324" y="184"/>
                  </a:lnTo>
                  <a:lnTo>
                    <a:pt x="355" y="202"/>
                  </a:lnTo>
                  <a:lnTo>
                    <a:pt x="369" y="254"/>
                  </a:lnTo>
                  <a:lnTo>
                    <a:pt x="391" y="259"/>
                  </a:lnTo>
                  <a:lnTo>
                    <a:pt x="403" y="281"/>
                  </a:lnTo>
                  <a:lnTo>
                    <a:pt x="376" y="312"/>
                  </a:lnTo>
                  <a:lnTo>
                    <a:pt x="367" y="347"/>
                  </a:lnTo>
                  <a:lnTo>
                    <a:pt x="328" y="357"/>
                  </a:lnTo>
                  <a:lnTo>
                    <a:pt x="338" y="318"/>
                  </a:lnTo>
                  <a:lnTo>
                    <a:pt x="187" y="332"/>
                  </a:lnTo>
                  <a:lnTo>
                    <a:pt x="79" y="346"/>
                  </a:lnTo>
                  <a:lnTo>
                    <a:pt x="72" y="309"/>
                  </a:lnTo>
                  <a:lnTo>
                    <a:pt x="65" y="194"/>
                  </a:lnTo>
                  <a:lnTo>
                    <a:pt x="64" y="132"/>
                  </a:lnTo>
                  <a:lnTo>
                    <a:pt x="28" y="104"/>
                  </a:lnTo>
                  <a:lnTo>
                    <a:pt x="41" y="78"/>
                  </a:lnTo>
                  <a:lnTo>
                    <a:pt x="23" y="64"/>
                  </a:lnTo>
                  <a:lnTo>
                    <a:pt x="0" y="12"/>
                  </a:lnTo>
                  <a:close/>
                </a:path>
              </a:pathLst>
            </a:custGeom>
            <a:grpFill/>
            <a:ln w="6350">
              <a:solidFill>
                <a:schemeClr val="bg1"/>
              </a:solidFill>
              <a:round/>
              <a:headEnd/>
              <a:tailEnd/>
            </a:ln>
          </p:spPr>
          <p:txBody>
            <a:bodyPr/>
            <a:lstStyle/>
            <a:p>
              <a:pPr>
                <a:defRPr/>
              </a:pPr>
              <a:endParaRPr lang="en-GB"/>
            </a:p>
          </p:txBody>
        </p:sp>
        <p:sp>
          <p:nvSpPr>
            <p:cNvPr id="21" name="Freeform 18">
              <a:extLst>
                <a:ext uri="{FF2B5EF4-FFF2-40B4-BE49-F238E27FC236}">
                  <a16:creationId xmlns:a16="http://schemas.microsoft.com/office/drawing/2014/main" id="{2592AE8A-2EAB-47A4-831E-C5585002B6B3}"/>
                </a:ext>
              </a:extLst>
            </p:cNvPr>
            <p:cNvSpPr>
              <a:spLocks/>
            </p:cNvSpPr>
            <p:nvPr/>
          </p:nvSpPr>
          <p:spPr bwMode="auto">
            <a:xfrm>
              <a:off x="6013606" y="3173413"/>
              <a:ext cx="405848" cy="663575"/>
            </a:xfrm>
            <a:custGeom>
              <a:avLst/>
              <a:gdLst>
                <a:gd name="T0" fmla="*/ 0 w 197"/>
                <a:gd name="T1" fmla="*/ 25 h 348"/>
                <a:gd name="T2" fmla="*/ 31 w 197"/>
                <a:gd name="T3" fmla="*/ 38 h 348"/>
                <a:gd name="T4" fmla="*/ 62 w 197"/>
                <a:gd name="T5" fmla="*/ 35 h 348"/>
                <a:gd name="T6" fmla="*/ 72 w 197"/>
                <a:gd name="T7" fmla="*/ 28 h 348"/>
                <a:gd name="T8" fmla="*/ 80 w 197"/>
                <a:gd name="T9" fmla="*/ 7 h 348"/>
                <a:gd name="T10" fmla="*/ 208 w 197"/>
                <a:gd name="T11" fmla="*/ 0 h 348"/>
                <a:gd name="T12" fmla="*/ 269 w 197"/>
                <a:gd name="T13" fmla="*/ 246 h 348"/>
                <a:gd name="T14" fmla="*/ 265 w 197"/>
                <a:gd name="T15" fmla="*/ 243 h 348"/>
                <a:gd name="T16" fmla="*/ 219 w 197"/>
                <a:gd name="T17" fmla="*/ 257 h 348"/>
                <a:gd name="T18" fmla="*/ 188 w 197"/>
                <a:gd name="T19" fmla="*/ 323 h 348"/>
                <a:gd name="T20" fmla="*/ 142 w 197"/>
                <a:gd name="T21" fmla="*/ 314 h 348"/>
                <a:gd name="T22" fmla="*/ 89 w 197"/>
                <a:gd name="T23" fmla="*/ 339 h 348"/>
                <a:gd name="T24" fmla="*/ 17 w 197"/>
                <a:gd name="T25" fmla="*/ 348 h 348"/>
                <a:gd name="T26" fmla="*/ 49 w 197"/>
                <a:gd name="T27" fmla="*/ 283 h 348"/>
                <a:gd name="T28" fmla="*/ 35 w 197"/>
                <a:gd name="T29" fmla="*/ 247 h 348"/>
                <a:gd name="T30" fmla="*/ 0 w 197"/>
                <a:gd name="T31" fmla="*/ 25 h 3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7"/>
                <a:gd name="T49" fmla="*/ 0 h 348"/>
                <a:gd name="T50" fmla="*/ 197 w 197"/>
                <a:gd name="T51" fmla="*/ 348 h 34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7" h="348">
                  <a:moveTo>
                    <a:pt x="0" y="25"/>
                  </a:moveTo>
                  <a:lnTo>
                    <a:pt x="23" y="38"/>
                  </a:lnTo>
                  <a:lnTo>
                    <a:pt x="45" y="35"/>
                  </a:lnTo>
                  <a:lnTo>
                    <a:pt x="53" y="28"/>
                  </a:lnTo>
                  <a:lnTo>
                    <a:pt x="58" y="7"/>
                  </a:lnTo>
                  <a:lnTo>
                    <a:pt x="153" y="0"/>
                  </a:lnTo>
                  <a:lnTo>
                    <a:pt x="197" y="246"/>
                  </a:lnTo>
                  <a:lnTo>
                    <a:pt x="194" y="243"/>
                  </a:lnTo>
                  <a:lnTo>
                    <a:pt x="161" y="257"/>
                  </a:lnTo>
                  <a:lnTo>
                    <a:pt x="138" y="323"/>
                  </a:lnTo>
                  <a:lnTo>
                    <a:pt x="104" y="314"/>
                  </a:lnTo>
                  <a:lnTo>
                    <a:pt x="65" y="339"/>
                  </a:lnTo>
                  <a:lnTo>
                    <a:pt x="13" y="348"/>
                  </a:lnTo>
                  <a:lnTo>
                    <a:pt x="36" y="283"/>
                  </a:lnTo>
                  <a:lnTo>
                    <a:pt x="26" y="247"/>
                  </a:lnTo>
                  <a:lnTo>
                    <a:pt x="0" y="25"/>
                  </a:lnTo>
                  <a:close/>
                </a:path>
              </a:pathLst>
            </a:custGeom>
            <a:grpFill/>
            <a:ln w="6350">
              <a:solidFill>
                <a:schemeClr val="bg1"/>
              </a:solidFill>
              <a:round/>
              <a:headEnd/>
              <a:tailEnd/>
            </a:ln>
          </p:spPr>
          <p:txBody>
            <a:bodyPr/>
            <a:lstStyle/>
            <a:p>
              <a:pPr>
                <a:defRPr/>
              </a:pPr>
              <a:endParaRPr lang="en-GB"/>
            </a:p>
          </p:txBody>
        </p:sp>
        <p:sp>
          <p:nvSpPr>
            <p:cNvPr id="22" name="Freeform 19">
              <a:extLst>
                <a:ext uri="{FF2B5EF4-FFF2-40B4-BE49-F238E27FC236}">
                  <a16:creationId xmlns:a16="http://schemas.microsoft.com/office/drawing/2014/main" id="{31FE521B-E629-4AFE-A9F1-4F78699CB366}"/>
                </a:ext>
              </a:extLst>
            </p:cNvPr>
            <p:cNvSpPr>
              <a:spLocks/>
            </p:cNvSpPr>
            <p:nvPr/>
          </p:nvSpPr>
          <p:spPr bwMode="auto">
            <a:xfrm>
              <a:off x="6328310" y="3038475"/>
              <a:ext cx="522787" cy="598488"/>
            </a:xfrm>
            <a:custGeom>
              <a:avLst/>
              <a:gdLst>
                <a:gd name="T0" fmla="*/ 0 w 253"/>
                <a:gd name="T1" fmla="*/ 71 h 314"/>
                <a:gd name="T2" fmla="*/ 156 w 253"/>
                <a:gd name="T3" fmla="*/ 59 h 314"/>
                <a:gd name="T4" fmla="*/ 188 w 253"/>
                <a:gd name="T5" fmla="*/ 64 h 314"/>
                <a:gd name="T6" fmla="*/ 264 w 253"/>
                <a:gd name="T7" fmla="*/ 37 h 314"/>
                <a:gd name="T8" fmla="*/ 280 w 253"/>
                <a:gd name="T9" fmla="*/ 12 h 314"/>
                <a:gd name="T10" fmla="*/ 325 w 253"/>
                <a:gd name="T11" fmla="*/ 0 h 314"/>
                <a:gd name="T12" fmla="*/ 349 w 253"/>
                <a:gd name="T13" fmla="*/ 119 h 314"/>
                <a:gd name="T14" fmla="*/ 330 w 253"/>
                <a:gd name="T15" fmla="*/ 132 h 314"/>
                <a:gd name="T16" fmla="*/ 335 w 253"/>
                <a:gd name="T17" fmla="*/ 214 h 314"/>
                <a:gd name="T18" fmla="*/ 300 w 253"/>
                <a:gd name="T19" fmla="*/ 221 h 314"/>
                <a:gd name="T20" fmla="*/ 280 w 253"/>
                <a:gd name="T21" fmla="*/ 267 h 314"/>
                <a:gd name="T22" fmla="*/ 253 w 253"/>
                <a:gd name="T23" fmla="*/ 261 h 314"/>
                <a:gd name="T24" fmla="*/ 245 w 253"/>
                <a:gd name="T25" fmla="*/ 314 h 314"/>
                <a:gd name="T26" fmla="*/ 204 w 253"/>
                <a:gd name="T27" fmla="*/ 292 h 314"/>
                <a:gd name="T28" fmla="*/ 128 w 253"/>
                <a:gd name="T29" fmla="*/ 306 h 314"/>
                <a:gd name="T30" fmla="*/ 95 w 253"/>
                <a:gd name="T31" fmla="*/ 286 h 314"/>
                <a:gd name="T32" fmla="*/ 52 w 253"/>
                <a:gd name="T33" fmla="*/ 285 h 314"/>
                <a:gd name="T34" fmla="*/ 29 w 253"/>
                <a:gd name="T35" fmla="*/ 197 h 314"/>
                <a:gd name="T36" fmla="*/ 0 w 253"/>
                <a:gd name="T37" fmla="*/ 71 h 3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3"/>
                <a:gd name="T58" fmla="*/ 0 h 314"/>
                <a:gd name="T59" fmla="*/ 253 w 253"/>
                <a:gd name="T60" fmla="*/ 314 h 3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3" h="314">
                  <a:moveTo>
                    <a:pt x="0" y="71"/>
                  </a:moveTo>
                  <a:lnTo>
                    <a:pt x="114" y="59"/>
                  </a:lnTo>
                  <a:lnTo>
                    <a:pt x="138" y="64"/>
                  </a:lnTo>
                  <a:lnTo>
                    <a:pt x="192" y="37"/>
                  </a:lnTo>
                  <a:lnTo>
                    <a:pt x="204" y="12"/>
                  </a:lnTo>
                  <a:lnTo>
                    <a:pt x="236" y="0"/>
                  </a:lnTo>
                  <a:lnTo>
                    <a:pt x="253" y="119"/>
                  </a:lnTo>
                  <a:lnTo>
                    <a:pt x="240" y="132"/>
                  </a:lnTo>
                  <a:lnTo>
                    <a:pt x="243" y="214"/>
                  </a:lnTo>
                  <a:lnTo>
                    <a:pt x="218" y="221"/>
                  </a:lnTo>
                  <a:lnTo>
                    <a:pt x="204" y="267"/>
                  </a:lnTo>
                  <a:lnTo>
                    <a:pt x="184" y="261"/>
                  </a:lnTo>
                  <a:lnTo>
                    <a:pt x="178" y="314"/>
                  </a:lnTo>
                  <a:lnTo>
                    <a:pt x="149" y="292"/>
                  </a:lnTo>
                  <a:lnTo>
                    <a:pt x="93" y="306"/>
                  </a:lnTo>
                  <a:lnTo>
                    <a:pt x="69" y="286"/>
                  </a:lnTo>
                  <a:lnTo>
                    <a:pt x="38" y="285"/>
                  </a:lnTo>
                  <a:lnTo>
                    <a:pt x="21" y="197"/>
                  </a:lnTo>
                  <a:lnTo>
                    <a:pt x="0" y="71"/>
                  </a:lnTo>
                  <a:close/>
                </a:path>
              </a:pathLst>
            </a:custGeom>
            <a:grpFill/>
            <a:ln w="6350">
              <a:solidFill>
                <a:schemeClr val="bg1"/>
              </a:solidFill>
              <a:round/>
              <a:headEnd/>
              <a:tailEnd/>
            </a:ln>
          </p:spPr>
          <p:txBody>
            <a:bodyPr/>
            <a:lstStyle/>
            <a:p>
              <a:pPr>
                <a:defRPr/>
              </a:pPr>
              <a:endParaRPr lang="en-GB"/>
            </a:p>
          </p:txBody>
        </p:sp>
        <p:sp>
          <p:nvSpPr>
            <p:cNvPr id="23" name="Freeform 20">
              <a:extLst>
                <a:ext uri="{FF2B5EF4-FFF2-40B4-BE49-F238E27FC236}">
                  <a16:creationId xmlns:a16="http://schemas.microsoft.com/office/drawing/2014/main" id="{F8E20DED-C11D-4041-A3D4-11C887021566}"/>
                </a:ext>
              </a:extLst>
            </p:cNvPr>
            <p:cNvSpPr>
              <a:spLocks/>
            </p:cNvSpPr>
            <p:nvPr/>
          </p:nvSpPr>
          <p:spPr bwMode="auto">
            <a:xfrm>
              <a:off x="5865713" y="3579813"/>
              <a:ext cx="918317" cy="506412"/>
            </a:xfrm>
            <a:custGeom>
              <a:avLst/>
              <a:gdLst>
                <a:gd name="T0" fmla="*/ 0 w 445"/>
                <a:gd name="T1" fmla="*/ 266 h 266"/>
                <a:gd name="T2" fmla="*/ 149 w 445"/>
                <a:gd name="T3" fmla="*/ 249 h 266"/>
                <a:gd name="T4" fmla="*/ 149 w 445"/>
                <a:gd name="T5" fmla="*/ 237 h 266"/>
                <a:gd name="T6" fmla="*/ 509 w 445"/>
                <a:gd name="T7" fmla="*/ 199 h 266"/>
                <a:gd name="T8" fmla="*/ 516 w 445"/>
                <a:gd name="T9" fmla="*/ 179 h 266"/>
                <a:gd name="T10" fmla="*/ 566 w 445"/>
                <a:gd name="T11" fmla="*/ 163 h 266"/>
                <a:gd name="T12" fmla="*/ 575 w 445"/>
                <a:gd name="T13" fmla="*/ 142 h 266"/>
                <a:gd name="T14" fmla="*/ 596 w 445"/>
                <a:gd name="T15" fmla="*/ 135 h 266"/>
                <a:gd name="T16" fmla="*/ 612 w 445"/>
                <a:gd name="T17" fmla="*/ 103 h 266"/>
                <a:gd name="T18" fmla="*/ 563 w 445"/>
                <a:gd name="T19" fmla="*/ 72 h 266"/>
                <a:gd name="T20" fmla="*/ 555 w 445"/>
                <a:gd name="T21" fmla="*/ 29 h 266"/>
                <a:gd name="T22" fmla="*/ 516 w 445"/>
                <a:gd name="T23" fmla="*/ 8 h 266"/>
                <a:gd name="T24" fmla="*/ 434 w 445"/>
                <a:gd name="T25" fmla="*/ 20 h 266"/>
                <a:gd name="T26" fmla="*/ 398 w 445"/>
                <a:gd name="T27" fmla="*/ 1 h 266"/>
                <a:gd name="T28" fmla="*/ 363 w 445"/>
                <a:gd name="T29" fmla="*/ 0 h 266"/>
                <a:gd name="T30" fmla="*/ 368 w 445"/>
                <a:gd name="T31" fmla="*/ 29 h 266"/>
                <a:gd name="T32" fmla="*/ 320 w 445"/>
                <a:gd name="T33" fmla="*/ 44 h 266"/>
                <a:gd name="T34" fmla="*/ 286 w 445"/>
                <a:gd name="T35" fmla="*/ 110 h 266"/>
                <a:gd name="T36" fmla="*/ 242 w 445"/>
                <a:gd name="T37" fmla="*/ 100 h 266"/>
                <a:gd name="T38" fmla="*/ 186 w 445"/>
                <a:gd name="T39" fmla="*/ 124 h 266"/>
                <a:gd name="T40" fmla="*/ 117 w 445"/>
                <a:gd name="T41" fmla="*/ 134 h 266"/>
                <a:gd name="T42" fmla="*/ 117 w 445"/>
                <a:gd name="T43" fmla="*/ 171 h 266"/>
                <a:gd name="T44" fmla="*/ 82 w 445"/>
                <a:gd name="T45" fmla="*/ 170 h 266"/>
                <a:gd name="T46" fmla="*/ 83 w 445"/>
                <a:gd name="T47" fmla="*/ 203 h 266"/>
                <a:gd name="T48" fmla="*/ 48 w 445"/>
                <a:gd name="T49" fmla="*/ 190 h 266"/>
                <a:gd name="T50" fmla="*/ 28 w 445"/>
                <a:gd name="T51" fmla="*/ 196 h 266"/>
                <a:gd name="T52" fmla="*/ 45 w 445"/>
                <a:gd name="T53" fmla="*/ 218 h 266"/>
                <a:gd name="T54" fmla="*/ 5 w 445"/>
                <a:gd name="T55" fmla="*/ 248 h 266"/>
                <a:gd name="T56" fmla="*/ 0 w 445"/>
                <a:gd name="T57" fmla="*/ 266 h 2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45"/>
                <a:gd name="T88" fmla="*/ 0 h 266"/>
                <a:gd name="T89" fmla="*/ 445 w 445"/>
                <a:gd name="T90" fmla="*/ 266 h 26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45" h="266">
                  <a:moveTo>
                    <a:pt x="0" y="266"/>
                  </a:moveTo>
                  <a:lnTo>
                    <a:pt x="108" y="249"/>
                  </a:lnTo>
                  <a:lnTo>
                    <a:pt x="108" y="237"/>
                  </a:lnTo>
                  <a:lnTo>
                    <a:pt x="370" y="199"/>
                  </a:lnTo>
                  <a:lnTo>
                    <a:pt x="374" y="179"/>
                  </a:lnTo>
                  <a:lnTo>
                    <a:pt x="412" y="163"/>
                  </a:lnTo>
                  <a:lnTo>
                    <a:pt x="417" y="142"/>
                  </a:lnTo>
                  <a:lnTo>
                    <a:pt x="433" y="135"/>
                  </a:lnTo>
                  <a:lnTo>
                    <a:pt x="445" y="103"/>
                  </a:lnTo>
                  <a:lnTo>
                    <a:pt x="409" y="72"/>
                  </a:lnTo>
                  <a:lnTo>
                    <a:pt x="403" y="29"/>
                  </a:lnTo>
                  <a:lnTo>
                    <a:pt x="374" y="8"/>
                  </a:lnTo>
                  <a:lnTo>
                    <a:pt x="316" y="20"/>
                  </a:lnTo>
                  <a:lnTo>
                    <a:pt x="289" y="1"/>
                  </a:lnTo>
                  <a:lnTo>
                    <a:pt x="263" y="0"/>
                  </a:lnTo>
                  <a:lnTo>
                    <a:pt x="268" y="29"/>
                  </a:lnTo>
                  <a:lnTo>
                    <a:pt x="232" y="44"/>
                  </a:lnTo>
                  <a:lnTo>
                    <a:pt x="208" y="110"/>
                  </a:lnTo>
                  <a:lnTo>
                    <a:pt x="175" y="100"/>
                  </a:lnTo>
                  <a:lnTo>
                    <a:pt x="136" y="124"/>
                  </a:lnTo>
                  <a:lnTo>
                    <a:pt x="85" y="134"/>
                  </a:lnTo>
                  <a:lnTo>
                    <a:pt x="85" y="171"/>
                  </a:lnTo>
                  <a:lnTo>
                    <a:pt x="60" y="170"/>
                  </a:lnTo>
                  <a:lnTo>
                    <a:pt x="61" y="203"/>
                  </a:lnTo>
                  <a:lnTo>
                    <a:pt x="35" y="190"/>
                  </a:lnTo>
                  <a:lnTo>
                    <a:pt x="20" y="196"/>
                  </a:lnTo>
                  <a:lnTo>
                    <a:pt x="33" y="218"/>
                  </a:lnTo>
                  <a:lnTo>
                    <a:pt x="5" y="248"/>
                  </a:lnTo>
                  <a:lnTo>
                    <a:pt x="0" y="266"/>
                  </a:lnTo>
                  <a:close/>
                </a:path>
              </a:pathLst>
            </a:custGeom>
            <a:grpFill/>
            <a:ln w="6350">
              <a:solidFill>
                <a:schemeClr val="bg1"/>
              </a:solidFill>
              <a:round/>
              <a:headEnd/>
              <a:tailEnd/>
            </a:ln>
          </p:spPr>
          <p:txBody>
            <a:bodyPr/>
            <a:lstStyle/>
            <a:p>
              <a:pPr>
                <a:defRPr/>
              </a:pPr>
              <a:endParaRPr lang="en-GB"/>
            </a:p>
          </p:txBody>
        </p:sp>
        <p:sp>
          <p:nvSpPr>
            <p:cNvPr id="24" name="Freeform 21">
              <a:extLst>
                <a:ext uri="{FF2B5EF4-FFF2-40B4-BE49-F238E27FC236}">
                  <a16:creationId xmlns:a16="http://schemas.microsoft.com/office/drawing/2014/main" id="{B1D0E33C-E08E-430D-923C-D48AEBEC6FCC}"/>
                </a:ext>
              </a:extLst>
            </p:cNvPr>
            <p:cNvSpPr>
              <a:spLocks/>
            </p:cNvSpPr>
            <p:nvPr/>
          </p:nvSpPr>
          <p:spPr bwMode="auto">
            <a:xfrm>
              <a:off x="5802084" y="3905250"/>
              <a:ext cx="1059332" cy="384175"/>
            </a:xfrm>
            <a:custGeom>
              <a:avLst/>
              <a:gdLst>
                <a:gd name="T0" fmla="*/ 43 w 513"/>
                <a:gd name="T1" fmla="*/ 92 h 202"/>
                <a:gd name="T2" fmla="*/ 43 w 513"/>
                <a:gd name="T3" fmla="*/ 96 h 202"/>
                <a:gd name="T4" fmla="*/ 30 w 513"/>
                <a:gd name="T5" fmla="*/ 115 h 202"/>
                <a:gd name="T6" fmla="*/ 44 w 513"/>
                <a:gd name="T7" fmla="*/ 140 h 202"/>
                <a:gd name="T8" fmla="*/ 0 w 513"/>
                <a:gd name="T9" fmla="*/ 163 h 202"/>
                <a:gd name="T10" fmla="*/ 11 w 513"/>
                <a:gd name="T11" fmla="*/ 202 h 202"/>
                <a:gd name="T12" fmla="*/ 196 w 513"/>
                <a:gd name="T13" fmla="*/ 190 h 202"/>
                <a:gd name="T14" fmla="*/ 415 w 513"/>
                <a:gd name="T15" fmla="*/ 170 h 202"/>
                <a:gd name="T16" fmla="*/ 527 w 513"/>
                <a:gd name="T17" fmla="*/ 154 h 202"/>
                <a:gd name="T18" fmla="*/ 548 w 513"/>
                <a:gd name="T19" fmla="*/ 103 h 202"/>
                <a:gd name="T20" fmla="*/ 589 w 513"/>
                <a:gd name="T21" fmla="*/ 100 h 202"/>
                <a:gd name="T22" fmla="*/ 709 w 513"/>
                <a:gd name="T23" fmla="*/ 0 h 202"/>
                <a:gd name="T24" fmla="*/ 552 w 513"/>
                <a:gd name="T25" fmla="*/ 25 h 202"/>
                <a:gd name="T26" fmla="*/ 185 w 513"/>
                <a:gd name="T27" fmla="*/ 66 h 202"/>
                <a:gd name="T28" fmla="*/ 188 w 513"/>
                <a:gd name="T29" fmla="*/ 78 h 202"/>
                <a:gd name="T30" fmla="*/ 43 w 513"/>
                <a:gd name="T31" fmla="*/ 92 h 20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13"/>
                <a:gd name="T49" fmla="*/ 0 h 202"/>
                <a:gd name="T50" fmla="*/ 513 w 513"/>
                <a:gd name="T51" fmla="*/ 202 h 20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13" h="202">
                  <a:moveTo>
                    <a:pt x="31" y="92"/>
                  </a:moveTo>
                  <a:lnTo>
                    <a:pt x="31" y="96"/>
                  </a:lnTo>
                  <a:lnTo>
                    <a:pt x="22" y="115"/>
                  </a:lnTo>
                  <a:lnTo>
                    <a:pt x="32" y="140"/>
                  </a:lnTo>
                  <a:lnTo>
                    <a:pt x="0" y="163"/>
                  </a:lnTo>
                  <a:lnTo>
                    <a:pt x="7" y="202"/>
                  </a:lnTo>
                  <a:lnTo>
                    <a:pt x="142" y="190"/>
                  </a:lnTo>
                  <a:lnTo>
                    <a:pt x="301" y="170"/>
                  </a:lnTo>
                  <a:lnTo>
                    <a:pt x="381" y="154"/>
                  </a:lnTo>
                  <a:lnTo>
                    <a:pt x="398" y="103"/>
                  </a:lnTo>
                  <a:lnTo>
                    <a:pt x="426" y="100"/>
                  </a:lnTo>
                  <a:lnTo>
                    <a:pt x="513" y="0"/>
                  </a:lnTo>
                  <a:lnTo>
                    <a:pt x="400" y="25"/>
                  </a:lnTo>
                  <a:lnTo>
                    <a:pt x="135" y="66"/>
                  </a:lnTo>
                  <a:lnTo>
                    <a:pt x="137" y="78"/>
                  </a:lnTo>
                  <a:lnTo>
                    <a:pt x="31" y="92"/>
                  </a:lnTo>
                  <a:close/>
                </a:path>
              </a:pathLst>
            </a:custGeom>
            <a:grpFill/>
            <a:ln w="6350">
              <a:solidFill>
                <a:schemeClr val="bg1"/>
              </a:solidFill>
              <a:round/>
              <a:headEnd/>
              <a:tailEnd/>
            </a:ln>
          </p:spPr>
          <p:txBody>
            <a:bodyPr/>
            <a:lstStyle/>
            <a:p>
              <a:pPr>
                <a:defRPr/>
              </a:pPr>
              <a:endParaRPr lang="en-GB"/>
            </a:p>
          </p:txBody>
        </p:sp>
        <p:sp>
          <p:nvSpPr>
            <p:cNvPr id="25" name="Freeform 22">
              <a:extLst>
                <a:ext uri="{FF2B5EF4-FFF2-40B4-BE49-F238E27FC236}">
                  <a16:creationId xmlns:a16="http://schemas.microsoft.com/office/drawing/2014/main" id="{0598434B-8DC1-4049-8FAA-E6DCA9C23549}"/>
                </a:ext>
              </a:extLst>
            </p:cNvPr>
            <p:cNvSpPr>
              <a:spLocks/>
            </p:cNvSpPr>
            <p:nvPr/>
          </p:nvSpPr>
          <p:spPr bwMode="auto">
            <a:xfrm>
              <a:off x="6269840" y="4787900"/>
              <a:ext cx="1159074" cy="777875"/>
            </a:xfrm>
            <a:custGeom>
              <a:avLst/>
              <a:gdLst>
                <a:gd name="T0" fmla="*/ 0 w 561"/>
                <a:gd name="T1" fmla="*/ 39 h 409"/>
                <a:gd name="T2" fmla="*/ 212 w 561"/>
                <a:gd name="T3" fmla="*/ 23 h 409"/>
                <a:gd name="T4" fmla="*/ 234 w 561"/>
                <a:gd name="T5" fmla="*/ 50 h 409"/>
                <a:gd name="T6" fmla="*/ 463 w 561"/>
                <a:gd name="T7" fmla="*/ 23 h 409"/>
                <a:gd name="T8" fmla="*/ 502 w 561"/>
                <a:gd name="T9" fmla="*/ 45 h 409"/>
                <a:gd name="T10" fmla="*/ 502 w 561"/>
                <a:gd name="T11" fmla="*/ 3 h 409"/>
                <a:gd name="T12" fmla="*/ 500 w 561"/>
                <a:gd name="T13" fmla="*/ 0 h 409"/>
                <a:gd name="T14" fmla="*/ 545 w 561"/>
                <a:gd name="T15" fmla="*/ 2 h 409"/>
                <a:gd name="T16" fmla="*/ 593 w 561"/>
                <a:gd name="T17" fmla="*/ 65 h 409"/>
                <a:gd name="T18" fmla="*/ 670 w 561"/>
                <a:gd name="T19" fmla="*/ 151 h 409"/>
                <a:gd name="T20" fmla="*/ 709 w 561"/>
                <a:gd name="T21" fmla="*/ 225 h 409"/>
                <a:gd name="T22" fmla="*/ 763 w 561"/>
                <a:gd name="T23" fmla="*/ 277 h 409"/>
                <a:gd name="T24" fmla="*/ 774 w 561"/>
                <a:gd name="T25" fmla="*/ 352 h 409"/>
                <a:gd name="T26" fmla="*/ 756 w 561"/>
                <a:gd name="T27" fmla="*/ 397 h 409"/>
                <a:gd name="T28" fmla="*/ 674 w 561"/>
                <a:gd name="T29" fmla="*/ 409 h 409"/>
                <a:gd name="T30" fmla="*/ 660 w 561"/>
                <a:gd name="T31" fmla="*/ 390 h 409"/>
                <a:gd name="T32" fmla="*/ 604 w 561"/>
                <a:gd name="T33" fmla="*/ 363 h 409"/>
                <a:gd name="T34" fmla="*/ 586 w 561"/>
                <a:gd name="T35" fmla="*/ 335 h 409"/>
                <a:gd name="T36" fmla="*/ 571 w 561"/>
                <a:gd name="T37" fmla="*/ 324 h 409"/>
                <a:gd name="T38" fmla="*/ 561 w 561"/>
                <a:gd name="T39" fmla="*/ 298 h 409"/>
                <a:gd name="T40" fmla="*/ 547 w 561"/>
                <a:gd name="T41" fmla="*/ 305 h 409"/>
                <a:gd name="T42" fmla="*/ 502 w 561"/>
                <a:gd name="T43" fmla="*/ 271 h 409"/>
                <a:gd name="T44" fmla="*/ 514 w 561"/>
                <a:gd name="T45" fmla="*/ 239 h 409"/>
                <a:gd name="T46" fmla="*/ 502 w 561"/>
                <a:gd name="T47" fmla="*/ 222 h 409"/>
                <a:gd name="T48" fmla="*/ 489 w 561"/>
                <a:gd name="T49" fmla="*/ 228 h 409"/>
                <a:gd name="T50" fmla="*/ 490 w 561"/>
                <a:gd name="T51" fmla="*/ 246 h 409"/>
                <a:gd name="T52" fmla="*/ 475 w 561"/>
                <a:gd name="T53" fmla="*/ 222 h 409"/>
                <a:gd name="T54" fmla="*/ 476 w 561"/>
                <a:gd name="T55" fmla="*/ 164 h 409"/>
                <a:gd name="T56" fmla="*/ 448 w 561"/>
                <a:gd name="T57" fmla="*/ 130 h 409"/>
                <a:gd name="T58" fmla="*/ 376 w 561"/>
                <a:gd name="T59" fmla="*/ 102 h 409"/>
                <a:gd name="T60" fmla="*/ 339 w 561"/>
                <a:gd name="T61" fmla="*/ 70 h 409"/>
                <a:gd name="T62" fmla="*/ 298 w 561"/>
                <a:gd name="T63" fmla="*/ 67 h 409"/>
                <a:gd name="T64" fmla="*/ 282 w 561"/>
                <a:gd name="T65" fmla="*/ 87 h 409"/>
                <a:gd name="T66" fmla="*/ 222 w 561"/>
                <a:gd name="T67" fmla="*/ 101 h 409"/>
                <a:gd name="T68" fmla="*/ 185 w 561"/>
                <a:gd name="T69" fmla="*/ 87 h 409"/>
                <a:gd name="T70" fmla="*/ 168 w 561"/>
                <a:gd name="T71" fmla="*/ 65 h 409"/>
                <a:gd name="T72" fmla="*/ 55 w 561"/>
                <a:gd name="T73" fmla="*/ 84 h 409"/>
                <a:gd name="T74" fmla="*/ 31 w 561"/>
                <a:gd name="T75" fmla="*/ 69 h 409"/>
                <a:gd name="T76" fmla="*/ 4 w 561"/>
                <a:gd name="T77" fmla="*/ 85 h 409"/>
                <a:gd name="T78" fmla="*/ 0 w 561"/>
                <a:gd name="T79" fmla="*/ 39 h 40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61"/>
                <a:gd name="T121" fmla="*/ 0 h 409"/>
                <a:gd name="T122" fmla="*/ 561 w 561"/>
                <a:gd name="T123" fmla="*/ 409 h 40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61" h="409">
                  <a:moveTo>
                    <a:pt x="0" y="39"/>
                  </a:moveTo>
                  <a:lnTo>
                    <a:pt x="154" y="23"/>
                  </a:lnTo>
                  <a:lnTo>
                    <a:pt x="170" y="50"/>
                  </a:lnTo>
                  <a:lnTo>
                    <a:pt x="336" y="23"/>
                  </a:lnTo>
                  <a:lnTo>
                    <a:pt x="364" y="45"/>
                  </a:lnTo>
                  <a:lnTo>
                    <a:pt x="364" y="3"/>
                  </a:lnTo>
                  <a:lnTo>
                    <a:pt x="362" y="0"/>
                  </a:lnTo>
                  <a:lnTo>
                    <a:pt x="395" y="2"/>
                  </a:lnTo>
                  <a:lnTo>
                    <a:pt x="430" y="65"/>
                  </a:lnTo>
                  <a:lnTo>
                    <a:pt x="485" y="151"/>
                  </a:lnTo>
                  <a:lnTo>
                    <a:pt x="513" y="225"/>
                  </a:lnTo>
                  <a:lnTo>
                    <a:pt x="554" y="277"/>
                  </a:lnTo>
                  <a:lnTo>
                    <a:pt x="561" y="352"/>
                  </a:lnTo>
                  <a:lnTo>
                    <a:pt x="548" y="397"/>
                  </a:lnTo>
                  <a:lnTo>
                    <a:pt x="489" y="409"/>
                  </a:lnTo>
                  <a:lnTo>
                    <a:pt x="479" y="390"/>
                  </a:lnTo>
                  <a:lnTo>
                    <a:pt x="437" y="363"/>
                  </a:lnTo>
                  <a:lnTo>
                    <a:pt x="424" y="335"/>
                  </a:lnTo>
                  <a:lnTo>
                    <a:pt x="413" y="324"/>
                  </a:lnTo>
                  <a:lnTo>
                    <a:pt x="407" y="298"/>
                  </a:lnTo>
                  <a:lnTo>
                    <a:pt x="397" y="305"/>
                  </a:lnTo>
                  <a:lnTo>
                    <a:pt x="364" y="271"/>
                  </a:lnTo>
                  <a:lnTo>
                    <a:pt x="372" y="239"/>
                  </a:lnTo>
                  <a:lnTo>
                    <a:pt x="364" y="222"/>
                  </a:lnTo>
                  <a:lnTo>
                    <a:pt x="354" y="228"/>
                  </a:lnTo>
                  <a:lnTo>
                    <a:pt x="355" y="246"/>
                  </a:lnTo>
                  <a:lnTo>
                    <a:pt x="344" y="222"/>
                  </a:lnTo>
                  <a:lnTo>
                    <a:pt x="345" y="164"/>
                  </a:lnTo>
                  <a:lnTo>
                    <a:pt x="325" y="130"/>
                  </a:lnTo>
                  <a:lnTo>
                    <a:pt x="272" y="102"/>
                  </a:lnTo>
                  <a:lnTo>
                    <a:pt x="246" y="70"/>
                  </a:lnTo>
                  <a:lnTo>
                    <a:pt x="216" y="67"/>
                  </a:lnTo>
                  <a:lnTo>
                    <a:pt x="204" y="87"/>
                  </a:lnTo>
                  <a:lnTo>
                    <a:pt x="161" y="101"/>
                  </a:lnTo>
                  <a:lnTo>
                    <a:pt x="135" y="87"/>
                  </a:lnTo>
                  <a:lnTo>
                    <a:pt x="122" y="65"/>
                  </a:lnTo>
                  <a:lnTo>
                    <a:pt x="40" y="84"/>
                  </a:lnTo>
                  <a:lnTo>
                    <a:pt x="23" y="69"/>
                  </a:lnTo>
                  <a:lnTo>
                    <a:pt x="4" y="85"/>
                  </a:lnTo>
                  <a:lnTo>
                    <a:pt x="0" y="39"/>
                  </a:lnTo>
                  <a:close/>
                </a:path>
              </a:pathLst>
            </a:custGeom>
            <a:grpFill/>
            <a:ln w="6350">
              <a:solidFill>
                <a:schemeClr val="bg1"/>
              </a:solidFill>
              <a:round/>
              <a:headEnd/>
              <a:tailEnd/>
            </a:ln>
          </p:spPr>
          <p:txBody>
            <a:bodyPr/>
            <a:lstStyle/>
            <a:p>
              <a:pPr>
                <a:defRPr/>
              </a:pPr>
              <a:endParaRPr lang="en-GB"/>
            </a:p>
          </p:txBody>
        </p:sp>
        <p:sp>
          <p:nvSpPr>
            <p:cNvPr id="26" name="Freeform 23">
              <a:extLst>
                <a:ext uri="{FF2B5EF4-FFF2-40B4-BE49-F238E27FC236}">
                  <a16:creationId xmlns:a16="http://schemas.microsoft.com/office/drawing/2014/main" id="{72F953FE-3F68-4F3A-B005-4D0BBC04CB84}"/>
                </a:ext>
              </a:extLst>
            </p:cNvPr>
            <p:cNvSpPr>
              <a:spLocks/>
            </p:cNvSpPr>
            <p:nvPr/>
          </p:nvSpPr>
          <p:spPr bwMode="auto">
            <a:xfrm>
              <a:off x="6696324" y="3260725"/>
              <a:ext cx="529666" cy="549275"/>
            </a:xfrm>
            <a:custGeom>
              <a:avLst/>
              <a:gdLst>
                <a:gd name="T0" fmla="*/ 36 w 256"/>
                <a:gd name="T1" fmla="*/ 150 h 288"/>
                <a:gd name="T2" fmla="*/ 10 w 256"/>
                <a:gd name="T3" fmla="*/ 144 h 288"/>
                <a:gd name="T4" fmla="*/ 0 w 256"/>
                <a:gd name="T5" fmla="*/ 190 h 288"/>
                <a:gd name="T6" fmla="*/ 10 w 256"/>
                <a:gd name="T7" fmla="*/ 239 h 288"/>
                <a:gd name="T8" fmla="*/ 60 w 256"/>
                <a:gd name="T9" fmla="*/ 271 h 288"/>
                <a:gd name="T10" fmla="*/ 72 w 256"/>
                <a:gd name="T11" fmla="*/ 288 h 288"/>
                <a:gd name="T12" fmla="*/ 138 w 256"/>
                <a:gd name="T13" fmla="*/ 271 h 288"/>
                <a:gd name="T14" fmla="*/ 215 w 256"/>
                <a:gd name="T15" fmla="*/ 233 h 288"/>
                <a:gd name="T16" fmla="*/ 238 w 256"/>
                <a:gd name="T17" fmla="*/ 148 h 288"/>
                <a:gd name="T18" fmla="*/ 288 w 256"/>
                <a:gd name="T19" fmla="*/ 126 h 288"/>
                <a:gd name="T20" fmla="*/ 316 w 256"/>
                <a:gd name="T21" fmla="*/ 74 h 288"/>
                <a:gd name="T22" fmla="*/ 356 w 256"/>
                <a:gd name="T23" fmla="*/ 60 h 288"/>
                <a:gd name="T24" fmla="*/ 303 w 256"/>
                <a:gd name="T25" fmla="*/ 53 h 288"/>
                <a:gd name="T26" fmla="*/ 214 w 256"/>
                <a:gd name="T27" fmla="*/ 90 h 288"/>
                <a:gd name="T28" fmla="*/ 200 w 256"/>
                <a:gd name="T29" fmla="*/ 54 h 288"/>
                <a:gd name="T30" fmla="*/ 123 w 256"/>
                <a:gd name="T31" fmla="*/ 57 h 288"/>
                <a:gd name="T32" fmla="*/ 104 w 256"/>
                <a:gd name="T33" fmla="*/ 0 h 288"/>
                <a:gd name="T34" fmla="*/ 85 w 256"/>
                <a:gd name="T35" fmla="*/ 15 h 288"/>
                <a:gd name="T36" fmla="*/ 91 w 256"/>
                <a:gd name="T37" fmla="*/ 97 h 288"/>
                <a:gd name="T38" fmla="*/ 55 w 256"/>
                <a:gd name="T39" fmla="*/ 104 h 288"/>
                <a:gd name="T40" fmla="*/ 36 w 256"/>
                <a:gd name="T41" fmla="*/ 150 h 2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6"/>
                <a:gd name="T64" fmla="*/ 0 h 288"/>
                <a:gd name="T65" fmla="*/ 256 w 256"/>
                <a:gd name="T66" fmla="*/ 288 h 28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6" h="288">
                  <a:moveTo>
                    <a:pt x="26" y="150"/>
                  </a:moveTo>
                  <a:lnTo>
                    <a:pt x="6" y="144"/>
                  </a:lnTo>
                  <a:lnTo>
                    <a:pt x="0" y="190"/>
                  </a:lnTo>
                  <a:lnTo>
                    <a:pt x="6" y="239"/>
                  </a:lnTo>
                  <a:lnTo>
                    <a:pt x="43" y="271"/>
                  </a:lnTo>
                  <a:lnTo>
                    <a:pt x="52" y="288"/>
                  </a:lnTo>
                  <a:lnTo>
                    <a:pt x="99" y="271"/>
                  </a:lnTo>
                  <a:lnTo>
                    <a:pt x="155" y="233"/>
                  </a:lnTo>
                  <a:lnTo>
                    <a:pt x="171" y="148"/>
                  </a:lnTo>
                  <a:lnTo>
                    <a:pt x="207" y="126"/>
                  </a:lnTo>
                  <a:lnTo>
                    <a:pt x="227" y="74"/>
                  </a:lnTo>
                  <a:lnTo>
                    <a:pt x="256" y="60"/>
                  </a:lnTo>
                  <a:lnTo>
                    <a:pt x="218" y="53"/>
                  </a:lnTo>
                  <a:lnTo>
                    <a:pt x="154" y="90"/>
                  </a:lnTo>
                  <a:lnTo>
                    <a:pt x="144" y="54"/>
                  </a:lnTo>
                  <a:lnTo>
                    <a:pt x="88" y="57"/>
                  </a:lnTo>
                  <a:lnTo>
                    <a:pt x="75" y="0"/>
                  </a:lnTo>
                  <a:lnTo>
                    <a:pt x="61" y="15"/>
                  </a:lnTo>
                  <a:lnTo>
                    <a:pt x="65" y="97"/>
                  </a:lnTo>
                  <a:lnTo>
                    <a:pt x="40" y="104"/>
                  </a:lnTo>
                  <a:lnTo>
                    <a:pt x="26" y="150"/>
                  </a:lnTo>
                  <a:close/>
                </a:path>
              </a:pathLst>
            </a:custGeom>
            <a:grpFill/>
            <a:ln w="6350">
              <a:solidFill>
                <a:schemeClr val="bg1"/>
              </a:solidFill>
              <a:round/>
              <a:headEnd/>
              <a:tailEnd/>
            </a:ln>
          </p:spPr>
          <p:txBody>
            <a:bodyPr/>
            <a:lstStyle/>
            <a:p>
              <a:pPr>
                <a:defRPr/>
              </a:pPr>
              <a:endParaRPr lang="en-GB"/>
            </a:p>
          </p:txBody>
        </p:sp>
        <p:sp>
          <p:nvSpPr>
            <p:cNvPr id="27" name="Freeform 24">
              <a:extLst>
                <a:ext uri="{FF2B5EF4-FFF2-40B4-BE49-F238E27FC236}">
                  <a16:creationId xmlns:a16="http://schemas.microsoft.com/office/drawing/2014/main" id="{6EF5E097-F6CA-4844-BDD5-32B172EB9610}"/>
                </a:ext>
              </a:extLst>
            </p:cNvPr>
            <p:cNvSpPr>
              <a:spLocks/>
            </p:cNvSpPr>
            <p:nvPr/>
          </p:nvSpPr>
          <p:spPr bwMode="auto">
            <a:xfrm>
              <a:off x="7492543" y="2346325"/>
              <a:ext cx="208082" cy="384175"/>
            </a:xfrm>
            <a:custGeom>
              <a:avLst/>
              <a:gdLst>
                <a:gd name="T0" fmla="*/ 0 w 101"/>
                <a:gd name="T1" fmla="*/ 21 h 202"/>
                <a:gd name="T2" fmla="*/ 100 w 101"/>
                <a:gd name="T3" fmla="*/ 0 h 202"/>
                <a:gd name="T4" fmla="*/ 137 w 101"/>
                <a:gd name="T5" fmla="*/ 55 h 202"/>
                <a:gd name="T6" fmla="*/ 118 w 101"/>
                <a:gd name="T7" fmla="*/ 70 h 202"/>
                <a:gd name="T8" fmla="*/ 126 w 101"/>
                <a:gd name="T9" fmla="*/ 192 h 202"/>
                <a:gd name="T10" fmla="*/ 68 w 101"/>
                <a:gd name="T11" fmla="*/ 202 h 202"/>
                <a:gd name="T12" fmla="*/ 39 w 101"/>
                <a:gd name="T13" fmla="*/ 152 h 202"/>
                <a:gd name="T14" fmla="*/ 38 w 101"/>
                <a:gd name="T15" fmla="*/ 92 h 202"/>
                <a:gd name="T16" fmla="*/ 13 w 101"/>
                <a:gd name="T17" fmla="*/ 74 h 202"/>
                <a:gd name="T18" fmla="*/ 0 w 101"/>
                <a:gd name="T19" fmla="*/ 21 h 2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1"/>
                <a:gd name="T31" fmla="*/ 0 h 202"/>
                <a:gd name="T32" fmla="*/ 101 w 101"/>
                <a:gd name="T33" fmla="*/ 202 h 2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1" h="202">
                  <a:moveTo>
                    <a:pt x="0" y="21"/>
                  </a:moveTo>
                  <a:lnTo>
                    <a:pt x="74" y="0"/>
                  </a:lnTo>
                  <a:lnTo>
                    <a:pt x="101" y="55"/>
                  </a:lnTo>
                  <a:lnTo>
                    <a:pt x="87" y="70"/>
                  </a:lnTo>
                  <a:lnTo>
                    <a:pt x="93" y="192"/>
                  </a:lnTo>
                  <a:lnTo>
                    <a:pt x="50" y="202"/>
                  </a:lnTo>
                  <a:lnTo>
                    <a:pt x="29" y="152"/>
                  </a:lnTo>
                  <a:lnTo>
                    <a:pt x="28" y="92"/>
                  </a:lnTo>
                  <a:lnTo>
                    <a:pt x="9" y="74"/>
                  </a:lnTo>
                  <a:lnTo>
                    <a:pt x="0" y="21"/>
                  </a:lnTo>
                  <a:close/>
                </a:path>
              </a:pathLst>
            </a:custGeom>
            <a:grpFill/>
            <a:ln w="6350">
              <a:solidFill>
                <a:schemeClr val="bg1"/>
              </a:solidFill>
              <a:round/>
              <a:headEnd/>
              <a:tailEnd/>
            </a:ln>
          </p:spPr>
          <p:txBody>
            <a:bodyPr/>
            <a:lstStyle/>
            <a:p>
              <a:pPr>
                <a:defRPr/>
              </a:pPr>
              <a:endParaRPr lang="en-GB"/>
            </a:p>
          </p:txBody>
        </p:sp>
        <p:sp>
          <p:nvSpPr>
            <p:cNvPr id="28" name="Freeform 25">
              <a:extLst>
                <a:ext uri="{FF2B5EF4-FFF2-40B4-BE49-F238E27FC236}">
                  <a16:creationId xmlns:a16="http://schemas.microsoft.com/office/drawing/2014/main" id="{D2A0A74E-91D7-4D20-86F1-DD0D42739559}"/>
                </a:ext>
              </a:extLst>
            </p:cNvPr>
            <p:cNvSpPr>
              <a:spLocks/>
            </p:cNvSpPr>
            <p:nvPr/>
          </p:nvSpPr>
          <p:spPr bwMode="auto">
            <a:xfrm>
              <a:off x="7592286" y="2647950"/>
              <a:ext cx="445400" cy="201613"/>
            </a:xfrm>
            <a:custGeom>
              <a:avLst/>
              <a:gdLst>
                <a:gd name="T0" fmla="*/ 0 w 216"/>
                <a:gd name="T1" fmla="*/ 42 h 106"/>
                <a:gd name="T2" fmla="*/ 152 w 216"/>
                <a:gd name="T3" fmla="*/ 13 h 106"/>
                <a:gd name="T4" fmla="*/ 169 w 216"/>
                <a:gd name="T5" fmla="*/ 14 h 106"/>
                <a:gd name="T6" fmla="*/ 187 w 216"/>
                <a:gd name="T7" fmla="*/ 0 h 106"/>
                <a:gd name="T8" fmla="*/ 203 w 216"/>
                <a:gd name="T9" fmla="*/ 7 h 106"/>
                <a:gd name="T10" fmla="*/ 184 w 216"/>
                <a:gd name="T11" fmla="*/ 37 h 106"/>
                <a:gd name="T12" fmla="*/ 216 w 216"/>
                <a:gd name="T13" fmla="*/ 35 h 106"/>
                <a:gd name="T14" fmla="*/ 234 w 216"/>
                <a:gd name="T15" fmla="*/ 59 h 106"/>
                <a:gd name="T16" fmla="*/ 257 w 216"/>
                <a:gd name="T17" fmla="*/ 61 h 106"/>
                <a:gd name="T18" fmla="*/ 271 w 216"/>
                <a:gd name="T19" fmla="*/ 57 h 106"/>
                <a:gd name="T20" fmla="*/ 271 w 216"/>
                <a:gd name="T21" fmla="*/ 44 h 106"/>
                <a:gd name="T22" fmla="*/ 245 w 216"/>
                <a:gd name="T23" fmla="*/ 28 h 106"/>
                <a:gd name="T24" fmla="*/ 264 w 216"/>
                <a:gd name="T25" fmla="*/ 27 h 106"/>
                <a:gd name="T26" fmla="*/ 297 w 216"/>
                <a:gd name="T27" fmla="*/ 62 h 106"/>
                <a:gd name="T28" fmla="*/ 265 w 216"/>
                <a:gd name="T29" fmla="*/ 83 h 106"/>
                <a:gd name="T30" fmla="*/ 230 w 216"/>
                <a:gd name="T31" fmla="*/ 73 h 106"/>
                <a:gd name="T32" fmla="*/ 209 w 216"/>
                <a:gd name="T33" fmla="*/ 98 h 106"/>
                <a:gd name="T34" fmla="*/ 164 w 216"/>
                <a:gd name="T35" fmla="*/ 73 h 106"/>
                <a:gd name="T36" fmla="*/ 13 w 216"/>
                <a:gd name="T37" fmla="*/ 106 h 106"/>
                <a:gd name="T38" fmla="*/ 0 w 216"/>
                <a:gd name="T39" fmla="*/ 42 h 10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
                <a:gd name="T61" fmla="*/ 0 h 106"/>
                <a:gd name="T62" fmla="*/ 216 w 216"/>
                <a:gd name="T63" fmla="*/ 106 h 10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 h="106">
                  <a:moveTo>
                    <a:pt x="0" y="42"/>
                  </a:moveTo>
                  <a:lnTo>
                    <a:pt x="110" y="13"/>
                  </a:lnTo>
                  <a:lnTo>
                    <a:pt x="123" y="14"/>
                  </a:lnTo>
                  <a:lnTo>
                    <a:pt x="137" y="0"/>
                  </a:lnTo>
                  <a:lnTo>
                    <a:pt x="148" y="7"/>
                  </a:lnTo>
                  <a:lnTo>
                    <a:pt x="134" y="37"/>
                  </a:lnTo>
                  <a:lnTo>
                    <a:pt x="157" y="35"/>
                  </a:lnTo>
                  <a:lnTo>
                    <a:pt x="170" y="59"/>
                  </a:lnTo>
                  <a:lnTo>
                    <a:pt x="186" y="61"/>
                  </a:lnTo>
                  <a:lnTo>
                    <a:pt x="197" y="57"/>
                  </a:lnTo>
                  <a:lnTo>
                    <a:pt x="197" y="44"/>
                  </a:lnTo>
                  <a:lnTo>
                    <a:pt x="178" y="28"/>
                  </a:lnTo>
                  <a:lnTo>
                    <a:pt x="192" y="27"/>
                  </a:lnTo>
                  <a:lnTo>
                    <a:pt x="216" y="62"/>
                  </a:lnTo>
                  <a:lnTo>
                    <a:pt x="193" y="83"/>
                  </a:lnTo>
                  <a:lnTo>
                    <a:pt x="167" y="73"/>
                  </a:lnTo>
                  <a:lnTo>
                    <a:pt x="151" y="98"/>
                  </a:lnTo>
                  <a:lnTo>
                    <a:pt x="118" y="73"/>
                  </a:lnTo>
                  <a:lnTo>
                    <a:pt x="9" y="106"/>
                  </a:lnTo>
                  <a:lnTo>
                    <a:pt x="0" y="42"/>
                  </a:lnTo>
                  <a:close/>
                </a:path>
              </a:pathLst>
            </a:custGeom>
            <a:grpFill/>
            <a:ln w="6350">
              <a:solidFill>
                <a:schemeClr val="bg1"/>
              </a:solidFill>
              <a:round/>
              <a:headEnd/>
              <a:tailEnd/>
            </a:ln>
          </p:spPr>
          <p:txBody>
            <a:bodyPr/>
            <a:lstStyle/>
            <a:p>
              <a:pPr>
                <a:defRPr/>
              </a:pPr>
              <a:endParaRPr lang="en-GB"/>
            </a:p>
          </p:txBody>
        </p:sp>
        <p:sp>
          <p:nvSpPr>
            <p:cNvPr id="29" name="Freeform 26">
              <a:extLst>
                <a:ext uri="{FF2B5EF4-FFF2-40B4-BE49-F238E27FC236}">
                  <a16:creationId xmlns:a16="http://schemas.microsoft.com/office/drawing/2014/main" id="{9E18E62C-FFEE-40EB-ACBE-CD85B312D722}"/>
                </a:ext>
              </a:extLst>
            </p:cNvPr>
            <p:cNvSpPr>
              <a:spLocks/>
            </p:cNvSpPr>
            <p:nvPr/>
          </p:nvSpPr>
          <p:spPr bwMode="auto">
            <a:xfrm>
              <a:off x="7643876" y="2271713"/>
              <a:ext cx="245916" cy="434975"/>
            </a:xfrm>
            <a:custGeom>
              <a:avLst/>
              <a:gdLst>
                <a:gd name="T0" fmla="*/ 34 w 119"/>
                <a:gd name="T1" fmla="*/ 0 h 228"/>
                <a:gd name="T2" fmla="*/ 0 w 119"/>
                <a:gd name="T3" fmla="*/ 40 h 228"/>
                <a:gd name="T4" fmla="*/ 37 w 119"/>
                <a:gd name="T5" fmla="*/ 93 h 228"/>
                <a:gd name="T6" fmla="*/ 15 w 119"/>
                <a:gd name="T7" fmla="*/ 107 h 228"/>
                <a:gd name="T8" fmla="*/ 24 w 119"/>
                <a:gd name="T9" fmla="*/ 228 h 228"/>
                <a:gd name="T10" fmla="*/ 116 w 119"/>
                <a:gd name="T11" fmla="*/ 211 h 228"/>
                <a:gd name="T12" fmla="*/ 141 w 119"/>
                <a:gd name="T13" fmla="*/ 211 h 228"/>
                <a:gd name="T14" fmla="*/ 154 w 119"/>
                <a:gd name="T15" fmla="*/ 198 h 228"/>
                <a:gd name="T16" fmla="*/ 154 w 119"/>
                <a:gd name="T17" fmla="*/ 176 h 228"/>
                <a:gd name="T18" fmla="*/ 165 w 119"/>
                <a:gd name="T19" fmla="*/ 161 h 228"/>
                <a:gd name="T20" fmla="*/ 113 w 119"/>
                <a:gd name="T21" fmla="*/ 144 h 228"/>
                <a:gd name="T22" fmla="*/ 47 w 119"/>
                <a:gd name="T23" fmla="*/ 11 h 228"/>
                <a:gd name="T24" fmla="*/ 34 w 119"/>
                <a:gd name="T25" fmla="*/ 0 h 2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9"/>
                <a:gd name="T40" fmla="*/ 0 h 228"/>
                <a:gd name="T41" fmla="*/ 119 w 119"/>
                <a:gd name="T42" fmla="*/ 228 h 2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9" h="228">
                  <a:moveTo>
                    <a:pt x="25" y="0"/>
                  </a:moveTo>
                  <a:lnTo>
                    <a:pt x="0" y="40"/>
                  </a:lnTo>
                  <a:lnTo>
                    <a:pt x="27" y="93"/>
                  </a:lnTo>
                  <a:lnTo>
                    <a:pt x="11" y="107"/>
                  </a:lnTo>
                  <a:lnTo>
                    <a:pt x="17" y="228"/>
                  </a:lnTo>
                  <a:lnTo>
                    <a:pt x="84" y="211"/>
                  </a:lnTo>
                  <a:lnTo>
                    <a:pt x="102" y="211"/>
                  </a:lnTo>
                  <a:lnTo>
                    <a:pt x="112" y="198"/>
                  </a:lnTo>
                  <a:lnTo>
                    <a:pt x="112" y="176"/>
                  </a:lnTo>
                  <a:lnTo>
                    <a:pt x="119" y="161"/>
                  </a:lnTo>
                  <a:lnTo>
                    <a:pt x="82" y="144"/>
                  </a:lnTo>
                  <a:lnTo>
                    <a:pt x="34" y="11"/>
                  </a:lnTo>
                  <a:lnTo>
                    <a:pt x="25" y="0"/>
                  </a:lnTo>
                  <a:close/>
                </a:path>
              </a:pathLst>
            </a:custGeom>
            <a:grpFill/>
            <a:ln w="6350">
              <a:solidFill>
                <a:schemeClr val="bg1"/>
              </a:solidFill>
              <a:round/>
              <a:headEnd/>
              <a:tailEnd/>
            </a:ln>
          </p:spPr>
          <p:txBody>
            <a:bodyPr/>
            <a:lstStyle/>
            <a:p>
              <a:pPr>
                <a:defRPr/>
              </a:pPr>
              <a:endParaRPr lang="en-GB"/>
            </a:p>
          </p:txBody>
        </p:sp>
        <p:grpSp>
          <p:nvGrpSpPr>
            <p:cNvPr id="30" name="Group 29">
              <a:extLst>
                <a:ext uri="{FF2B5EF4-FFF2-40B4-BE49-F238E27FC236}">
                  <a16:creationId xmlns:a16="http://schemas.microsoft.com/office/drawing/2014/main" id="{1366E7EF-7CDE-4DE0-9260-74B249B9B079}"/>
                </a:ext>
              </a:extLst>
            </p:cNvPr>
            <p:cNvGrpSpPr>
              <a:grpSpLocks/>
            </p:cNvGrpSpPr>
            <p:nvPr/>
          </p:nvGrpSpPr>
          <p:grpSpPr bwMode="auto">
            <a:xfrm>
              <a:off x="2199628" y="2176832"/>
              <a:ext cx="5701793" cy="2675059"/>
              <a:chOff x="1657" y="1277"/>
              <a:chExt cx="2764" cy="1404"/>
            </a:xfrm>
            <a:grpFill/>
          </p:grpSpPr>
          <p:sp>
            <p:nvSpPr>
              <p:cNvPr id="44" name="Freeform 28">
                <a:extLst>
                  <a:ext uri="{FF2B5EF4-FFF2-40B4-BE49-F238E27FC236}">
                    <a16:creationId xmlns:a16="http://schemas.microsoft.com/office/drawing/2014/main" id="{9D75BDA7-5A83-4C19-93E2-4E7BD2AF1023}"/>
                  </a:ext>
                </a:extLst>
              </p:cNvPr>
              <p:cNvSpPr>
                <a:spLocks/>
              </p:cNvSpPr>
              <p:nvPr/>
            </p:nvSpPr>
            <p:spPr bwMode="auto">
              <a:xfrm>
                <a:off x="1657" y="1722"/>
                <a:ext cx="388" cy="629"/>
              </a:xfrm>
              <a:custGeom>
                <a:avLst/>
                <a:gdLst>
                  <a:gd name="T0" fmla="*/ 50 w 388"/>
                  <a:gd name="T1" fmla="*/ 0 h 629"/>
                  <a:gd name="T2" fmla="*/ 0 w 388"/>
                  <a:gd name="T3" fmla="*/ 250 h 629"/>
                  <a:gd name="T4" fmla="*/ 264 w 388"/>
                  <a:gd name="T5" fmla="*/ 629 h 629"/>
                  <a:gd name="T6" fmla="*/ 281 w 388"/>
                  <a:gd name="T7" fmla="*/ 613 h 629"/>
                  <a:gd name="T8" fmla="*/ 279 w 388"/>
                  <a:gd name="T9" fmla="*/ 538 h 629"/>
                  <a:gd name="T10" fmla="*/ 312 w 388"/>
                  <a:gd name="T11" fmla="*/ 544 h 629"/>
                  <a:gd name="T12" fmla="*/ 346 w 388"/>
                  <a:gd name="T13" fmla="*/ 313 h 629"/>
                  <a:gd name="T14" fmla="*/ 369 w 388"/>
                  <a:gd name="T15" fmla="*/ 157 h 629"/>
                  <a:gd name="T16" fmla="*/ 376 w 388"/>
                  <a:gd name="T17" fmla="*/ 110 h 629"/>
                  <a:gd name="T18" fmla="*/ 388 w 388"/>
                  <a:gd name="T19" fmla="*/ 67 h 629"/>
                  <a:gd name="T20" fmla="*/ 214 w 388"/>
                  <a:gd name="T21" fmla="*/ 38 h 629"/>
                  <a:gd name="T22" fmla="*/ 50 w 388"/>
                  <a:gd name="T23" fmla="*/ 0 h 6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8"/>
                  <a:gd name="T37" fmla="*/ 0 h 629"/>
                  <a:gd name="T38" fmla="*/ 388 w 388"/>
                  <a:gd name="T39" fmla="*/ 629 h 6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8" h="629">
                    <a:moveTo>
                      <a:pt x="50" y="0"/>
                    </a:moveTo>
                    <a:lnTo>
                      <a:pt x="0" y="250"/>
                    </a:lnTo>
                    <a:lnTo>
                      <a:pt x="264" y="629"/>
                    </a:lnTo>
                    <a:lnTo>
                      <a:pt x="281" y="613"/>
                    </a:lnTo>
                    <a:lnTo>
                      <a:pt x="279" y="538"/>
                    </a:lnTo>
                    <a:lnTo>
                      <a:pt x="312" y="544"/>
                    </a:lnTo>
                    <a:lnTo>
                      <a:pt x="346" y="313"/>
                    </a:lnTo>
                    <a:lnTo>
                      <a:pt x="369" y="157"/>
                    </a:lnTo>
                    <a:lnTo>
                      <a:pt x="376" y="110"/>
                    </a:lnTo>
                    <a:lnTo>
                      <a:pt x="388" y="67"/>
                    </a:lnTo>
                    <a:lnTo>
                      <a:pt x="214" y="38"/>
                    </a:lnTo>
                    <a:lnTo>
                      <a:pt x="50" y="0"/>
                    </a:lnTo>
                    <a:close/>
                  </a:path>
                </a:pathLst>
              </a:custGeom>
              <a:grpFill/>
              <a:ln w="6350">
                <a:solidFill>
                  <a:schemeClr val="bg1"/>
                </a:solidFill>
                <a:round/>
                <a:headEnd/>
                <a:tailEnd/>
              </a:ln>
            </p:spPr>
            <p:txBody>
              <a:bodyPr/>
              <a:lstStyle/>
              <a:p>
                <a:pPr>
                  <a:defRPr/>
                </a:pPr>
                <a:endParaRPr lang="en-GB"/>
              </a:p>
            </p:txBody>
          </p:sp>
          <p:sp>
            <p:nvSpPr>
              <p:cNvPr id="45" name="Freeform 29">
                <a:extLst>
                  <a:ext uri="{FF2B5EF4-FFF2-40B4-BE49-F238E27FC236}">
                    <a16:creationId xmlns:a16="http://schemas.microsoft.com/office/drawing/2014/main" id="{053F844D-2F18-408E-8245-95FB5369ABB5}"/>
                  </a:ext>
                </a:extLst>
              </p:cNvPr>
              <p:cNvSpPr>
                <a:spLocks/>
              </p:cNvSpPr>
              <p:nvPr/>
            </p:nvSpPr>
            <p:spPr bwMode="auto">
              <a:xfrm>
                <a:off x="1978" y="1791"/>
                <a:ext cx="324" cy="449"/>
              </a:xfrm>
              <a:custGeom>
                <a:avLst/>
                <a:gdLst>
                  <a:gd name="T0" fmla="*/ 60 w 324"/>
                  <a:gd name="T1" fmla="*/ 0 h 449"/>
                  <a:gd name="T2" fmla="*/ 219 w 324"/>
                  <a:gd name="T3" fmla="*/ 23 h 449"/>
                  <a:gd name="T4" fmla="*/ 208 w 324"/>
                  <a:gd name="T5" fmla="*/ 109 h 449"/>
                  <a:gd name="T6" fmla="*/ 324 w 324"/>
                  <a:gd name="T7" fmla="*/ 121 h 449"/>
                  <a:gd name="T8" fmla="*/ 292 w 324"/>
                  <a:gd name="T9" fmla="*/ 449 h 449"/>
                  <a:gd name="T10" fmla="*/ 0 w 324"/>
                  <a:gd name="T11" fmla="*/ 415 h 449"/>
                  <a:gd name="T12" fmla="*/ 30 w 324"/>
                  <a:gd name="T13" fmla="*/ 205 h 449"/>
                  <a:gd name="T14" fmla="*/ 60 w 324"/>
                  <a:gd name="T15" fmla="*/ 0 h 449"/>
                  <a:gd name="T16" fmla="*/ 0 60000 65536"/>
                  <a:gd name="T17" fmla="*/ 0 60000 65536"/>
                  <a:gd name="T18" fmla="*/ 0 60000 65536"/>
                  <a:gd name="T19" fmla="*/ 0 60000 65536"/>
                  <a:gd name="T20" fmla="*/ 0 60000 65536"/>
                  <a:gd name="T21" fmla="*/ 0 60000 65536"/>
                  <a:gd name="T22" fmla="*/ 0 60000 65536"/>
                  <a:gd name="T23" fmla="*/ 0 60000 65536"/>
                  <a:gd name="T24" fmla="*/ 0 w 324"/>
                  <a:gd name="T25" fmla="*/ 0 h 449"/>
                  <a:gd name="T26" fmla="*/ 324 w 324"/>
                  <a:gd name="T27" fmla="*/ 449 h 4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4" h="449">
                    <a:moveTo>
                      <a:pt x="60" y="0"/>
                    </a:moveTo>
                    <a:lnTo>
                      <a:pt x="219" y="23"/>
                    </a:lnTo>
                    <a:lnTo>
                      <a:pt x="208" y="109"/>
                    </a:lnTo>
                    <a:lnTo>
                      <a:pt x="324" y="121"/>
                    </a:lnTo>
                    <a:lnTo>
                      <a:pt x="292" y="449"/>
                    </a:lnTo>
                    <a:lnTo>
                      <a:pt x="0" y="415"/>
                    </a:lnTo>
                    <a:lnTo>
                      <a:pt x="30" y="205"/>
                    </a:lnTo>
                    <a:lnTo>
                      <a:pt x="60" y="0"/>
                    </a:lnTo>
                    <a:close/>
                  </a:path>
                </a:pathLst>
              </a:custGeom>
              <a:grpFill/>
              <a:ln w="6350">
                <a:solidFill>
                  <a:schemeClr val="bg1"/>
                </a:solidFill>
                <a:round/>
                <a:headEnd/>
                <a:tailEnd/>
              </a:ln>
            </p:spPr>
            <p:txBody>
              <a:bodyPr/>
              <a:lstStyle/>
              <a:p>
                <a:pPr>
                  <a:defRPr/>
                </a:pPr>
                <a:endParaRPr lang="en-GB"/>
              </a:p>
            </p:txBody>
          </p:sp>
          <p:sp>
            <p:nvSpPr>
              <p:cNvPr id="46" name="Freeform 30">
                <a:extLst>
                  <a:ext uri="{FF2B5EF4-FFF2-40B4-BE49-F238E27FC236}">
                    <a16:creationId xmlns:a16="http://schemas.microsoft.com/office/drawing/2014/main" id="{52FC6EAD-0A95-4201-B288-8BB043319274}"/>
                  </a:ext>
                </a:extLst>
              </p:cNvPr>
              <p:cNvSpPr>
                <a:spLocks/>
              </p:cNvSpPr>
              <p:nvPr/>
            </p:nvSpPr>
            <p:spPr bwMode="auto">
              <a:xfrm>
                <a:off x="2183" y="1571"/>
                <a:ext cx="415" cy="365"/>
              </a:xfrm>
              <a:custGeom>
                <a:avLst/>
                <a:gdLst>
                  <a:gd name="T0" fmla="*/ 40 w 415"/>
                  <a:gd name="T1" fmla="*/ 0 h 365"/>
                  <a:gd name="T2" fmla="*/ 25 w 415"/>
                  <a:gd name="T3" fmla="*/ 136 h 365"/>
                  <a:gd name="T4" fmla="*/ 0 w 415"/>
                  <a:gd name="T5" fmla="*/ 331 h 365"/>
                  <a:gd name="T6" fmla="*/ 120 w 415"/>
                  <a:gd name="T7" fmla="*/ 342 h 365"/>
                  <a:gd name="T8" fmla="*/ 401 w 415"/>
                  <a:gd name="T9" fmla="*/ 365 h 365"/>
                  <a:gd name="T10" fmla="*/ 415 w 415"/>
                  <a:gd name="T11" fmla="*/ 37 h 365"/>
                  <a:gd name="T12" fmla="*/ 40 w 415"/>
                  <a:gd name="T13" fmla="*/ 0 h 365"/>
                  <a:gd name="T14" fmla="*/ 0 60000 65536"/>
                  <a:gd name="T15" fmla="*/ 0 60000 65536"/>
                  <a:gd name="T16" fmla="*/ 0 60000 65536"/>
                  <a:gd name="T17" fmla="*/ 0 60000 65536"/>
                  <a:gd name="T18" fmla="*/ 0 60000 65536"/>
                  <a:gd name="T19" fmla="*/ 0 60000 65536"/>
                  <a:gd name="T20" fmla="*/ 0 60000 65536"/>
                  <a:gd name="T21" fmla="*/ 0 w 415"/>
                  <a:gd name="T22" fmla="*/ 0 h 365"/>
                  <a:gd name="T23" fmla="*/ 415 w 415"/>
                  <a:gd name="T24" fmla="*/ 365 h 3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5" h="365">
                    <a:moveTo>
                      <a:pt x="40" y="0"/>
                    </a:moveTo>
                    <a:lnTo>
                      <a:pt x="25" y="136"/>
                    </a:lnTo>
                    <a:lnTo>
                      <a:pt x="0" y="331"/>
                    </a:lnTo>
                    <a:lnTo>
                      <a:pt x="120" y="342"/>
                    </a:lnTo>
                    <a:lnTo>
                      <a:pt x="401" y="365"/>
                    </a:lnTo>
                    <a:lnTo>
                      <a:pt x="415" y="37"/>
                    </a:lnTo>
                    <a:lnTo>
                      <a:pt x="40" y="0"/>
                    </a:lnTo>
                    <a:close/>
                  </a:path>
                </a:pathLst>
              </a:custGeom>
              <a:grpFill/>
              <a:ln w="6350">
                <a:solidFill>
                  <a:schemeClr val="bg1"/>
                </a:solidFill>
                <a:round/>
                <a:headEnd/>
                <a:tailEnd/>
              </a:ln>
            </p:spPr>
            <p:txBody>
              <a:bodyPr/>
              <a:lstStyle/>
              <a:p>
                <a:pPr>
                  <a:defRPr/>
                </a:pPr>
                <a:endParaRPr lang="en-GB"/>
              </a:p>
            </p:txBody>
          </p:sp>
          <p:sp>
            <p:nvSpPr>
              <p:cNvPr id="47" name="Freeform 31">
                <a:extLst>
                  <a:ext uri="{FF2B5EF4-FFF2-40B4-BE49-F238E27FC236}">
                    <a16:creationId xmlns:a16="http://schemas.microsoft.com/office/drawing/2014/main" id="{2C11F221-F283-4865-9170-ACEA1505BCEA}"/>
                  </a:ext>
                </a:extLst>
              </p:cNvPr>
              <p:cNvSpPr>
                <a:spLocks/>
              </p:cNvSpPr>
              <p:nvPr/>
            </p:nvSpPr>
            <p:spPr bwMode="auto">
              <a:xfrm>
                <a:off x="2267" y="1912"/>
                <a:ext cx="433" cy="347"/>
              </a:xfrm>
              <a:custGeom>
                <a:avLst/>
                <a:gdLst>
                  <a:gd name="T0" fmla="*/ 36 w 433"/>
                  <a:gd name="T1" fmla="*/ 0 h 347"/>
                  <a:gd name="T2" fmla="*/ 14 w 433"/>
                  <a:gd name="T3" fmla="*/ 208 h 347"/>
                  <a:gd name="T4" fmla="*/ 0 w 433"/>
                  <a:gd name="T5" fmla="*/ 328 h 347"/>
                  <a:gd name="T6" fmla="*/ 216 w 433"/>
                  <a:gd name="T7" fmla="*/ 339 h 347"/>
                  <a:gd name="T8" fmla="*/ 423 w 433"/>
                  <a:gd name="T9" fmla="*/ 347 h 347"/>
                  <a:gd name="T10" fmla="*/ 430 w 433"/>
                  <a:gd name="T11" fmla="*/ 184 h 347"/>
                  <a:gd name="T12" fmla="*/ 433 w 433"/>
                  <a:gd name="T13" fmla="*/ 26 h 347"/>
                  <a:gd name="T14" fmla="*/ 315 w 433"/>
                  <a:gd name="T15" fmla="*/ 23 h 347"/>
                  <a:gd name="T16" fmla="*/ 36 w 433"/>
                  <a:gd name="T17" fmla="*/ 0 h 3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3"/>
                  <a:gd name="T28" fmla="*/ 0 h 347"/>
                  <a:gd name="T29" fmla="*/ 433 w 433"/>
                  <a:gd name="T30" fmla="*/ 347 h 3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3" h="347">
                    <a:moveTo>
                      <a:pt x="36" y="0"/>
                    </a:moveTo>
                    <a:lnTo>
                      <a:pt x="14" y="208"/>
                    </a:lnTo>
                    <a:lnTo>
                      <a:pt x="0" y="328"/>
                    </a:lnTo>
                    <a:lnTo>
                      <a:pt x="216" y="339"/>
                    </a:lnTo>
                    <a:lnTo>
                      <a:pt x="423" y="347"/>
                    </a:lnTo>
                    <a:lnTo>
                      <a:pt x="430" y="184"/>
                    </a:lnTo>
                    <a:lnTo>
                      <a:pt x="433" y="26"/>
                    </a:lnTo>
                    <a:lnTo>
                      <a:pt x="315" y="23"/>
                    </a:lnTo>
                    <a:lnTo>
                      <a:pt x="36" y="0"/>
                    </a:lnTo>
                    <a:close/>
                  </a:path>
                </a:pathLst>
              </a:custGeom>
              <a:grpFill/>
              <a:ln w="6350">
                <a:solidFill>
                  <a:schemeClr val="bg1"/>
                </a:solidFill>
                <a:round/>
                <a:headEnd/>
                <a:tailEnd/>
              </a:ln>
            </p:spPr>
            <p:txBody>
              <a:bodyPr/>
              <a:lstStyle/>
              <a:p>
                <a:pPr>
                  <a:defRPr/>
                </a:pPr>
                <a:endParaRPr lang="en-GB"/>
              </a:p>
            </p:txBody>
          </p:sp>
          <p:sp>
            <p:nvSpPr>
              <p:cNvPr id="48" name="Freeform 32">
                <a:extLst>
                  <a:ext uri="{FF2B5EF4-FFF2-40B4-BE49-F238E27FC236}">
                    <a16:creationId xmlns:a16="http://schemas.microsoft.com/office/drawing/2014/main" id="{42B27A1A-562B-46BC-8772-A95246863C5E}"/>
                  </a:ext>
                </a:extLst>
              </p:cNvPr>
              <p:cNvSpPr>
                <a:spLocks/>
              </p:cNvSpPr>
              <p:nvPr/>
            </p:nvSpPr>
            <p:spPr bwMode="auto">
              <a:xfrm>
                <a:off x="1877" y="2203"/>
                <a:ext cx="393" cy="469"/>
              </a:xfrm>
              <a:custGeom>
                <a:avLst/>
                <a:gdLst>
                  <a:gd name="T0" fmla="*/ 100 w 393"/>
                  <a:gd name="T1" fmla="*/ 0 h 469"/>
                  <a:gd name="T2" fmla="*/ 92 w 393"/>
                  <a:gd name="T3" fmla="*/ 61 h 469"/>
                  <a:gd name="T4" fmla="*/ 58 w 393"/>
                  <a:gd name="T5" fmla="*/ 54 h 469"/>
                  <a:gd name="T6" fmla="*/ 61 w 393"/>
                  <a:gd name="T7" fmla="*/ 133 h 469"/>
                  <a:gd name="T8" fmla="*/ 44 w 393"/>
                  <a:gd name="T9" fmla="*/ 148 h 469"/>
                  <a:gd name="T10" fmla="*/ 68 w 393"/>
                  <a:gd name="T11" fmla="*/ 197 h 469"/>
                  <a:gd name="T12" fmla="*/ 44 w 393"/>
                  <a:gd name="T13" fmla="*/ 218 h 469"/>
                  <a:gd name="T14" fmla="*/ 31 w 393"/>
                  <a:gd name="T15" fmla="*/ 253 h 469"/>
                  <a:gd name="T16" fmla="*/ 12 w 393"/>
                  <a:gd name="T17" fmla="*/ 287 h 469"/>
                  <a:gd name="T18" fmla="*/ 26 w 393"/>
                  <a:gd name="T19" fmla="*/ 307 h 469"/>
                  <a:gd name="T20" fmla="*/ 3 w 393"/>
                  <a:gd name="T21" fmla="*/ 315 h 469"/>
                  <a:gd name="T22" fmla="*/ 0 w 393"/>
                  <a:gd name="T23" fmla="*/ 347 h 469"/>
                  <a:gd name="T24" fmla="*/ 221 w 393"/>
                  <a:gd name="T25" fmla="*/ 467 h 469"/>
                  <a:gd name="T26" fmla="*/ 346 w 393"/>
                  <a:gd name="T27" fmla="*/ 469 h 469"/>
                  <a:gd name="T28" fmla="*/ 393 w 393"/>
                  <a:gd name="T29" fmla="*/ 37 h 469"/>
                  <a:gd name="T30" fmla="*/ 100 w 393"/>
                  <a:gd name="T31" fmla="*/ 0 h 46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93"/>
                  <a:gd name="T49" fmla="*/ 0 h 469"/>
                  <a:gd name="T50" fmla="*/ 393 w 393"/>
                  <a:gd name="T51" fmla="*/ 469 h 46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93" h="469">
                    <a:moveTo>
                      <a:pt x="100" y="0"/>
                    </a:moveTo>
                    <a:lnTo>
                      <a:pt x="92" y="61"/>
                    </a:lnTo>
                    <a:lnTo>
                      <a:pt x="58" y="54"/>
                    </a:lnTo>
                    <a:lnTo>
                      <a:pt x="61" y="133"/>
                    </a:lnTo>
                    <a:lnTo>
                      <a:pt x="44" y="148"/>
                    </a:lnTo>
                    <a:lnTo>
                      <a:pt x="68" y="197"/>
                    </a:lnTo>
                    <a:lnTo>
                      <a:pt x="44" y="218"/>
                    </a:lnTo>
                    <a:lnTo>
                      <a:pt x="31" y="253"/>
                    </a:lnTo>
                    <a:lnTo>
                      <a:pt x="12" y="287"/>
                    </a:lnTo>
                    <a:lnTo>
                      <a:pt x="26" y="307"/>
                    </a:lnTo>
                    <a:lnTo>
                      <a:pt x="3" y="315"/>
                    </a:lnTo>
                    <a:lnTo>
                      <a:pt x="0" y="347"/>
                    </a:lnTo>
                    <a:lnTo>
                      <a:pt x="221" y="467"/>
                    </a:lnTo>
                    <a:lnTo>
                      <a:pt x="346" y="469"/>
                    </a:lnTo>
                    <a:lnTo>
                      <a:pt x="393" y="37"/>
                    </a:lnTo>
                    <a:lnTo>
                      <a:pt x="100" y="0"/>
                    </a:lnTo>
                    <a:close/>
                  </a:path>
                </a:pathLst>
              </a:custGeom>
              <a:grpFill/>
              <a:ln w="6350">
                <a:solidFill>
                  <a:schemeClr val="bg1"/>
                </a:solidFill>
                <a:round/>
                <a:headEnd/>
                <a:tailEnd/>
              </a:ln>
            </p:spPr>
            <p:txBody>
              <a:bodyPr/>
              <a:lstStyle/>
              <a:p>
                <a:pPr>
                  <a:defRPr/>
                </a:pPr>
                <a:endParaRPr lang="en-GB"/>
              </a:p>
            </p:txBody>
          </p:sp>
          <p:sp>
            <p:nvSpPr>
              <p:cNvPr id="49" name="Freeform 33">
                <a:extLst>
                  <a:ext uri="{FF2B5EF4-FFF2-40B4-BE49-F238E27FC236}">
                    <a16:creationId xmlns:a16="http://schemas.microsoft.com/office/drawing/2014/main" id="{EDDA9195-68DF-4649-8B41-661F3C03A672}"/>
                  </a:ext>
                </a:extLst>
              </p:cNvPr>
              <p:cNvSpPr>
                <a:spLocks/>
              </p:cNvSpPr>
              <p:nvPr/>
            </p:nvSpPr>
            <p:spPr bwMode="auto">
              <a:xfrm>
                <a:off x="2220" y="2236"/>
                <a:ext cx="417" cy="445"/>
              </a:xfrm>
              <a:custGeom>
                <a:avLst/>
                <a:gdLst>
                  <a:gd name="T0" fmla="*/ 50 w 417"/>
                  <a:gd name="T1" fmla="*/ 0 h 445"/>
                  <a:gd name="T2" fmla="*/ 417 w 417"/>
                  <a:gd name="T3" fmla="*/ 18 h 445"/>
                  <a:gd name="T4" fmla="*/ 399 w 417"/>
                  <a:gd name="T5" fmla="*/ 411 h 445"/>
                  <a:gd name="T6" fmla="*/ 280 w 417"/>
                  <a:gd name="T7" fmla="*/ 403 h 445"/>
                  <a:gd name="T8" fmla="*/ 168 w 417"/>
                  <a:gd name="T9" fmla="*/ 400 h 445"/>
                  <a:gd name="T10" fmla="*/ 168 w 417"/>
                  <a:gd name="T11" fmla="*/ 415 h 445"/>
                  <a:gd name="T12" fmla="*/ 75 w 417"/>
                  <a:gd name="T13" fmla="*/ 415 h 445"/>
                  <a:gd name="T14" fmla="*/ 70 w 417"/>
                  <a:gd name="T15" fmla="*/ 445 h 445"/>
                  <a:gd name="T16" fmla="*/ 0 w 417"/>
                  <a:gd name="T17" fmla="*/ 435 h 445"/>
                  <a:gd name="T18" fmla="*/ 39 w 417"/>
                  <a:gd name="T19" fmla="*/ 102 h 445"/>
                  <a:gd name="T20" fmla="*/ 50 w 417"/>
                  <a:gd name="T21" fmla="*/ 0 h 4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7"/>
                  <a:gd name="T34" fmla="*/ 0 h 445"/>
                  <a:gd name="T35" fmla="*/ 417 w 417"/>
                  <a:gd name="T36" fmla="*/ 445 h 44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7" h="445">
                    <a:moveTo>
                      <a:pt x="50" y="0"/>
                    </a:moveTo>
                    <a:lnTo>
                      <a:pt x="417" y="18"/>
                    </a:lnTo>
                    <a:lnTo>
                      <a:pt x="399" y="411"/>
                    </a:lnTo>
                    <a:lnTo>
                      <a:pt x="280" y="403"/>
                    </a:lnTo>
                    <a:lnTo>
                      <a:pt x="168" y="400"/>
                    </a:lnTo>
                    <a:lnTo>
                      <a:pt x="168" y="415"/>
                    </a:lnTo>
                    <a:lnTo>
                      <a:pt x="75" y="415"/>
                    </a:lnTo>
                    <a:lnTo>
                      <a:pt x="70" y="445"/>
                    </a:lnTo>
                    <a:lnTo>
                      <a:pt x="0" y="435"/>
                    </a:lnTo>
                    <a:lnTo>
                      <a:pt x="39" y="102"/>
                    </a:lnTo>
                    <a:lnTo>
                      <a:pt x="50" y="0"/>
                    </a:lnTo>
                    <a:close/>
                  </a:path>
                </a:pathLst>
              </a:custGeom>
              <a:grpFill/>
              <a:ln w="6350">
                <a:solidFill>
                  <a:schemeClr val="bg1"/>
                </a:solidFill>
                <a:round/>
                <a:headEnd/>
                <a:tailEnd/>
              </a:ln>
            </p:spPr>
            <p:txBody>
              <a:bodyPr/>
              <a:lstStyle/>
              <a:p>
                <a:pPr>
                  <a:defRPr/>
                </a:pPr>
                <a:endParaRPr lang="en-GB"/>
              </a:p>
            </p:txBody>
          </p:sp>
          <p:sp>
            <p:nvSpPr>
              <p:cNvPr id="50" name="Freeform 34">
                <a:extLst>
                  <a:ext uri="{FF2B5EF4-FFF2-40B4-BE49-F238E27FC236}">
                    <a16:creationId xmlns:a16="http://schemas.microsoft.com/office/drawing/2014/main" id="{EE701A10-269A-4EE5-B5FB-51BCE44CF520}"/>
                  </a:ext>
                </a:extLst>
              </p:cNvPr>
              <p:cNvSpPr>
                <a:spLocks/>
              </p:cNvSpPr>
              <p:nvPr/>
            </p:nvSpPr>
            <p:spPr bwMode="auto">
              <a:xfrm>
                <a:off x="2599" y="1277"/>
                <a:ext cx="407" cy="256"/>
              </a:xfrm>
              <a:custGeom>
                <a:avLst/>
                <a:gdLst>
                  <a:gd name="T0" fmla="*/ 1 w 407"/>
                  <a:gd name="T1" fmla="*/ 0 h 256"/>
                  <a:gd name="T2" fmla="*/ 342 w 407"/>
                  <a:gd name="T3" fmla="*/ 8 h 256"/>
                  <a:gd name="T4" fmla="*/ 367 w 407"/>
                  <a:gd name="T5" fmla="*/ 83 h 256"/>
                  <a:gd name="T6" fmla="*/ 391 w 407"/>
                  <a:gd name="T7" fmla="*/ 141 h 256"/>
                  <a:gd name="T8" fmla="*/ 407 w 407"/>
                  <a:gd name="T9" fmla="*/ 235 h 256"/>
                  <a:gd name="T10" fmla="*/ 397 w 407"/>
                  <a:gd name="T11" fmla="*/ 256 h 256"/>
                  <a:gd name="T12" fmla="*/ 272 w 407"/>
                  <a:gd name="T13" fmla="*/ 253 h 256"/>
                  <a:gd name="T14" fmla="*/ 0 w 407"/>
                  <a:gd name="T15" fmla="*/ 248 h 256"/>
                  <a:gd name="T16" fmla="*/ 1 w 407"/>
                  <a:gd name="T17" fmla="*/ 0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7"/>
                  <a:gd name="T28" fmla="*/ 0 h 256"/>
                  <a:gd name="T29" fmla="*/ 407 w 407"/>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7" h="256">
                    <a:moveTo>
                      <a:pt x="1" y="0"/>
                    </a:moveTo>
                    <a:lnTo>
                      <a:pt x="342" y="8"/>
                    </a:lnTo>
                    <a:lnTo>
                      <a:pt x="367" y="83"/>
                    </a:lnTo>
                    <a:lnTo>
                      <a:pt x="391" y="141"/>
                    </a:lnTo>
                    <a:lnTo>
                      <a:pt x="407" y="235"/>
                    </a:lnTo>
                    <a:lnTo>
                      <a:pt x="397" y="256"/>
                    </a:lnTo>
                    <a:lnTo>
                      <a:pt x="272" y="253"/>
                    </a:lnTo>
                    <a:lnTo>
                      <a:pt x="0" y="248"/>
                    </a:lnTo>
                    <a:lnTo>
                      <a:pt x="1" y="0"/>
                    </a:lnTo>
                    <a:close/>
                  </a:path>
                </a:pathLst>
              </a:custGeom>
              <a:grpFill/>
              <a:ln w="6350">
                <a:solidFill>
                  <a:schemeClr val="bg1"/>
                </a:solidFill>
                <a:round/>
                <a:headEnd/>
                <a:tailEnd/>
              </a:ln>
            </p:spPr>
            <p:txBody>
              <a:bodyPr/>
              <a:lstStyle/>
              <a:p>
                <a:pPr>
                  <a:defRPr/>
                </a:pPr>
                <a:endParaRPr lang="en-GB"/>
              </a:p>
            </p:txBody>
          </p:sp>
          <p:sp>
            <p:nvSpPr>
              <p:cNvPr id="51" name="Freeform 35">
                <a:extLst>
                  <a:ext uri="{FF2B5EF4-FFF2-40B4-BE49-F238E27FC236}">
                    <a16:creationId xmlns:a16="http://schemas.microsoft.com/office/drawing/2014/main" id="{9D4FDF83-505A-49E9-A3FD-5A71ED857110}"/>
                  </a:ext>
                </a:extLst>
              </p:cNvPr>
              <p:cNvSpPr>
                <a:spLocks/>
              </p:cNvSpPr>
              <p:nvPr/>
            </p:nvSpPr>
            <p:spPr bwMode="auto">
              <a:xfrm>
                <a:off x="2588" y="1524"/>
                <a:ext cx="428" cy="300"/>
              </a:xfrm>
              <a:custGeom>
                <a:avLst/>
                <a:gdLst>
                  <a:gd name="T0" fmla="*/ 8 w 428"/>
                  <a:gd name="T1" fmla="*/ 0 h 300"/>
                  <a:gd name="T2" fmla="*/ 7 w 428"/>
                  <a:gd name="T3" fmla="*/ 116 h 300"/>
                  <a:gd name="T4" fmla="*/ 0 w 428"/>
                  <a:gd name="T5" fmla="*/ 252 h 300"/>
                  <a:gd name="T6" fmla="*/ 311 w 428"/>
                  <a:gd name="T7" fmla="*/ 257 h 300"/>
                  <a:gd name="T8" fmla="*/ 344 w 428"/>
                  <a:gd name="T9" fmla="*/ 276 h 300"/>
                  <a:gd name="T10" fmla="*/ 367 w 428"/>
                  <a:gd name="T11" fmla="*/ 250 h 300"/>
                  <a:gd name="T12" fmla="*/ 428 w 428"/>
                  <a:gd name="T13" fmla="*/ 300 h 300"/>
                  <a:gd name="T14" fmla="*/ 419 w 428"/>
                  <a:gd name="T15" fmla="*/ 248 h 300"/>
                  <a:gd name="T16" fmla="*/ 425 w 428"/>
                  <a:gd name="T17" fmla="*/ 208 h 300"/>
                  <a:gd name="T18" fmla="*/ 428 w 428"/>
                  <a:gd name="T19" fmla="*/ 71 h 300"/>
                  <a:gd name="T20" fmla="*/ 401 w 428"/>
                  <a:gd name="T21" fmla="*/ 42 h 300"/>
                  <a:gd name="T22" fmla="*/ 412 w 428"/>
                  <a:gd name="T23" fmla="*/ 4 h 300"/>
                  <a:gd name="T24" fmla="*/ 208 w 428"/>
                  <a:gd name="T25" fmla="*/ 3 h 300"/>
                  <a:gd name="T26" fmla="*/ 8 w 428"/>
                  <a:gd name="T27" fmla="*/ 0 h 3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28"/>
                  <a:gd name="T43" fmla="*/ 0 h 300"/>
                  <a:gd name="T44" fmla="*/ 428 w 428"/>
                  <a:gd name="T45" fmla="*/ 300 h 3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28" h="300">
                    <a:moveTo>
                      <a:pt x="8" y="0"/>
                    </a:moveTo>
                    <a:lnTo>
                      <a:pt x="7" y="116"/>
                    </a:lnTo>
                    <a:lnTo>
                      <a:pt x="0" y="252"/>
                    </a:lnTo>
                    <a:lnTo>
                      <a:pt x="311" y="257"/>
                    </a:lnTo>
                    <a:lnTo>
                      <a:pt x="344" y="276"/>
                    </a:lnTo>
                    <a:lnTo>
                      <a:pt x="367" y="250"/>
                    </a:lnTo>
                    <a:lnTo>
                      <a:pt x="428" y="300"/>
                    </a:lnTo>
                    <a:lnTo>
                      <a:pt x="419" y="248"/>
                    </a:lnTo>
                    <a:lnTo>
                      <a:pt x="425" y="208"/>
                    </a:lnTo>
                    <a:lnTo>
                      <a:pt x="428" y="71"/>
                    </a:lnTo>
                    <a:lnTo>
                      <a:pt x="401" y="42"/>
                    </a:lnTo>
                    <a:lnTo>
                      <a:pt x="412" y="4"/>
                    </a:lnTo>
                    <a:lnTo>
                      <a:pt x="208" y="3"/>
                    </a:lnTo>
                    <a:lnTo>
                      <a:pt x="8" y="0"/>
                    </a:lnTo>
                    <a:close/>
                  </a:path>
                </a:pathLst>
              </a:custGeom>
              <a:grpFill/>
              <a:ln w="6350">
                <a:solidFill>
                  <a:schemeClr val="bg1"/>
                </a:solidFill>
                <a:round/>
                <a:headEnd/>
                <a:tailEnd/>
              </a:ln>
            </p:spPr>
            <p:txBody>
              <a:bodyPr/>
              <a:lstStyle/>
              <a:p>
                <a:pPr>
                  <a:defRPr/>
                </a:pPr>
                <a:endParaRPr lang="en-GB"/>
              </a:p>
            </p:txBody>
          </p:sp>
          <p:sp>
            <p:nvSpPr>
              <p:cNvPr id="52" name="Freeform 36">
                <a:extLst>
                  <a:ext uri="{FF2B5EF4-FFF2-40B4-BE49-F238E27FC236}">
                    <a16:creationId xmlns:a16="http://schemas.microsoft.com/office/drawing/2014/main" id="{2070092D-D5C0-4F31-8F0E-F3FE8B45E1B2}"/>
                  </a:ext>
                </a:extLst>
              </p:cNvPr>
              <p:cNvSpPr>
                <a:spLocks/>
              </p:cNvSpPr>
              <p:nvPr/>
            </p:nvSpPr>
            <p:spPr bwMode="auto">
              <a:xfrm>
                <a:off x="2582" y="1773"/>
                <a:ext cx="510" cy="247"/>
              </a:xfrm>
              <a:custGeom>
                <a:avLst/>
                <a:gdLst>
                  <a:gd name="T0" fmla="*/ 5 w 510"/>
                  <a:gd name="T1" fmla="*/ 0 h 247"/>
                  <a:gd name="T2" fmla="*/ 0 w 510"/>
                  <a:gd name="T3" fmla="*/ 163 h 247"/>
                  <a:gd name="T4" fmla="*/ 115 w 510"/>
                  <a:gd name="T5" fmla="*/ 167 h 247"/>
                  <a:gd name="T6" fmla="*/ 114 w 510"/>
                  <a:gd name="T7" fmla="*/ 247 h 247"/>
                  <a:gd name="T8" fmla="*/ 269 w 510"/>
                  <a:gd name="T9" fmla="*/ 245 h 247"/>
                  <a:gd name="T10" fmla="*/ 408 w 510"/>
                  <a:gd name="T11" fmla="*/ 242 h 247"/>
                  <a:gd name="T12" fmla="*/ 510 w 510"/>
                  <a:gd name="T13" fmla="*/ 245 h 247"/>
                  <a:gd name="T14" fmla="*/ 478 w 510"/>
                  <a:gd name="T15" fmla="*/ 175 h 247"/>
                  <a:gd name="T16" fmla="*/ 456 w 510"/>
                  <a:gd name="T17" fmla="*/ 110 h 247"/>
                  <a:gd name="T18" fmla="*/ 432 w 510"/>
                  <a:gd name="T19" fmla="*/ 43 h 247"/>
                  <a:gd name="T20" fmla="*/ 374 w 510"/>
                  <a:gd name="T21" fmla="*/ 1 h 247"/>
                  <a:gd name="T22" fmla="*/ 348 w 510"/>
                  <a:gd name="T23" fmla="*/ 26 h 247"/>
                  <a:gd name="T24" fmla="*/ 316 w 510"/>
                  <a:gd name="T25" fmla="*/ 8 h 247"/>
                  <a:gd name="T26" fmla="*/ 177 w 510"/>
                  <a:gd name="T27" fmla="*/ 3 h 247"/>
                  <a:gd name="T28" fmla="*/ 5 w 510"/>
                  <a:gd name="T29" fmla="*/ 0 h 2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10"/>
                  <a:gd name="T46" fmla="*/ 0 h 247"/>
                  <a:gd name="T47" fmla="*/ 510 w 510"/>
                  <a:gd name="T48" fmla="*/ 247 h 24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10" h="247">
                    <a:moveTo>
                      <a:pt x="5" y="0"/>
                    </a:moveTo>
                    <a:lnTo>
                      <a:pt x="0" y="163"/>
                    </a:lnTo>
                    <a:lnTo>
                      <a:pt x="115" y="167"/>
                    </a:lnTo>
                    <a:lnTo>
                      <a:pt x="114" y="247"/>
                    </a:lnTo>
                    <a:lnTo>
                      <a:pt x="269" y="245"/>
                    </a:lnTo>
                    <a:lnTo>
                      <a:pt x="408" y="242"/>
                    </a:lnTo>
                    <a:lnTo>
                      <a:pt x="510" y="245"/>
                    </a:lnTo>
                    <a:lnTo>
                      <a:pt x="478" y="175"/>
                    </a:lnTo>
                    <a:lnTo>
                      <a:pt x="456" y="110"/>
                    </a:lnTo>
                    <a:lnTo>
                      <a:pt x="432" y="43"/>
                    </a:lnTo>
                    <a:lnTo>
                      <a:pt x="374" y="1"/>
                    </a:lnTo>
                    <a:lnTo>
                      <a:pt x="348" y="26"/>
                    </a:lnTo>
                    <a:lnTo>
                      <a:pt x="316" y="8"/>
                    </a:lnTo>
                    <a:lnTo>
                      <a:pt x="177" y="3"/>
                    </a:lnTo>
                    <a:lnTo>
                      <a:pt x="5" y="0"/>
                    </a:lnTo>
                    <a:close/>
                  </a:path>
                </a:pathLst>
              </a:custGeom>
              <a:grpFill/>
              <a:ln w="6350">
                <a:solidFill>
                  <a:schemeClr val="bg1"/>
                </a:solidFill>
                <a:round/>
                <a:headEnd/>
                <a:tailEnd/>
              </a:ln>
            </p:spPr>
            <p:txBody>
              <a:bodyPr/>
              <a:lstStyle/>
              <a:p>
                <a:pPr>
                  <a:defRPr/>
                </a:pPr>
                <a:endParaRPr lang="en-GB"/>
              </a:p>
            </p:txBody>
          </p:sp>
          <p:sp>
            <p:nvSpPr>
              <p:cNvPr id="53" name="Freeform 37">
                <a:extLst>
                  <a:ext uri="{FF2B5EF4-FFF2-40B4-BE49-F238E27FC236}">
                    <a16:creationId xmlns:a16="http://schemas.microsoft.com/office/drawing/2014/main" id="{E1EB0082-2BF0-4D9B-A0F0-8DB65D08CA45}"/>
                  </a:ext>
                </a:extLst>
              </p:cNvPr>
              <p:cNvSpPr>
                <a:spLocks/>
              </p:cNvSpPr>
              <p:nvPr/>
            </p:nvSpPr>
            <p:spPr bwMode="auto">
              <a:xfrm>
                <a:off x="2690" y="2014"/>
                <a:ext cx="449" cy="246"/>
              </a:xfrm>
              <a:custGeom>
                <a:avLst/>
                <a:gdLst>
                  <a:gd name="T0" fmla="*/ 5 w 449"/>
                  <a:gd name="T1" fmla="*/ 2 h 246"/>
                  <a:gd name="T2" fmla="*/ 3 w 449"/>
                  <a:gd name="T3" fmla="*/ 143 h 246"/>
                  <a:gd name="T4" fmla="*/ 0 w 449"/>
                  <a:gd name="T5" fmla="*/ 243 h 246"/>
                  <a:gd name="T6" fmla="*/ 449 w 449"/>
                  <a:gd name="T7" fmla="*/ 246 h 246"/>
                  <a:gd name="T8" fmla="*/ 440 w 449"/>
                  <a:gd name="T9" fmla="*/ 118 h 246"/>
                  <a:gd name="T10" fmla="*/ 440 w 449"/>
                  <a:gd name="T11" fmla="*/ 69 h 246"/>
                  <a:gd name="T12" fmla="*/ 404 w 449"/>
                  <a:gd name="T13" fmla="*/ 40 h 246"/>
                  <a:gd name="T14" fmla="*/ 415 w 449"/>
                  <a:gd name="T15" fmla="*/ 14 h 246"/>
                  <a:gd name="T16" fmla="*/ 399 w 449"/>
                  <a:gd name="T17" fmla="*/ 0 h 246"/>
                  <a:gd name="T18" fmla="*/ 196 w 449"/>
                  <a:gd name="T19" fmla="*/ 2 h 246"/>
                  <a:gd name="T20" fmla="*/ 5 w 449"/>
                  <a:gd name="T21" fmla="*/ 2 h 2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9"/>
                  <a:gd name="T34" fmla="*/ 0 h 246"/>
                  <a:gd name="T35" fmla="*/ 449 w 449"/>
                  <a:gd name="T36" fmla="*/ 246 h 24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9" h="246">
                    <a:moveTo>
                      <a:pt x="5" y="2"/>
                    </a:moveTo>
                    <a:lnTo>
                      <a:pt x="3" y="143"/>
                    </a:lnTo>
                    <a:lnTo>
                      <a:pt x="0" y="243"/>
                    </a:lnTo>
                    <a:lnTo>
                      <a:pt x="449" y="246"/>
                    </a:lnTo>
                    <a:lnTo>
                      <a:pt x="440" y="118"/>
                    </a:lnTo>
                    <a:lnTo>
                      <a:pt x="440" y="69"/>
                    </a:lnTo>
                    <a:lnTo>
                      <a:pt x="404" y="40"/>
                    </a:lnTo>
                    <a:lnTo>
                      <a:pt x="415" y="14"/>
                    </a:lnTo>
                    <a:lnTo>
                      <a:pt x="399" y="0"/>
                    </a:lnTo>
                    <a:lnTo>
                      <a:pt x="196" y="2"/>
                    </a:lnTo>
                    <a:lnTo>
                      <a:pt x="5" y="2"/>
                    </a:lnTo>
                    <a:close/>
                  </a:path>
                </a:pathLst>
              </a:custGeom>
              <a:grpFill/>
              <a:ln w="6350">
                <a:solidFill>
                  <a:schemeClr val="bg1"/>
                </a:solidFill>
                <a:round/>
                <a:headEnd/>
                <a:tailEnd/>
              </a:ln>
            </p:spPr>
            <p:txBody>
              <a:bodyPr/>
              <a:lstStyle/>
              <a:p>
                <a:pPr>
                  <a:defRPr/>
                </a:pPr>
                <a:endParaRPr lang="en-GB"/>
              </a:p>
            </p:txBody>
          </p:sp>
          <p:sp>
            <p:nvSpPr>
              <p:cNvPr id="54" name="Freeform 38">
                <a:extLst>
                  <a:ext uri="{FF2B5EF4-FFF2-40B4-BE49-F238E27FC236}">
                    <a16:creationId xmlns:a16="http://schemas.microsoft.com/office/drawing/2014/main" id="{26934ECF-B65A-4F99-98F9-9362158C2EDC}"/>
                  </a:ext>
                </a:extLst>
              </p:cNvPr>
              <p:cNvSpPr>
                <a:spLocks/>
              </p:cNvSpPr>
              <p:nvPr/>
            </p:nvSpPr>
            <p:spPr bwMode="auto">
              <a:xfrm>
                <a:off x="2630" y="2254"/>
                <a:ext cx="523" cy="270"/>
              </a:xfrm>
              <a:custGeom>
                <a:avLst/>
                <a:gdLst>
                  <a:gd name="T0" fmla="*/ 3 w 523"/>
                  <a:gd name="T1" fmla="*/ 0 h 270"/>
                  <a:gd name="T2" fmla="*/ 0 w 523"/>
                  <a:gd name="T3" fmla="*/ 48 h 270"/>
                  <a:gd name="T4" fmla="*/ 186 w 523"/>
                  <a:gd name="T5" fmla="*/ 55 h 270"/>
                  <a:gd name="T6" fmla="*/ 187 w 523"/>
                  <a:gd name="T7" fmla="*/ 209 h 270"/>
                  <a:gd name="T8" fmla="*/ 282 w 523"/>
                  <a:gd name="T9" fmla="*/ 251 h 270"/>
                  <a:gd name="T10" fmla="*/ 308 w 523"/>
                  <a:gd name="T11" fmla="*/ 236 h 270"/>
                  <a:gd name="T12" fmla="*/ 369 w 523"/>
                  <a:gd name="T13" fmla="*/ 270 h 270"/>
                  <a:gd name="T14" fmla="*/ 408 w 523"/>
                  <a:gd name="T15" fmla="*/ 269 h 270"/>
                  <a:gd name="T16" fmla="*/ 480 w 523"/>
                  <a:gd name="T17" fmla="*/ 236 h 270"/>
                  <a:gd name="T18" fmla="*/ 523 w 523"/>
                  <a:gd name="T19" fmla="*/ 268 h 270"/>
                  <a:gd name="T20" fmla="*/ 523 w 523"/>
                  <a:gd name="T21" fmla="*/ 101 h 270"/>
                  <a:gd name="T22" fmla="*/ 510 w 523"/>
                  <a:gd name="T23" fmla="*/ 3 h 270"/>
                  <a:gd name="T24" fmla="*/ 3 w 523"/>
                  <a:gd name="T25" fmla="*/ 0 h 2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3"/>
                  <a:gd name="T40" fmla="*/ 0 h 270"/>
                  <a:gd name="T41" fmla="*/ 523 w 523"/>
                  <a:gd name="T42" fmla="*/ 270 h 2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3" h="270">
                    <a:moveTo>
                      <a:pt x="3" y="0"/>
                    </a:moveTo>
                    <a:lnTo>
                      <a:pt x="0" y="48"/>
                    </a:lnTo>
                    <a:lnTo>
                      <a:pt x="186" y="55"/>
                    </a:lnTo>
                    <a:lnTo>
                      <a:pt x="187" y="209"/>
                    </a:lnTo>
                    <a:lnTo>
                      <a:pt x="282" y="251"/>
                    </a:lnTo>
                    <a:lnTo>
                      <a:pt x="308" y="236"/>
                    </a:lnTo>
                    <a:lnTo>
                      <a:pt x="369" y="270"/>
                    </a:lnTo>
                    <a:lnTo>
                      <a:pt x="408" y="269"/>
                    </a:lnTo>
                    <a:lnTo>
                      <a:pt x="480" y="236"/>
                    </a:lnTo>
                    <a:lnTo>
                      <a:pt x="523" y="268"/>
                    </a:lnTo>
                    <a:lnTo>
                      <a:pt x="523" y="101"/>
                    </a:lnTo>
                    <a:lnTo>
                      <a:pt x="510" y="3"/>
                    </a:lnTo>
                    <a:lnTo>
                      <a:pt x="3" y="0"/>
                    </a:lnTo>
                    <a:close/>
                  </a:path>
                </a:pathLst>
              </a:custGeom>
              <a:grpFill/>
              <a:ln w="6350">
                <a:solidFill>
                  <a:schemeClr val="bg1"/>
                </a:solidFill>
                <a:round/>
                <a:headEnd/>
                <a:tailEnd/>
              </a:ln>
            </p:spPr>
            <p:txBody>
              <a:bodyPr/>
              <a:lstStyle/>
              <a:p>
                <a:pPr>
                  <a:defRPr/>
                </a:pPr>
                <a:endParaRPr lang="en-GB"/>
              </a:p>
            </p:txBody>
          </p:sp>
          <p:sp>
            <p:nvSpPr>
              <p:cNvPr id="55" name="Freeform 39">
                <a:extLst>
                  <a:ext uri="{FF2B5EF4-FFF2-40B4-BE49-F238E27FC236}">
                    <a16:creationId xmlns:a16="http://schemas.microsoft.com/office/drawing/2014/main" id="{D737A285-5E46-4B78-B77A-B5A782B901F7}"/>
                  </a:ext>
                </a:extLst>
              </p:cNvPr>
              <p:cNvSpPr>
                <a:spLocks/>
              </p:cNvSpPr>
              <p:nvPr/>
            </p:nvSpPr>
            <p:spPr bwMode="auto">
              <a:xfrm>
                <a:off x="3006" y="1715"/>
                <a:ext cx="354" cy="247"/>
              </a:xfrm>
              <a:custGeom>
                <a:avLst/>
                <a:gdLst>
                  <a:gd name="T0" fmla="*/ 6 w 354"/>
                  <a:gd name="T1" fmla="*/ 13 h 247"/>
                  <a:gd name="T2" fmla="*/ 0 w 354"/>
                  <a:gd name="T3" fmla="*/ 57 h 247"/>
                  <a:gd name="T4" fmla="*/ 8 w 354"/>
                  <a:gd name="T5" fmla="*/ 103 h 247"/>
                  <a:gd name="T6" fmla="*/ 41 w 354"/>
                  <a:gd name="T7" fmla="*/ 197 h 247"/>
                  <a:gd name="T8" fmla="*/ 59 w 354"/>
                  <a:gd name="T9" fmla="*/ 247 h 247"/>
                  <a:gd name="T10" fmla="*/ 267 w 354"/>
                  <a:gd name="T11" fmla="*/ 235 h 247"/>
                  <a:gd name="T12" fmla="*/ 301 w 354"/>
                  <a:gd name="T13" fmla="*/ 247 h 247"/>
                  <a:gd name="T14" fmla="*/ 322 w 354"/>
                  <a:gd name="T15" fmla="*/ 199 h 247"/>
                  <a:gd name="T16" fmla="*/ 314 w 354"/>
                  <a:gd name="T17" fmla="*/ 165 h 247"/>
                  <a:gd name="T18" fmla="*/ 349 w 354"/>
                  <a:gd name="T19" fmla="*/ 158 h 247"/>
                  <a:gd name="T20" fmla="*/ 354 w 354"/>
                  <a:gd name="T21" fmla="*/ 104 h 247"/>
                  <a:gd name="T22" fmla="*/ 333 w 354"/>
                  <a:gd name="T23" fmla="*/ 80 h 247"/>
                  <a:gd name="T24" fmla="*/ 297 w 354"/>
                  <a:gd name="T25" fmla="*/ 57 h 247"/>
                  <a:gd name="T26" fmla="*/ 304 w 354"/>
                  <a:gd name="T27" fmla="*/ 24 h 247"/>
                  <a:gd name="T28" fmla="*/ 289 w 354"/>
                  <a:gd name="T29" fmla="*/ 0 h 247"/>
                  <a:gd name="T30" fmla="*/ 211 w 354"/>
                  <a:gd name="T31" fmla="*/ 4 h 247"/>
                  <a:gd name="T32" fmla="*/ 133 w 354"/>
                  <a:gd name="T33" fmla="*/ 7 h 247"/>
                  <a:gd name="T34" fmla="*/ 6 w 354"/>
                  <a:gd name="T35" fmla="*/ 13 h 24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4"/>
                  <a:gd name="T55" fmla="*/ 0 h 247"/>
                  <a:gd name="T56" fmla="*/ 354 w 354"/>
                  <a:gd name="T57" fmla="*/ 247 h 24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4" h="247">
                    <a:moveTo>
                      <a:pt x="6" y="13"/>
                    </a:moveTo>
                    <a:lnTo>
                      <a:pt x="0" y="57"/>
                    </a:lnTo>
                    <a:lnTo>
                      <a:pt x="8" y="103"/>
                    </a:lnTo>
                    <a:lnTo>
                      <a:pt x="41" y="197"/>
                    </a:lnTo>
                    <a:lnTo>
                      <a:pt x="59" y="247"/>
                    </a:lnTo>
                    <a:lnTo>
                      <a:pt x="267" y="235"/>
                    </a:lnTo>
                    <a:lnTo>
                      <a:pt x="301" y="247"/>
                    </a:lnTo>
                    <a:lnTo>
                      <a:pt x="322" y="199"/>
                    </a:lnTo>
                    <a:lnTo>
                      <a:pt x="314" y="165"/>
                    </a:lnTo>
                    <a:lnTo>
                      <a:pt x="349" y="158"/>
                    </a:lnTo>
                    <a:lnTo>
                      <a:pt x="354" y="104"/>
                    </a:lnTo>
                    <a:lnTo>
                      <a:pt x="333" y="80"/>
                    </a:lnTo>
                    <a:lnTo>
                      <a:pt x="297" y="57"/>
                    </a:lnTo>
                    <a:lnTo>
                      <a:pt x="304" y="24"/>
                    </a:lnTo>
                    <a:lnTo>
                      <a:pt x="289" y="0"/>
                    </a:lnTo>
                    <a:lnTo>
                      <a:pt x="211" y="4"/>
                    </a:lnTo>
                    <a:lnTo>
                      <a:pt x="133" y="7"/>
                    </a:lnTo>
                    <a:lnTo>
                      <a:pt x="6" y="13"/>
                    </a:lnTo>
                    <a:close/>
                  </a:path>
                </a:pathLst>
              </a:custGeom>
              <a:grpFill/>
              <a:ln w="6350">
                <a:solidFill>
                  <a:schemeClr val="bg1"/>
                </a:solidFill>
                <a:round/>
                <a:headEnd/>
                <a:tailEnd/>
              </a:ln>
            </p:spPr>
            <p:txBody>
              <a:bodyPr/>
              <a:lstStyle/>
              <a:p>
                <a:pPr>
                  <a:defRPr/>
                </a:pPr>
                <a:endParaRPr lang="en-GB"/>
              </a:p>
            </p:txBody>
          </p:sp>
          <p:sp>
            <p:nvSpPr>
              <p:cNvPr id="56" name="Freeform 40">
                <a:extLst>
                  <a:ext uri="{FF2B5EF4-FFF2-40B4-BE49-F238E27FC236}">
                    <a16:creationId xmlns:a16="http://schemas.microsoft.com/office/drawing/2014/main" id="{E1A3CFA2-E893-438C-8CE1-A3037AE6A030}"/>
                  </a:ext>
                </a:extLst>
              </p:cNvPr>
              <p:cNvSpPr>
                <a:spLocks/>
              </p:cNvSpPr>
              <p:nvPr/>
            </p:nvSpPr>
            <p:spPr bwMode="auto">
              <a:xfrm>
                <a:off x="3290" y="1768"/>
                <a:ext cx="253" cy="451"/>
              </a:xfrm>
              <a:custGeom>
                <a:avLst/>
                <a:gdLst>
                  <a:gd name="T0" fmla="*/ 47 w 253"/>
                  <a:gd name="T1" fmla="*/ 26 h 451"/>
                  <a:gd name="T2" fmla="*/ 192 w 253"/>
                  <a:gd name="T3" fmla="*/ 0 h 451"/>
                  <a:gd name="T4" fmla="*/ 215 w 253"/>
                  <a:gd name="T5" fmla="*/ 56 h 451"/>
                  <a:gd name="T6" fmla="*/ 245 w 253"/>
                  <a:gd name="T7" fmla="*/ 286 h 451"/>
                  <a:gd name="T8" fmla="*/ 253 w 253"/>
                  <a:gd name="T9" fmla="*/ 317 h 451"/>
                  <a:gd name="T10" fmla="*/ 230 w 253"/>
                  <a:gd name="T11" fmla="*/ 378 h 451"/>
                  <a:gd name="T12" fmla="*/ 230 w 253"/>
                  <a:gd name="T13" fmla="*/ 420 h 451"/>
                  <a:gd name="T14" fmla="*/ 204 w 253"/>
                  <a:gd name="T15" fmla="*/ 415 h 451"/>
                  <a:gd name="T16" fmla="*/ 205 w 253"/>
                  <a:gd name="T17" fmla="*/ 451 h 451"/>
                  <a:gd name="T18" fmla="*/ 178 w 253"/>
                  <a:gd name="T19" fmla="*/ 436 h 451"/>
                  <a:gd name="T20" fmla="*/ 164 w 253"/>
                  <a:gd name="T21" fmla="*/ 441 h 451"/>
                  <a:gd name="T22" fmla="*/ 143 w 253"/>
                  <a:gd name="T23" fmla="*/ 438 h 451"/>
                  <a:gd name="T24" fmla="*/ 128 w 253"/>
                  <a:gd name="T25" fmla="*/ 384 h 451"/>
                  <a:gd name="T26" fmla="*/ 98 w 253"/>
                  <a:gd name="T27" fmla="*/ 367 h 451"/>
                  <a:gd name="T28" fmla="*/ 98 w 253"/>
                  <a:gd name="T29" fmla="*/ 309 h 451"/>
                  <a:gd name="T30" fmla="*/ 69 w 253"/>
                  <a:gd name="T31" fmla="*/ 317 h 451"/>
                  <a:gd name="T32" fmla="*/ 52 w 253"/>
                  <a:gd name="T33" fmla="*/ 274 h 451"/>
                  <a:gd name="T34" fmla="*/ 0 w 253"/>
                  <a:gd name="T35" fmla="*/ 225 h 451"/>
                  <a:gd name="T36" fmla="*/ 38 w 253"/>
                  <a:gd name="T37" fmla="*/ 147 h 451"/>
                  <a:gd name="T38" fmla="*/ 27 w 253"/>
                  <a:gd name="T39" fmla="*/ 111 h 451"/>
                  <a:gd name="T40" fmla="*/ 65 w 253"/>
                  <a:gd name="T41" fmla="*/ 104 h 451"/>
                  <a:gd name="T42" fmla="*/ 69 w 253"/>
                  <a:gd name="T43" fmla="*/ 53 h 451"/>
                  <a:gd name="T44" fmla="*/ 47 w 253"/>
                  <a:gd name="T45" fmla="*/ 26 h 45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3"/>
                  <a:gd name="T70" fmla="*/ 0 h 451"/>
                  <a:gd name="T71" fmla="*/ 253 w 253"/>
                  <a:gd name="T72" fmla="*/ 451 h 45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3" h="451">
                    <a:moveTo>
                      <a:pt x="47" y="26"/>
                    </a:moveTo>
                    <a:lnTo>
                      <a:pt x="192" y="0"/>
                    </a:lnTo>
                    <a:lnTo>
                      <a:pt x="215" y="56"/>
                    </a:lnTo>
                    <a:lnTo>
                      <a:pt x="245" y="286"/>
                    </a:lnTo>
                    <a:lnTo>
                      <a:pt x="253" y="317"/>
                    </a:lnTo>
                    <a:lnTo>
                      <a:pt x="230" y="378"/>
                    </a:lnTo>
                    <a:lnTo>
                      <a:pt x="230" y="420"/>
                    </a:lnTo>
                    <a:lnTo>
                      <a:pt x="204" y="415"/>
                    </a:lnTo>
                    <a:lnTo>
                      <a:pt x="205" y="451"/>
                    </a:lnTo>
                    <a:lnTo>
                      <a:pt x="178" y="436"/>
                    </a:lnTo>
                    <a:lnTo>
                      <a:pt x="164" y="441"/>
                    </a:lnTo>
                    <a:lnTo>
                      <a:pt x="143" y="438"/>
                    </a:lnTo>
                    <a:lnTo>
                      <a:pt x="128" y="384"/>
                    </a:lnTo>
                    <a:lnTo>
                      <a:pt x="98" y="367"/>
                    </a:lnTo>
                    <a:lnTo>
                      <a:pt x="98" y="309"/>
                    </a:lnTo>
                    <a:lnTo>
                      <a:pt x="69" y="317"/>
                    </a:lnTo>
                    <a:lnTo>
                      <a:pt x="52" y="274"/>
                    </a:lnTo>
                    <a:lnTo>
                      <a:pt x="0" y="225"/>
                    </a:lnTo>
                    <a:lnTo>
                      <a:pt x="38" y="147"/>
                    </a:lnTo>
                    <a:lnTo>
                      <a:pt x="27" y="111"/>
                    </a:lnTo>
                    <a:lnTo>
                      <a:pt x="65" y="104"/>
                    </a:lnTo>
                    <a:lnTo>
                      <a:pt x="69" y="53"/>
                    </a:lnTo>
                    <a:lnTo>
                      <a:pt x="47" y="26"/>
                    </a:lnTo>
                    <a:close/>
                  </a:path>
                </a:pathLst>
              </a:custGeom>
              <a:grpFill/>
              <a:ln w="6350">
                <a:solidFill>
                  <a:schemeClr val="bg1"/>
                </a:solidFill>
                <a:round/>
                <a:headEnd/>
                <a:tailEnd/>
              </a:ln>
            </p:spPr>
            <p:txBody>
              <a:bodyPr/>
              <a:lstStyle/>
              <a:p>
                <a:pPr>
                  <a:defRPr/>
                </a:pPr>
                <a:endParaRPr lang="en-GB"/>
              </a:p>
            </p:txBody>
          </p:sp>
          <p:sp>
            <p:nvSpPr>
              <p:cNvPr id="57" name="Freeform 41">
                <a:extLst>
                  <a:ext uri="{FF2B5EF4-FFF2-40B4-BE49-F238E27FC236}">
                    <a16:creationId xmlns:a16="http://schemas.microsoft.com/office/drawing/2014/main" id="{E31AE2D7-C441-465F-A6E6-2B61AE6477BA}"/>
                  </a:ext>
                </a:extLst>
              </p:cNvPr>
              <p:cNvSpPr>
                <a:spLocks/>
              </p:cNvSpPr>
              <p:nvPr/>
            </p:nvSpPr>
            <p:spPr bwMode="auto">
              <a:xfrm>
                <a:off x="4206" y="1689"/>
                <a:ext cx="92" cy="196"/>
              </a:xfrm>
              <a:custGeom>
                <a:avLst/>
                <a:gdLst>
                  <a:gd name="T0" fmla="*/ 17 w 92"/>
                  <a:gd name="T1" fmla="*/ 2 h 196"/>
                  <a:gd name="T2" fmla="*/ 39 w 92"/>
                  <a:gd name="T3" fmla="*/ 0 h 196"/>
                  <a:gd name="T4" fmla="*/ 82 w 92"/>
                  <a:gd name="T5" fmla="*/ 30 h 196"/>
                  <a:gd name="T6" fmla="*/ 76 w 92"/>
                  <a:gd name="T7" fmla="*/ 53 h 196"/>
                  <a:gd name="T8" fmla="*/ 91 w 92"/>
                  <a:gd name="T9" fmla="*/ 69 h 196"/>
                  <a:gd name="T10" fmla="*/ 92 w 92"/>
                  <a:gd name="T11" fmla="*/ 160 h 196"/>
                  <a:gd name="T12" fmla="*/ 77 w 92"/>
                  <a:gd name="T13" fmla="*/ 196 h 196"/>
                  <a:gd name="T14" fmla="*/ 59 w 92"/>
                  <a:gd name="T15" fmla="*/ 183 h 196"/>
                  <a:gd name="T16" fmla="*/ 41 w 92"/>
                  <a:gd name="T17" fmla="*/ 182 h 196"/>
                  <a:gd name="T18" fmla="*/ 9 w 92"/>
                  <a:gd name="T19" fmla="*/ 163 h 196"/>
                  <a:gd name="T20" fmla="*/ 33 w 92"/>
                  <a:gd name="T21" fmla="*/ 105 h 196"/>
                  <a:gd name="T22" fmla="*/ 0 w 92"/>
                  <a:gd name="T23" fmla="*/ 75 h 196"/>
                  <a:gd name="T24" fmla="*/ 17 w 92"/>
                  <a:gd name="T25" fmla="*/ 2 h 19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2"/>
                  <a:gd name="T40" fmla="*/ 0 h 196"/>
                  <a:gd name="T41" fmla="*/ 92 w 92"/>
                  <a:gd name="T42" fmla="*/ 196 h 19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2" h="196">
                    <a:moveTo>
                      <a:pt x="17" y="2"/>
                    </a:moveTo>
                    <a:lnTo>
                      <a:pt x="39" y="0"/>
                    </a:lnTo>
                    <a:lnTo>
                      <a:pt x="82" y="30"/>
                    </a:lnTo>
                    <a:lnTo>
                      <a:pt x="76" y="53"/>
                    </a:lnTo>
                    <a:lnTo>
                      <a:pt x="91" y="69"/>
                    </a:lnTo>
                    <a:lnTo>
                      <a:pt x="92" y="160"/>
                    </a:lnTo>
                    <a:lnTo>
                      <a:pt x="77" y="196"/>
                    </a:lnTo>
                    <a:lnTo>
                      <a:pt x="59" y="183"/>
                    </a:lnTo>
                    <a:lnTo>
                      <a:pt x="41" y="182"/>
                    </a:lnTo>
                    <a:lnTo>
                      <a:pt x="9" y="163"/>
                    </a:lnTo>
                    <a:lnTo>
                      <a:pt x="33" y="105"/>
                    </a:lnTo>
                    <a:lnTo>
                      <a:pt x="0" y="75"/>
                    </a:lnTo>
                    <a:lnTo>
                      <a:pt x="17" y="2"/>
                    </a:lnTo>
                    <a:close/>
                  </a:path>
                </a:pathLst>
              </a:custGeom>
              <a:grpFill/>
              <a:ln w="6350">
                <a:solidFill>
                  <a:schemeClr val="bg1"/>
                </a:solidFill>
                <a:round/>
                <a:headEnd/>
                <a:tailEnd/>
              </a:ln>
            </p:spPr>
            <p:txBody>
              <a:bodyPr/>
              <a:lstStyle/>
              <a:p>
                <a:pPr>
                  <a:defRPr/>
                </a:pPr>
                <a:endParaRPr lang="en-GB"/>
              </a:p>
            </p:txBody>
          </p:sp>
          <p:sp>
            <p:nvSpPr>
              <p:cNvPr id="58" name="Freeform 42">
                <a:extLst>
                  <a:ext uri="{FF2B5EF4-FFF2-40B4-BE49-F238E27FC236}">
                    <a16:creationId xmlns:a16="http://schemas.microsoft.com/office/drawing/2014/main" id="{00000453-7A9F-4A08-8FC2-45EE87F8674C}"/>
                  </a:ext>
                </a:extLst>
              </p:cNvPr>
              <p:cNvSpPr>
                <a:spLocks/>
              </p:cNvSpPr>
              <p:nvPr/>
            </p:nvSpPr>
            <p:spPr bwMode="auto">
              <a:xfrm>
                <a:off x="4277" y="1604"/>
                <a:ext cx="113" cy="93"/>
              </a:xfrm>
              <a:custGeom>
                <a:avLst/>
                <a:gdLst>
                  <a:gd name="T0" fmla="*/ 0 w 113"/>
                  <a:gd name="T1" fmla="*/ 23 h 93"/>
                  <a:gd name="T2" fmla="*/ 87 w 113"/>
                  <a:gd name="T3" fmla="*/ 0 h 93"/>
                  <a:gd name="T4" fmla="*/ 113 w 113"/>
                  <a:gd name="T5" fmla="*/ 42 h 93"/>
                  <a:gd name="T6" fmla="*/ 98 w 113"/>
                  <a:gd name="T7" fmla="*/ 61 h 93"/>
                  <a:gd name="T8" fmla="*/ 70 w 113"/>
                  <a:gd name="T9" fmla="*/ 54 h 93"/>
                  <a:gd name="T10" fmla="*/ 28 w 113"/>
                  <a:gd name="T11" fmla="*/ 93 h 93"/>
                  <a:gd name="T12" fmla="*/ 5 w 113"/>
                  <a:gd name="T13" fmla="*/ 73 h 93"/>
                  <a:gd name="T14" fmla="*/ 0 w 113"/>
                  <a:gd name="T15" fmla="*/ 23 h 93"/>
                  <a:gd name="T16" fmla="*/ 0 60000 65536"/>
                  <a:gd name="T17" fmla="*/ 0 60000 65536"/>
                  <a:gd name="T18" fmla="*/ 0 60000 65536"/>
                  <a:gd name="T19" fmla="*/ 0 60000 65536"/>
                  <a:gd name="T20" fmla="*/ 0 60000 65536"/>
                  <a:gd name="T21" fmla="*/ 0 60000 65536"/>
                  <a:gd name="T22" fmla="*/ 0 60000 65536"/>
                  <a:gd name="T23" fmla="*/ 0 60000 65536"/>
                  <a:gd name="T24" fmla="*/ 0 w 113"/>
                  <a:gd name="T25" fmla="*/ 0 h 93"/>
                  <a:gd name="T26" fmla="*/ 113 w 113"/>
                  <a:gd name="T27" fmla="*/ 93 h 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3" h="93">
                    <a:moveTo>
                      <a:pt x="0" y="23"/>
                    </a:moveTo>
                    <a:lnTo>
                      <a:pt x="87" y="0"/>
                    </a:lnTo>
                    <a:lnTo>
                      <a:pt x="113" y="42"/>
                    </a:lnTo>
                    <a:lnTo>
                      <a:pt x="98" y="61"/>
                    </a:lnTo>
                    <a:lnTo>
                      <a:pt x="70" y="54"/>
                    </a:lnTo>
                    <a:lnTo>
                      <a:pt x="28" y="93"/>
                    </a:lnTo>
                    <a:lnTo>
                      <a:pt x="5" y="73"/>
                    </a:lnTo>
                    <a:lnTo>
                      <a:pt x="0" y="23"/>
                    </a:lnTo>
                    <a:close/>
                  </a:path>
                </a:pathLst>
              </a:custGeom>
              <a:grpFill/>
              <a:ln w="6350">
                <a:solidFill>
                  <a:schemeClr val="bg1"/>
                </a:solidFill>
                <a:round/>
                <a:headEnd/>
                <a:tailEnd/>
              </a:ln>
            </p:spPr>
            <p:txBody>
              <a:bodyPr/>
              <a:lstStyle/>
              <a:p>
                <a:pPr>
                  <a:defRPr/>
                </a:pPr>
                <a:endParaRPr lang="en-GB"/>
              </a:p>
            </p:txBody>
          </p:sp>
          <p:sp>
            <p:nvSpPr>
              <p:cNvPr id="59" name="Freeform 43">
                <a:extLst>
                  <a:ext uri="{FF2B5EF4-FFF2-40B4-BE49-F238E27FC236}">
                    <a16:creationId xmlns:a16="http://schemas.microsoft.com/office/drawing/2014/main" id="{7FF2E43F-92ED-4A99-BECB-35FA8F5659FD}"/>
                  </a:ext>
                </a:extLst>
              </p:cNvPr>
              <p:cNvSpPr>
                <a:spLocks/>
              </p:cNvSpPr>
              <p:nvPr/>
            </p:nvSpPr>
            <p:spPr bwMode="auto">
              <a:xfrm>
                <a:off x="4364" y="1595"/>
                <a:ext cx="57" cy="51"/>
              </a:xfrm>
              <a:custGeom>
                <a:avLst/>
                <a:gdLst>
                  <a:gd name="T0" fmla="*/ 0 w 57"/>
                  <a:gd name="T1" fmla="*/ 9 h 51"/>
                  <a:gd name="T2" fmla="*/ 24 w 57"/>
                  <a:gd name="T3" fmla="*/ 0 h 51"/>
                  <a:gd name="T4" fmla="*/ 57 w 57"/>
                  <a:gd name="T5" fmla="*/ 26 h 51"/>
                  <a:gd name="T6" fmla="*/ 50 w 57"/>
                  <a:gd name="T7" fmla="*/ 33 h 51"/>
                  <a:gd name="T8" fmla="*/ 34 w 57"/>
                  <a:gd name="T9" fmla="*/ 33 h 51"/>
                  <a:gd name="T10" fmla="*/ 26 w 57"/>
                  <a:gd name="T11" fmla="*/ 51 h 51"/>
                  <a:gd name="T12" fmla="*/ 0 w 57"/>
                  <a:gd name="T13" fmla="*/ 9 h 51"/>
                  <a:gd name="T14" fmla="*/ 0 60000 65536"/>
                  <a:gd name="T15" fmla="*/ 0 60000 65536"/>
                  <a:gd name="T16" fmla="*/ 0 60000 65536"/>
                  <a:gd name="T17" fmla="*/ 0 60000 65536"/>
                  <a:gd name="T18" fmla="*/ 0 60000 65536"/>
                  <a:gd name="T19" fmla="*/ 0 60000 65536"/>
                  <a:gd name="T20" fmla="*/ 0 60000 65536"/>
                  <a:gd name="T21" fmla="*/ 0 w 57"/>
                  <a:gd name="T22" fmla="*/ 0 h 51"/>
                  <a:gd name="T23" fmla="*/ 57 w 57"/>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51">
                    <a:moveTo>
                      <a:pt x="0" y="9"/>
                    </a:moveTo>
                    <a:lnTo>
                      <a:pt x="24" y="0"/>
                    </a:lnTo>
                    <a:lnTo>
                      <a:pt x="57" y="26"/>
                    </a:lnTo>
                    <a:lnTo>
                      <a:pt x="50" y="33"/>
                    </a:lnTo>
                    <a:lnTo>
                      <a:pt x="34" y="33"/>
                    </a:lnTo>
                    <a:lnTo>
                      <a:pt x="26" y="51"/>
                    </a:lnTo>
                    <a:lnTo>
                      <a:pt x="0" y="9"/>
                    </a:lnTo>
                    <a:close/>
                  </a:path>
                </a:pathLst>
              </a:custGeom>
              <a:grpFill/>
              <a:ln w="6350">
                <a:solidFill>
                  <a:schemeClr val="bg1"/>
                </a:solidFill>
                <a:round/>
                <a:headEnd/>
                <a:tailEnd/>
              </a:ln>
            </p:spPr>
            <p:txBody>
              <a:bodyPr/>
              <a:lstStyle/>
              <a:p>
                <a:pPr>
                  <a:defRPr/>
                </a:pPr>
                <a:endParaRPr lang="en-GB"/>
              </a:p>
            </p:txBody>
          </p:sp>
        </p:grpSp>
        <p:sp>
          <p:nvSpPr>
            <p:cNvPr id="31" name="Freeform 44">
              <a:extLst>
                <a:ext uri="{FF2B5EF4-FFF2-40B4-BE49-F238E27FC236}">
                  <a16:creationId xmlns:a16="http://schemas.microsoft.com/office/drawing/2014/main" id="{442B8ABC-B6E9-495F-94BC-225F7C2E55BE}"/>
                </a:ext>
              </a:extLst>
            </p:cNvPr>
            <p:cNvSpPr>
              <a:spLocks/>
            </p:cNvSpPr>
            <p:nvPr/>
          </p:nvSpPr>
          <p:spPr bwMode="auto">
            <a:xfrm>
              <a:off x="2030795" y="1914525"/>
              <a:ext cx="801377" cy="584200"/>
            </a:xfrm>
            <a:custGeom>
              <a:avLst/>
              <a:gdLst>
                <a:gd name="T0" fmla="*/ 134 w 389"/>
                <a:gd name="T1" fmla="*/ 0 h 307"/>
                <a:gd name="T2" fmla="*/ 245 w 389"/>
                <a:gd name="T3" fmla="*/ 24 h 307"/>
                <a:gd name="T4" fmla="*/ 328 w 389"/>
                <a:gd name="T5" fmla="*/ 39 h 307"/>
                <a:gd name="T6" fmla="*/ 369 w 389"/>
                <a:gd name="T7" fmla="*/ 46 h 307"/>
                <a:gd name="T8" fmla="*/ 411 w 389"/>
                <a:gd name="T9" fmla="*/ 51 h 307"/>
                <a:gd name="T10" fmla="*/ 466 w 389"/>
                <a:gd name="T11" fmla="*/ 59 h 307"/>
                <a:gd name="T12" fmla="*/ 535 w 389"/>
                <a:gd name="T13" fmla="*/ 68 h 307"/>
                <a:gd name="T14" fmla="*/ 489 w 389"/>
                <a:gd name="T15" fmla="*/ 307 h 307"/>
                <a:gd name="T16" fmla="*/ 282 w 389"/>
                <a:gd name="T17" fmla="*/ 273 h 307"/>
                <a:gd name="T18" fmla="*/ 255 w 389"/>
                <a:gd name="T19" fmla="*/ 288 h 307"/>
                <a:gd name="T20" fmla="*/ 216 w 389"/>
                <a:gd name="T21" fmla="*/ 265 h 307"/>
                <a:gd name="T22" fmla="*/ 184 w 389"/>
                <a:gd name="T23" fmla="*/ 288 h 307"/>
                <a:gd name="T24" fmla="*/ 154 w 389"/>
                <a:gd name="T25" fmla="*/ 268 h 307"/>
                <a:gd name="T26" fmla="*/ 68 w 389"/>
                <a:gd name="T27" fmla="*/ 265 h 307"/>
                <a:gd name="T28" fmla="*/ 81 w 389"/>
                <a:gd name="T29" fmla="*/ 226 h 307"/>
                <a:gd name="T30" fmla="*/ 18 w 389"/>
                <a:gd name="T31" fmla="*/ 222 h 307"/>
                <a:gd name="T32" fmla="*/ 13 w 389"/>
                <a:gd name="T33" fmla="*/ 200 h 307"/>
                <a:gd name="T34" fmla="*/ 25 w 389"/>
                <a:gd name="T35" fmla="*/ 177 h 307"/>
                <a:gd name="T36" fmla="*/ 11 w 389"/>
                <a:gd name="T37" fmla="*/ 155 h 307"/>
                <a:gd name="T38" fmla="*/ 12 w 389"/>
                <a:gd name="T39" fmla="*/ 96 h 307"/>
                <a:gd name="T40" fmla="*/ 0 w 389"/>
                <a:gd name="T41" fmla="*/ 50 h 307"/>
                <a:gd name="T42" fmla="*/ 5 w 389"/>
                <a:gd name="T43" fmla="*/ 32 h 307"/>
                <a:gd name="T44" fmla="*/ 34 w 389"/>
                <a:gd name="T45" fmla="*/ 39 h 307"/>
                <a:gd name="T46" fmla="*/ 63 w 389"/>
                <a:gd name="T47" fmla="*/ 66 h 307"/>
                <a:gd name="T48" fmla="*/ 115 w 389"/>
                <a:gd name="T49" fmla="*/ 72 h 307"/>
                <a:gd name="T50" fmla="*/ 129 w 389"/>
                <a:gd name="T51" fmla="*/ 94 h 307"/>
                <a:gd name="T52" fmla="*/ 103 w 389"/>
                <a:gd name="T53" fmla="*/ 94 h 307"/>
                <a:gd name="T54" fmla="*/ 100 w 389"/>
                <a:gd name="T55" fmla="*/ 113 h 307"/>
                <a:gd name="T56" fmla="*/ 115 w 389"/>
                <a:gd name="T57" fmla="*/ 115 h 307"/>
                <a:gd name="T58" fmla="*/ 120 w 389"/>
                <a:gd name="T59" fmla="*/ 134 h 307"/>
                <a:gd name="T60" fmla="*/ 89 w 389"/>
                <a:gd name="T61" fmla="*/ 148 h 307"/>
                <a:gd name="T62" fmla="*/ 89 w 389"/>
                <a:gd name="T63" fmla="*/ 161 h 307"/>
                <a:gd name="T64" fmla="*/ 124 w 389"/>
                <a:gd name="T65" fmla="*/ 161 h 307"/>
                <a:gd name="T66" fmla="*/ 134 w 389"/>
                <a:gd name="T67" fmla="*/ 128 h 307"/>
                <a:gd name="T68" fmla="*/ 162 w 389"/>
                <a:gd name="T69" fmla="*/ 108 h 307"/>
                <a:gd name="T70" fmla="*/ 129 w 389"/>
                <a:gd name="T71" fmla="*/ 57 h 307"/>
                <a:gd name="T72" fmla="*/ 150 w 389"/>
                <a:gd name="T73" fmla="*/ 40 h 307"/>
                <a:gd name="T74" fmla="*/ 134 w 389"/>
                <a:gd name="T75" fmla="*/ 0 h 30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89"/>
                <a:gd name="T115" fmla="*/ 0 h 307"/>
                <a:gd name="T116" fmla="*/ 389 w 389"/>
                <a:gd name="T117" fmla="*/ 307 h 30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89" h="307">
                  <a:moveTo>
                    <a:pt x="98" y="0"/>
                  </a:moveTo>
                  <a:lnTo>
                    <a:pt x="178" y="24"/>
                  </a:lnTo>
                  <a:lnTo>
                    <a:pt x="239" y="39"/>
                  </a:lnTo>
                  <a:lnTo>
                    <a:pt x="269" y="46"/>
                  </a:lnTo>
                  <a:lnTo>
                    <a:pt x="299" y="51"/>
                  </a:lnTo>
                  <a:lnTo>
                    <a:pt x="340" y="59"/>
                  </a:lnTo>
                  <a:lnTo>
                    <a:pt x="389" y="68"/>
                  </a:lnTo>
                  <a:lnTo>
                    <a:pt x="357" y="307"/>
                  </a:lnTo>
                  <a:lnTo>
                    <a:pt x="206" y="273"/>
                  </a:lnTo>
                  <a:lnTo>
                    <a:pt x="186" y="288"/>
                  </a:lnTo>
                  <a:lnTo>
                    <a:pt x="158" y="265"/>
                  </a:lnTo>
                  <a:lnTo>
                    <a:pt x="134" y="288"/>
                  </a:lnTo>
                  <a:lnTo>
                    <a:pt x="112" y="268"/>
                  </a:lnTo>
                  <a:lnTo>
                    <a:pt x="50" y="265"/>
                  </a:lnTo>
                  <a:lnTo>
                    <a:pt x="59" y="226"/>
                  </a:lnTo>
                  <a:lnTo>
                    <a:pt x="14" y="222"/>
                  </a:lnTo>
                  <a:lnTo>
                    <a:pt x="9" y="200"/>
                  </a:lnTo>
                  <a:lnTo>
                    <a:pt x="18" y="177"/>
                  </a:lnTo>
                  <a:lnTo>
                    <a:pt x="7" y="155"/>
                  </a:lnTo>
                  <a:lnTo>
                    <a:pt x="8" y="96"/>
                  </a:lnTo>
                  <a:lnTo>
                    <a:pt x="0" y="50"/>
                  </a:lnTo>
                  <a:lnTo>
                    <a:pt x="5" y="32"/>
                  </a:lnTo>
                  <a:lnTo>
                    <a:pt x="25" y="39"/>
                  </a:lnTo>
                  <a:lnTo>
                    <a:pt x="46" y="66"/>
                  </a:lnTo>
                  <a:lnTo>
                    <a:pt x="84" y="72"/>
                  </a:lnTo>
                  <a:lnTo>
                    <a:pt x="94" y="94"/>
                  </a:lnTo>
                  <a:lnTo>
                    <a:pt x="75" y="94"/>
                  </a:lnTo>
                  <a:lnTo>
                    <a:pt x="73" y="113"/>
                  </a:lnTo>
                  <a:lnTo>
                    <a:pt x="84" y="115"/>
                  </a:lnTo>
                  <a:lnTo>
                    <a:pt x="88" y="134"/>
                  </a:lnTo>
                  <a:lnTo>
                    <a:pt x="65" y="148"/>
                  </a:lnTo>
                  <a:lnTo>
                    <a:pt x="65" y="161"/>
                  </a:lnTo>
                  <a:lnTo>
                    <a:pt x="91" y="161"/>
                  </a:lnTo>
                  <a:lnTo>
                    <a:pt x="98" y="128"/>
                  </a:lnTo>
                  <a:lnTo>
                    <a:pt x="118" y="108"/>
                  </a:lnTo>
                  <a:lnTo>
                    <a:pt x="94" y="57"/>
                  </a:lnTo>
                  <a:lnTo>
                    <a:pt x="109" y="40"/>
                  </a:lnTo>
                  <a:lnTo>
                    <a:pt x="98" y="0"/>
                  </a:lnTo>
                  <a:close/>
                </a:path>
              </a:pathLst>
            </a:custGeom>
            <a:grpFill/>
            <a:ln w="6350">
              <a:solidFill>
                <a:schemeClr val="bg1"/>
              </a:solidFill>
              <a:round/>
              <a:headEnd/>
              <a:tailEnd/>
            </a:ln>
          </p:spPr>
          <p:txBody>
            <a:bodyPr/>
            <a:lstStyle/>
            <a:p>
              <a:pPr>
                <a:defRPr/>
              </a:pPr>
              <a:endParaRPr lang="en-GB"/>
            </a:p>
          </p:txBody>
        </p:sp>
        <p:sp>
          <p:nvSpPr>
            <p:cNvPr id="32" name="Freeform 45">
              <a:extLst>
                <a:ext uri="{FF2B5EF4-FFF2-40B4-BE49-F238E27FC236}">
                  <a16:creationId xmlns:a16="http://schemas.microsoft.com/office/drawing/2014/main" id="{120EE865-432D-43B1-B243-8A95B5920700}"/>
                </a:ext>
              </a:extLst>
            </p:cNvPr>
            <p:cNvSpPr>
              <a:spLocks/>
            </p:cNvSpPr>
            <p:nvPr/>
          </p:nvSpPr>
          <p:spPr bwMode="auto">
            <a:xfrm>
              <a:off x="1839908" y="2336800"/>
              <a:ext cx="1002582" cy="760413"/>
            </a:xfrm>
            <a:custGeom>
              <a:avLst/>
              <a:gdLst>
                <a:gd name="T0" fmla="*/ 147 w 485"/>
                <a:gd name="T1" fmla="*/ 0 h 399"/>
                <a:gd name="T2" fmla="*/ 127 w 485"/>
                <a:gd name="T3" fmla="*/ 9 h 399"/>
                <a:gd name="T4" fmla="*/ 115 w 485"/>
                <a:gd name="T5" fmla="*/ 44 h 399"/>
                <a:gd name="T6" fmla="*/ 102 w 485"/>
                <a:gd name="T7" fmla="*/ 73 h 399"/>
                <a:gd name="T8" fmla="*/ 94 w 485"/>
                <a:gd name="T9" fmla="*/ 97 h 399"/>
                <a:gd name="T10" fmla="*/ 81 w 485"/>
                <a:gd name="T11" fmla="*/ 123 h 399"/>
                <a:gd name="T12" fmla="*/ 67 w 485"/>
                <a:gd name="T13" fmla="*/ 149 h 399"/>
                <a:gd name="T14" fmla="*/ 50 w 485"/>
                <a:gd name="T15" fmla="*/ 177 h 399"/>
                <a:gd name="T16" fmla="*/ 26 w 485"/>
                <a:gd name="T17" fmla="*/ 210 h 399"/>
                <a:gd name="T18" fmla="*/ 0 w 485"/>
                <a:gd name="T19" fmla="*/ 241 h 399"/>
                <a:gd name="T20" fmla="*/ 0 w 485"/>
                <a:gd name="T21" fmla="*/ 311 h 399"/>
                <a:gd name="T22" fmla="*/ 376 w 485"/>
                <a:gd name="T23" fmla="*/ 371 h 399"/>
                <a:gd name="T24" fmla="*/ 552 w 485"/>
                <a:gd name="T25" fmla="*/ 399 h 399"/>
                <a:gd name="T26" fmla="*/ 587 w 485"/>
                <a:gd name="T27" fmla="*/ 260 h 399"/>
                <a:gd name="T28" fmla="*/ 610 w 485"/>
                <a:gd name="T29" fmla="*/ 249 h 399"/>
                <a:gd name="T30" fmla="*/ 588 w 485"/>
                <a:gd name="T31" fmla="*/ 218 h 399"/>
                <a:gd name="T32" fmla="*/ 600 w 485"/>
                <a:gd name="T33" fmla="*/ 186 h 399"/>
                <a:gd name="T34" fmla="*/ 670 w 485"/>
                <a:gd name="T35" fmla="*/ 133 h 399"/>
                <a:gd name="T36" fmla="*/ 621 w 485"/>
                <a:gd name="T37" fmla="*/ 85 h 399"/>
                <a:gd name="T38" fmla="*/ 412 w 485"/>
                <a:gd name="T39" fmla="*/ 51 h 399"/>
                <a:gd name="T40" fmla="*/ 386 w 485"/>
                <a:gd name="T41" fmla="*/ 65 h 399"/>
                <a:gd name="T42" fmla="*/ 346 w 485"/>
                <a:gd name="T43" fmla="*/ 42 h 399"/>
                <a:gd name="T44" fmla="*/ 312 w 485"/>
                <a:gd name="T45" fmla="*/ 66 h 399"/>
                <a:gd name="T46" fmla="*/ 281 w 485"/>
                <a:gd name="T47" fmla="*/ 42 h 399"/>
                <a:gd name="T48" fmla="*/ 197 w 485"/>
                <a:gd name="T49" fmla="*/ 43 h 399"/>
                <a:gd name="T50" fmla="*/ 209 w 485"/>
                <a:gd name="T51" fmla="*/ 4 h 399"/>
                <a:gd name="T52" fmla="*/ 147 w 485"/>
                <a:gd name="T53" fmla="*/ 0 h 39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85"/>
                <a:gd name="T82" fmla="*/ 0 h 399"/>
                <a:gd name="T83" fmla="*/ 485 w 485"/>
                <a:gd name="T84" fmla="*/ 399 h 39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85" h="399">
                  <a:moveTo>
                    <a:pt x="106" y="0"/>
                  </a:moveTo>
                  <a:lnTo>
                    <a:pt x="92" y="9"/>
                  </a:lnTo>
                  <a:lnTo>
                    <a:pt x="83" y="44"/>
                  </a:lnTo>
                  <a:lnTo>
                    <a:pt x="74" y="73"/>
                  </a:lnTo>
                  <a:lnTo>
                    <a:pt x="68" y="97"/>
                  </a:lnTo>
                  <a:lnTo>
                    <a:pt x="59" y="123"/>
                  </a:lnTo>
                  <a:lnTo>
                    <a:pt x="49" y="149"/>
                  </a:lnTo>
                  <a:lnTo>
                    <a:pt x="36" y="177"/>
                  </a:lnTo>
                  <a:lnTo>
                    <a:pt x="18" y="210"/>
                  </a:lnTo>
                  <a:lnTo>
                    <a:pt x="0" y="241"/>
                  </a:lnTo>
                  <a:lnTo>
                    <a:pt x="0" y="311"/>
                  </a:lnTo>
                  <a:lnTo>
                    <a:pt x="272" y="371"/>
                  </a:lnTo>
                  <a:lnTo>
                    <a:pt x="398" y="399"/>
                  </a:lnTo>
                  <a:lnTo>
                    <a:pt x="424" y="260"/>
                  </a:lnTo>
                  <a:lnTo>
                    <a:pt x="441" y="249"/>
                  </a:lnTo>
                  <a:lnTo>
                    <a:pt x="425" y="218"/>
                  </a:lnTo>
                  <a:lnTo>
                    <a:pt x="433" y="186"/>
                  </a:lnTo>
                  <a:lnTo>
                    <a:pt x="485" y="133"/>
                  </a:lnTo>
                  <a:lnTo>
                    <a:pt x="449" y="85"/>
                  </a:lnTo>
                  <a:lnTo>
                    <a:pt x="298" y="51"/>
                  </a:lnTo>
                  <a:lnTo>
                    <a:pt x="278" y="65"/>
                  </a:lnTo>
                  <a:lnTo>
                    <a:pt x="250" y="42"/>
                  </a:lnTo>
                  <a:lnTo>
                    <a:pt x="226" y="66"/>
                  </a:lnTo>
                  <a:lnTo>
                    <a:pt x="203" y="42"/>
                  </a:lnTo>
                  <a:lnTo>
                    <a:pt x="143" y="43"/>
                  </a:lnTo>
                  <a:lnTo>
                    <a:pt x="151" y="4"/>
                  </a:lnTo>
                  <a:lnTo>
                    <a:pt x="106" y="0"/>
                  </a:lnTo>
                  <a:close/>
                </a:path>
              </a:pathLst>
            </a:custGeom>
            <a:grpFill/>
            <a:ln w="6350">
              <a:solidFill>
                <a:schemeClr val="bg1"/>
              </a:solidFill>
              <a:round/>
              <a:headEnd/>
              <a:tailEnd/>
            </a:ln>
          </p:spPr>
          <p:txBody>
            <a:bodyPr/>
            <a:lstStyle/>
            <a:p>
              <a:pPr>
                <a:defRPr/>
              </a:pPr>
              <a:endParaRPr lang="en-GB"/>
            </a:p>
          </p:txBody>
        </p:sp>
        <p:sp>
          <p:nvSpPr>
            <p:cNvPr id="33" name="Freeform 46">
              <a:extLst>
                <a:ext uri="{FF2B5EF4-FFF2-40B4-BE49-F238E27FC236}">
                  <a16:creationId xmlns:a16="http://schemas.microsoft.com/office/drawing/2014/main" id="{D8772527-92BC-4CEC-BE0D-CE17009D2CF1}"/>
                </a:ext>
              </a:extLst>
            </p:cNvPr>
            <p:cNvSpPr>
              <a:spLocks/>
            </p:cNvSpPr>
            <p:nvPr/>
          </p:nvSpPr>
          <p:spPr bwMode="auto">
            <a:xfrm>
              <a:off x="1757363" y="2925763"/>
              <a:ext cx="1057612" cy="1619250"/>
            </a:xfrm>
            <a:custGeom>
              <a:avLst/>
              <a:gdLst>
                <a:gd name="T0" fmla="*/ 55 w 512"/>
                <a:gd name="T1" fmla="*/ 0 h 850"/>
                <a:gd name="T2" fmla="*/ 379 w 512"/>
                <a:gd name="T3" fmla="*/ 50 h 850"/>
                <a:gd name="T4" fmla="*/ 308 w 512"/>
                <a:gd name="T5" fmla="*/ 300 h 850"/>
                <a:gd name="T6" fmla="*/ 673 w 512"/>
                <a:gd name="T7" fmla="*/ 681 h 850"/>
                <a:gd name="T8" fmla="*/ 708 w 512"/>
                <a:gd name="T9" fmla="*/ 730 h 850"/>
                <a:gd name="T10" fmla="*/ 672 w 512"/>
                <a:gd name="T11" fmla="*/ 753 h 850"/>
                <a:gd name="T12" fmla="*/ 651 w 512"/>
                <a:gd name="T13" fmla="*/ 795 h 850"/>
                <a:gd name="T14" fmla="*/ 628 w 512"/>
                <a:gd name="T15" fmla="*/ 820 h 850"/>
                <a:gd name="T16" fmla="*/ 653 w 512"/>
                <a:gd name="T17" fmla="*/ 842 h 850"/>
                <a:gd name="T18" fmla="*/ 612 w 512"/>
                <a:gd name="T19" fmla="*/ 850 h 850"/>
                <a:gd name="T20" fmla="*/ 398 w 512"/>
                <a:gd name="T21" fmla="*/ 844 h 850"/>
                <a:gd name="T22" fmla="*/ 384 w 512"/>
                <a:gd name="T23" fmla="*/ 794 h 850"/>
                <a:gd name="T24" fmla="*/ 348 w 512"/>
                <a:gd name="T25" fmla="*/ 758 h 850"/>
                <a:gd name="T26" fmla="*/ 320 w 512"/>
                <a:gd name="T27" fmla="*/ 745 h 850"/>
                <a:gd name="T28" fmla="*/ 313 w 512"/>
                <a:gd name="T29" fmla="*/ 719 h 850"/>
                <a:gd name="T30" fmla="*/ 291 w 512"/>
                <a:gd name="T31" fmla="*/ 705 h 850"/>
                <a:gd name="T32" fmla="*/ 268 w 512"/>
                <a:gd name="T33" fmla="*/ 687 h 850"/>
                <a:gd name="T34" fmla="*/ 260 w 512"/>
                <a:gd name="T35" fmla="*/ 667 h 850"/>
                <a:gd name="T36" fmla="*/ 240 w 512"/>
                <a:gd name="T37" fmla="*/ 654 h 850"/>
                <a:gd name="T38" fmla="*/ 207 w 512"/>
                <a:gd name="T39" fmla="*/ 661 h 850"/>
                <a:gd name="T40" fmla="*/ 168 w 512"/>
                <a:gd name="T41" fmla="*/ 651 h 850"/>
                <a:gd name="T42" fmla="*/ 168 w 512"/>
                <a:gd name="T43" fmla="*/ 640 h 850"/>
                <a:gd name="T44" fmla="*/ 167 w 512"/>
                <a:gd name="T45" fmla="*/ 617 h 850"/>
                <a:gd name="T46" fmla="*/ 152 w 512"/>
                <a:gd name="T47" fmla="*/ 591 h 850"/>
                <a:gd name="T48" fmla="*/ 151 w 512"/>
                <a:gd name="T49" fmla="*/ 570 h 850"/>
                <a:gd name="T50" fmla="*/ 134 w 512"/>
                <a:gd name="T51" fmla="*/ 551 h 850"/>
                <a:gd name="T52" fmla="*/ 138 w 512"/>
                <a:gd name="T53" fmla="*/ 533 h 850"/>
                <a:gd name="T54" fmla="*/ 92 w 512"/>
                <a:gd name="T55" fmla="*/ 490 h 850"/>
                <a:gd name="T56" fmla="*/ 92 w 512"/>
                <a:gd name="T57" fmla="*/ 465 h 850"/>
                <a:gd name="T58" fmla="*/ 115 w 512"/>
                <a:gd name="T59" fmla="*/ 456 h 850"/>
                <a:gd name="T60" fmla="*/ 115 w 512"/>
                <a:gd name="T61" fmla="*/ 440 h 850"/>
                <a:gd name="T62" fmla="*/ 92 w 512"/>
                <a:gd name="T63" fmla="*/ 436 h 850"/>
                <a:gd name="T64" fmla="*/ 80 w 512"/>
                <a:gd name="T65" fmla="*/ 412 h 850"/>
                <a:gd name="T66" fmla="*/ 69 w 512"/>
                <a:gd name="T67" fmla="*/ 371 h 850"/>
                <a:gd name="T68" fmla="*/ 103 w 512"/>
                <a:gd name="T69" fmla="*/ 393 h 850"/>
                <a:gd name="T70" fmla="*/ 89 w 512"/>
                <a:gd name="T71" fmla="*/ 364 h 850"/>
                <a:gd name="T72" fmla="*/ 115 w 512"/>
                <a:gd name="T73" fmla="*/ 364 h 850"/>
                <a:gd name="T74" fmla="*/ 115 w 512"/>
                <a:gd name="T75" fmla="*/ 343 h 850"/>
                <a:gd name="T76" fmla="*/ 89 w 512"/>
                <a:gd name="T77" fmla="*/ 329 h 850"/>
                <a:gd name="T78" fmla="*/ 78 w 512"/>
                <a:gd name="T79" fmla="*/ 349 h 850"/>
                <a:gd name="T80" fmla="*/ 55 w 512"/>
                <a:gd name="T81" fmla="*/ 342 h 850"/>
                <a:gd name="T82" fmla="*/ 11 w 512"/>
                <a:gd name="T83" fmla="*/ 246 h 850"/>
                <a:gd name="T84" fmla="*/ 22 w 512"/>
                <a:gd name="T85" fmla="*/ 178 h 850"/>
                <a:gd name="T86" fmla="*/ 0 w 512"/>
                <a:gd name="T87" fmla="*/ 139 h 850"/>
                <a:gd name="T88" fmla="*/ 12 w 512"/>
                <a:gd name="T89" fmla="*/ 110 h 850"/>
                <a:gd name="T90" fmla="*/ 33 w 512"/>
                <a:gd name="T91" fmla="*/ 104 h 850"/>
                <a:gd name="T92" fmla="*/ 55 w 512"/>
                <a:gd name="T93" fmla="*/ 57 h 850"/>
                <a:gd name="T94" fmla="*/ 55 w 512"/>
                <a:gd name="T95" fmla="*/ 0 h 85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12"/>
                <a:gd name="T145" fmla="*/ 0 h 850"/>
                <a:gd name="T146" fmla="*/ 512 w 512"/>
                <a:gd name="T147" fmla="*/ 850 h 85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12" h="850">
                  <a:moveTo>
                    <a:pt x="40" y="0"/>
                  </a:moveTo>
                  <a:lnTo>
                    <a:pt x="275" y="50"/>
                  </a:lnTo>
                  <a:lnTo>
                    <a:pt x="223" y="300"/>
                  </a:lnTo>
                  <a:lnTo>
                    <a:pt x="488" y="681"/>
                  </a:lnTo>
                  <a:lnTo>
                    <a:pt x="512" y="730"/>
                  </a:lnTo>
                  <a:lnTo>
                    <a:pt x="487" y="753"/>
                  </a:lnTo>
                  <a:lnTo>
                    <a:pt x="471" y="795"/>
                  </a:lnTo>
                  <a:lnTo>
                    <a:pt x="455" y="820"/>
                  </a:lnTo>
                  <a:lnTo>
                    <a:pt x="472" y="842"/>
                  </a:lnTo>
                  <a:lnTo>
                    <a:pt x="444" y="850"/>
                  </a:lnTo>
                  <a:lnTo>
                    <a:pt x="289" y="844"/>
                  </a:lnTo>
                  <a:lnTo>
                    <a:pt x="279" y="794"/>
                  </a:lnTo>
                  <a:lnTo>
                    <a:pt x="252" y="758"/>
                  </a:lnTo>
                  <a:lnTo>
                    <a:pt x="232" y="745"/>
                  </a:lnTo>
                  <a:lnTo>
                    <a:pt x="227" y="719"/>
                  </a:lnTo>
                  <a:lnTo>
                    <a:pt x="210" y="705"/>
                  </a:lnTo>
                  <a:lnTo>
                    <a:pt x="194" y="687"/>
                  </a:lnTo>
                  <a:lnTo>
                    <a:pt x="188" y="667"/>
                  </a:lnTo>
                  <a:lnTo>
                    <a:pt x="173" y="654"/>
                  </a:lnTo>
                  <a:lnTo>
                    <a:pt x="149" y="661"/>
                  </a:lnTo>
                  <a:lnTo>
                    <a:pt x="122" y="651"/>
                  </a:lnTo>
                  <a:lnTo>
                    <a:pt x="122" y="640"/>
                  </a:lnTo>
                  <a:lnTo>
                    <a:pt x="121" y="617"/>
                  </a:lnTo>
                  <a:lnTo>
                    <a:pt x="110" y="591"/>
                  </a:lnTo>
                  <a:lnTo>
                    <a:pt x="109" y="570"/>
                  </a:lnTo>
                  <a:lnTo>
                    <a:pt x="97" y="551"/>
                  </a:lnTo>
                  <a:lnTo>
                    <a:pt x="100" y="533"/>
                  </a:lnTo>
                  <a:lnTo>
                    <a:pt x="66" y="490"/>
                  </a:lnTo>
                  <a:lnTo>
                    <a:pt x="66" y="465"/>
                  </a:lnTo>
                  <a:lnTo>
                    <a:pt x="83" y="456"/>
                  </a:lnTo>
                  <a:lnTo>
                    <a:pt x="83" y="440"/>
                  </a:lnTo>
                  <a:lnTo>
                    <a:pt x="66" y="436"/>
                  </a:lnTo>
                  <a:lnTo>
                    <a:pt x="58" y="412"/>
                  </a:lnTo>
                  <a:lnTo>
                    <a:pt x="50" y="371"/>
                  </a:lnTo>
                  <a:lnTo>
                    <a:pt x="75" y="393"/>
                  </a:lnTo>
                  <a:lnTo>
                    <a:pt x="65" y="364"/>
                  </a:lnTo>
                  <a:lnTo>
                    <a:pt x="83" y="364"/>
                  </a:lnTo>
                  <a:lnTo>
                    <a:pt x="83" y="343"/>
                  </a:lnTo>
                  <a:lnTo>
                    <a:pt x="65" y="329"/>
                  </a:lnTo>
                  <a:lnTo>
                    <a:pt x="56" y="349"/>
                  </a:lnTo>
                  <a:lnTo>
                    <a:pt x="40" y="342"/>
                  </a:lnTo>
                  <a:lnTo>
                    <a:pt x="7" y="246"/>
                  </a:lnTo>
                  <a:lnTo>
                    <a:pt x="16" y="178"/>
                  </a:lnTo>
                  <a:lnTo>
                    <a:pt x="0" y="139"/>
                  </a:lnTo>
                  <a:lnTo>
                    <a:pt x="8" y="110"/>
                  </a:lnTo>
                  <a:lnTo>
                    <a:pt x="24" y="104"/>
                  </a:lnTo>
                  <a:lnTo>
                    <a:pt x="40" y="57"/>
                  </a:lnTo>
                  <a:lnTo>
                    <a:pt x="40" y="0"/>
                  </a:lnTo>
                  <a:close/>
                </a:path>
              </a:pathLst>
            </a:custGeom>
            <a:grpFill/>
            <a:ln w="6350">
              <a:solidFill>
                <a:schemeClr val="bg1"/>
              </a:solidFill>
              <a:round/>
              <a:headEnd/>
              <a:tailEnd/>
            </a:ln>
          </p:spPr>
          <p:txBody>
            <a:bodyPr/>
            <a:lstStyle/>
            <a:p>
              <a:pPr>
                <a:defRPr/>
              </a:pPr>
              <a:endParaRPr lang="en-GB"/>
            </a:p>
          </p:txBody>
        </p:sp>
        <p:sp>
          <p:nvSpPr>
            <p:cNvPr id="34" name="Freeform 47">
              <a:extLst>
                <a:ext uri="{FF2B5EF4-FFF2-40B4-BE49-F238E27FC236}">
                  <a16:creationId xmlns:a16="http://schemas.microsoft.com/office/drawing/2014/main" id="{C2BE81C8-9672-45DA-87F4-C088CACB5C85}"/>
                </a:ext>
              </a:extLst>
            </p:cNvPr>
            <p:cNvSpPr>
              <a:spLocks/>
            </p:cNvSpPr>
            <p:nvPr/>
          </p:nvSpPr>
          <p:spPr bwMode="auto">
            <a:xfrm>
              <a:off x="2658483" y="2041525"/>
              <a:ext cx="722272" cy="1158875"/>
            </a:xfrm>
            <a:custGeom>
              <a:avLst/>
              <a:gdLst>
                <a:gd name="T0" fmla="*/ 117 w 349"/>
                <a:gd name="T1" fmla="*/ 0 h 608"/>
                <a:gd name="T2" fmla="*/ 72 w 349"/>
                <a:gd name="T3" fmla="*/ 238 h 608"/>
                <a:gd name="T4" fmla="*/ 118 w 349"/>
                <a:gd name="T5" fmla="*/ 288 h 608"/>
                <a:gd name="T6" fmla="*/ 47 w 349"/>
                <a:gd name="T7" fmla="*/ 341 h 608"/>
                <a:gd name="T8" fmla="*/ 37 w 349"/>
                <a:gd name="T9" fmla="*/ 378 h 608"/>
                <a:gd name="T10" fmla="*/ 58 w 349"/>
                <a:gd name="T11" fmla="*/ 404 h 608"/>
                <a:gd name="T12" fmla="*/ 37 w 349"/>
                <a:gd name="T13" fmla="*/ 416 h 608"/>
                <a:gd name="T14" fmla="*/ 0 w 349"/>
                <a:gd name="T15" fmla="*/ 554 h 608"/>
                <a:gd name="T16" fmla="*/ 230 w 349"/>
                <a:gd name="T17" fmla="*/ 586 h 608"/>
                <a:gd name="T18" fmla="*/ 451 w 349"/>
                <a:gd name="T19" fmla="*/ 608 h 608"/>
                <a:gd name="T20" fmla="*/ 472 w 349"/>
                <a:gd name="T21" fmla="*/ 482 h 608"/>
                <a:gd name="T22" fmla="*/ 485 w 349"/>
                <a:gd name="T23" fmla="*/ 413 h 608"/>
                <a:gd name="T24" fmla="*/ 464 w 349"/>
                <a:gd name="T25" fmla="*/ 388 h 608"/>
                <a:gd name="T26" fmla="*/ 414 w 349"/>
                <a:gd name="T27" fmla="*/ 395 h 608"/>
                <a:gd name="T28" fmla="*/ 346 w 349"/>
                <a:gd name="T29" fmla="*/ 401 h 608"/>
                <a:gd name="T30" fmla="*/ 338 w 349"/>
                <a:gd name="T31" fmla="*/ 345 h 608"/>
                <a:gd name="T32" fmla="*/ 257 w 349"/>
                <a:gd name="T33" fmla="*/ 299 h 608"/>
                <a:gd name="T34" fmla="*/ 268 w 349"/>
                <a:gd name="T35" fmla="*/ 270 h 608"/>
                <a:gd name="T36" fmla="*/ 275 w 349"/>
                <a:gd name="T37" fmla="*/ 218 h 608"/>
                <a:gd name="T38" fmla="*/ 175 w 349"/>
                <a:gd name="T39" fmla="*/ 106 h 608"/>
                <a:gd name="T40" fmla="*/ 188 w 349"/>
                <a:gd name="T41" fmla="*/ 7 h 608"/>
                <a:gd name="T42" fmla="*/ 117 w 349"/>
                <a:gd name="T43" fmla="*/ 0 h 6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9"/>
                <a:gd name="T67" fmla="*/ 0 h 608"/>
                <a:gd name="T68" fmla="*/ 349 w 349"/>
                <a:gd name="T69" fmla="*/ 608 h 60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9" h="608">
                  <a:moveTo>
                    <a:pt x="84" y="0"/>
                  </a:moveTo>
                  <a:lnTo>
                    <a:pt x="52" y="238"/>
                  </a:lnTo>
                  <a:lnTo>
                    <a:pt x="85" y="288"/>
                  </a:lnTo>
                  <a:lnTo>
                    <a:pt x="34" y="341"/>
                  </a:lnTo>
                  <a:lnTo>
                    <a:pt x="27" y="378"/>
                  </a:lnTo>
                  <a:lnTo>
                    <a:pt x="41" y="404"/>
                  </a:lnTo>
                  <a:lnTo>
                    <a:pt x="27" y="416"/>
                  </a:lnTo>
                  <a:lnTo>
                    <a:pt x="0" y="554"/>
                  </a:lnTo>
                  <a:lnTo>
                    <a:pt x="166" y="586"/>
                  </a:lnTo>
                  <a:lnTo>
                    <a:pt x="324" y="608"/>
                  </a:lnTo>
                  <a:lnTo>
                    <a:pt x="340" y="482"/>
                  </a:lnTo>
                  <a:lnTo>
                    <a:pt x="349" y="413"/>
                  </a:lnTo>
                  <a:lnTo>
                    <a:pt x="333" y="388"/>
                  </a:lnTo>
                  <a:lnTo>
                    <a:pt x="297" y="395"/>
                  </a:lnTo>
                  <a:lnTo>
                    <a:pt x="250" y="401"/>
                  </a:lnTo>
                  <a:lnTo>
                    <a:pt x="242" y="345"/>
                  </a:lnTo>
                  <a:lnTo>
                    <a:pt x="185" y="299"/>
                  </a:lnTo>
                  <a:lnTo>
                    <a:pt x="192" y="270"/>
                  </a:lnTo>
                  <a:lnTo>
                    <a:pt x="198" y="218"/>
                  </a:lnTo>
                  <a:lnTo>
                    <a:pt x="125" y="106"/>
                  </a:lnTo>
                  <a:lnTo>
                    <a:pt x="134" y="7"/>
                  </a:lnTo>
                  <a:lnTo>
                    <a:pt x="84" y="0"/>
                  </a:lnTo>
                  <a:close/>
                </a:path>
              </a:pathLst>
            </a:custGeom>
            <a:grpFill/>
            <a:ln w="6350">
              <a:solidFill>
                <a:schemeClr val="bg1"/>
              </a:solidFill>
              <a:round/>
              <a:headEnd/>
              <a:tailEnd/>
            </a:ln>
          </p:spPr>
          <p:txBody>
            <a:bodyPr/>
            <a:lstStyle/>
            <a:p>
              <a:pPr>
                <a:defRPr/>
              </a:pPr>
              <a:endParaRPr lang="en-GB"/>
            </a:p>
          </p:txBody>
        </p:sp>
        <p:sp>
          <p:nvSpPr>
            <p:cNvPr id="35" name="Freeform 48">
              <a:extLst>
                <a:ext uri="{FF2B5EF4-FFF2-40B4-BE49-F238E27FC236}">
                  <a16:creationId xmlns:a16="http://schemas.microsoft.com/office/drawing/2014/main" id="{5DE191FF-194F-4363-BFE9-A1559DFA5420}"/>
                </a:ext>
              </a:extLst>
            </p:cNvPr>
            <p:cNvSpPr>
              <a:spLocks/>
            </p:cNvSpPr>
            <p:nvPr/>
          </p:nvSpPr>
          <p:spPr bwMode="auto">
            <a:xfrm>
              <a:off x="5698902" y="4259263"/>
              <a:ext cx="433363" cy="750887"/>
            </a:xfrm>
            <a:custGeom>
              <a:avLst/>
              <a:gdLst>
                <a:gd name="T0" fmla="*/ 81 w 210"/>
                <a:gd name="T1" fmla="*/ 13 h 394"/>
                <a:gd name="T2" fmla="*/ 37 w 210"/>
                <a:gd name="T3" fmla="*/ 80 h 394"/>
                <a:gd name="T4" fmla="*/ 0 w 210"/>
                <a:gd name="T5" fmla="*/ 124 h 394"/>
                <a:gd name="T6" fmla="*/ 13 w 210"/>
                <a:gd name="T7" fmla="*/ 175 h 394"/>
                <a:gd name="T8" fmla="*/ 57 w 210"/>
                <a:gd name="T9" fmla="*/ 246 h 394"/>
                <a:gd name="T10" fmla="*/ 23 w 210"/>
                <a:gd name="T11" fmla="*/ 318 h 394"/>
                <a:gd name="T12" fmla="*/ 6 w 210"/>
                <a:gd name="T13" fmla="*/ 355 h 394"/>
                <a:gd name="T14" fmla="*/ 174 w 210"/>
                <a:gd name="T15" fmla="*/ 340 h 394"/>
                <a:gd name="T16" fmla="*/ 184 w 210"/>
                <a:gd name="T17" fmla="*/ 388 h 394"/>
                <a:gd name="T18" fmla="*/ 217 w 210"/>
                <a:gd name="T19" fmla="*/ 394 h 394"/>
                <a:gd name="T20" fmla="*/ 225 w 210"/>
                <a:gd name="T21" fmla="*/ 369 h 394"/>
                <a:gd name="T22" fmla="*/ 286 w 210"/>
                <a:gd name="T23" fmla="*/ 362 h 394"/>
                <a:gd name="T24" fmla="*/ 272 w 210"/>
                <a:gd name="T25" fmla="*/ 282 h 394"/>
                <a:gd name="T26" fmla="*/ 270 w 210"/>
                <a:gd name="T27" fmla="*/ 0 h 394"/>
                <a:gd name="T28" fmla="*/ 81 w 210"/>
                <a:gd name="T29" fmla="*/ 13 h 3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0"/>
                <a:gd name="T46" fmla="*/ 0 h 394"/>
                <a:gd name="T47" fmla="*/ 210 w 210"/>
                <a:gd name="T48" fmla="*/ 394 h 39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0" h="394">
                  <a:moveTo>
                    <a:pt x="59" y="13"/>
                  </a:moveTo>
                  <a:lnTo>
                    <a:pt x="27" y="80"/>
                  </a:lnTo>
                  <a:lnTo>
                    <a:pt x="0" y="124"/>
                  </a:lnTo>
                  <a:lnTo>
                    <a:pt x="9" y="175"/>
                  </a:lnTo>
                  <a:lnTo>
                    <a:pt x="42" y="246"/>
                  </a:lnTo>
                  <a:lnTo>
                    <a:pt x="17" y="318"/>
                  </a:lnTo>
                  <a:lnTo>
                    <a:pt x="6" y="355"/>
                  </a:lnTo>
                  <a:lnTo>
                    <a:pt x="128" y="340"/>
                  </a:lnTo>
                  <a:lnTo>
                    <a:pt x="134" y="388"/>
                  </a:lnTo>
                  <a:lnTo>
                    <a:pt x="159" y="394"/>
                  </a:lnTo>
                  <a:lnTo>
                    <a:pt x="165" y="369"/>
                  </a:lnTo>
                  <a:lnTo>
                    <a:pt x="210" y="362"/>
                  </a:lnTo>
                  <a:lnTo>
                    <a:pt x="200" y="282"/>
                  </a:lnTo>
                  <a:lnTo>
                    <a:pt x="198" y="0"/>
                  </a:lnTo>
                  <a:lnTo>
                    <a:pt x="59" y="13"/>
                  </a:lnTo>
                  <a:close/>
                </a:path>
              </a:pathLst>
            </a:custGeom>
            <a:grpFill/>
            <a:ln w="6350">
              <a:solidFill>
                <a:schemeClr val="bg1"/>
              </a:solidFill>
              <a:round/>
              <a:headEnd/>
              <a:tailEnd/>
            </a:ln>
          </p:spPr>
          <p:txBody>
            <a:bodyPr/>
            <a:lstStyle/>
            <a:p>
              <a:pPr>
                <a:defRPr/>
              </a:pPr>
              <a:endParaRPr lang="en-GB"/>
            </a:p>
          </p:txBody>
        </p:sp>
        <p:sp>
          <p:nvSpPr>
            <p:cNvPr id="36" name="Freeform 49">
              <a:extLst>
                <a:ext uri="{FF2B5EF4-FFF2-40B4-BE49-F238E27FC236}">
                  <a16:creationId xmlns:a16="http://schemas.microsoft.com/office/drawing/2014/main" id="{80B6F277-45F4-4D57-847D-8756FE015EFD}"/>
                </a:ext>
              </a:extLst>
            </p:cNvPr>
            <p:cNvSpPr>
              <a:spLocks/>
            </p:cNvSpPr>
            <p:nvPr/>
          </p:nvSpPr>
          <p:spPr bwMode="auto">
            <a:xfrm>
              <a:off x="6104750" y="4222750"/>
              <a:ext cx="490113" cy="758825"/>
            </a:xfrm>
            <a:custGeom>
              <a:avLst/>
              <a:gdLst>
                <a:gd name="T0" fmla="*/ 0 w 237"/>
                <a:gd name="T1" fmla="*/ 20 h 398"/>
                <a:gd name="T2" fmla="*/ 213 w 237"/>
                <a:gd name="T3" fmla="*/ 0 h 398"/>
                <a:gd name="T4" fmla="*/ 281 w 237"/>
                <a:gd name="T5" fmla="*/ 184 h 398"/>
                <a:gd name="T6" fmla="*/ 329 w 237"/>
                <a:gd name="T7" fmla="*/ 213 h 398"/>
                <a:gd name="T8" fmla="*/ 291 w 237"/>
                <a:gd name="T9" fmla="*/ 267 h 398"/>
                <a:gd name="T10" fmla="*/ 326 w 237"/>
                <a:gd name="T11" fmla="*/ 319 h 398"/>
                <a:gd name="T12" fmla="*/ 110 w 237"/>
                <a:gd name="T13" fmla="*/ 338 h 398"/>
                <a:gd name="T14" fmla="*/ 117 w 237"/>
                <a:gd name="T15" fmla="*/ 383 h 398"/>
                <a:gd name="T16" fmla="*/ 86 w 237"/>
                <a:gd name="T17" fmla="*/ 398 h 398"/>
                <a:gd name="T18" fmla="*/ 61 w 237"/>
                <a:gd name="T19" fmla="*/ 341 h 398"/>
                <a:gd name="T20" fmla="*/ 46 w 237"/>
                <a:gd name="T21" fmla="*/ 387 h 398"/>
                <a:gd name="T22" fmla="*/ 17 w 237"/>
                <a:gd name="T23" fmla="*/ 383 h 398"/>
                <a:gd name="T24" fmla="*/ 11 w 237"/>
                <a:gd name="T25" fmla="*/ 337 h 398"/>
                <a:gd name="T26" fmla="*/ 1 w 237"/>
                <a:gd name="T27" fmla="*/ 297 h 398"/>
                <a:gd name="T28" fmla="*/ 0 w 237"/>
                <a:gd name="T29" fmla="*/ 20 h 3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7"/>
                <a:gd name="T46" fmla="*/ 0 h 398"/>
                <a:gd name="T47" fmla="*/ 237 w 237"/>
                <a:gd name="T48" fmla="*/ 398 h 3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7" h="398">
                  <a:moveTo>
                    <a:pt x="0" y="20"/>
                  </a:moveTo>
                  <a:lnTo>
                    <a:pt x="154" y="0"/>
                  </a:lnTo>
                  <a:lnTo>
                    <a:pt x="203" y="184"/>
                  </a:lnTo>
                  <a:lnTo>
                    <a:pt x="237" y="213"/>
                  </a:lnTo>
                  <a:lnTo>
                    <a:pt x="210" y="267"/>
                  </a:lnTo>
                  <a:lnTo>
                    <a:pt x="236" y="319"/>
                  </a:lnTo>
                  <a:lnTo>
                    <a:pt x="79" y="338"/>
                  </a:lnTo>
                  <a:lnTo>
                    <a:pt x="85" y="383"/>
                  </a:lnTo>
                  <a:lnTo>
                    <a:pt x="62" y="398"/>
                  </a:lnTo>
                  <a:lnTo>
                    <a:pt x="44" y="341"/>
                  </a:lnTo>
                  <a:lnTo>
                    <a:pt x="33" y="387"/>
                  </a:lnTo>
                  <a:lnTo>
                    <a:pt x="13" y="383"/>
                  </a:lnTo>
                  <a:lnTo>
                    <a:pt x="7" y="337"/>
                  </a:lnTo>
                  <a:lnTo>
                    <a:pt x="1" y="297"/>
                  </a:lnTo>
                  <a:lnTo>
                    <a:pt x="0" y="20"/>
                  </a:lnTo>
                  <a:close/>
                </a:path>
              </a:pathLst>
            </a:custGeom>
            <a:grpFill/>
            <a:ln w="6350">
              <a:solidFill>
                <a:schemeClr val="bg1"/>
              </a:solidFill>
              <a:round/>
              <a:headEnd/>
              <a:tailEnd/>
            </a:ln>
          </p:spPr>
          <p:txBody>
            <a:bodyPr/>
            <a:lstStyle/>
            <a:p>
              <a:pPr>
                <a:defRPr/>
              </a:pPr>
              <a:endParaRPr lang="en-GB"/>
            </a:p>
          </p:txBody>
        </p:sp>
        <p:sp>
          <p:nvSpPr>
            <p:cNvPr id="37" name="Freeform 50">
              <a:extLst>
                <a:ext uri="{FF2B5EF4-FFF2-40B4-BE49-F238E27FC236}">
                  <a16:creationId xmlns:a16="http://schemas.microsoft.com/office/drawing/2014/main" id="{73220F68-016F-49B5-B97D-4EB04D899674}"/>
                </a:ext>
              </a:extLst>
            </p:cNvPr>
            <p:cNvSpPr>
              <a:spLocks/>
            </p:cNvSpPr>
            <p:nvPr/>
          </p:nvSpPr>
          <p:spPr bwMode="auto">
            <a:xfrm>
              <a:off x="6422894" y="4184650"/>
              <a:ext cx="679279" cy="698500"/>
            </a:xfrm>
            <a:custGeom>
              <a:avLst/>
              <a:gdLst>
                <a:gd name="T0" fmla="*/ 0 w 328"/>
                <a:gd name="T1" fmla="*/ 23 h 366"/>
                <a:gd name="T2" fmla="*/ 4 w 328"/>
                <a:gd name="T3" fmla="*/ 23 h 366"/>
                <a:gd name="T4" fmla="*/ 111 w 328"/>
                <a:gd name="T5" fmla="*/ 7 h 366"/>
                <a:gd name="T6" fmla="*/ 206 w 328"/>
                <a:gd name="T7" fmla="*/ 0 h 366"/>
                <a:gd name="T8" fmla="*/ 192 w 328"/>
                <a:gd name="T9" fmla="*/ 19 h 366"/>
                <a:gd name="T10" fmla="*/ 221 w 328"/>
                <a:gd name="T11" fmla="*/ 19 h 366"/>
                <a:gd name="T12" fmla="*/ 384 w 328"/>
                <a:gd name="T13" fmla="*/ 132 h 366"/>
                <a:gd name="T14" fmla="*/ 446 w 328"/>
                <a:gd name="T15" fmla="*/ 205 h 366"/>
                <a:gd name="T16" fmla="*/ 455 w 328"/>
                <a:gd name="T17" fmla="*/ 254 h 366"/>
                <a:gd name="T18" fmla="*/ 434 w 328"/>
                <a:gd name="T19" fmla="*/ 266 h 366"/>
                <a:gd name="T20" fmla="*/ 446 w 328"/>
                <a:gd name="T21" fmla="*/ 316 h 366"/>
                <a:gd name="T22" fmla="*/ 402 w 328"/>
                <a:gd name="T23" fmla="*/ 318 h 366"/>
                <a:gd name="T24" fmla="*/ 402 w 328"/>
                <a:gd name="T25" fmla="*/ 360 h 366"/>
                <a:gd name="T26" fmla="*/ 364 w 328"/>
                <a:gd name="T27" fmla="*/ 339 h 366"/>
                <a:gd name="T28" fmla="*/ 130 w 328"/>
                <a:gd name="T29" fmla="*/ 366 h 366"/>
                <a:gd name="T30" fmla="*/ 78 w 328"/>
                <a:gd name="T31" fmla="*/ 287 h 366"/>
                <a:gd name="T32" fmla="*/ 115 w 328"/>
                <a:gd name="T33" fmla="*/ 233 h 366"/>
                <a:gd name="T34" fmla="*/ 65 w 328"/>
                <a:gd name="T35" fmla="*/ 206 h 366"/>
                <a:gd name="T36" fmla="*/ 0 w 328"/>
                <a:gd name="T37" fmla="*/ 23 h 3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8"/>
                <a:gd name="T58" fmla="*/ 0 h 366"/>
                <a:gd name="T59" fmla="*/ 328 w 328"/>
                <a:gd name="T60" fmla="*/ 366 h 36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8" h="366">
                  <a:moveTo>
                    <a:pt x="0" y="23"/>
                  </a:moveTo>
                  <a:lnTo>
                    <a:pt x="4" y="23"/>
                  </a:lnTo>
                  <a:lnTo>
                    <a:pt x="80" y="7"/>
                  </a:lnTo>
                  <a:lnTo>
                    <a:pt x="148" y="0"/>
                  </a:lnTo>
                  <a:lnTo>
                    <a:pt x="138" y="19"/>
                  </a:lnTo>
                  <a:lnTo>
                    <a:pt x="159" y="19"/>
                  </a:lnTo>
                  <a:lnTo>
                    <a:pt x="276" y="132"/>
                  </a:lnTo>
                  <a:lnTo>
                    <a:pt x="322" y="205"/>
                  </a:lnTo>
                  <a:lnTo>
                    <a:pt x="328" y="254"/>
                  </a:lnTo>
                  <a:lnTo>
                    <a:pt x="313" y="266"/>
                  </a:lnTo>
                  <a:lnTo>
                    <a:pt x="322" y="316"/>
                  </a:lnTo>
                  <a:lnTo>
                    <a:pt x="289" y="318"/>
                  </a:lnTo>
                  <a:lnTo>
                    <a:pt x="289" y="360"/>
                  </a:lnTo>
                  <a:lnTo>
                    <a:pt x="263" y="339"/>
                  </a:lnTo>
                  <a:lnTo>
                    <a:pt x="94" y="366"/>
                  </a:lnTo>
                  <a:lnTo>
                    <a:pt x="56" y="287"/>
                  </a:lnTo>
                  <a:lnTo>
                    <a:pt x="83" y="233"/>
                  </a:lnTo>
                  <a:lnTo>
                    <a:pt x="47" y="206"/>
                  </a:lnTo>
                  <a:lnTo>
                    <a:pt x="0" y="23"/>
                  </a:lnTo>
                  <a:close/>
                </a:path>
              </a:pathLst>
            </a:custGeom>
            <a:grpFill/>
            <a:ln w="6350">
              <a:solidFill>
                <a:schemeClr val="bg1"/>
              </a:solidFill>
              <a:round/>
              <a:headEnd/>
              <a:tailEnd/>
            </a:ln>
          </p:spPr>
          <p:txBody>
            <a:bodyPr/>
            <a:lstStyle/>
            <a:p>
              <a:pPr>
                <a:defRPr/>
              </a:pPr>
              <a:endParaRPr lang="en-GB"/>
            </a:p>
          </p:txBody>
        </p:sp>
        <p:sp>
          <p:nvSpPr>
            <p:cNvPr id="38" name="Freeform 51">
              <a:extLst>
                <a:ext uri="{FF2B5EF4-FFF2-40B4-BE49-F238E27FC236}">
                  <a16:creationId xmlns:a16="http://schemas.microsoft.com/office/drawing/2014/main" id="{2F6C4EA2-2E1D-4EB3-BC03-0B86EC5BCFA3}"/>
                </a:ext>
              </a:extLst>
            </p:cNvPr>
            <p:cNvSpPr>
              <a:spLocks/>
            </p:cNvSpPr>
            <p:nvPr/>
          </p:nvSpPr>
          <p:spPr bwMode="auto">
            <a:xfrm>
              <a:off x="6587984" y="3757613"/>
              <a:ext cx="1064490" cy="463550"/>
            </a:xfrm>
            <a:custGeom>
              <a:avLst/>
              <a:gdLst>
                <a:gd name="T0" fmla="*/ 25 w 516"/>
                <a:gd name="T1" fmla="*/ 180 h 243"/>
                <a:gd name="T2" fmla="*/ 0 w 516"/>
                <a:gd name="T3" fmla="*/ 231 h 243"/>
                <a:gd name="T4" fmla="*/ 93 w 516"/>
                <a:gd name="T5" fmla="*/ 224 h 243"/>
                <a:gd name="T6" fmla="*/ 128 w 516"/>
                <a:gd name="T7" fmla="*/ 201 h 243"/>
                <a:gd name="T8" fmla="*/ 253 w 516"/>
                <a:gd name="T9" fmla="*/ 175 h 243"/>
                <a:gd name="T10" fmla="*/ 287 w 516"/>
                <a:gd name="T11" fmla="*/ 189 h 243"/>
                <a:gd name="T12" fmla="*/ 369 w 516"/>
                <a:gd name="T13" fmla="*/ 180 h 243"/>
                <a:gd name="T14" fmla="*/ 369 w 516"/>
                <a:gd name="T15" fmla="*/ 183 h 243"/>
                <a:gd name="T16" fmla="*/ 494 w 516"/>
                <a:gd name="T17" fmla="*/ 243 h 243"/>
                <a:gd name="T18" fmla="*/ 565 w 516"/>
                <a:gd name="T19" fmla="*/ 226 h 243"/>
                <a:gd name="T20" fmla="*/ 608 w 516"/>
                <a:gd name="T21" fmla="*/ 159 h 243"/>
                <a:gd name="T22" fmla="*/ 677 w 516"/>
                <a:gd name="T23" fmla="*/ 140 h 243"/>
                <a:gd name="T24" fmla="*/ 711 w 516"/>
                <a:gd name="T25" fmla="*/ 90 h 243"/>
                <a:gd name="T26" fmla="*/ 708 w 516"/>
                <a:gd name="T27" fmla="*/ 30 h 243"/>
                <a:gd name="T28" fmla="*/ 701 w 516"/>
                <a:gd name="T29" fmla="*/ 80 h 243"/>
                <a:gd name="T30" fmla="*/ 661 w 516"/>
                <a:gd name="T31" fmla="*/ 122 h 243"/>
                <a:gd name="T32" fmla="*/ 646 w 516"/>
                <a:gd name="T33" fmla="*/ 119 h 243"/>
                <a:gd name="T34" fmla="*/ 594 w 516"/>
                <a:gd name="T35" fmla="*/ 130 h 243"/>
                <a:gd name="T36" fmla="*/ 594 w 516"/>
                <a:gd name="T37" fmla="*/ 116 h 243"/>
                <a:gd name="T38" fmla="*/ 646 w 516"/>
                <a:gd name="T39" fmla="*/ 102 h 243"/>
                <a:gd name="T40" fmla="*/ 597 w 516"/>
                <a:gd name="T41" fmla="*/ 97 h 243"/>
                <a:gd name="T42" fmla="*/ 652 w 516"/>
                <a:gd name="T43" fmla="*/ 85 h 243"/>
                <a:gd name="T44" fmla="*/ 674 w 516"/>
                <a:gd name="T45" fmla="*/ 92 h 243"/>
                <a:gd name="T46" fmla="*/ 685 w 516"/>
                <a:gd name="T47" fmla="*/ 45 h 243"/>
                <a:gd name="T48" fmla="*/ 672 w 516"/>
                <a:gd name="T49" fmla="*/ 34 h 243"/>
                <a:gd name="T50" fmla="*/ 607 w 516"/>
                <a:gd name="T51" fmla="*/ 53 h 243"/>
                <a:gd name="T52" fmla="*/ 608 w 516"/>
                <a:gd name="T53" fmla="*/ 25 h 243"/>
                <a:gd name="T54" fmla="*/ 635 w 516"/>
                <a:gd name="T55" fmla="*/ 32 h 243"/>
                <a:gd name="T56" fmla="*/ 672 w 516"/>
                <a:gd name="T57" fmla="*/ 10 h 243"/>
                <a:gd name="T58" fmla="*/ 651 w 516"/>
                <a:gd name="T59" fmla="*/ 0 h 243"/>
                <a:gd name="T60" fmla="*/ 438 w 516"/>
                <a:gd name="T61" fmla="*/ 37 h 243"/>
                <a:gd name="T62" fmla="*/ 179 w 516"/>
                <a:gd name="T63" fmla="*/ 79 h 243"/>
                <a:gd name="T64" fmla="*/ 60 w 516"/>
                <a:gd name="T65" fmla="*/ 179 h 243"/>
                <a:gd name="T66" fmla="*/ 25 w 516"/>
                <a:gd name="T67" fmla="*/ 180 h 24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16"/>
                <a:gd name="T103" fmla="*/ 0 h 243"/>
                <a:gd name="T104" fmla="*/ 516 w 516"/>
                <a:gd name="T105" fmla="*/ 243 h 24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16" h="243">
                  <a:moveTo>
                    <a:pt x="18" y="180"/>
                  </a:moveTo>
                  <a:lnTo>
                    <a:pt x="0" y="231"/>
                  </a:lnTo>
                  <a:lnTo>
                    <a:pt x="67" y="224"/>
                  </a:lnTo>
                  <a:lnTo>
                    <a:pt x="93" y="201"/>
                  </a:lnTo>
                  <a:lnTo>
                    <a:pt x="184" y="175"/>
                  </a:lnTo>
                  <a:lnTo>
                    <a:pt x="209" y="189"/>
                  </a:lnTo>
                  <a:lnTo>
                    <a:pt x="269" y="180"/>
                  </a:lnTo>
                  <a:lnTo>
                    <a:pt x="269" y="183"/>
                  </a:lnTo>
                  <a:lnTo>
                    <a:pt x="359" y="243"/>
                  </a:lnTo>
                  <a:lnTo>
                    <a:pt x="411" y="226"/>
                  </a:lnTo>
                  <a:lnTo>
                    <a:pt x="441" y="159"/>
                  </a:lnTo>
                  <a:lnTo>
                    <a:pt x="492" y="140"/>
                  </a:lnTo>
                  <a:lnTo>
                    <a:pt x="516" y="90"/>
                  </a:lnTo>
                  <a:lnTo>
                    <a:pt x="515" y="30"/>
                  </a:lnTo>
                  <a:lnTo>
                    <a:pt x="509" y="80"/>
                  </a:lnTo>
                  <a:lnTo>
                    <a:pt x="480" y="122"/>
                  </a:lnTo>
                  <a:lnTo>
                    <a:pt x="469" y="119"/>
                  </a:lnTo>
                  <a:lnTo>
                    <a:pt x="431" y="130"/>
                  </a:lnTo>
                  <a:lnTo>
                    <a:pt x="431" y="116"/>
                  </a:lnTo>
                  <a:lnTo>
                    <a:pt x="469" y="102"/>
                  </a:lnTo>
                  <a:lnTo>
                    <a:pt x="434" y="97"/>
                  </a:lnTo>
                  <a:lnTo>
                    <a:pt x="474" y="85"/>
                  </a:lnTo>
                  <a:lnTo>
                    <a:pt x="489" y="92"/>
                  </a:lnTo>
                  <a:lnTo>
                    <a:pt x="497" y="45"/>
                  </a:lnTo>
                  <a:lnTo>
                    <a:pt x="487" y="34"/>
                  </a:lnTo>
                  <a:lnTo>
                    <a:pt x="440" y="53"/>
                  </a:lnTo>
                  <a:lnTo>
                    <a:pt x="441" y="25"/>
                  </a:lnTo>
                  <a:lnTo>
                    <a:pt x="461" y="32"/>
                  </a:lnTo>
                  <a:lnTo>
                    <a:pt x="487" y="10"/>
                  </a:lnTo>
                  <a:lnTo>
                    <a:pt x="473" y="0"/>
                  </a:lnTo>
                  <a:lnTo>
                    <a:pt x="318" y="37"/>
                  </a:lnTo>
                  <a:lnTo>
                    <a:pt x="129" y="79"/>
                  </a:lnTo>
                  <a:lnTo>
                    <a:pt x="43" y="179"/>
                  </a:lnTo>
                  <a:lnTo>
                    <a:pt x="18" y="180"/>
                  </a:lnTo>
                  <a:close/>
                </a:path>
              </a:pathLst>
            </a:custGeom>
            <a:grpFill/>
            <a:ln w="6350">
              <a:solidFill>
                <a:schemeClr val="bg1"/>
              </a:solidFill>
              <a:round/>
              <a:headEnd/>
              <a:tailEnd/>
            </a:ln>
          </p:spPr>
          <p:txBody>
            <a:bodyPr/>
            <a:lstStyle/>
            <a:p>
              <a:pPr>
                <a:defRPr/>
              </a:pPr>
              <a:endParaRPr lang="en-GB"/>
            </a:p>
          </p:txBody>
        </p:sp>
        <p:sp>
          <p:nvSpPr>
            <p:cNvPr id="39" name="Freeform 52">
              <a:extLst>
                <a:ext uri="{FF2B5EF4-FFF2-40B4-BE49-F238E27FC236}">
                  <a16:creationId xmlns:a16="http://schemas.microsoft.com/office/drawing/2014/main" id="{2AFF1AE2-F51D-416E-8146-D5FB1E0206BD}"/>
                </a:ext>
              </a:extLst>
            </p:cNvPr>
            <p:cNvSpPr>
              <a:spLocks/>
            </p:cNvSpPr>
            <p:nvPr/>
          </p:nvSpPr>
          <p:spPr bwMode="auto">
            <a:xfrm>
              <a:off x="7449550" y="3270250"/>
              <a:ext cx="147894" cy="182563"/>
            </a:xfrm>
            <a:custGeom>
              <a:avLst/>
              <a:gdLst>
                <a:gd name="T0" fmla="*/ 0 w 72"/>
                <a:gd name="T1" fmla="*/ 5 h 96"/>
                <a:gd name="T2" fmla="*/ 20 w 72"/>
                <a:gd name="T3" fmla="*/ 0 h 96"/>
                <a:gd name="T4" fmla="*/ 66 w 72"/>
                <a:gd name="T5" fmla="*/ 21 h 96"/>
                <a:gd name="T6" fmla="*/ 66 w 72"/>
                <a:gd name="T7" fmla="*/ 42 h 96"/>
                <a:gd name="T8" fmla="*/ 97 w 72"/>
                <a:gd name="T9" fmla="*/ 57 h 96"/>
                <a:gd name="T10" fmla="*/ 99 w 72"/>
                <a:gd name="T11" fmla="*/ 85 h 96"/>
                <a:gd name="T12" fmla="*/ 48 w 72"/>
                <a:gd name="T13" fmla="*/ 96 h 96"/>
                <a:gd name="T14" fmla="*/ 0 w 72"/>
                <a:gd name="T15" fmla="*/ 5 h 96"/>
                <a:gd name="T16" fmla="*/ 0 60000 65536"/>
                <a:gd name="T17" fmla="*/ 0 60000 65536"/>
                <a:gd name="T18" fmla="*/ 0 60000 65536"/>
                <a:gd name="T19" fmla="*/ 0 60000 65536"/>
                <a:gd name="T20" fmla="*/ 0 60000 65536"/>
                <a:gd name="T21" fmla="*/ 0 60000 65536"/>
                <a:gd name="T22" fmla="*/ 0 60000 65536"/>
                <a:gd name="T23" fmla="*/ 0 60000 65536"/>
                <a:gd name="T24" fmla="*/ 0 w 72"/>
                <a:gd name="T25" fmla="*/ 0 h 96"/>
                <a:gd name="T26" fmla="*/ 72 w 72"/>
                <a:gd name="T27" fmla="*/ 96 h 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2" h="96">
                  <a:moveTo>
                    <a:pt x="0" y="5"/>
                  </a:moveTo>
                  <a:lnTo>
                    <a:pt x="15" y="0"/>
                  </a:lnTo>
                  <a:lnTo>
                    <a:pt x="48" y="21"/>
                  </a:lnTo>
                  <a:lnTo>
                    <a:pt x="48" y="42"/>
                  </a:lnTo>
                  <a:lnTo>
                    <a:pt x="71" y="57"/>
                  </a:lnTo>
                  <a:lnTo>
                    <a:pt x="72" y="85"/>
                  </a:lnTo>
                  <a:lnTo>
                    <a:pt x="35" y="96"/>
                  </a:lnTo>
                  <a:lnTo>
                    <a:pt x="0" y="5"/>
                  </a:lnTo>
                  <a:close/>
                </a:path>
              </a:pathLst>
            </a:custGeom>
            <a:grpFill/>
            <a:ln w="6350">
              <a:solidFill>
                <a:schemeClr val="bg1"/>
              </a:solidFill>
              <a:round/>
              <a:headEnd/>
              <a:tailEnd/>
            </a:ln>
          </p:spPr>
          <p:txBody>
            <a:bodyPr/>
            <a:lstStyle/>
            <a:p>
              <a:pPr>
                <a:defRPr/>
              </a:pPr>
              <a:endParaRPr lang="en-GB"/>
            </a:p>
          </p:txBody>
        </p:sp>
        <p:sp>
          <p:nvSpPr>
            <p:cNvPr id="40" name="Freeform 53">
              <a:extLst>
                <a:ext uri="{FF2B5EF4-FFF2-40B4-BE49-F238E27FC236}">
                  <a16:creationId xmlns:a16="http://schemas.microsoft.com/office/drawing/2014/main" id="{F49C6F81-C55F-48BE-BDF3-DB293B7006F6}"/>
                </a:ext>
              </a:extLst>
            </p:cNvPr>
            <p:cNvSpPr>
              <a:spLocks/>
            </p:cNvSpPr>
            <p:nvPr/>
          </p:nvSpPr>
          <p:spPr bwMode="auto">
            <a:xfrm>
              <a:off x="6873453" y="2382838"/>
              <a:ext cx="792778" cy="639762"/>
            </a:xfrm>
            <a:custGeom>
              <a:avLst/>
              <a:gdLst>
                <a:gd name="T0" fmla="*/ 40 w 384"/>
                <a:gd name="T1" fmla="*/ 226 h 336"/>
                <a:gd name="T2" fmla="*/ 92 w 384"/>
                <a:gd name="T3" fmla="*/ 206 h 336"/>
                <a:gd name="T4" fmla="*/ 158 w 384"/>
                <a:gd name="T5" fmla="*/ 201 h 336"/>
                <a:gd name="T6" fmla="*/ 177 w 384"/>
                <a:gd name="T7" fmla="*/ 183 h 336"/>
                <a:gd name="T8" fmla="*/ 198 w 384"/>
                <a:gd name="T9" fmla="*/ 181 h 336"/>
                <a:gd name="T10" fmla="*/ 212 w 384"/>
                <a:gd name="T11" fmla="*/ 162 h 336"/>
                <a:gd name="T12" fmla="*/ 235 w 384"/>
                <a:gd name="T13" fmla="*/ 155 h 336"/>
                <a:gd name="T14" fmla="*/ 225 w 384"/>
                <a:gd name="T15" fmla="*/ 120 h 336"/>
                <a:gd name="T16" fmla="*/ 211 w 384"/>
                <a:gd name="T17" fmla="*/ 111 h 336"/>
                <a:gd name="T18" fmla="*/ 240 w 384"/>
                <a:gd name="T19" fmla="*/ 82 h 336"/>
                <a:gd name="T20" fmla="*/ 258 w 384"/>
                <a:gd name="T21" fmla="*/ 82 h 336"/>
                <a:gd name="T22" fmla="*/ 320 w 384"/>
                <a:gd name="T23" fmla="*/ 22 h 336"/>
                <a:gd name="T24" fmla="*/ 414 w 384"/>
                <a:gd name="T25" fmla="*/ 0 h 336"/>
                <a:gd name="T26" fmla="*/ 425 w 384"/>
                <a:gd name="T27" fmla="*/ 56 h 336"/>
                <a:gd name="T28" fmla="*/ 430 w 384"/>
                <a:gd name="T29" fmla="*/ 54 h 336"/>
                <a:gd name="T30" fmla="*/ 452 w 384"/>
                <a:gd name="T31" fmla="*/ 74 h 336"/>
                <a:gd name="T32" fmla="*/ 453 w 384"/>
                <a:gd name="T33" fmla="*/ 132 h 336"/>
                <a:gd name="T34" fmla="*/ 482 w 384"/>
                <a:gd name="T35" fmla="*/ 179 h 336"/>
                <a:gd name="T36" fmla="*/ 493 w 384"/>
                <a:gd name="T37" fmla="*/ 240 h 336"/>
                <a:gd name="T38" fmla="*/ 495 w 384"/>
                <a:gd name="T39" fmla="*/ 293 h 336"/>
                <a:gd name="T40" fmla="*/ 530 w 384"/>
                <a:gd name="T41" fmla="*/ 310 h 336"/>
                <a:gd name="T42" fmla="*/ 505 w 384"/>
                <a:gd name="T43" fmla="*/ 336 h 336"/>
                <a:gd name="T44" fmla="*/ 444 w 384"/>
                <a:gd name="T45" fmla="*/ 306 h 336"/>
                <a:gd name="T46" fmla="*/ 412 w 384"/>
                <a:gd name="T47" fmla="*/ 308 h 336"/>
                <a:gd name="T48" fmla="*/ 380 w 384"/>
                <a:gd name="T49" fmla="*/ 301 h 336"/>
                <a:gd name="T50" fmla="*/ 381 w 384"/>
                <a:gd name="T51" fmla="*/ 283 h 336"/>
                <a:gd name="T52" fmla="*/ 362 w 384"/>
                <a:gd name="T53" fmla="*/ 277 h 336"/>
                <a:gd name="T54" fmla="*/ 15 w 384"/>
                <a:gd name="T55" fmla="*/ 329 h 336"/>
                <a:gd name="T56" fmla="*/ 0 w 384"/>
                <a:gd name="T57" fmla="*/ 314 h 336"/>
                <a:gd name="T58" fmla="*/ 52 w 384"/>
                <a:gd name="T59" fmla="*/ 254 h 336"/>
                <a:gd name="T60" fmla="*/ 40 w 384"/>
                <a:gd name="T61" fmla="*/ 226 h 3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84"/>
                <a:gd name="T94" fmla="*/ 0 h 336"/>
                <a:gd name="T95" fmla="*/ 384 w 384"/>
                <a:gd name="T96" fmla="*/ 336 h 3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84" h="336">
                  <a:moveTo>
                    <a:pt x="29" y="226"/>
                  </a:moveTo>
                  <a:lnTo>
                    <a:pt x="66" y="206"/>
                  </a:lnTo>
                  <a:lnTo>
                    <a:pt x="115" y="201"/>
                  </a:lnTo>
                  <a:lnTo>
                    <a:pt x="127" y="183"/>
                  </a:lnTo>
                  <a:lnTo>
                    <a:pt x="144" y="181"/>
                  </a:lnTo>
                  <a:lnTo>
                    <a:pt x="154" y="162"/>
                  </a:lnTo>
                  <a:lnTo>
                    <a:pt x="171" y="155"/>
                  </a:lnTo>
                  <a:lnTo>
                    <a:pt x="163" y="120"/>
                  </a:lnTo>
                  <a:lnTo>
                    <a:pt x="153" y="111"/>
                  </a:lnTo>
                  <a:lnTo>
                    <a:pt x="174" y="82"/>
                  </a:lnTo>
                  <a:lnTo>
                    <a:pt x="187" y="82"/>
                  </a:lnTo>
                  <a:lnTo>
                    <a:pt x="232" y="22"/>
                  </a:lnTo>
                  <a:lnTo>
                    <a:pt x="301" y="0"/>
                  </a:lnTo>
                  <a:lnTo>
                    <a:pt x="308" y="56"/>
                  </a:lnTo>
                  <a:lnTo>
                    <a:pt x="312" y="54"/>
                  </a:lnTo>
                  <a:lnTo>
                    <a:pt x="328" y="74"/>
                  </a:lnTo>
                  <a:lnTo>
                    <a:pt x="329" y="132"/>
                  </a:lnTo>
                  <a:lnTo>
                    <a:pt x="350" y="179"/>
                  </a:lnTo>
                  <a:lnTo>
                    <a:pt x="358" y="240"/>
                  </a:lnTo>
                  <a:lnTo>
                    <a:pt x="360" y="293"/>
                  </a:lnTo>
                  <a:lnTo>
                    <a:pt x="384" y="310"/>
                  </a:lnTo>
                  <a:lnTo>
                    <a:pt x="366" y="336"/>
                  </a:lnTo>
                  <a:lnTo>
                    <a:pt x="322" y="306"/>
                  </a:lnTo>
                  <a:lnTo>
                    <a:pt x="299" y="308"/>
                  </a:lnTo>
                  <a:lnTo>
                    <a:pt x="276" y="301"/>
                  </a:lnTo>
                  <a:lnTo>
                    <a:pt x="277" y="283"/>
                  </a:lnTo>
                  <a:lnTo>
                    <a:pt x="262" y="277"/>
                  </a:lnTo>
                  <a:lnTo>
                    <a:pt x="11" y="329"/>
                  </a:lnTo>
                  <a:lnTo>
                    <a:pt x="0" y="314"/>
                  </a:lnTo>
                  <a:lnTo>
                    <a:pt x="38" y="254"/>
                  </a:lnTo>
                  <a:lnTo>
                    <a:pt x="29" y="226"/>
                  </a:lnTo>
                  <a:close/>
                </a:path>
              </a:pathLst>
            </a:custGeom>
            <a:grpFill/>
            <a:ln w="6350">
              <a:solidFill>
                <a:schemeClr val="bg1"/>
              </a:solidFill>
              <a:round/>
              <a:headEnd/>
              <a:tailEnd/>
            </a:ln>
          </p:spPr>
          <p:txBody>
            <a:bodyPr/>
            <a:lstStyle/>
            <a:p>
              <a:pPr>
                <a:defRPr/>
              </a:pPr>
              <a:endParaRPr lang="en-GB"/>
            </a:p>
          </p:txBody>
        </p:sp>
        <p:sp>
          <p:nvSpPr>
            <p:cNvPr id="41" name="Freeform 54">
              <a:extLst>
                <a:ext uri="{FF2B5EF4-FFF2-40B4-BE49-F238E27FC236}">
                  <a16:creationId xmlns:a16="http://schemas.microsoft.com/office/drawing/2014/main" id="{36BBFDC9-F535-4D1B-BBDB-5236FC3A8C38}"/>
                </a:ext>
              </a:extLst>
            </p:cNvPr>
            <p:cNvSpPr>
              <a:spLocks/>
            </p:cNvSpPr>
            <p:nvPr/>
          </p:nvSpPr>
          <p:spPr bwMode="auto">
            <a:xfrm>
              <a:off x="7647316" y="2919413"/>
              <a:ext cx="230439" cy="138112"/>
            </a:xfrm>
            <a:custGeom>
              <a:avLst/>
              <a:gdLst>
                <a:gd name="T0" fmla="*/ 0 w 112"/>
                <a:gd name="T1" fmla="*/ 53 h 72"/>
                <a:gd name="T2" fmla="*/ 63 w 112"/>
                <a:gd name="T3" fmla="*/ 30 h 72"/>
                <a:gd name="T4" fmla="*/ 124 w 112"/>
                <a:gd name="T5" fmla="*/ 0 h 72"/>
                <a:gd name="T6" fmla="*/ 135 w 112"/>
                <a:gd name="T7" fmla="*/ 1 h 72"/>
                <a:gd name="T8" fmla="*/ 153 w 112"/>
                <a:gd name="T9" fmla="*/ 3 h 72"/>
                <a:gd name="T10" fmla="*/ 92 w 112"/>
                <a:gd name="T11" fmla="*/ 40 h 72"/>
                <a:gd name="T12" fmla="*/ 17 w 112"/>
                <a:gd name="T13" fmla="*/ 72 h 72"/>
                <a:gd name="T14" fmla="*/ 0 w 112"/>
                <a:gd name="T15" fmla="*/ 53 h 72"/>
                <a:gd name="T16" fmla="*/ 0 60000 65536"/>
                <a:gd name="T17" fmla="*/ 0 60000 65536"/>
                <a:gd name="T18" fmla="*/ 0 60000 65536"/>
                <a:gd name="T19" fmla="*/ 0 60000 65536"/>
                <a:gd name="T20" fmla="*/ 0 60000 65536"/>
                <a:gd name="T21" fmla="*/ 0 60000 65536"/>
                <a:gd name="T22" fmla="*/ 0 60000 65536"/>
                <a:gd name="T23" fmla="*/ 0 60000 65536"/>
                <a:gd name="T24" fmla="*/ 0 w 112"/>
                <a:gd name="T25" fmla="*/ 0 h 72"/>
                <a:gd name="T26" fmla="*/ 112 w 112"/>
                <a:gd name="T27" fmla="*/ 72 h 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2" h="72">
                  <a:moveTo>
                    <a:pt x="0" y="53"/>
                  </a:moveTo>
                  <a:lnTo>
                    <a:pt x="46" y="30"/>
                  </a:lnTo>
                  <a:lnTo>
                    <a:pt x="91" y="0"/>
                  </a:lnTo>
                  <a:lnTo>
                    <a:pt x="99" y="1"/>
                  </a:lnTo>
                  <a:lnTo>
                    <a:pt x="112" y="3"/>
                  </a:lnTo>
                  <a:lnTo>
                    <a:pt x="68" y="40"/>
                  </a:lnTo>
                  <a:lnTo>
                    <a:pt x="13" y="72"/>
                  </a:lnTo>
                  <a:lnTo>
                    <a:pt x="0" y="53"/>
                  </a:lnTo>
                  <a:close/>
                </a:path>
              </a:pathLst>
            </a:custGeom>
            <a:grpFill/>
            <a:ln w="6350">
              <a:solidFill>
                <a:schemeClr val="bg1"/>
              </a:solidFill>
              <a:round/>
              <a:headEnd/>
              <a:tailEnd/>
            </a:ln>
          </p:spPr>
          <p:txBody>
            <a:bodyPr/>
            <a:lstStyle/>
            <a:p>
              <a:pPr>
                <a:defRPr/>
              </a:pPr>
              <a:endParaRPr lang="en-GB"/>
            </a:p>
          </p:txBody>
        </p:sp>
        <p:sp>
          <p:nvSpPr>
            <p:cNvPr id="42" name="Freeform 55">
              <a:extLst>
                <a:ext uri="{FF2B5EF4-FFF2-40B4-BE49-F238E27FC236}">
                  <a16:creationId xmlns:a16="http://schemas.microsoft.com/office/drawing/2014/main" id="{BD841423-1244-4055-9F44-D74FC02AE1E9}"/>
                </a:ext>
              </a:extLst>
            </p:cNvPr>
            <p:cNvSpPr>
              <a:spLocks/>
            </p:cNvSpPr>
            <p:nvPr/>
          </p:nvSpPr>
          <p:spPr bwMode="auto">
            <a:xfrm>
              <a:off x="7535535" y="3517900"/>
              <a:ext cx="63629" cy="109538"/>
            </a:xfrm>
            <a:custGeom>
              <a:avLst/>
              <a:gdLst>
                <a:gd name="T0" fmla="*/ 0 w 31"/>
                <a:gd name="T1" fmla="*/ 5 h 57"/>
                <a:gd name="T2" fmla="*/ 45 w 31"/>
                <a:gd name="T3" fmla="*/ 0 h 57"/>
                <a:gd name="T4" fmla="*/ 20 w 31"/>
                <a:gd name="T5" fmla="*/ 57 h 57"/>
                <a:gd name="T6" fmla="*/ 2 w 31"/>
                <a:gd name="T7" fmla="*/ 55 h 57"/>
                <a:gd name="T8" fmla="*/ 0 w 31"/>
                <a:gd name="T9" fmla="*/ 5 h 57"/>
                <a:gd name="T10" fmla="*/ 0 60000 65536"/>
                <a:gd name="T11" fmla="*/ 0 60000 65536"/>
                <a:gd name="T12" fmla="*/ 0 60000 65536"/>
                <a:gd name="T13" fmla="*/ 0 60000 65536"/>
                <a:gd name="T14" fmla="*/ 0 60000 65536"/>
                <a:gd name="T15" fmla="*/ 0 w 31"/>
                <a:gd name="T16" fmla="*/ 0 h 57"/>
                <a:gd name="T17" fmla="*/ 31 w 31"/>
                <a:gd name="T18" fmla="*/ 57 h 57"/>
              </a:gdLst>
              <a:ahLst/>
              <a:cxnLst>
                <a:cxn ang="T10">
                  <a:pos x="T0" y="T1"/>
                </a:cxn>
                <a:cxn ang="T11">
                  <a:pos x="T2" y="T3"/>
                </a:cxn>
                <a:cxn ang="T12">
                  <a:pos x="T4" y="T5"/>
                </a:cxn>
                <a:cxn ang="T13">
                  <a:pos x="T6" y="T7"/>
                </a:cxn>
                <a:cxn ang="T14">
                  <a:pos x="T8" y="T9"/>
                </a:cxn>
              </a:cxnLst>
              <a:rect l="T15" t="T16" r="T17" b="T18"/>
              <a:pathLst>
                <a:path w="31" h="57">
                  <a:moveTo>
                    <a:pt x="0" y="5"/>
                  </a:moveTo>
                  <a:lnTo>
                    <a:pt x="31" y="0"/>
                  </a:lnTo>
                  <a:lnTo>
                    <a:pt x="14" y="57"/>
                  </a:lnTo>
                  <a:lnTo>
                    <a:pt x="2" y="55"/>
                  </a:lnTo>
                  <a:lnTo>
                    <a:pt x="0" y="5"/>
                  </a:lnTo>
                  <a:close/>
                </a:path>
              </a:pathLst>
            </a:custGeom>
            <a:grpFill/>
            <a:ln w="6350">
              <a:solidFill>
                <a:schemeClr val="bg1"/>
              </a:solidFill>
              <a:round/>
              <a:headEnd/>
              <a:tailEnd/>
            </a:ln>
          </p:spPr>
          <p:txBody>
            <a:bodyPr/>
            <a:lstStyle/>
            <a:p>
              <a:pPr>
                <a:defRPr/>
              </a:pPr>
              <a:endParaRPr lang="en-GB"/>
            </a:p>
          </p:txBody>
        </p:sp>
        <p:sp>
          <p:nvSpPr>
            <p:cNvPr id="43" name="Freeform 5">
              <a:extLst>
                <a:ext uri="{FF2B5EF4-FFF2-40B4-BE49-F238E27FC236}">
                  <a16:creationId xmlns:a16="http://schemas.microsoft.com/office/drawing/2014/main" id="{51E08425-1167-4E8F-BD25-59F4B19A9110}"/>
                </a:ext>
              </a:extLst>
            </p:cNvPr>
            <p:cNvSpPr>
              <a:spLocks/>
            </p:cNvSpPr>
            <p:nvPr/>
          </p:nvSpPr>
          <p:spPr bwMode="auto">
            <a:xfrm>
              <a:off x="3699626" y="4129088"/>
              <a:ext cx="1745489" cy="1604962"/>
            </a:xfrm>
            <a:custGeom>
              <a:avLst/>
              <a:gdLst>
                <a:gd name="T0" fmla="*/ 337 w 846"/>
                <a:gd name="T1" fmla="*/ 0 h 842"/>
                <a:gd name="T2" fmla="*/ 594 w 846"/>
                <a:gd name="T3" fmla="*/ 7 h 842"/>
                <a:gd name="T4" fmla="*/ 594 w 846"/>
                <a:gd name="T5" fmla="*/ 160 h 842"/>
                <a:gd name="T6" fmla="*/ 724 w 846"/>
                <a:gd name="T7" fmla="*/ 202 h 842"/>
                <a:gd name="T8" fmla="*/ 761 w 846"/>
                <a:gd name="T9" fmla="*/ 188 h 842"/>
                <a:gd name="T10" fmla="*/ 847 w 846"/>
                <a:gd name="T11" fmla="*/ 221 h 842"/>
                <a:gd name="T12" fmla="*/ 897 w 846"/>
                <a:gd name="T13" fmla="*/ 219 h 842"/>
                <a:gd name="T14" fmla="*/ 996 w 846"/>
                <a:gd name="T15" fmla="*/ 186 h 842"/>
                <a:gd name="T16" fmla="*/ 1054 w 846"/>
                <a:gd name="T17" fmla="*/ 218 h 842"/>
                <a:gd name="T18" fmla="*/ 1103 w 846"/>
                <a:gd name="T19" fmla="*/ 226 h 842"/>
                <a:gd name="T20" fmla="*/ 1103 w 846"/>
                <a:gd name="T21" fmla="*/ 350 h 842"/>
                <a:gd name="T22" fmla="*/ 1163 w 846"/>
                <a:gd name="T23" fmla="*/ 428 h 842"/>
                <a:gd name="T24" fmla="*/ 1149 w 846"/>
                <a:gd name="T25" fmla="*/ 534 h 842"/>
                <a:gd name="T26" fmla="*/ 1086 w 846"/>
                <a:gd name="T27" fmla="*/ 576 h 842"/>
                <a:gd name="T28" fmla="*/ 1073 w 846"/>
                <a:gd name="T29" fmla="*/ 537 h 842"/>
                <a:gd name="T30" fmla="*/ 1054 w 846"/>
                <a:gd name="T31" fmla="*/ 555 h 842"/>
                <a:gd name="T32" fmla="*/ 1068 w 846"/>
                <a:gd name="T33" fmla="*/ 580 h 842"/>
                <a:gd name="T34" fmla="*/ 955 w 846"/>
                <a:gd name="T35" fmla="*/ 643 h 842"/>
                <a:gd name="T36" fmla="*/ 927 w 846"/>
                <a:gd name="T37" fmla="*/ 647 h 842"/>
                <a:gd name="T38" fmla="*/ 868 w 846"/>
                <a:gd name="T39" fmla="*/ 678 h 842"/>
                <a:gd name="T40" fmla="*/ 868 w 846"/>
                <a:gd name="T41" fmla="*/ 696 h 842"/>
                <a:gd name="T42" fmla="*/ 850 w 846"/>
                <a:gd name="T43" fmla="*/ 700 h 842"/>
                <a:gd name="T44" fmla="*/ 864 w 846"/>
                <a:gd name="T45" fmla="*/ 721 h 842"/>
                <a:gd name="T46" fmla="*/ 833 w 846"/>
                <a:gd name="T47" fmla="*/ 752 h 842"/>
                <a:gd name="T48" fmla="*/ 850 w 846"/>
                <a:gd name="T49" fmla="*/ 798 h 842"/>
                <a:gd name="T50" fmla="*/ 868 w 846"/>
                <a:gd name="T51" fmla="*/ 814 h 842"/>
                <a:gd name="T52" fmla="*/ 864 w 846"/>
                <a:gd name="T53" fmla="*/ 842 h 842"/>
                <a:gd name="T54" fmla="*/ 819 w 846"/>
                <a:gd name="T55" fmla="*/ 842 h 842"/>
                <a:gd name="T56" fmla="*/ 780 w 846"/>
                <a:gd name="T57" fmla="*/ 828 h 842"/>
                <a:gd name="T58" fmla="*/ 751 w 846"/>
                <a:gd name="T59" fmla="*/ 831 h 842"/>
                <a:gd name="T60" fmla="*/ 662 w 846"/>
                <a:gd name="T61" fmla="*/ 807 h 842"/>
                <a:gd name="T62" fmla="*/ 620 w 846"/>
                <a:gd name="T63" fmla="*/ 710 h 842"/>
                <a:gd name="T64" fmla="*/ 558 w 846"/>
                <a:gd name="T65" fmla="*/ 664 h 842"/>
                <a:gd name="T66" fmla="*/ 501 w 846"/>
                <a:gd name="T67" fmla="*/ 580 h 842"/>
                <a:gd name="T68" fmla="*/ 477 w 846"/>
                <a:gd name="T69" fmla="*/ 571 h 842"/>
                <a:gd name="T70" fmla="*/ 447 w 846"/>
                <a:gd name="T71" fmla="*/ 550 h 842"/>
                <a:gd name="T72" fmla="*/ 417 w 846"/>
                <a:gd name="T73" fmla="*/ 550 h 842"/>
                <a:gd name="T74" fmla="*/ 374 w 846"/>
                <a:gd name="T75" fmla="*/ 543 h 842"/>
                <a:gd name="T76" fmla="*/ 341 w 846"/>
                <a:gd name="T77" fmla="*/ 550 h 842"/>
                <a:gd name="T78" fmla="*/ 319 w 846"/>
                <a:gd name="T79" fmla="*/ 593 h 842"/>
                <a:gd name="T80" fmla="*/ 285 w 846"/>
                <a:gd name="T81" fmla="*/ 600 h 842"/>
                <a:gd name="T82" fmla="*/ 211 w 846"/>
                <a:gd name="T83" fmla="*/ 567 h 842"/>
                <a:gd name="T84" fmla="*/ 167 w 846"/>
                <a:gd name="T85" fmla="*/ 527 h 842"/>
                <a:gd name="T86" fmla="*/ 159 w 846"/>
                <a:gd name="T87" fmla="*/ 479 h 842"/>
                <a:gd name="T88" fmla="*/ 128 w 846"/>
                <a:gd name="T89" fmla="*/ 446 h 842"/>
                <a:gd name="T90" fmla="*/ 53 w 846"/>
                <a:gd name="T91" fmla="*/ 400 h 842"/>
                <a:gd name="T92" fmla="*/ 0 w 846"/>
                <a:gd name="T93" fmla="*/ 352 h 842"/>
                <a:gd name="T94" fmla="*/ 0 w 846"/>
                <a:gd name="T95" fmla="*/ 332 h 842"/>
                <a:gd name="T96" fmla="*/ 176 w 846"/>
                <a:gd name="T97" fmla="*/ 333 h 842"/>
                <a:gd name="T98" fmla="*/ 319 w 846"/>
                <a:gd name="T99" fmla="*/ 342 h 842"/>
                <a:gd name="T100" fmla="*/ 337 w 846"/>
                <a:gd name="T101" fmla="*/ 0 h 84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46"/>
                <a:gd name="T154" fmla="*/ 0 h 842"/>
                <a:gd name="T155" fmla="*/ 846 w 846"/>
                <a:gd name="T156" fmla="*/ 842 h 84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46" h="842">
                  <a:moveTo>
                    <a:pt x="245" y="0"/>
                  </a:moveTo>
                  <a:lnTo>
                    <a:pt x="432" y="7"/>
                  </a:lnTo>
                  <a:lnTo>
                    <a:pt x="432" y="160"/>
                  </a:lnTo>
                  <a:lnTo>
                    <a:pt x="527" y="202"/>
                  </a:lnTo>
                  <a:lnTo>
                    <a:pt x="553" y="188"/>
                  </a:lnTo>
                  <a:lnTo>
                    <a:pt x="616" y="221"/>
                  </a:lnTo>
                  <a:lnTo>
                    <a:pt x="653" y="219"/>
                  </a:lnTo>
                  <a:lnTo>
                    <a:pt x="725" y="186"/>
                  </a:lnTo>
                  <a:lnTo>
                    <a:pt x="767" y="218"/>
                  </a:lnTo>
                  <a:lnTo>
                    <a:pt x="803" y="226"/>
                  </a:lnTo>
                  <a:lnTo>
                    <a:pt x="803" y="350"/>
                  </a:lnTo>
                  <a:lnTo>
                    <a:pt x="846" y="428"/>
                  </a:lnTo>
                  <a:lnTo>
                    <a:pt x="836" y="534"/>
                  </a:lnTo>
                  <a:lnTo>
                    <a:pt x="790" y="576"/>
                  </a:lnTo>
                  <a:lnTo>
                    <a:pt x="780" y="537"/>
                  </a:lnTo>
                  <a:lnTo>
                    <a:pt x="767" y="555"/>
                  </a:lnTo>
                  <a:lnTo>
                    <a:pt x="777" y="580"/>
                  </a:lnTo>
                  <a:lnTo>
                    <a:pt x="695" y="643"/>
                  </a:lnTo>
                  <a:lnTo>
                    <a:pt x="675" y="647"/>
                  </a:lnTo>
                  <a:lnTo>
                    <a:pt x="632" y="678"/>
                  </a:lnTo>
                  <a:lnTo>
                    <a:pt x="632" y="696"/>
                  </a:lnTo>
                  <a:lnTo>
                    <a:pt x="619" y="700"/>
                  </a:lnTo>
                  <a:lnTo>
                    <a:pt x="629" y="721"/>
                  </a:lnTo>
                  <a:lnTo>
                    <a:pt x="606" y="752"/>
                  </a:lnTo>
                  <a:lnTo>
                    <a:pt x="619" y="798"/>
                  </a:lnTo>
                  <a:lnTo>
                    <a:pt x="632" y="814"/>
                  </a:lnTo>
                  <a:lnTo>
                    <a:pt x="629" y="842"/>
                  </a:lnTo>
                  <a:lnTo>
                    <a:pt x="596" y="842"/>
                  </a:lnTo>
                  <a:lnTo>
                    <a:pt x="567" y="828"/>
                  </a:lnTo>
                  <a:lnTo>
                    <a:pt x="547" y="831"/>
                  </a:lnTo>
                  <a:lnTo>
                    <a:pt x="481" y="807"/>
                  </a:lnTo>
                  <a:lnTo>
                    <a:pt x="452" y="710"/>
                  </a:lnTo>
                  <a:lnTo>
                    <a:pt x="406" y="664"/>
                  </a:lnTo>
                  <a:lnTo>
                    <a:pt x="365" y="580"/>
                  </a:lnTo>
                  <a:lnTo>
                    <a:pt x="347" y="571"/>
                  </a:lnTo>
                  <a:lnTo>
                    <a:pt x="325" y="550"/>
                  </a:lnTo>
                  <a:lnTo>
                    <a:pt x="304" y="550"/>
                  </a:lnTo>
                  <a:lnTo>
                    <a:pt x="272" y="543"/>
                  </a:lnTo>
                  <a:lnTo>
                    <a:pt x="248" y="550"/>
                  </a:lnTo>
                  <a:lnTo>
                    <a:pt x="232" y="593"/>
                  </a:lnTo>
                  <a:lnTo>
                    <a:pt x="207" y="600"/>
                  </a:lnTo>
                  <a:lnTo>
                    <a:pt x="153" y="567"/>
                  </a:lnTo>
                  <a:lnTo>
                    <a:pt x="121" y="527"/>
                  </a:lnTo>
                  <a:lnTo>
                    <a:pt x="116" y="479"/>
                  </a:lnTo>
                  <a:lnTo>
                    <a:pt x="93" y="446"/>
                  </a:lnTo>
                  <a:lnTo>
                    <a:pt x="39" y="400"/>
                  </a:lnTo>
                  <a:lnTo>
                    <a:pt x="0" y="352"/>
                  </a:lnTo>
                  <a:lnTo>
                    <a:pt x="0" y="332"/>
                  </a:lnTo>
                  <a:lnTo>
                    <a:pt x="128" y="333"/>
                  </a:lnTo>
                  <a:lnTo>
                    <a:pt x="232" y="342"/>
                  </a:lnTo>
                  <a:lnTo>
                    <a:pt x="245" y="0"/>
                  </a:lnTo>
                  <a:close/>
                </a:path>
              </a:pathLst>
            </a:custGeom>
            <a:grpFill/>
            <a:ln w="6350">
              <a:solidFill>
                <a:schemeClr val="bg1"/>
              </a:solidFill>
              <a:round/>
              <a:headEnd/>
              <a:tailEnd/>
            </a:ln>
          </p:spPr>
          <p:txBody>
            <a:bodyPr/>
            <a:lstStyle/>
            <a:p>
              <a:pPr>
                <a:defRPr/>
              </a:pPr>
              <a:endParaRPr lang="en-GB"/>
            </a:p>
          </p:txBody>
        </p:sp>
      </p:grpSp>
      <p:sp>
        <p:nvSpPr>
          <p:cNvPr id="64" name="Text Placeholder 63">
            <a:extLst>
              <a:ext uri="{FF2B5EF4-FFF2-40B4-BE49-F238E27FC236}">
                <a16:creationId xmlns:a16="http://schemas.microsoft.com/office/drawing/2014/main" id="{6A78AED2-D80F-486D-9A5F-7BE35FD8D646}"/>
              </a:ext>
            </a:extLst>
          </p:cNvPr>
          <p:cNvSpPr>
            <a:spLocks noGrp="1"/>
          </p:cNvSpPr>
          <p:nvPr>
            <p:ph type="body" sz="quarter" idx="14" hasCustomPrompt="1"/>
          </p:nvPr>
        </p:nvSpPr>
        <p:spPr>
          <a:xfrm>
            <a:off x="8387759" y="2363006"/>
            <a:ext cx="407089" cy="491402"/>
          </a:xfrm>
          <a:custGeom>
            <a:avLst/>
            <a:gdLst>
              <a:gd name="connsiteX0" fmla="*/ 197521 w 395043"/>
              <a:gd name="connsiteY0" fmla="*/ 127878 h 476860"/>
              <a:gd name="connsiteX1" fmla="*/ 134426 w 395043"/>
              <a:gd name="connsiteY1" fmla="*/ 190974 h 476860"/>
              <a:gd name="connsiteX2" fmla="*/ 197521 w 395043"/>
              <a:gd name="connsiteY2" fmla="*/ 254069 h 476860"/>
              <a:gd name="connsiteX3" fmla="*/ 260616 w 395043"/>
              <a:gd name="connsiteY3" fmla="*/ 190974 h 476860"/>
              <a:gd name="connsiteX4" fmla="*/ 197521 w 395043"/>
              <a:gd name="connsiteY4" fmla="*/ 127878 h 476860"/>
              <a:gd name="connsiteX5" fmla="*/ 197522 w 395043"/>
              <a:gd name="connsiteY5" fmla="*/ 0 h 476860"/>
              <a:gd name="connsiteX6" fmla="*/ 337191 w 395043"/>
              <a:gd name="connsiteY6" fmla="*/ 57853 h 476860"/>
              <a:gd name="connsiteX7" fmla="*/ 337191 w 395043"/>
              <a:gd name="connsiteY7" fmla="*/ 57854 h 476860"/>
              <a:gd name="connsiteX8" fmla="*/ 337191 w 395043"/>
              <a:gd name="connsiteY8" fmla="*/ 337192 h 476860"/>
              <a:gd name="connsiteX9" fmla="*/ 197522 w 395043"/>
              <a:gd name="connsiteY9" fmla="*/ 476860 h 476860"/>
              <a:gd name="connsiteX10" fmla="*/ 57853 w 395043"/>
              <a:gd name="connsiteY10" fmla="*/ 337191 h 476860"/>
              <a:gd name="connsiteX11" fmla="*/ 57853 w 395043"/>
              <a:gd name="connsiteY11" fmla="*/ 57853 h 476860"/>
              <a:gd name="connsiteX12" fmla="*/ 197522 w 395043"/>
              <a:gd name="connsiteY12" fmla="*/ 0 h 47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5043" h="476860">
                <a:moveTo>
                  <a:pt x="197521" y="127878"/>
                </a:moveTo>
                <a:cubicBezTo>
                  <a:pt x="162675" y="127878"/>
                  <a:pt x="134426" y="156127"/>
                  <a:pt x="134426" y="190974"/>
                </a:cubicBezTo>
                <a:cubicBezTo>
                  <a:pt x="134427" y="225819"/>
                  <a:pt x="162676" y="254068"/>
                  <a:pt x="197521" y="254069"/>
                </a:cubicBezTo>
                <a:cubicBezTo>
                  <a:pt x="232368" y="254069"/>
                  <a:pt x="260616" y="225820"/>
                  <a:pt x="260616" y="190974"/>
                </a:cubicBezTo>
                <a:cubicBezTo>
                  <a:pt x="260616" y="156127"/>
                  <a:pt x="232368" y="127878"/>
                  <a:pt x="197521" y="127878"/>
                </a:cubicBezTo>
                <a:close/>
                <a:moveTo>
                  <a:pt x="197522" y="0"/>
                </a:moveTo>
                <a:cubicBezTo>
                  <a:pt x="248073" y="0"/>
                  <a:pt x="298623" y="19285"/>
                  <a:pt x="337191" y="57853"/>
                </a:cubicBezTo>
                <a:lnTo>
                  <a:pt x="337191" y="57854"/>
                </a:lnTo>
                <a:cubicBezTo>
                  <a:pt x="414327" y="134991"/>
                  <a:pt x="414327" y="260055"/>
                  <a:pt x="337191" y="337192"/>
                </a:cubicBezTo>
                <a:lnTo>
                  <a:pt x="197522" y="476860"/>
                </a:lnTo>
                <a:lnTo>
                  <a:pt x="57853" y="337191"/>
                </a:lnTo>
                <a:cubicBezTo>
                  <a:pt x="-19284" y="260054"/>
                  <a:pt x="-19284" y="134990"/>
                  <a:pt x="57853" y="57853"/>
                </a:cubicBezTo>
                <a:cubicBezTo>
                  <a:pt x="96421" y="19285"/>
                  <a:pt x="146971" y="0"/>
                  <a:pt x="197522" y="0"/>
                </a:cubicBezTo>
                <a:close/>
              </a:path>
            </a:pathLst>
          </a:custGeom>
          <a:solidFill>
            <a:schemeClr val="accent1"/>
          </a:solidFill>
        </p:spPr>
        <p:txBody>
          <a:bodyPr wrap="none" lIns="0" rIns="731520" anchor="ctr" anchorCtr="0">
            <a:noAutofit/>
          </a:bodyPr>
          <a:lstStyle>
            <a:lvl1pPr algn="r">
              <a:defRPr sz="2400" b="1"/>
            </a:lvl1pPr>
          </a:lstStyle>
          <a:p>
            <a:pPr lvl="0"/>
            <a:r>
              <a:rPr lang="en-US"/>
              <a:t>New York HQ</a:t>
            </a:r>
          </a:p>
        </p:txBody>
      </p:sp>
      <p:sp>
        <p:nvSpPr>
          <p:cNvPr id="3" name="Title 2">
            <a:extLst>
              <a:ext uri="{FF2B5EF4-FFF2-40B4-BE49-F238E27FC236}">
                <a16:creationId xmlns:a16="http://schemas.microsoft.com/office/drawing/2014/main" id="{0120C356-CC85-4EB7-916E-AEFBD416DC5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04000986"/>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World Map">
    <p:bg>
      <p:bgPr>
        <a:solidFill>
          <a:schemeClr val="bg1"/>
        </a:solidFill>
        <a:effectLst/>
      </p:bgPr>
    </p:bg>
    <p:spTree>
      <p:nvGrpSpPr>
        <p:cNvPr id="1" name=""/>
        <p:cNvGrpSpPr/>
        <p:nvPr/>
      </p:nvGrpSpPr>
      <p:grpSpPr>
        <a:xfrm>
          <a:off x="0" y="0"/>
          <a:ext cx="0" cy="0"/>
          <a:chOff x="0" y="0"/>
          <a:chExt cx="0" cy="0"/>
        </a:xfrm>
      </p:grpSpPr>
      <p:grpSp>
        <p:nvGrpSpPr>
          <p:cNvPr id="202" name="Group 201">
            <a:extLst>
              <a:ext uri="{FF2B5EF4-FFF2-40B4-BE49-F238E27FC236}">
                <a16:creationId xmlns:a16="http://schemas.microsoft.com/office/drawing/2014/main" id="{2DDE1C8B-2964-4902-841B-E8E86E5D5DFB}"/>
              </a:ext>
            </a:extLst>
          </p:cNvPr>
          <p:cNvGrpSpPr>
            <a:grpSpLocks noChangeAspect="1"/>
          </p:cNvGrpSpPr>
          <p:nvPr/>
        </p:nvGrpSpPr>
        <p:grpSpPr>
          <a:xfrm>
            <a:off x="751231" y="1258518"/>
            <a:ext cx="10363229" cy="5111535"/>
            <a:chOff x="2235200" y="1676289"/>
            <a:chExt cx="8248805" cy="4068623"/>
          </a:xfrm>
          <a:solidFill>
            <a:schemeClr val="bg2"/>
          </a:solidFill>
        </p:grpSpPr>
        <p:sp>
          <p:nvSpPr>
            <p:cNvPr id="203" name="Freeform 107">
              <a:extLst>
                <a:ext uri="{FF2B5EF4-FFF2-40B4-BE49-F238E27FC236}">
                  <a16:creationId xmlns:a16="http://schemas.microsoft.com/office/drawing/2014/main" id="{8BE6A7DE-2B2A-4DE3-859A-595256080918}"/>
                </a:ext>
              </a:extLst>
            </p:cNvPr>
            <p:cNvSpPr>
              <a:spLocks/>
            </p:cNvSpPr>
            <p:nvPr/>
          </p:nvSpPr>
          <p:spPr bwMode="auto">
            <a:xfrm>
              <a:off x="4398108" y="4184703"/>
              <a:ext cx="914123" cy="931166"/>
            </a:xfrm>
            <a:custGeom>
              <a:avLst/>
              <a:gdLst>
                <a:gd name="T0" fmla="*/ 181 w 321"/>
                <a:gd name="T1" fmla="*/ 304 h 327"/>
                <a:gd name="T2" fmla="*/ 186 w 321"/>
                <a:gd name="T3" fmla="*/ 305 h 327"/>
                <a:gd name="T4" fmla="*/ 206 w 321"/>
                <a:gd name="T5" fmla="*/ 269 h 327"/>
                <a:gd name="T6" fmla="*/ 219 w 321"/>
                <a:gd name="T7" fmla="*/ 244 h 327"/>
                <a:gd name="T8" fmla="*/ 240 w 321"/>
                <a:gd name="T9" fmla="*/ 232 h 327"/>
                <a:gd name="T10" fmla="*/ 265 w 321"/>
                <a:gd name="T11" fmla="*/ 225 h 327"/>
                <a:gd name="T12" fmla="*/ 275 w 321"/>
                <a:gd name="T13" fmla="*/ 206 h 327"/>
                <a:gd name="T14" fmla="*/ 284 w 321"/>
                <a:gd name="T15" fmla="*/ 187 h 327"/>
                <a:gd name="T16" fmla="*/ 286 w 321"/>
                <a:gd name="T17" fmla="*/ 150 h 327"/>
                <a:gd name="T18" fmla="*/ 292 w 321"/>
                <a:gd name="T19" fmla="*/ 146 h 327"/>
                <a:gd name="T20" fmla="*/ 318 w 321"/>
                <a:gd name="T21" fmla="*/ 112 h 327"/>
                <a:gd name="T22" fmla="*/ 290 w 321"/>
                <a:gd name="T23" fmla="*/ 73 h 327"/>
                <a:gd name="T24" fmla="*/ 240 w 321"/>
                <a:gd name="T25" fmla="*/ 68 h 327"/>
                <a:gd name="T26" fmla="*/ 211 w 321"/>
                <a:gd name="T27" fmla="*/ 52 h 327"/>
                <a:gd name="T28" fmla="*/ 208 w 321"/>
                <a:gd name="T29" fmla="*/ 47 h 327"/>
                <a:gd name="T30" fmla="*/ 189 w 321"/>
                <a:gd name="T31" fmla="*/ 42 h 327"/>
                <a:gd name="T32" fmla="*/ 184 w 321"/>
                <a:gd name="T33" fmla="*/ 8 h 327"/>
                <a:gd name="T34" fmla="*/ 158 w 321"/>
                <a:gd name="T35" fmla="*/ 22 h 327"/>
                <a:gd name="T36" fmla="*/ 136 w 321"/>
                <a:gd name="T37" fmla="*/ 27 h 327"/>
                <a:gd name="T38" fmla="*/ 118 w 321"/>
                <a:gd name="T39" fmla="*/ 28 h 327"/>
                <a:gd name="T40" fmla="*/ 112 w 321"/>
                <a:gd name="T41" fmla="*/ 0 h 327"/>
                <a:gd name="T42" fmla="*/ 92 w 321"/>
                <a:gd name="T43" fmla="*/ 12 h 327"/>
                <a:gd name="T44" fmla="*/ 76 w 321"/>
                <a:gd name="T45" fmla="*/ 10 h 327"/>
                <a:gd name="T46" fmla="*/ 86 w 321"/>
                <a:gd name="T47" fmla="*/ 22 h 327"/>
                <a:gd name="T48" fmla="*/ 75 w 321"/>
                <a:gd name="T49" fmla="*/ 32 h 327"/>
                <a:gd name="T50" fmla="*/ 60 w 321"/>
                <a:gd name="T51" fmla="*/ 34 h 327"/>
                <a:gd name="T52" fmla="*/ 34 w 321"/>
                <a:gd name="T53" fmla="*/ 29 h 327"/>
                <a:gd name="T54" fmla="*/ 32 w 321"/>
                <a:gd name="T55" fmla="*/ 41 h 327"/>
                <a:gd name="T56" fmla="*/ 33 w 321"/>
                <a:gd name="T57" fmla="*/ 76 h 327"/>
                <a:gd name="T58" fmla="*/ 9 w 321"/>
                <a:gd name="T59" fmla="*/ 85 h 327"/>
                <a:gd name="T60" fmla="*/ 2 w 321"/>
                <a:gd name="T61" fmla="*/ 102 h 327"/>
                <a:gd name="T62" fmla="*/ 11 w 321"/>
                <a:gd name="T63" fmla="*/ 119 h 327"/>
                <a:gd name="T64" fmla="*/ 28 w 321"/>
                <a:gd name="T65" fmla="*/ 122 h 327"/>
                <a:gd name="T66" fmla="*/ 47 w 321"/>
                <a:gd name="T67" fmla="*/ 131 h 327"/>
                <a:gd name="T68" fmla="*/ 71 w 321"/>
                <a:gd name="T69" fmla="*/ 123 h 327"/>
                <a:gd name="T70" fmla="*/ 89 w 321"/>
                <a:gd name="T71" fmla="*/ 146 h 327"/>
                <a:gd name="T72" fmla="*/ 107 w 321"/>
                <a:gd name="T73" fmla="*/ 154 h 327"/>
                <a:gd name="T74" fmla="*/ 113 w 321"/>
                <a:gd name="T75" fmla="*/ 172 h 327"/>
                <a:gd name="T76" fmla="*/ 133 w 321"/>
                <a:gd name="T77" fmla="*/ 188 h 327"/>
                <a:gd name="T78" fmla="*/ 130 w 321"/>
                <a:gd name="T79" fmla="*/ 208 h 327"/>
                <a:gd name="T80" fmla="*/ 142 w 321"/>
                <a:gd name="T81" fmla="*/ 225 h 327"/>
                <a:gd name="T82" fmla="*/ 159 w 321"/>
                <a:gd name="T83" fmla="*/ 240 h 327"/>
                <a:gd name="T84" fmla="*/ 165 w 321"/>
                <a:gd name="T85" fmla="*/ 267 h 327"/>
                <a:gd name="T86" fmla="*/ 134 w 321"/>
                <a:gd name="T87" fmla="*/ 295 h 327"/>
                <a:gd name="T88" fmla="*/ 147 w 321"/>
                <a:gd name="T89" fmla="*/ 303 h 327"/>
                <a:gd name="T90" fmla="*/ 166 w 321"/>
                <a:gd name="T91" fmla="*/ 315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1" h="327">
                  <a:moveTo>
                    <a:pt x="170" y="324"/>
                  </a:moveTo>
                  <a:cubicBezTo>
                    <a:pt x="175" y="320"/>
                    <a:pt x="174" y="318"/>
                    <a:pt x="176" y="314"/>
                  </a:cubicBezTo>
                  <a:cubicBezTo>
                    <a:pt x="179" y="309"/>
                    <a:pt x="177" y="307"/>
                    <a:pt x="181" y="304"/>
                  </a:cubicBezTo>
                  <a:cubicBezTo>
                    <a:pt x="185" y="300"/>
                    <a:pt x="180" y="297"/>
                    <a:pt x="185" y="295"/>
                  </a:cubicBezTo>
                  <a:cubicBezTo>
                    <a:pt x="190" y="293"/>
                    <a:pt x="189" y="297"/>
                    <a:pt x="185" y="302"/>
                  </a:cubicBezTo>
                  <a:cubicBezTo>
                    <a:pt x="181" y="308"/>
                    <a:pt x="180" y="309"/>
                    <a:pt x="186" y="305"/>
                  </a:cubicBezTo>
                  <a:cubicBezTo>
                    <a:pt x="191" y="301"/>
                    <a:pt x="193" y="296"/>
                    <a:pt x="196" y="289"/>
                  </a:cubicBezTo>
                  <a:cubicBezTo>
                    <a:pt x="199" y="283"/>
                    <a:pt x="201" y="281"/>
                    <a:pt x="204" y="281"/>
                  </a:cubicBezTo>
                  <a:cubicBezTo>
                    <a:pt x="207" y="281"/>
                    <a:pt x="207" y="274"/>
                    <a:pt x="206" y="269"/>
                  </a:cubicBezTo>
                  <a:cubicBezTo>
                    <a:pt x="206" y="265"/>
                    <a:pt x="204" y="260"/>
                    <a:pt x="206" y="257"/>
                  </a:cubicBezTo>
                  <a:cubicBezTo>
                    <a:pt x="208" y="254"/>
                    <a:pt x="206" y="251"/>
                    <a:pt x="209" y="251"/>
                  </a:cubicBezTo>
                  <a:cubicBezTo>
                    <a:pt x="211" y="251"/>
                    <a:pt x="215" y="248"/>
                    <a:pt x="219" y="244"/>
                  </a:cubicBezTo>
                  <a:cubicBezTo>
                    <a:pt x="223" y="240"/>
                    <a:pt x="226" y="240"/>
                    <a:pt x="230" y="239"/>
                  </a:cubicBezTo>
                  <a:cubicBezTo>
                    <a:pt x="234" y="239"/>
                    <a:pt x="231" y="237"/>
                    <a:pt x="234" y="237"/>
                  </a:cubicBezTo>
                  <a:cubicBezTo>
                    <a:pt x="237" y="236"/>
                    <a:pt x="239" y="233"/>
                    <a:pt x="240" y="232"/>
                  </a:cubicBezTo>
                  <a:cubicBezTo>
                    <a:pt x="242" y="230"/>
                    <a:pt x="249" y="232"/>
                    <a:pt x="254" y="232"/>
                  </a:cubicBezTo>
                  <a:cubicBezTo>
                    <a:pt x="258" y="232"/>
                    <a:pt x="261" y="232"/>
                    <a:pt x="261" y="230"/>
                  </a:cubicBezTo>
                  <a:cubicBezTo>
                    <a:pt x="261" y="227"/>
                    <a:pt x="263" y="225"/>
                    <a:pt x="265" y="225"/>
                  </a:cubicBezTo>
                  <a:cubicBezTo>
                    <a:pt x="268" y="225"/>
                    <a:pt x="269" y="224"/>
                    <a:pt x="269" y="221"/>
                  </a:cubicBezTo>
                  <a:cubicBezTo>
                    <a:pt x="269" y="217"/>
                    <a:pt x="270" y="215"/>
                    <a:pt x="272" y="213"/>
                  </a:cubicBezTo>
                  <a:cubicBezTo>
                    <a:pt x="274" y="212"/>
                    <a:pt x="275" y="208"/>
                    <a:pt x="275" y="206"/>
                  </a:cubicBezTo>
                  <a:cubicBezTo>
                    <a:pt x="276" y="203"/>
                    <a:pt x="278" y="205"/>
                    <a:pt x="278" y="202"/>
                  </a:cubicBezTo>
                  <a:cubicBezTo>
                    <a:pt x="278" y="198"/>
                    <a:pt x="280" y="194"/>
                    <a:pt x="280" y="192"/>
                  </a:cubicBezTo>
                  <a:cubicBezTo>
                    <a:pt x="280" y="189"/>
                    <a:pt x="282" y="189"/>
                    <a:pt x="284" y="187"/>
                  </a:cubicBezTo>
                  <a:cubicBezTo>
                    <a:pt x="285" y="185"/>
                    <a:pt x="283" y="183"/>
                    <a:pt x="285" y="177"/>
                  </a:cubicBezTo>
                  <a:cubicBezTo>
                    <a:pt x="287" y="172"/>
                    <a:pt x="285" y="167"/>
                    <a:pt x="285" y="162"/>
                  </a:cubicBezTo>
                  <a:cubicBezTo>
                    <a:pt x="285" y="157"/>
                    <a:pt x="285" y="152"/>
                    <a:pt x="286" y="150"/>
                  </a:cubicBezTo>
                  <a:cubicBezTo>
                    <a:pt x="288" y="148"/>
                    <a:pt x="287" y="147"/>
                    <a:pt x="286" y="147"/>
                  </a:cubicBezTo>
                  <a:cubicBezTo>
                    <a:pt x="284" y="146"/>
                    <a:pt x="286" y="144"/>
                    <a:pt x="287" y="144"/>
                  </a:cubicBezTo>
                  <a:cubicBezTo>
                    <a:pt x="288" y="145"/>
                    <a:pt x="290" y="147"/>
                    <a:pt x="292" y="146"/>
                  </a:cubicBezTo>
                  <a:cubicBezTo>
                    <a:pt x="295" y="145"/>
                    <a:pt x="297" y="139"/>
                    <a:pt x="299" y="134"/>
                  </a:cubicBezTo>
                  <a:cubicBezTo>
                    <a:pt x="301" y="129"/>
                    <a:pt x="304" y="129"/>
                    <a:pt x="306" y="128"/>
                  </a:cubicBezTo>
                  <a:cubicBezTo>
                    <a:pt x="309" y="127"/>
                    <a:pt x="314" y="121"/>
                    <a:pt x="318" y="112"/>
                  </a:cubicBezTo>
                  <a:cubicBezTo>
                    <a:pt x="321" y="103"/>
                    <a:pt x="317" y="95"/>
                    <a:pt x="316" y="88"/>
                  </a:cubicBezTo>
                  <a:cubicBezTo>
                    <a:pt x="315" y="82"/>
                    <a:pt x="313" y="84"/>
                    <a:pt x="309" y="84"/>
                  </a:cubicBezTo>
                  <a:cubicBezTo>
                    <a:pt x="305" y="84"/>
                    <a:pt x="299" y="83"/>
                    <a:pt x="290" y="73"/>
                  </a:cubicBezTo>
                  <a:cubicBezTo>
                    <a:pt x="281" y="64"/>
                    <a:pt x="272" y="65"/>
                    <a:pt x="266" y="66"/>
                  </a:cubicBezTo>
                  <a:cubicBezTo>
                    <a:pt x="260" y="68"/>
                    <a:pt x="254" y="63"/>
                    <a:pt x="250" y="62"/>
                  </a:cubicBezTo>
                  <a:cubicBezTo>
                    <a:pt x="246" y="62"/>
                    <a:pt x="243" y="67"/>
                    <a:pt x="240" y="68"/>
                  </a:cubicBezTo>
                  <a:cubicBezTo>
                    <a:pt x="237" y="69"/>
                    <a:pt x="241" y="63"/>
                    <a:pt x="241" y="60"/>
                  </a:cubicBezTo>
                  <a:cubicBezTo>
                    <a:pt x="242" y="57"/>
                    <a:pt x="231" y="52"/>
                    <a:pt x="222" y="48"/>
                  </a:cubicBezTo>
                  <a:cubicBezTo>
                    <a:pt x="214" y="45"/>
                    <a:pt x="211" y="47"/>
                    <a:pt x="211" y="52"/>
                  </a:cubicBezTo>
                  <a:cubicBezTo>
                    <a:pt x="211" y="57"/>
                    <a:pt x="208" y="50"/>
                    <a:pt x="205" y="56"/>
                  </a:cubicBezTo>
                  <a:cubicBezTo>
                    <a:pt x="203" y="62"/>
                    <a:pt x="198" y="58"/>
                    <a:pt x="201" y="56"/>
                  </a:cubicBezTo>
                  <a:cubicBezTo>
                    <a:pt x="204" y="54"/>
                    <a:pt x="207" y="50"/>
                    <a:pt x="208" y="47"/>
                  </a:cubicBezTo>
                  <a:cubicBezTo>
                    <a:pt x="209" y="43"/>
                    <a:pt x="196" y="41"/>
                    <a:pt x="192" y="43"/>
                  </a:cubicBezTo>
                  <a:cubicBezTo>
                    <a:pt x="187" y="44"/>
                    <a:pt x="190" y="51"/>
                    <a:pt x="186" y="49"/>
                  </a:cubicBezTo>
                  <a:cubicBezTo>
                    <a:pt x="183" y="47"/>
                    <a:pt x="186" y="42"/>
                    <a:pt x="189" y="42"/>
                  </a:cubicBezTo>
                  <a:cubicBezTo>
                    <a:pt x="191" y="42"/>
                    <a:pt x="195" y="37"/>
                    <a:pt x="197" y="32"/>
                  </a:cubicBezTo>
                  <a:cubicBezTo>
                    <a:pt x="199" y="28"/>
                    <a:pt x="193" y="27"/>
                    <a:pt x="190" y="24"/>
                  </a:cubicBezTo>
                  <a:cubicBezTo>
                    <a:pt x="187" y="20"/>
                    <a:pt x="188" y="10"/>
                    <a:pt x="184" y="8"/>
                  </a:cubicBezTo>
                  <a:cubicBezTo>
                    <a:pt x="181" y="12"/>
                    <a:pt x="176" y="17"/>
                    <a:pt x="175" y="21"/>
                  </a:cubicBezTo>
                  <a:cubicBezTo>
                    <a:pt x="173" y="26"/>
                    <a:pt x="171" y="23"/>
                    <a:pt x="166" y="25"/>
                  </a:cubicBezTo>
                  <a:cubicBezTo>
                    <a:pt x="162" y="26"/>
                    <a:pt x="160" y="24"/>
                    <a:pt x="158" y="22"/>
                  </a:cubicBezTo>
                  <a:cubicBezTo>
                    <a:pt x="157" y="20"/>
                    <a:pt x="153" y="22"/>
                    <a:pt x="149" y="22"/>
                  </a:cubicBezTo>
                  <a:cubicBezTo>
                    <a:pt x="146" y="22"/>
                    <a:pt x="148" y="26"/>
                    <a:pt x="146" y="27"/>
                  </a:cubicBezTo>
                  <a:cubicBezTo>
                    <a:pt x="144" y="28"/>
                    <a:pt x="138" y="25"/>
                    <a:pt x="136" y="27"/>
                  </a:cubicBezTo>
                  <a:cubicBezTo>
                    <a:pt x="134" y="29"/>
                    <a:pt x="133" y="27"/>
                    <a:pt x="132" y="29"/>
                  </a:cubicBezTo>
                  <a:cubicBezTo>
                    <a:pt x="131" y="31"/>
                    <a:pt x="128" y="30"/>
                    <a:pt x="127" y="31"/>
                  </a:cubicBezTo>
                  <a:cubicBezTo>
                    <a:pt x="126" y="32"/>
                    <a:pt x="123" y="33"/>
                    <a:pt x="118" y="28"/>
                  </a:cubicBezTo>
                  <a:cubicBezTo>
                    <a:pt x="114" y="23"/>
                    <a:pt x="115" y="15"/>
                    <a:pt x="117" y="14"/>
                  </a:cubicBezTo>
                  <a:cubicBezTo>
                    <a:pt x="119" y="12"/>
                    <a:pt x="119" y="8"/>
                    <a:pt x="116" y="7"/>
                  </a:cubicBezTo>
                  <a:cubicBezTo>
                    <a:pt x="113" y="6"/>
                    <a:pt x="116" y="1"/>
                    <a:pt x="112" y="0"/>
                  </a:cubicBezTo>
                  <a:cubicBezTo>
                    <a:pt x="109" y="0"/>
                    <a:pt x="110" y="4"/>
                    <a:pt x="107" y="5"/>
                  </a:cubicBezTo>
                  <a:cubicBezTo>
                    <a:pt x="105" y="5"/>
                    <a:pt x="100" y="9"/>
                    <a:pt x="97" y="9"/>
                  </a:cubicBezTo>
                  <a:cubicBezTo>
                    <a:pt x="95" y="8"/>
                    <a:pt x="92" y="9"/>
                    <a:pt x="92" y="12"/>
                  </a:cubicBezTo>
                  <a:cubicBezTo>
                    <a:pt x="92" y="14"/>
                    <a:pt x="89" y="14"/>
                    <a:pt x="89" y="11"/>
                  </a:cubicBezTo>
                  <a:cubicBezTo>
                    <a:pt x="88" y="9"/>
                    <a:pt x="83" y="10"/>
                    <a:pt x="82" y="9"/>
                  </a:cubicBezTo>
                  <a:cubicBezTo>
                    <a:pt x="80" y="8"/>
                    <a:pt x="74" y="8"/>
                    <a:pt x="76" y="10"/>
                  </a:cubicBezTo>
                  <a:cubicBezTo>
                    <a:pt x="79" y="12"/>
                    <a:pt x="80" y="13"/>
                    <a:pt x="80" y="16"/>
                  </a:cubicBezTo>
                  <a:cubicBezTo>
                    <a:pt x="80" y="19"/>
                    <a:pt x="82" y="18"/>
                    <a:pt x="82" y="21"/>
                  </a:cubicBezTo>
                  <a:cubicBezTo>
                    <a:pt x="82" y="24"/>
                    <a:pt x="84" y="22"/>
                    <a:pt x="86" y="22"/>
                  </a:cubicBezTo>
                  <a:cubicBezTo>
                    <a:pt x="88" y="22"/>
                    <a:pt x="88" y="25"/>
                    <a:pt x="85" y="25"/>
                  </a:cubicBezTo>
                  <a:cubicBezTo>
                    <a:pt x="82" y="26"/>
                    <a:pt x="81" y="27"/>
                    <a:pt x="80" y="30"/>
                  </a:cubicBezTo>
                  <a:cubicBezTo>
                    <a:pt x="80" y="32"/>
                    <a:pt x="77" y="30"/>
                    <a:pt x="75" y="32"/>
                  </a:cubicBezTo>
                  <a:cubicBezTo>
                    <a:pt x="73" y="34"/>
                    <a:pt x="71" y="36"/>
                    <a:pt x="69" y="35"/>
                  </a:cubicBezTo>
                  <a:cubicBezTo>
                    <a:pt x="68" y="34"/>
                    <a:pt x="67" y="35"/>
                    <a:pt x="65" y="36"/>
                  </a:cubicBezTo>
                  <a:cubicBezTo>
                    <a:pt x="63" y="37"/>
                    <a:pt x="63" y="36"/>
                    <a:pt x="60" y="34"/>
                  </a:cubicBezTo>
                  <a:cubicBezTo>
                    <a:pt x="59" y="33"/>
                    <a:pt x="57" y="29"/>
                    <a:pt x="54" y="26"/>
                  </a:cubicBezTo>
                  <a:cubicBezTo>
                    <a:pt x="52" y="27"/>
                    <a:pt x="48" y="28"/>
                    <a:pt x="46" y="28"/>
                  </a:cubicBezTo>
                  <a:cubicBezTo>
                    <a:pt x="43" y="28"/>
                    <a:pt x="35" y="28"/>
                    <a:pt x="34" y="29"/>
                  </a:cubicBezTo>
                  <a:cubicBezTo>
                    <a:pt x="34" y="31"/>
                    <a:pt x="35" y="33"/>
                    <a:pt x="36" y="34"/>
                  </a:cubicBezTo>
                  <a:cubicBezTo>
                    <a:pt x="38" y="34"/>
                    <a:pt x="41" y="35"/>
                    <a:pt x="38" y="37"/>
                  </a:cubicBezTo>
                  <a:cubicBezTo>
                    <a:pt x="35" y="39"/>
                    <a:pt x="32" y="36"/>
                    <a:pt x="32" y="41"/>
                  </a:cubicBezTo>
                  <a:cubicBezTo>
                    <a:pt x="32" y="46"/>
                    <a:pt x="39" y="50"/>
                    <a:pt x="38" y="54"/>
                  </a:cubicBezTo>
                  <a:cubicBezTo>
                    <a:pt x="37" y="57"/>
                    <a:pt x="36" y="63"/>
                    <a:pt x="36" y="65"/>
                  </a:cubicBezTo>
                  <a:cubicBezTo>
                    <a:pt x="36" y="68"/>
                    <a:pt x="35" y="76"/>
                    <a:pt x="33" y="76"/>
                  </a:cubicBezTo>
                  <a:cubicBezTo>
                    <a:pt x="31" y="77"/>
                    <a:pt x="29" y="74"/>
                    <a:pt x="26" y="77"/>
                  </a:cubicBezTo>
                  <a:cubicBezTo>
                    <a:pt x="23" y="79"/>
                    <a:pt x="19" y="78"/>
                    <a:pt x="16" y="80"/>
                  </a:cubicBezTo>
                  <a:cubicBezTo>
                    <a:pt x="13" y="83"/>
                    <a:pt x="9" y="82"/>
                    <a:pt x="9" y="85"/>
                  </a:cubicBezTo>
                  <a:cubicBezTo>
                    <a:pt x="9" y="88"/>
                    <a:pt x="6" y="90"/>
                    <a:pt x="6" y="93"/>
                  </a:cubicBezTo>
                  <a:cubicBezTo>
                    <a:pt x="7" y="95"/>
                    <a:pt x="5" y="95"/>
                    <a:pt x="3" y="97"/>
                  </a:cubicBezTo>
                  <a:cubicBezTo>
                    <a:pt x="1" y="99"/>
                    <a:pt x="3" y="100"/>
                    <a:pt x="2" y="102"/>
                  </a:cubicBezTo>
                  <a:cubicBezTo>
                    <a:pt x="0" y="104"/>
                    <a:pt x="2" y="106"/>
                    <a:pt x="4" y="109"/>
                  </a:cubicBezTo>
                  <a:cubicBezTo>
                    <a:pt x="5" y="112"/>
                    <a:pt x="7" y="114"/>
                    <a:pt x="7" y="116"/>
                  </a:cubicBezTo>
                  <a:cubicBezTo>
                    <a:pt x="7" y="118"/>
                    <a:pt x="9" y="119"/>
                    <a:pt x="11" y="119"/>
                  </a:cubicBezTo>
                  <a:cubicBezTo>
                    <a:pt x="14" y="119"/>
                    <a:pt x="12" y="124"/>
                    <a:pt x="15" y="124"/>
                  </a:cubicBezTo>
                  <a:cubicBezTo>
                    <a:pt x="19" y="124"/>
                    <a:pt x="23" y="124"/>
                    <a:pt x="24" y="122"/>
                  </a:cubicBezTo>
                  <a:cubicBezTo>
                    <a:pt x="25" y="120"/>
                    <a:pt x="28" y="119"/>
                    <a:pt x="28" y="122"/>
                  </a:cubicBezTo>
                  <a:cubicBezTo>
                    <a:pt x="28" y="125"/>
                    <a:pt x="27" y="133"/>
                    <a:pt x="29" y="132"/>
                  </a:cubicBezTo>
                  <a:cubicBezTo>
                    <a:pt x="32" y="131"/>
                    <a:pt x="37" y="131"/>
                    <a:pt x="40" y="132"/>
                  </a:cubicBezTo>
                  <a:cubicBezTo>
                    <a:pt x="43" y="133"/>
                    <a:pt x="45" y="132"/>
                    <a:pt x="47" y="131"/>
                  </a:cubicBezTo>
                  <a:cubicBezTo>
                    <a:pt x="48" y="129"/>
                    <a:pt x="50" y="129"/>
                    <a:pt x="54" y="127"/>
                  </a:cubicBezTo>
                  <a:cubicBezTo>
                    <a:pt x="57" y="125"/>
                    <a:pt x="60" y="123"/>
                    <a:pt x="63" y="123"/>
                  </a:cubicBezTo>
                  <a:cubicBezTo>
                    <a:pt x="66" y="123"/>
                    <a:pt x="72" y="121"/>
                    <a:pt x="71" y="123"/>
                  </a:cubicBezTo>
                  <a:cubicBezTo>
                    <a:pt x="70" y="126"/>
                    <a:pt x="70" y="134"/>
                    <a:pt x="73" y="139"/>
                  </a:cubicBezTo>
                  <a:cubicBezTo>
                    <a:pt x="77" y="143"/>
                    <a:pt x="79" y="145"/>
                    <a:pt x="83" y="145"/>
                  </a:cubicBezTo>
                  <a:cubicBezTo>
                    <a:pt x="87" y="144"/>
                    <a:pt x="86" y="146"/>
                    <a:pt x="89" y="146"/>
                  </a:cubicBezTo>
                  <a:cubicBezTo>
                    <a:pt x="91" y="146"/>
                    <a:pt x="90" y="149"/>
                    <a:pt x="92" y="149"/>
                  </a:cubicBezTo>
                  <a:cubicBezTo>
                    <a:pt x="94" y="149"/>
                    <a:pt x="99" y="149"/>
                    <a:pt x="99" y="152"/>
                  </a:cubicBezTo>
                  <a:cubicBezTo>
                    <a:pt x="99" y="154"/>
                    <a:pt x="106" y="152"/>
                    <a:pt x="107" y="154"/>
                  </a:cubicBezTo>
                  <a:cubicBezTo>
                    <a:pt x="109" y="155"/>
                    <a:pt x="111" y="156"/>
                    <a:pt x="111" y="159"/>
                  </a:cubicBezTo>
                  <a:cubicBezTo>
                    <a:pt x="110" y="162"/>
                    <a:pt x="114" y="164"/>
                    <a:pt x="112" y="165"/>
                  </a:cubicBezTo>
                  <a:cubicBezTo>
                    <a:pt x="109" y="167"/>
                    <a:pt x="112" y="169"/>
                    <a:pt x="113" y="172"/>
                  </a:cubicBezTo>
                  <a:cubicBezTo>
                    <a:pt x="113" y="175"/>
                    <a:pt x="116" y="176"/>
                    <a:pt x="121" y="176"/>
                  </a:cubicBezTo>
                  <a:cubicBezTo>
                    <a:pt x="127" y="176"/>
                    <a:pt x="128" y="176"/>
                    <a:pt x="128" y="180"/>
                  </a:cubicBezTo>
                  <a:cubicBezTo>
                    <a:pt x="128" y="184"/>
                    <a:pt x="132" y="184"/>
                    <a:pt x="133" y="188"/>
                  </a:cubicBezTo>
                  <a:cubicBezTo>
                    <a:pt x="134" y="192"/>
                    <a:pt x="131" y="196"/>
                    <a:pt x="132" y="198"/>
                  </a:cubicBezTo>
                  <a:cubicBezTo>
                    <a:pt x="132" y="201"/>
                    <a:pt x="131" y="203"/>
                    <a:pt x="130" y="204"/>
                  </a:cubicBezTo>
                  <a:cubicBezTo>
                    <a:pt x="131" y="206"/>
                    <a:pt x="131" y="207"/>
                    <a:pt x="130" y="208"/>
                  </a:cubicBezTo>
                  <a:cubicBezTo>
                    <a:pt x="128" y="209"/>
                    <a:pt x="133" y="213"/>
                    <a:pt x="131" y="218"/>
                  </a:cubicBezTo>
                  <a:cubicBezTo>
                    <a:pt x="130" y="223"/>
                    <a:pt x="130" y="224"/>
                    <a:pt x="135" y="225"/>
                  </a:cubicBezTo>
                  <a:cubicBezTo>
                    <a:pt x="141" y="225"/>
                    <a:pt x="140" y="227"/>
                    <a:pt x="142" y="225"/>
                  </a:cubicBezTo>
                  <a:cubicBezTo>
                    <a:pt x="144" y="224"/>
                    <a:pt x="147" y="229"/>
                    <a:pt x="148" y="232"/>
                  </a:cubicBezTo>
                  <a:cubicBezTo>
                    <a:pt x="149" y="235"/>
                    <a:pt x="151" y="241"/>
                    <a:pt x="152" y="241"/>
                  </a:cubicBezTo>
                  <a:cubicBezTo>
                    <a:pt x="153" y="241"/>
                    <a:pt x="156" y="238"/>
                    <a:pt x="159" y="240"/>
                  </a:cubicBezTo>
                  <a:cubicBezTo>
                    <a:pt x="161" y="241"/>
                    <a:pt x="158" y="250"/>
                    <a:pt x="158" y="254"/>
                  </a:cubicBezTo>
                  <a:cubicBezTo>
                    <a:pt x="160" y="254"/>
                    <a:pt x="162" y="254"/>
                    <a:pt x="163" y="254"/>
                  </a:cubicBezTo>
                  <a:cubicBezTo>
                    <a:pt x="165" y="255"/>
                    <a:pt x="165" y="265"/>
                    <a:pt x="165" y="267"/>
                  </a:cubicBezTo>
                  <a:cubicBezTo>
                    <a:pt x="164" y="268"/>
                    <a:pt x="158" y="270"/>
                    <a:pt x="155" y="272"/>
                  </a:cubicBezTo>
                  <a:cubicBezTo>
                    <a:pt x="152" y="274"/>
                    <a:pt x="144" y="281"/>
                    <a:pt x="141" y="287"/>
                  </a:cubicBezTo>
                  <a:cubicBezTo>
                    <a:pt x="139" y="290"/>
                    <a:pt x="136" y="293"/>
                    <a:pt x="134" y="295"/>
                  </a:cubicBezTo>
                  <a:cubicBezTo>
                    <a:pt x="135" y="295"/>
                    <a:pt x="136" y="295"/>
                    <a:pt x="136" y="295"/>
                  </a:cubicBezTo>
                  <a:cubicBezTo>
                    <a:pt x="138" y="294"/>
                    <a:pt x="140" y="294"/>
                    <a:pt x="143" y="297"/>
                  </a:cubicBezTo>
                  <a:cubicBezTo>
                    <a:pt x="146" y="301"/>
                    <a:pt x="146" y="303"/>
                    <a:pt x="147" y="303"/>
                  </a:cubicBezTo>
                  <a:cubicBezTo>
                    <a:pt x="148" y="303"/>
                    <a:pt x="149" y="299"/>
                    <a:pt x="151" y="302"/>
                  </a:cubicBezTo>
                  <a:cubicBezTo>
                    <a:pt x="153" y="305"/>
                    <a:pt x="159" y="307"/>
                    <a:pt x="160" y="309"/>
                  </a:cubicBezTo>
                  <a:cubicBezTo>
                    <a:pt x="161" y="310"/>
                    <a:pt x="166" y="311"/>
                    <a:pt x="166" y="315"/>
                  </a:cubicBezTo>
                  <a:cubicBezTo>
                    <a:pt x="166" y="318"/>
                    <a:pt x="164" y="323"/>
                    <a:pt x="166" y="327"/>
                  </a:cubicBezTo>
                  <a:cubicBezTo>
                    <a:pt x="168" y="326"/>
                    <a:pt x="169" y="325"/>
                    <a:pt x="170" y="32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5" name="Freeform 126">
              <a:extLst>
                <a:ext uri="{FF2B5EF4-FFF2-40B4-BE49-F238E27FC236}">
                  <a16:creationId xmlns:a16="http://schemas.microsoft.com/office/drawing/2014/main" id="{848972A3-EB5C-4BEF-B7CA-8E392D2607A4}"/>
                </a:ext>
              </a:extLst>
            </p:cNvPr>
            <p:cNvSpPr>
              <a:spLocks noEditPoints="1"/>
            </p:cNvSpPr>
            <p:nvPr/>
          </p:nvSpPr>
          <p:spPr bwMode="auto">
            <a:xfrm>
              <a:off x="2856495" y="1693331"/>
              <a:ext cx="2040510" cy="1572602"/>
            </a:xfrm>
            <a:custGeom>
              <a:avLst/>
              <a:gdLst>
                <a:gd name="T0" fmla="*/ 147 w 717"/>
                <a:gd name="T1" fmla="*/ 487 h 552"/>
                <a:gd name="T2" fmla="*/ 135 w 717"/>
                <a:gd name="T3" fmla="*/ 162 h 552"/>
                <a:gd name="T4" fmla="*/ 276 w 717"/>
                <a:gd name="T5" fmla="*/ 179 h 552"/>
                <a:gd name="T6" fmla="*/ 183 w 717"/>
                <a:gd name="T7" fmla="*/ 192 h 552"/>
                <a:gd name="T8" fmla="*/ 276 w 717"/>
                <a:gd name="T9" fmla="*/ 239 h 552"/>
                <a:gd name="T10" fmla="*/ 169 w 717"/>
                <a:gd name="T11" fmla="*/ 138 h 552"/>
                <a:gd name="T12" fmla="*/ 149 w 717"/>
                <a:gd name="T13" fmla="*/ 132 h 552"/>
                <a:gd name="T14" fmla="*/ 264 w 717"/>
                <a:gd name="T15" fmla="*/ 152 h 552"/>
                <a:gd name="T16" fmla="*/ 212 w 717"/>
                <a:gd name="T17" fmla="*/ 103 h 552"/>
                <a:gd name="T18" fmla="*/ 295 w 717"/>
                <a:gd name="T19" fmla="*/ 85 h 552"/>
                <a:gd name="T20" fmla="*/ 297 w 717"/>
                <a:gd name="T21" fmla="*/ 115 h 552"/>
                <a:gd name="T22" fmla="*/ 300 w 717"/>
                <a:gd name="T23" fmla="*/ 132 h 552"/>
                <a:gd name="T24" fmla="*/ 387 w 717"/>
                <a:gd name="T25" fmla="*/ 105 h 552"/>
                <a:gd name="T26" fmla="*/ 351 w 717"/>
                <a:gd name="T27" fmla="*/ 166 h 552"/>
                <a:gd name="T28" fmla="*/ 490 w 717"/>
                <a:gd name="T29" fmla="*/ 157 h 552"/>
                <a:gd name="T30" fmla="*/ 414 w 717"/>
                <a:gd name="T31" fmla="*/ 108 h 552"/>
                <a:gd name="T32" fmla="*/ 427 w 717"/>
                <a:gd name="T33" fmla="*/ 60 h 552"/>
                <a:gd name="T34" fmla="*/ 419 w 717"/>
                <a:gd name="T35" fmla="*/ 47 h 552"/>
                <a:gd name="T36" fmla="*/ 453 w 717"/>
                <a:gd name="T37" fmla="*/ 86 h 552"/>
                <a:gd name="T38" fmla="*/ 498 w 717"/>
                <a:gd name="T39" fmla="*/ 129 h 552"/>
                <a:gd name="T40" fmla="*/ 567 w 717"/>
                <a:gd name="T41" fmla="*/ 62 h 552"/>
                <a:gd name="T42" fmla="*/ 542 w 717"/>
                <a:gd name="T43" fmla="*/ 7 h 552"/>
                <a:gd name="T44" fmla="*/ 406 w 717"/>
                <a:gd name="T45" fmla="*/ 33 h 552"/>
                <a:gd name="T46" fmla="*/ 445 w 717"/>
                <a:gd name="T47" fmla="*/ 314 h 552"/>
                <a:gd name="T48" fmla="*/ 590 w 717"/>
                <a:gd name="T49" fmla="*/ 243 h 552"/>
                <a:gd name="T50" fmla="*/ 532 w 717"/>
                <a:gd name="T51" fmla="*/ 194 h 552"/>
                <a:gd name="T52" fmla="*/ 445 w 717"/>
                <a:gd name="T53" fmla="*/ 179 h 552"/>
                <a:gd name="T54" fmla="*/ 503 w 717"/>
                <a:gd name="T55" fmla="*/ 220 h 552"/>
                <a:gd name="T56" fmla="*/ 525 w 717"/>
                <a:gd name="T57" fmla="*/ 292 h 552"/>
                <a:gd name="T58" fmla="*/ 606 w 717"/>
                <a:gd name="T59" fmla="*/ 299 h 552"/>
                <a:gd name="T60" fmla="*/ 487 w 717"/>
                <a:gd name="T61" fmla="*/ 172 h 552"/>
                <a:gd name="T62" fmla="*/ 687 w 717"/>
                <a:gd name="T63" fmla="*/ 458 h 552"/>
                <a:gd name="T64" fmla="*/ 79 w 717"/>
                <a:gd name="T65" fmla="*/ 449 h 552"/>
                <a:gd name="T66" fmla="*/ 586 w 717"/>
                <a:gd name="T67" fmla="*/ 490 h 552"/>
                <a:gd name="T68" fmla="*/ 687 w 717"/>
                <a:gd name="T69" fmla="*/ 434 h 552"/>
                <a:gd name="T70" fmla="*/ 639 w 717"/>
                <a:gd name="T71" fmla="*/ 400 h 552"/>
                <a:gd name="T72" fmla="*/ 602 w 717"/>
                <a:gd name="T73" fmla="*/ 377 h 552"/>
                <a:gd name="T74" fmla="*/ 544 w 717"/>
                <a:gd name="T75" fmla="*/ 330 h 552"/>
                <a:gd name="T76" fmla="*/ 519 w 717"/>
                <a:gd name="T77" fmla="*/ 387 h 552"/>
                <a:gd name="T78" fmla="*/ 475 w 717"/>
                <a:gd name="T79" fmla="*/ 441 h 552"/>
                <a:gd name="T80" fmla="*/ 384 w 717"/>
                <a:gd name="T81" fmla="*/ 375 h 552"/>
                <a:gd name="T82" fmla="*/ 413 w 717"/>
                <a:gd name="T83" fmla="*/ 307 h 552"/>
                <a:gd name="T84" fmla="*/ 463 w 717"/>
                <a:gd name="T85" fmla="*/ 276 h 552"/>
                <a:gd name="T86" fmla="*/ 454 w 717"/>
                <a:gd name="T87" fmla="*/ 242 h 552"/>
                <a:gd name="T88" fmla="*/ 414 w 717"/>
                <a:gd name="T89" fmla="*/ 245 h 552"/>
                <a:gd name="T90" fmla="*/ 383 w 717"/>
                <a:gd name="T91" fmla="*/ 194 h 552"/>
                <a:gd name="T92" fmla="*/ 369 w 717"/>
                <a:gd name="T93" fmla="*/ 208 h 552"/>
                <a:gd name="T94" fmla="*/ 362 w 717"/>
                <a:gd name="T95" fmla="*/ 260 h 552"/>
                <a:gd name="T96" fmla="*/ 351 w 717"/>
                <a:gd name="T97" fmla="*/ 249 h 552"/>
                <a:gd name="T98" fmla="*/ 285 w 717"/>
                <a:gd name="T99" fmla="*/ 249 h 552"/>
                <a:gd name="T100" fmla="*/ 191 w 717"/>
                <a:gd name="T101" fmla="*/ 242 h 552"/>
                <a:gd name="T102" fmla="*/ 69 w 717"/>
                <a:gd name="T103" fmla="*/ 243 h 552"/>
                <a:gd name="T104" fmla="*/ 34 w 717"/>
                <a:gd name="T105" fmla="*/ 243 h 552"/>
                <a:gd name="T106" fmla="*/ 91 w 717"/>
                <a:gd name="T107" fmla="*/ 420 h 552"/>
                <a:gd name="T108" fmla="*/ 130 w 717"/>
                <a:gd name="T109" fmla="*/ 470 h 552"/>
                <a:gd name="T110" fmla="*/ 444 w 717"/>
                <a:gd name="T111" fmla="*/ 492 h 552"/>
                <a:gd name="T112" fmla="*/ 500 w 717"/>
                <a:gd name="T113" fmla="*/ 546 h 552"/>
                <a:gd name="T114" fmla="*/ 618 w 717"/>
                <a:gd name="T115" fmla="*/ 515 h 552"/>
                <a:gd name="T116" fmla="*/ 173 w 717"/>
                <a:gd name="T117" fmla="*/ 290 h 552"/>
                <a:gd name="T118" fmla="*/ 172 w 717"/>
                <a:gd name="T119" fmla="*/ 280 h 552"/>
                <a:gd name="T120" fmla="*/ 359 w 717"/>
                <a:gd name="T121" fmla="*/ 468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17" h="552">
                  <a:moveTo>
                    <a:pt x="142" y="484"/>
                  </a:moveTo>
                  <a:cubicBezTo>
                    <a:pt x="139" y="482"/>
                    <a:pt x="133" y="482"/>
                    <a:pt x="132" y="480"/>
                  </a:cubicBezTo>
                  <a:cubicBezTo>
                    <a:pt x="131" y="478"/>
                    <a:pt x="126" y="469"/>
                    <a:pt x="123" y="469"/>
                  </a:cubicBezTo>
                  <a:cubicBezTo>
                    <a:pt x="120" y="470"/>
                    <a:pt x="116" y="470"/>
                    <a:pt x="112" y="467"/>
                  </a:cubicBezTo>
                  <a:cubicBezTo>
                    <a:pt x="109" y="464"/>
                    <a:pt x="106" y="464"/>
                    <a:pt x="104" y="466"/>
                  </a:cubicBezTo>
                  <a:cubicBezTo>
                    <a:pt x="101" y="467"/>
                    <a:pt x="107" y="468"/>
                    <a:pt x="106" y="470"/>
                  </a:cubicBezTo>
                  <a:cubicBezTo>
                    <a:pt x="106" y="471"/>
                    <a:pt x="108" y="472"/>
                    <a:pt x="110" y="472"/>
                  </a:cubicBezTo>
                  <a:cubicBezTo>
                    <a:pt x="112" y="472"/>
                    <a:pt x="114" y="476"/>
                    <a:pt x="116" y="476"/>
                  </a:cubicBezTo>
                  <a:cubicBezTo>
                    <a:pt x="118" y="477"/>
                    <a:pt x="119" y="480"/>
                    <a:pt x="121" y="480"/>
                  </a:cubicBezTo>
                  <a:cubicBezTo>
                    <a:pt x="124" y="480"/>
                    <a:pt x="124" y="483"/>
                    <a:pt x="125" y="484"/>
                  </a:cubicBezTo>
                  <a:cubicBezTo>
                    <a:pt x="127" y="486"/>
                    <a:pt x="129" y="485"/>
                    <a:pt x="129" y="486"/>
                  </a:cubicBezTo>
                  <a:cubicBezTo>
                    <a:pt x="129" y="488"/>
                    <a:pt x="132" y="489"/>
                    <a:pt x="133" y="491"/>
                  </a:cubicBezTo>
                  <a:cubicBezTo>
                    <a:pt x="138" y="491"/>
                    <a:pt x="142" y="492"/>
                    <a:pt x="146" y="491"/>
                  </a:cubicBezTo>
                  <a:cubicBezTo>
                    <a:pt x="146" y="490"/>
                    <a:pt x="146" y="488"/>
                    <a:pt x="147" y="487"/>
                  </a:cubicBezTo>
                  <a:cubicBezTo>
                    <a:pt x="148" y="485"/>
                    <a:pt x="144" y="487"/>
                    <a:pt x="142" y="484"/>
                  </a:cubicBezTo>
                  <a:close/>
                  <a:moveTo>
                    <a:pt x="135" y="201"/>
                  </a:moveTo>
                  <a:cubicBezTo>
                    <a:pt x="142" y="202"/>
                    <a:pt x="143" y="214"/>
                    <a:pt x="147" y="214"/>
                  </a:cubicBezTo>
                  <a:cubicBezTo>
                    <a:pt x="150" y="214"/>
                    <a:pt x="148" y="210"/>
                    <a:pt x="152" y="210"/>
                  </a:cubicBezTo>
                  <a:cubicBezTo>
                    <a:pt x="157" y="210"/>
                    <a:pt x="156" y="208"/>
                    <a:pt x="160" y="208"/>
                  </a:cubicBezTo>
                  <a:cubicBezTo>
                    <a:pt x="164" y="208"/>
                    <a:pt x="168" y="207"/>
                    <a:pt x="168" y="202"/>
                  </a:cubicBezTo>
                  <a:cubicBezTo>
                    <a:pt x="168" y="197"/>
                    <a:pt x="171" y="195"/>
                    <a:pt x="175" y="194"/>
                  </a:cubicBezTo>
                  <a:cubicBezTo>
                    <a:pt x="180" y="193"/>
                    <a:pt x="176" y="188"/>
                    <a:pt x="182" y="186"/>
                  </a:cubicBezTo>
                  <a:cubicBezTo>
                    <a:pt x="188" y="185"/>
                    <a:pt x="205" y="178"/>
                    <a:pt x="208" y="176"/>
                  </a:cubicBezTo>
                  <a:cubicBezTo>
                    <a:pt x="210" y="173"/>
                    <a:pt x="204" y="171"/>
                    <a:pt x="198" y="167"/>
                  </a:cubicBezTo>
                  <a:cubicBezTo>
                    <a:pt x="191" y="163"/>
                    <a:pt x="186" y="162"/>
                    <a:pt x="181" y="165"/>
                  </a:cubicBezTo>
                  <a:cubicBezTo>
                    <a:pt x="176" y="168"/>
                    <a:pt x="180" y="161"/>
                    <a:pt x="176" y="163"/>
                  </a:cubicBezTo>
                  <a:cubicBezTo>
                    <a:pt x="172" y="165"/>
                    <a:pt x="162" y="160"/>
                    <a:pt x="160" y="158"/>
                  </a:cubicBezTo>
                  <a:cubicBezTo>
                    <a:pt x="159" y="157"/>
                    <a:pt x="139" y="162"/>
                    <a:pt x="135" y="162"/>
                  </a:cubicBezTo>
                  <a:cubicBezTo>
                    <a:pt x="130" y="162"/>
                    <a:pt x="135" y="167"/>
                    <a:pt x="138" y="170"/>
                  </a:cubicBezTo>
                  <a:cubicBezTo>
                    <a:pt x="142" y="172"/>
                    <a:pt x="130" y="180"/>
                    <a:pt x="133" y="182"/>
                  </a:cubicBezTo>
                  <a:cubicBezTo>
                    <a:pt x="135" y="184"/>
                    <a:pt x="130" y="188"/>
                    <a:pt x="125" y="194"/>
                  </a:cubicBezTo>
                  <a:cubicBezTo>
                    <a:pt x="120" y="200"/>
                    <a:pt x="129" y="199"/>
                    <a:pt x="135" y="201"/>
                  </a:cubicBezTo>
                  <a:close/>
                  <a:moveTo>
                    <a:pt x="314" y="230"/>
                  </a:moveTo>
                  <a:cubicBezTo>
                    <a:pt x="316" y="228"/>
                    <a:pt x="325" y="235"/>
                    <a:pt x="325" y="230"/>
                  </a:cubicBezTo>
                  <a:cubicBezTo>
                    <a:pt x="326" y="224"/>
                    <a:pt x="315" y="222"/>
                    <a:pt x="311" y="219"/>
                  </a:cubicBezTo>
                  <a:cubicBezTo>
                    <a:pt x="307" y="216"/>
                    <a:pt x="305" y="218"/>
                    <a:pt x="298" y="213"/>
                  </a:cubicBezTo>
                  <a:cubicBezTo>
                    <a:pt x="291" y="208"/>
                    <a:pt x="300" y="205"/>
                    <a:pt x="295" y="201"/>
                  </a:cubicBezTo>
                  <a:cubicBezTo>
                    <a:pt x="290" y="197"/>
                    <a:pt x="288" y="187"/>
                    <a:pt x="292" y="183"/>
                  </a:cubicBezTo>
                  <a:cubicBezTo>
                    <a:pt x="295" y="179"/>
                    <a:pt x="299" y="174"/>
                    <a:pt x="293" y="172"/>
                  </a:cubicBezTo>
                  <a:cubicBezTo>
                    <a:pt x="286" y="169"/>
                    <a:pt x="276" y="174"/>
                    <a:pt x="277" y="175"/>
                  </a:cubicBezTo>
                  <a:cubicBezTo>
                    <a:pt x="278" y="177"/>
                    <a:pt x="287" y="182"/>
                    <a:pt x="287" y="184"/>
                  </a:cubicBezTo>
                  <a:cubicBezTo>
                    <a:pt x="287" y="186"/>
                    <a:pt x="279" y="178"/>
                    <a:pt x="276" y="179"/>
                  </a:cubicBezTo>
                  <a:cubicBezTo>
                    <a:pt x="273" y="181"/>
                    <a:pt x="270" y="176"/>
                    <a:pt x="267" y="179"/>
                  </a:cubicBezTo>
                  <a:cubicBezTo>
                    <a:pt x="265" y="183"/>
                    <a:pt x="271" y="195"/>
                    <a:pt x="273" y="199"/>
                  </a:cubicBezTo>
                  <a:cubicBezTo>
                    <a:pt x="275" y="203"/>
                    <a:pt x="271" y="203"/>
                    <a:pt x="268" y="203"/>
                  </a:cubicBezTo>
                  <a:cubicBezTo>
                    <a:pt x="265" y="204"/>
                    <a:pt x="265" y="193"/>
                    <a:pt x="262" y="189"/>
                  </a:cubicBezTo>
                  <a:cubicBezTo>
                    <a:pt x="259" y="185"/>
                    <a:pt x="247" y="181"/>
                    <a:pt x="247" y="184"/>
                  </a:cubicBezTo>
                  <a:cubicBezTo>
                    <a:pt x="246" y="187"/>
                    <a:pt x="254" y="187"/>
                    <a:pt x="253" y="190"/>
                  </a:cubicBezTo>
                  <a:cubicBezTo>
                    <a:pt x="252" y="194"/>
                    <a:pt x="247" y="188"/>
                    <a:pt x="244" y="191"/>
                  </a:cubicBezTo>
                  <a:cubicBezTo>
                    <a:pt x="240" y="194"/>
                    <a:pt x="240" y="192"/>
                    <a:pt x="241" y="189"/>
                  </a:cubicBezTo>
                  <a:cubicBezTo>
                    <a:pt x="242" y="186"/>
                    <a:pt x="235" y="182"/>
                    <a:pt x="228" y="183"/>
                  </a:cubicBezTo>
                  <a:cubicBezTo>
                    <a:pt x="221" y="184"/>
                    <a:pt x="225" y="189"/>
                    <a:pt x="223" y="190"/>
                  </a:cubicBezTo>
                  <a:cubicBezTo>
                    <a:pt x="221" y="192"/>
                    <a:pt x="210" y="189"/>
                    <a:pt x="217" y="188"/>
                  </a:cubicBezTo>
                  <a:cubicBezTo>
                    <a:pt x="224" y="187"/>
                    <a:pt x="221" y="183"/>
                    <a:pt x="218" y="179"/>
                  </a:cubicBezTo>
                  <a:cubicBezTo>
                    <a:pt x="216" y="175"/>
                    <a:pt x="209" y="179"/>
                    <a:pt x="198" y="183"/>
                  </a:cubicBezTo>
                  <a:cubicBezTo>
                    <a:pt x="187" y="187"/>
                    <a:pt x="182" y="192"/>
                    <a:pt x="183" y="192"/>
                  </a:cubicBezTo>
                  <a:cubicBezTo>
                    <a:pt x="185" y="192"/>
                    <a:pt x="185" y="194"/>
                    <a:pt x="181" y="198"/>
                  </a:cubicBezTo>
                  <a:cubicBezTo>
                    <a:pt x="176" y="201"/>
                    <a:pt x="181" y="204"/>
                    <a:pt x="185" y="204"/>
                  </a:cubicBezTo>
                  <a:cubicBezTo>
                    <a:pt x="189" y="204"/>
                    <a:pt x="185" y="208"/>
                    <a:pt x="188" y="208"/>
                  </a:cubicBezTo>
                  <a:cubicBezTo>
                    <a:pt x="190" y="209"/>
                    <a:pt x="203" y="203"/>
                    <a:pt x="207" y="206"/>
                  </a:cubicBezTo>
                  <a:cubicBezTo>
                    <a:pt x="210" y="208"/>
                    <a:pt x="186" y="210"/>
                    <a:pt x="186" y="214"/>
                  </a:cubicBezTo>
                  <a:cubicBezTo>
                    <a:pt x="186" y="218"/>
                    <a:pt x="199" y="221"/>
                    <a:pt x="209" y="219"/>
                  </a:cubicBezTo>
                  <a:cubicBezTo>
                    <a:pt x="219" y="217"/>
                    <a:pt x="237" y="220"/>
                    <a:pt x="237" y="223"/>
                  </a:cubicBezTo>
                  <a:cubicBezTo>
                    <a:pt x="237" y="225"/>
                    <a:pt x="225" y="225"/>
                    <a:pt x="216" y="224"/>
                  </a:cubicBezTo>
                  <a:cubicBezTo>
                    <a:pt x="207" y="224"/>
                    <a:pt x="192" y="227"/>
                    <a:pt x="193" y="230"/>
                  </a:cubicBezTo>
                  <a:cubicBezTo>
                    <a:pt x="193" y="233"/>
                    <a:pt x="194" y="233"/>
                    <a:pt x="204" y="237"/>
                  </a:cubicBezTo>
                  <a:cubicBezTo>
                    <a:pt x="213" y="241"/>
                    <a:pt x="222" y="235"/>
                    <a:pt x="222" y="241"/>
                  </a:cubicBezTo>
                  <a:cubicBezTo>
                    <a:pt x="222" y="247"/>
                    <a:pt x="227" y="249"/>
                    <a:pt x="240" y="249"/>
                  </a:cubicBezTo>
                  <a:cubicBezTo>
                    <a:pt x="252" y="249"/>
                    <a:pt x="258" y="243"/>
                    <a:pt x="264" y="244"/>
                  </a:cubicBezTo>
                  <a:cubicBezTo>
                    <a:pt x="270" y="244"/>
                    <a:pt x="273" y="243"/>
                    <a:pt x="276" y="239"/>
                  </a:cubicBezTo>
                  <a:cubicBezTo>
                    <a:pt x="278" y="234"/>
                    <a:pt x="281" y="237"/>
                    <a:pt x="282" y="239"/>
                  </a:cubicBezTo>
                  <a:cubicBezTo>
                    <a:pt x="282" y="241"/>
                    <a:pt x="290" y="241"/>
                    <a:pt x="292" y="243"/>
                  </a:cubicBezTo>
                  <a:cubicBezTo>
                    <a:pt x="297" y="247"/>
                    <a:pt x="312" y="246"/>
                    <a:pt x="317" y="243"/>
                  </a:cubicBezTo>
                  <a:cubicBezTo>
                    <a:pt x="323" y="240"/>
                    <a:pt x="315" y="232"/>
                    <a:pt x="312" y="236"/>
                  </a:cubicBezTo>
                  <a:cubicBezTo>
                    <a:pt x="309" y="239"/>
                    <a:pt x="307" y="237"/>
                    <a:pt x="306" y="235"/>
                  </a:cubicBezTo>
                  <a:cubicBezTo>
                    <a:pt x="305" y="234"/>
                    <a:pt x="312" y="233"/>
                    <a:pt x="314" y="230"/>
                  </a:cubicBezTo>
                  <a:close/>
                  <a:moveTo>
                    <a:pt x="178" y="142"/>
                  </a:moveTo>
                  <a:cubicBezTo>
                    <a:pt x="185" y="143"/>
                    <a:pt x="191" y="137"/>
                    <a:pt x="191" y="134"/>
                  </a:cubicBezTo>
                  <a:cubicBezTo>
                    <a:pt x="190" y="131"/>
                    <a:pt x="175" y="142"/>
                    <a:pt x="178" y="142"/>
                  </a:cubicBezTo>
                  <a:close/>
                  <a:moveTo>
                    <a:pt x="149" y="132"/>
                  </a:moveTo>
                  <a:cubicBezTo>
                    <a:pt x="151" y="133"/>
                    <a:pt x="149" y="138"/>
                    <a:pt x="152" y="137"/>
                  </a:cubicBezTo>
                  <a:cubicBezTo>
                    <a:pt x="154" y="136"/>
                    <a:pt x="155" y="135"/>
                    <a:pt x="157" y="136"/>
                  </a:cubicBezTo>
                  <a:cubicBezTo>
                    <a:pt x="161" y="137"/>
                    <a:pt x="162" y="134"/>
                    <a:pt x="164" y="132"/>
                  </a:cubicBezTo>
                  <a:cubicBezTo>
                    <a:pt x="165" y="130"/>
                    <a:pt x="165" y="138"/>
                    <a:pt x="169" y="138"/>
                  </a:cubicBezTo>
                  <a:cubicBezTo>
                    <a:pt x="173" y="138"/>
                    <a:pt x="173" y="130"/>
                    <a:pt x="176" y="132"/>
                  </a:cubicBezTo>
                  <a:cubicBezTo>
                    <a:pt x="180" y="135"/>
                    <a:pt x="181" y="131"/>
                    <a:pt x="181" y="129"/>
                  </a:cubicBezTo>
                  <a:cubicBezTo>
                    <a:pt x="182" y="126"/>
                    <a:pt x="182" y="122"/>
                    <a:pt x="186" y="121"/>
                  </a:cubicBezTo>
                  <a:cubicBezTo>
                    <a:pt x="190" y="121"/>
                    <a:pt x="187" y="125"/>
                    <a:pt x="189" y="128"/>
                  </a:cubicBezTo>
                  <a:cubicBezTo>
                    <a:pt x="191" y="133"/>
                    <a:pt x="196" y="129"/>
                    <a:pt x="196" y="127"/>
                  </a:cubicBezTo>
                  <a:cubicBezTo>
                    <a:pt x="196" y="124"/>
                    <a:pt x="203" y="126"/>
                    <a:pt x="203" y="123"/>
                  </a:cubicBezTo>
                  <a:cubicBezTo>
                    <a:pt x="202" y="121"/>
                    <a:pt x="204" y="120"/>
                    <a:pt x="203" y="117"/>
                  </a:cubicBezTo>
                  <a:cubicBezTo>
                    <a:pt x="201" y="115"/>
                    <a:pt x="205" y="115"/>
                    <a:pt x="208" y="113"/>
                  </a:cubicBezTo>
                  <a:cubicBezTo>
                    <a:pt x="210" y="111"/>
                    <a:pt x="205" y="113"/>
                    <a:pt x="201" y="110"/>
                  </a:cubicBezTo>
                  <a:cubicBezTo>
                    <a:pt x="198" y="106"/>
                    <a:pt x="196" y="111"/>
                    <a:pt x="196" y="113"/>
                  </a:cubicBezTo>
                  <a:cubicBezTo>
                    <a:pt x="196" y="115"/>
                    <a:pt x="189" y="113"/>
                    <a:pt x="185" y="112"/>
                  </a:cubicBezTo>
                  <a:cubicBezTo>
                    <a:pt x="181" y="110"/>
                    <a:pt x="176" y="116"/>
                    <a:pt x="171" y="119"/>
                  </a:cubicBezTo>
                  <a:cubicBezTo>
                    <a:pt x="165" y="122"/>
                    <a:pt x="165" y="127"/>
                    <a:pt x="159" y="127"/>
                  </a:cubicBezTo>
                  <a:cubicBezTo>
                    <a:pt x="154" y="126"/>
                    <a:pt x="146" y="131"/>
                    <a:pt x="149" y="132"/>
                  </a:cubicBezTo>
                  <a:close/>
                  <a:moveTo>
                    <a:pt x="204" y="131"/>
                  </a:moveTo>
                  <a:cubicBezTo>
                    <a:pt x="199" y="131"/>
                    <a:pt x="200" y="136"/>
                    <a:pt x="205" y="136"/>
                  </a:cubicBezTo>
                  <a:cubicBezTo>
                    <a:pt x="211" y="136"/>
                    <a:pt x="213" y="138"/>
                    <a:pt x="205" y="137"/>
                  </a:cubicBezTo>
                  <a:cubicBezTo>
                    <a:pt x="196" y="137"/>
                    <a:pt x="193" y="144"/>
                    <a:pt x="199" y="143"/>
                  </a:cubicBezTo>
                  <a:cubicBezTo>
                    <a:pt x="204" y="141"/>
                    <a:pt x="211" y="141"/>
                    <a:pt x="207" y="143"/>
                  </a:cubicBezTo>
                  <a:cubicBezTo>
                    <a:pt x="203" y="144"/>
                    <a:pt x="191" y="145"/>
                    <a:pt x="193" y="147"/>
                  </a:cubicBezTo>
                  <a:cubicBezTo>
                    <a:pt x="194" y="149"/>
                    <a:pt x="198" y="148"/>
                    <a:pt x="203" y="150"/>
                  </a:cubicBezTo>
                  <a:cubicBezTo>
                    <a:pt x="208" y="152"/>
                    <a:pt x="210" y="153"/>
                    <a:pt x="214" y="149"/>
                  </a:cubicBezTo>
                  <a:cubicBezTo>
                    <a:pt x="218" y="145"/>
                    <a:pt x="222" y="141"/>
                    <a:pt x="220" y="147"/>
                  </a:cubicBezTo>
                  <a:cubicBezTo>
                    <a:pt x="219" y="152"/>
                    <a:pt x="226" y="148"/>
                    <a:pt x="236" y="148"/>
                  </a:cubicBezTo>
                  <a:cubicBezTo>
                    <a:pt x="245" y="147"/>
                    <a:pt x="234" y="153"/>
                    <a:pt x="224" y="154"/>
                  </a:cubicBezTo>
                  <a:cubicBezTo>
                    <a:pt x="214" y="155"/>
                    <a:pt x="216" y="160"/>
                    <a:pt x="224" y="162"/>
                  </a:cubicBezTo>
                  <a:cubicBezTo>
                    <a:pt x="231" y="163"/>
                    <a:pt x="248" y="157"/>
                    <a:pt x="252" y="153"/>
                  </a:cubicBezTo>
                  <a:cubicBezTo>
                    <a:pt x="256" y="149"/>
                    <a:pt x="260" y="155"/>
                    <a:pt x="264" y="152"/>
                  </a:cubicBezTo>
                  <a:cubicBezTo>
                    <a:pt x="267" y="149"/>
                    <a:pt x="275" y="152"/>
                    <a:pt x="282" y="151"/>
                  </a:cubicBezTo>
                  <a:cubicBezTo>
                    <a:pt x="288" y="149"/>
                    <a:pt x="290" y="137"/>
                    <a:pt x="285" y="134"/>
                  </a:cubicBezTo>
                  <a:cubicBezTo>
                    <a:pt x="280" y="132"/>
                    <a:pt x="280" y="137"/>
                    <a:pt x="276" y="138"/>
                  </a:cubicBezTo>
                  <a:cubicBezTo>
                    <a:pt x="272" y="138"/>
                    <a:pt x="270" y="133"/>
                    <a:pt x="266" y="130"/>
                  </a:cubicBezTo>
                  <a:cubicBezTo>
                    <a:pt x="263" y="127"/>
                    <a:pt x="265" y="121"/>
                    <a:pt x="261" y="122"/>
                  </a:cubicBezTo>
                  <a:cubicBezTo>
                    <a:pt x="256" y="122"/>
                    <a:pt x="246" y="130"/>
                    <a:pt x="252" y="131"/>
                  </a:cubicBezTo>
                  <a:cubicBezTo>
                    <a:pt x="258" y="131"/>
                    <a:pt x="256" y="134"/>
                    <a:pt x="253" y="136"/>
                  </a:cubicBezTo>
                  <a:cubicBezTo>
                    <a:pt x="250" y="137"/>
                    <a:pt x="260" y="140"/>
                    <a:pt x="259" y="142"/>
                  </a:cubicBezTo>
                  <a:cubicBezTo>
                    <a:pt x="257" y="144"/>
                    <a:pt x="241" y="142"/>
                    <a:pt x="240" y="139"/>
                  </a:cubicBezTo>
                  <a:cubicBezTo>
                    <a:pt x="240" y="135"/>
                    <a:pt x="227" y="129"/>
                    <a:pt x="221" y="130"/>
                  </a:cubicBezTo>
                  <a:cubicBezTo>
                    <a:pt x="216" y="132"/>
                    <a:pt x="218" y="126"/>
                    <a:pt x="213" y="126"/>
                  </a:cubicBezTo>
                  <a:cubicBezTo>
                    <a:pt x="208" y="125"/>
                    <a:pt x="209" y="130"/>
                    <a:pt x="204" y="131"/>
                  </a:cubicBezTo>
                  <a:close/>
                  <a:moveTo>
                    <a:pt x="223" y="105"/>
                  </a:moveTo>
                  <a:cubicBezTo>
                    <a:pt x="225" y="101"/>
                    <a:pt x="211" y="101"/>
                    <a:pt x="212" y="103"/>
                  </a:cubicBezTo>
                  <a:cubicBezTo>
                    <a:pt x="215" y="106"/>
                    <a:pt x="221" y="109"/>
                    <a:pt x="223" y="105"/>
                  </a:cubicBezTo>
                  <a:close/>
                  <a:moveTo>
                    <a:pt x="252" y="103"/>
                  </a:moveTo>
                  <a:cubicBezTo>
                    <a:pt x="257" y="102"/>
                    <a:pt x="255" y="99"/>
                    <a:pt x="247" y="100"/>
                  </a:cubicBezTo>
                  <a:cubicBezTo>
                    <a:pt x="240" y="101"/>
                    <a:pt x="227" y="101"/>
                    <a:pt x="227" y="106"/>
                  </a:cubicBezTo>
                  <a:cubicBezTo>
                    <a:pt x="227" y="111"/>
                    <a:pt x="230" y="113"/>
                    <a:pt x="238" y="113"/>
                  </a:cubicBezTo>
                  <a:cubicBezTo>
                    <a:pt x="246" y="114"/>
                    <a:pt x="253" y="106"/>
                    <a:pt x="249" y="106"/>
                  </a:cubicBezTo>
                  <a:cubicBezTo>
                    <a:pt x="245" y="106"/>
                    <a:pt x="248" y="104"/>
                    <a:pt x="252" y="103"/>
                  </a:cubicBezTo>
                  <a:close/>
                  <a:moveTo>
                    <a:pt x="235" y="96"/>
                  </a:moveTo>
                  <a:cubicBezTo>
                    <a:pt x="239" y="98"/>
                    <a:pt x="242" y="93"/>
                    <a:pt x="245" y="95"/>
                  </a:cubicBezTo>
                  <a:cubicBezTo>
                    <a:pt x="247" y="97"/>
                    <a:pt x="258" y="99"/>
                    <a:pt x="258" y="93"/>
                  </a:cubicBezTo>
                  <a:cubicBezTo>
                    <a:pt x="258" y="88"/>
                    <a:pt x="244" y="87"/>
                    <a:pt x="241" y="89"/>
                  </a:cubicBezTo>
                  <a:cubicBezTo>
                    <a:pt x="237" y="91"/>
                    <a:pt x="221" y="92"/>
                    <a:pt x="225" y="96"/>
                  </a:cubicBezTo>
                  <a:cubicBezTo>
                    <a:pt x="228" y="98"/>
                    <a:pt x="231" y="95"/>
                    <a:pt x="235" y="96"/>
                  </a:cubicBezTo>
                  <a:close/>
                  <a:moveTo>
                    <a:pt x="295" y="85"/>
                  </a:moveTo>
                  <a:cubicBezTo>
                    <a:pt x="299" y="82"/>
                    <a:pt x="307" y="87"/>
                    <a:pt x="305" y="90"/>
                  </a:cubicBezTo>
                  <a:cubicBezTo>
                    <a:pt x="304" y="93"/>
                    <a:pt x="291" y="90"/>
                    <a:pt x="292" y="92"/>
                  </a:cubicBezTo>
                  <a:cubicBezTo>
                    <a:pt x="293" y="93"/>
                    <a:pt x="294" y="98"/>
                    <a:pt x="303" y="95"/>
                  </a:cubicBezTo>
                  <a:cubicBezTo>
                    <a:pt x="311" y="93"/>
                    <a:pt x="318" y="95"/>
                    <a:pt x="324" y="99"/>
                  </a:cubicBezTo>
                  <a:cubicBezTo>
                    <a:pt x="330" y="104"/>
                    <a:pt x="335" y="106"/>
                    <a:pt x="339" y="101"/>
                  </a:cubicBezTo>
                  <a:cubicBezTo>
                    <a:pt x="343" y="96"/>
                    <a:pt x="334" y="96"/>
                    <a:pt x="336" y="92"/>
                  </a:cubicBezTo>
                  <a:cubicBezTo>
                    <a:pt x="338" y="88"/>
                    <a:pt x="330" y="86"/>
                    <a:pt x="326" y="86"/>
                  </a:cubicBezTo>
                  <a:cubicBezTo>
                    <a:pt x="322" y="86"/>
                    <a:pt x="321" y="79"/>
                    <a:pt x="318" y="81"/>
                  </a:cubicBezTo>
                  <a:cubicBezTo>
                    <a:pt x="315" y="82"/>
                    <a:pt x="312" y="85"/>
                    <a:pt x="312" y="80"/>
                  </a:cubicBezTo>
                  <a:cubicBezTo>
                    <a:pt x="312" y="75"/>
                    <a:pt x="294" y="75"/>
                    <a:pt x="289" y="77"/>
                  </a:cubicBezTo>
                  <a:cubicBezTo>
                    <a:pt x="285" y="78"/>
                    <a:pt x="290" y="88"/>
                    <a:pt x="295" y="85"/>
                  </a:cubicBezTo>
                  <a:close/>
                  <a:moveTo>
                    <a:pt x="297" y="115"/>
                  </a:moveTo>
                  <a:cubicBezTo>
                    <a:pt x="300" y="112"/>
                    <a:pt x="286" y="100"/>
                    <a:pt x="285" y="106"/>
                  </a:cubicBezTo>
                  <a:cubicBezTo>
                    <a:pt x="284" y="111"/>
                    <a:pt x="294" y="119"/>
                    <a:pt x="297" y="115"/>
                  </a:cubicBezTo>
                  <a:close/>
                  <a:moveTo>
                    <a:pt x="343" y="68"/>
                  </a:moveTo>
                  <a:cubicBezTo>
                    <a:pt x="346" y="64"/>
                    <a:pt x="328" y="61"/>
                    <a:pt x="333" y="65"/>
                  </a:cubicBezTo>
                  <a:cubicBezTo>
                    <a:pt x="335" y="67"/>
                    <a:pt x="341" y="73"/>
                    <a:pt x="343" y="68"/>
                  </a:cubicBezTo>
                  <a:close/>
                  <a:moveTo>
                    <a:pt x="303" y="149"/>
                  </a:moveTo>
                  <a:cubicBezTo>
                    <a:pt x="306" y="147"/>
                    <a:pt x="298" y="141"/>
                    <a:pt x="296" y="146"/>
                  </a:cubicBezTo>
                  <a:cubicBezTo>
                    <a:pt x="293" y="151"/>
                    <a:pt x="301" y="152"/>
                    <a:pt x="303" y="149"/>
                  </a:cubicBezTo>
                  <a:close/>
                  <a:moveTo>
                    <a:pt x="343" y="124"/>
                  </a:moveTo>
                  <a:cubicBezTo>
                    <a:pt x="343" y="128"/>
                    <a:pt x="335" y="124"/>
                    <a:pt x="328" y="121"/>
                  </a:cubicBezTo>
                  <a:cubicBezTo>
                    <a:pt x="322" y="119"/>
                    <a:pt x="326" y="126"/>
                    <a:pt x="331" y="131"/>
                  </a:cubicBezTo>
                  <a:cubicBezTo>
                    <a:pt x="336" y="135"/>
                    <a:pt x="328" y="133"/>
                    <a:pt x="322" y="128"/>
                  </a:cubicBezTo>
                  <a:cubicBezTo>
                    <a:pt x="315" y="123"/>
                    <a:pt x="316" y="131"/>
                    <a:pt x="319" y="134"/>
                  </a:cubicBezTo>
                  <a:cubicBezTo>
                    <a:pt x="322" y="136"/>
                    <a:pt x="318" y="140"/>
                    <a:pt x="314" y="134"/>
                  </a:cubicBezTo>
                  <a:cubicBezTo>
                    <a:pt x="310" y="128"/>
                    <a:pt x="307" y="122"/>
                    <a:pt x="301" y="122"/>
                  </a:cubicBezTo>
                  <a:cubicBezTo>
                    <a:pt x="294" y="122"/>
                    <a:pt x="297" y="129"/>
                    <a:pt x="300" y="132"/>
                  </a:cubicBezTo>
                  <a:cubicBezTo>
                    <a:pt x="303" y="137"/>
                    <a:pt x="307" y="138"/>
                    <a:pt x="312" y="141"/>
                  </a:cubicBezTo>
                  <a:cubicBezTo>
                    <a:pt x="318" y="144"/>
                    <a:pt x="327" y="139"/>
                    <a:pt x="332" y="141"/>
                  </a:cubicBezTo>
                  <a:cubicBezTo>
                    <a:pt x="336" y="142"/>
                    <a:pt x="327" y="147"/>
                    <a:pt x="330" y="151"/>
                  </a:cubicBezTo>
                  <a:cubicBezTo>
                    <a:pt x="333" y="154"/>
                    <a:pt x="341" y="152"/>
                    <a:pt x="347" y="151"/>
                  </a:cubicBezTo>
                  <a:cubicBezTo>
                    <a:pt x="353" y="151"/>
                    <a:pt x="350" y="147"/>
                    <a:pt x="353" y="145"/>
                  </a:cubicBezTo>
                  <a:cubicBezTo>
                    <a:pt x="357" y="142"/>
                    <a:pt x="350" y="143"/>
                    <a:pt x="353" y="137"/>
                  </a:cubicBezTo>
                  <a:cubicBezTo>
                    <a:pt x="356" y="131"/>
                    <a:pt x="344" y="121"/>
                    <a:pt x="343" y="124"/>
                  </a:cubicBezTo>
                  <a:close/>
                  <a:moveTo>
                    <a:pt x="358" y="103"/>
                  </a:moveTo>
                  <a:cubicBezTo>
                    <a:pt x="364" y="103"/>
                    <a:pt x="368" y="103"/>
                    <a:pt x="373" y="101"/>
                  </a:cubicBezTo>
                  <a:cubicBezTo>
                    <a:pt x="377" y="99"/>
                    <a:pt x="370" y="99"/>
                    <a:pt x="373" y="95"/>
                  </a:cubicBezTo>
                  <a:cubicBezTo>
                    <a:pt x="377" y="91"/>
                    <a:pt x="366" y="90"/>
                    <a:pt x="365" y="92"/>
                  </a:cubicBezTo>
                  <a:cubicBezTo>
                    <a:pt x="364" y="93"/>
                    <a:pt x="350" y="83"/>
                    <a:pt x="348" y="86"/>
                  </a:cubicBezTo>
                  <a:cubicBezTo>
                    <a:pt x="346" y="90"/>
                    <a:pt x="353" y="103"/>
                    <a:pt x="358" y="103"/>
                  </a:cubicBezTo>
                  <a:close/>
                  <a:moveTo>
                    <a:pt x="387" y="105"/>
                  </a:moveTo>
                  <a:cubicBezTo>
                    <a:pt x="387" y="103"/>
                    <a:pt x="360" y="106"/>
                    <a:pt x="364" y="110"/>
                  </a:cubicBezTo>
                  <a:cubicBezTo>
                    <a:pt x="371" y="115"/>
                    <a:pt x="388" y="107"/>
                    <a:pt x="387" y="105"/>
                  </a:cubicBezTo>
                  <a:close/>
                  <a:moveTo>
                    <a:pt x="383" y="157"/>
                  </a:moveTo>
                  <a:cubicBezTo>
                    <a:pt x="390" y="157"/>
                    <a:pt x="387" y="149"/>
                    <a:pt x="379" y="144"/>
                  </a:cubicBezTo>
                  <a:cubicBezTo>
                    <a:pt x="372" y="138"/>
                    <a:pt x="356" y="149"/>
                    <a:pt x="359" y="152"/>
                  </a:cubicBezTo>
                  <a:cubicBezTo>
                    <a:pt x="362" y="154"/>
                    <a:pt x="377" y="158"/>
                    <a:pt x="383" y="157"/>
                  </a:cubicBezTo>
                  <a:close/>
                  <a:moveTo>
                    <a:pt x="338" y="207"/>
                  </a:moveTo>
                  <a:cubicBezTo>
                    <a:pt x="346" y="213"/>
                    <a:pt x="343" y="203"/>
                    <a:pt x="352" y="203"/>
                  </a:cubicBezTo>
                  <a:cubicBezTo>
                    <a:pt x="361" y="204"/>
                    <a:pt x="361" y="189"/>
                    <a:pt x="363" y="184"/>
                  </a:cubicBezTo>
                  <a:cubicBezTo>
                    <a:pt x="364" y="178"/>
                    <a:pt x="356" y="179"/>
                    <a:pt x="358" y="183"/>
                  </a:cubicBezTo>
                  <a:cubicBezTo>
                    <a:pt x="360" y="187"/>
                    <a:pt x="357" y="190"/>
                    <a:pt x="357" y="186"/>
                  </a:cubicBezTo>
                  <a:cubicBezTo>
                    <a:pt x="356" y="181"/>
                    <a:pt x="349" y="185"/>
                    <a:pt x="347" y="182"/>
                  </a:cubicBezTo>
                  <a:cubicBezTo>
                    <a:pt x="344" y="178"/>
                    <a:pt x="354" y="178"/>
                    <a:pt x="357" y="173"/>
                  </a:cubicBezTo>
                  <a:cubicBezTo>
                    <a:pt x="359" y="169"/>
                    <a:pt x="349" y="169"/>
                    <a:pt x="351" y="166"/>
                  </a:cubicBezTo>
                  <a:cubicBezTo>
                    <a:pt x="354" y="162"/>
                    <a:pt x="336" y="166"/>
                    <a:pt x="341" y="168"/>
                  </a:cubicBezTo>
                  <a:cubicBezTo>
                    <a:pt x="346" y="171"/>
                    <a:pt x="341" y="173"/>
                    <a:pt x="336" y="170"/>
                  </a:cubicBezTo>
                  <a:cubicBezTo>
                    <a:pt x="331" y="166"/>
                    <a:pt x="317" y="172"/>
                    <a:pt x="322" y="176"/>
                  </a:cubicBezTo>
                  <a:cubicBezTo>
                    <a:pt x="326" y="179"/>
                    <a:pt x="338" y="174"/>
                    <a:pt x="331" y="183"/>
                  </a:cubicBezTo>
                  <a:cubicBezTo>
                    <a:pt x="325" y="193"/>
                    <a:pt x="322" y="181"/>
                    <a:pt x="315" y="182"/>
                  </a:cubicBezTo>
                  <a:cubicBezTo>
                    <a:pt x="309" y="183"/>
                    <a:pt x="312" y="191"/>
                    <a:pt x="321" y="194"/>
                  </a:cubicBezTo>
                  <a:cubicBezTo>
                    <a:pt x="331" y="197"/>
                    <a:pt x="330" y="202"/>
                    <a:pt x="338" y="207"/>
                  </a:cubicBezTo>
                  <a:close/>
                  <a:moveTo>
                    <a:pt x="396" y="150"/>
                  </a:moveTo>
                  <a:cubicBezTo>
                    <a:pt x="398" y="157"/>
                    <a:pt x="401" y="152"/>
                    <a:pt x="405" y="155"/>
                  </a:cubicBezTo>
                  <a:cubicBezTo>
                    <a:pt x="409" y="158"/>
                    <a:pt x="415" y="160"/>
                    <a:pt x="418" y="157"/>
                  </a:cubicBezTo>
                  <a:cubicBezTo>
                    <a:pt x="422" y="154"/>
                    <a:pt x="423" y="152"/>
                    <a:pt x="424" y="154"/>
                  </a:cubicBezTo>
                  <a:cubicBezTo>
                    <a:pt x="426" y="159"/>
                    <a:pt x="434" y="159"/>
                    <a:pt x="451" y="159"/>
                  </a:cubicBezTo>
                  <a:cubicBezTo>
                    <a:pt x="468" y="160"/>
                    <a:pt x="464" y="152"/>
                    <a:pt x="469" y="155"/>
                  </a:cubicBezTo>
                  <a:cubicBezTo>
                    <a:pt x="474" y="158"/>
                    <a:pt x="485" y="158"/>
                    <a:pt x="490" y="157"/>
                  </a:cubicBezTo>
                  <a:cubicBezTo>
                    <a:pt x="495" y="156"/>
                    <a:pt x="498" y="148"/>
                    <a:pt x="497" y="144"/>
                  </a:cubicBezTo>
                  <a:cubicBezTo>
                    <a:pt x="497" y="140"/>
                    <a:pt x="459" y="137"/>
                    <a:pt x="452" y="141"/>
                  </a:cubicBezTo>
                  <a:cubicBezTo>
                    <a:pt x="445" y="145"/>
                    <a:pt x="434" y="139"/>
                    <a:pt x="429" y="142"/>
                  </a:cubicBezTo>
                  <a:cubicBezTo>
                    <a:pt x="424" y="145"/>
                    <a:pt x="425" y="138"/>
                    <a:pt x="416" y="138"/>
                  </a:cubicBezTo>
                  <a:cubicBezTo>
                    <a:pt x="406" y="138"/>
                    <a:pt x="417" y="133"/>
                    <a:pt x="418" y="131"/>
                  </a:cubicBezTo>
                  <a:cubicBezTo>
                    <a:pt x="420" y="128"/>
                    <a:pt x="404" y="123"/>
                    <a:pt x="397" y="124"/>
                  </a:cubicBezTo>
                  <a:cubicBezTo>
                    <a:pt x="390" y="126"/>
                    <a:pt x="386" y="122"/>
                    <a:pt x="380" y="119"/>
                  </a:cubicBezTo>
                  <a:cubicBezTo>
                    <a:pt x="373" y="116"/>
                    <a:pt x="356" y="117"/>
                    <a:pt x="359" y="122"/>
                  </a:cubicBezTo>
                  <a:cubicBezTo>
                    <a:pt x="362" y="126"/>
                    <a:pt x="383" y="133"/>
                    <a:pt x="385" y="129"/>
                  </a:cubicBezTo>
                  <a:cubicBezTo>
                    <a:pt x="387" y="126"/>
                    <a:pt x="392" y="134"/>
                    <a:pt x="395" y="138"/>
                  </a:cubicBezTo>
                  <a:cubicBezTo>
                    <a:pt x="399" y="142"/>
                    <a:pt x="393" y="143"/>
                    <a:pt x="396" y="150"/>
                  </a:cubicBezTo>
                  <a:close/>
                  <a:moveTo>
                    <a:pt x="414" y="108"/>
                  </a:moveTo>
                  <a:cubicBezTo>
                    <a:pt x="408" y="105"/>
                    <a:pt x="400" y="112"/>
                    <a:pt x="406" y="114"/>
                  </a:cubicBezTo>
                  <a:cubicBezTo>
                    <a:pt x="412" y="116"/>
                    <a:pt x="420" y="111"/>
                    <a:pt x="414" y="108"/>
                  </a:cubicBezTo>
                  <a:close/>
                  <a:moveTo>
                    <a:pt x="363" y="68"/>
                  </a:moveTo>
                  <a:cubicBezTo>
                    <a:pt x="368" y="71"/>
                    <a:pt x="365" y="74"/>
                    <a:pt x="371" y="77"/>
                  </a:cubicBezTo>
                  <a:cubicBezTo>
                    <a:pt x="376" y="79"/>
                    <a:pt x="393" y="73"/>
                    <a:pt x="394" y="77"/>
                  </a:cubicBezTo>
                  <a:cubicBezTo>
                    <a:pt x="395" y="81"/>
                    <a:pt x="377" y="82"/>
                    <a:pt x="380" y="84"/>
                  </a:cubicBezTo>
                  <a:cubicBezTo>
                    <a:pt x="382" y="87"/>
                    <a:pt x="393" y="91"/>
                    <a:pt x="391" y="93"/>
                  </a:cubicBezTo>
                  <a:cubicBezTo>
                    <a:pt x="390" y="95"/>
                    <a:pt x="408" y="101"/>
                    <a:pt x="410" y="98"/>
                  </a:cubicBezTo>
                  <a:cubicBezTo>
                    <a:pt x="412" y="95"/>
                    <a:pt x="417" y="96"/>
                    <a:pt x="422" y="98"/>
                  </a:cubicBezTo>
                  <a:cubicBezTo>
                    <a:pt x="426" y="100"/>
                    <a:pt x="427" y="87"/>
                    <a:pt x="430" y="89"/>
                  </a:cubicBezTo>
                  <a:cubicBezTo>
                    <a:pt x="433" y="91"/>
                    <a:pt x="433" y="84"/>
                    <a:pt x="438" y="82"/>
                  </a:cubicBezTo>
                  <a:cubicBezTo>
                    <a:pt x="443" y="80"/>
                    <a:pt x="451" y="80"/>
                    <a:pt x="451" y="77"/>
                  </a:cubicBezTo>
                  <a:cubicBezTo>
                    <a:pt x="452" y="76"/>
                    <a:pt x="450" y="73"/>
                    <a:pt x="444" y="74"/>
                  </a:cubicBezTo>
                  <a:cubicBezTo>
                    <a:pt x="437" y="75"/>
                    <a:pt x="433" y="72"/>
                    <a:pt x="436" y="68"/>
                  </a:cubicBezTo>
                  <a:cubicBezTo>
                    <a:pt x="439" y="65"/>
                    <a:pt x="429" y="64"/>
                    <a:pt x="432" y="61"/>
                  </a:cubicBezTo>
                  <a:cubicBezTo>
                    <a:pt x="436" y="58"/>
                    <a:pt x="425" y="55"/>
                    <a:pt x="427" y="60"/>
                  </a:cubicBezTo>
                  <a:cubicBezTo>
                    <a:pt x="428" y="64"/>
                    <a:pt x="420" y="60"/>
                    <a:pt x="419" y="56"/>
                  </a:cubicBezTo>
                  <a:cubicBezTo>
                    <a:pt x="418" y="52"/>
                    <a:pt x="403" y="51"/>
                    <a:pt x="394" y="42"/>
                  </a:cubicBezTo>
                  <a:cubicBezTo>
                    <a:pt x="384" y="34"/>
                    <a:pt x="374" y="39"/>
                    <a:pt x="380" y="40"/>
                  </a:cubicBezTo>
                  <a:cubicBezTo>
                    <a:pt x="386" y="41"/>
                    <a:pt x="385" y="44"/>
                    <a:pt x="381" y="44"/>
                  </a:cubicBezTo>
                  <a:cubicBezTo>
                    <a:pt x="376" y="44"/>
                    <a:pt x="368" y="44"/>
                    <a:pt x="375" y="47"/>
                  </a:cubicBezTo>
                  <a:cubicBezTo>
                    <a:pt x="383" y="50"/>
                    <a:pt x="374" y="51"/>
                    <a:pt x="368" y="51"/>
                  </a:cubicBezTo>
                  <a:cubicBezTo>
                    <a:pt x="362" y="51"/>
                    <a:pt x="362" y="59"/>
                    <a:pt x="370" y="60"/>
                  </a:cubicBezTo>
                  <a:cubicBezTo>
                    <a:pt x="378" y="61"/>
                    <a:pt x="372" y="66"/>
                    <a:pt x="366" y="64"/>
                  </a:cubicBezTo>
                  <a:cubicBezTo>
                    <a:pt x="359" y="62"/>
                    <a:pt x="357" y="65"/>
                    <a:pt x="363" y="68"/>
                  </a:cubicBezTo>
                  <a:close/>
                  <a:moveTo>
                    <a:pt x="406" y="33"/>
                  </a:moveTo>
                  <a:cubicBezTo>
                    <a:pt x="411" y="30"/>
                    <a:pt x="415" y="32"/>
                    <a:pt x="410" y="34"/>
                  </a:cubicBezTo>
                  <a:cubicBezTo>
                    <a:pt x="406" y="36"/>
                    <a:pt x="408" y="37"/>
                    <a:pt x="414" y="37"/>
                  </a:cubicBezTo>
                  <a:cubicBezTo>
                    <a:pt x="420" y="37"/>
                    <a:pt x="411" y="39"/>
                    <a:pt x="411" y="42"/>
                  </a:cubicBezTo>
                  <a:cubicBezTo>
                    <a:pt x="411" y="46"/>
                    <a:pt x="418" y="44"/>
                    <a:pt x="419" y="47"/>
                  </a:cubicBezTo>
                  <a:cubicBezTo>
                    <a:pt x="419" y="51"/>
                    <a:pt x="434" y="52"/>
                    <a:pt x="439" y="48"/>
                  </a:cubicBezTo>
                  <a:cubicBezTo>
                    <a:pt x="444" y="44"/>
                    <a:pt x="442" y="49"/>
                    <a:pt x="442" y="52"/>
                  </a:cubicBezTo>
                  <a:cubicBezTo>
                    <a:pt x="441" y="55"/>
                    <a:pt x="463" y="57"/>
                    <a:pt x="464" y="54"/>
                  </a:cubicBezTo>
                  <a:cubicBezTo>
                    <a:pt x="465" y="50"/>
                    <a:pt x="469" y="52"/>
                    <a:pt x="473" y="53"/>
                  </a:cubicBezTo>
                  <a:cubicBezTo>
                    <a:pt x="477" y="54"/>
                    <a:pt x="498" y="49"/>
                    <a:pt x="499" y="45"/>
                  </a:cubicBezTo>
                  <a:cubicBezTo>
                    <a:pt x="499" y="40"/>
                    <a:pt x="505" y="47"/>
                    <a:pt x="499" y="51"/>
                  </a:cubicBezTo>
                  <a:cubicBezTo>
                    <a:pt x="492" y="56"/>
                    <a:pt x="478" y="55"/>
                    <a:pt x="472" y="57"/>
                  </a:cubicBezTo>
                  <a:cubicBezTo>
                    <a:pt x="466" y="59"/>
                    <a:pt x="476" y="63"/>
                    <a:pt x="482" y="68"/>
                  </a:cubicBezTo>
                  <a:cubicBezTo>
                    <a:pt x="488" y="72"/>
                    <a:pt x="474" y="70"/>
                    <a:pt x="469" y="64"/>
                  </a:cubicBezTo>
                  <a:cubicBezTo>
                    <a:pt x="463" y="58"/>
                    <a:pt x="450" y="58"/>
                    <a:pt x="443" y="58"/>
                  </a:cubicBezTo>
                  <a:cubicBezTo>
                    <a:pt x="437" y="59"/>
                    <a:pt x="439" y="71"/>
                    <a:pt x="444" y="71"/>
                  </a:cubicBezTo>
                  <a:cubicBezTo>
                    <a:pt x="449" y="71"/>
                    <a:pt x="454" y="73"/>
                    <a:pt x="459" y="81"/>
                  </a:cubicBezTo>
                  <a:cubicBezTo>
                    <a:pt x="464" y="88"/>
                    <a:pt x="474" y="87"/>
                    <a:pt x="474" y="90"/>
                  </a:cubicBezTo>
                  <a:cubicBezTo>
                    <a:pt x="474" y="94"/>
                    <a:pt x="460" y="87"/>
                    <a:pt x="453" y="86"/>
                  </a:cubicBezTo>
                  <a:cubicBezTo>
                    <a:pt x="445" y="85"/>
                    <a:pt x="432" y="90"/>
                    <a:pt x="432" y="95"/>
                  </a:cubicBezTo>
                  <a:cubicBezTo>
                    <a:pt x="432" y="101"/>
                    <a:pt x="443" y="100"/>
                    <a:pt x="451" y="96"/>
                  </a:cubicBezTo>
                  <a:cubicBezTo>
                    <a:pt x="459" y="91"/>
                    <a:pt x="453" y="97"/>
                    <a:pt x="449" y="101"/>
                  </a:cubicBezTo>
                  <a:cubicBezTo>
                    <a:pt x="445" y="104"/>
                    <a:pt x="459" y="107"/>
                    <a:pt x="459" y="111"/>
                  </a:cubicBezTo>
                  <a:cubicBezTo>
                    <a:pt x="459" y="116"/>
                    <a:pt x="449" y="114"/>
                    <a:pt x="448" y="110"/>
                  </a:cubicBezTo>
                  <a:cubicBezTo>
                    <a:pt x="447" y="106"/>
                    <a:pt x="443" y="102"/>
                    <a:pt x="434" y="103"/>
                  </a:cubicBezTo>
                  <a:cubicBezTo>
                    <a:pt x="425" y="104"/>
                    <a:pt x="427" y="110"/>
                    <a:pt x="433" y="111"/>
                  </a:cubicBezTo>
                  <a:cubicBezTo>
                    <a:pt x="439" y="112"/>
                    <a:pt x="439" y="116"/>
                    <a:pt x="433" y="116"/>
                  </a:cubicBezTo>
                  <a:cubicBezTo>
                    <a:pt x="426" y="116"/>
                    <a:pt x="412" y="120"/>
                    <a:pt x="416" y="124"/>
                  </a:cubicBezTo>
                  <a:cubicBezTo>
                    <a:pt x="421" y="129"/>
                    <a:pt x="439" y="124"/>
                    <a:pt x="443" y="127"/>
                  </a:cubicBezTo>
                  <a:cubicBezTo>
                    <a:pt x="446" y="130"/>
                    <a:pt x="455" y="131"/>
                    <a:pt x="457" y="128"/>
                  </a:cubicBezTo>
                  <a:cubicBezTo>
                    <a:pt x="459" y="124"/>
                    <a:pt x="466" y="126"/>
                    <a:pt x="473" y="126"/>
                  </a:cubicBezTo>
                  <a:cubicBezTo>
                    <a:pt x="480" y="126"/>
                    <a:pt x="482" y="127"/>
                    <a:pt x="485" y="130"/>
                  </a:cubicBezTo>
                  <a:cubicBezTo>
                    <a:pt x="489" y="133"/>
                    <a:pt x="494" y="132"/>
                    <a:pt x="498" y="129"/>
                  </a:cubicBezTo>
                  <a:cubicBezTo>
                    <a:pt x="502" y="126"/>
                    <a:pt x="502" y="126"/>
                    <a:pt x="507" y="126"/>
                  </a:cubicBezTo>
                  <a:cubicBezTo>
                    <a:pt x="512" y="126"/>
                    <a:pt x="513" y="123"/>
                    <a:pt x="511" y="119"/>
                  </a:cubicBezTo>
                  <a:cubicBezTo>
                    <a:pt x="508" y="115"/>
                    <a:pt x="502" y="122"/>
                    <a:pt x="501" y="119"/>
                  </a:cubicBezTo>
                  <a:cubicBezTo>
                    <a:pt x="500" y="115"/>
                    <a:pt x="494" y="114"/>
                    <a:pt x="484" y="116"/>
                  </a:cubicBezTo>
                  <a:cubicBezTo>
                    <a:pt x="474" y="117"/>
                    <a:pt x="479" y="109"/>
                    <a:pt x="485" y="111"/>
                  </a:cubicBezTo>
                  <a:cubicBezTo>
                    <a:pt x="491" y="113"/>
                    <a:pt x="499" y="112"/>
                    <a:pt x="506" y="110"/>
                  </a:cubicBezTo>
                  <a:cubicBezTo>
                    <a:pt x="512" y="108"/>
                    <a:pt x="507" y="105"/>
                    <a:pt x="507" y="102"/>
                  </a:cubicBezTo>
                  <a:cubicBezTo>
                    <a:pt x="507" y="100"/>
                    <a:pt x="516" y="101"/>
                    <a:pt x="522" y="101"/>
                  </a:cubicBezTo>
                  <a:cubicBezTo>
                    <a:pt x="529" y="101"/>
                    <a:pt x="538" y="91"/>
                    <a:pt x="538" y="85"/>
                  </a:cubicBezTo>
                  <a:cubicBezTo>
                    <a:pt x="539" y="79"/>
                    <a:pt x="524" y="80"/>
                    <a:pt x="517" y="80"/>
                  </a:cubicBezTo>
                  <a:cubicBezTo>
                    <a:pt x="510" y="80"/>
                    <a:pt x="521" y="75"/>
                    <a:pt x="535" y="76"/>
                  </a:cubicBezTo>
                  <a:cubicBezTo>
                    <a:pt x="549" y="76"/>
                    <a:pt x="542" y="70"/>
                    <a:pt x="545" y="68"/>
                  </a:cubicBezTo>
                  <a:cubicBezTo>
                    <a:pt x="547" y="66"/>
                    <a:pt x="554" y="71"/>
                    <a:pt x="561" y="69"/>
                  </a:cubicBezTo>
                  <a:cubicBezTo>
                    <a:pt x="567" y="68"/>
                    <a:pt x="563" y="62"/>
                    <a:pt x="567" y="62"/>
                  </a:cubicBezTo>
                  <a:cubicBezTo>
                    <a:pt x="571" y="62"/>
                    <a:pt x="578" y="57"/>
                    <a:pt x="593" y="49"/>
                  </a:cubicBezTo>
                  <a:cubicBezTo>
                    <a:pt x="607" y="41"/>
                    <a:pt x="619" y="42"/>
                    <a:pt x="619" y="37"/>
                  </a:cubicBezTo>
                  <a:cubicBezTo>
                    <a:pt x="620" y="33"/>
                    <a:pt x="599" y="37"/>
                    <a:pt x="596" y="36"/>
                  </a:cubicBezTo>
                  <a:cubicBezTo>
                    <a:pt x="592" y="35"/>
                    <a:pt x="610" y="31"/>
                    <a:pt x="615" y="32"/>
                  </a:cubicBezTo>
                  <a:cubicBezTo>
                    <a:pt x="619" y="33"/>
                    <a:pt x="624" y="32"/>
                    <a:pt x="639" y="25"/>
                  </a:cubicBezTo>
                  <a:cubicBezTo>
                    <a:pt x="654" y="17"/>
                    <a:pt x="647" y="16"/>
                    <a:pt x="641" y="17"/>
                  </a:cubicBezTo>
                  <a:cubicBezTo>
                    <a:pt x="635" y="18"/>
                    <a:pt x="628" y="16"/>
                    <a:pt x="629" y="12"/>
                  </a:cubicBezTo>
                  <a:cubicBezTo>
                    <a:pt x="629" y="8"/>
                    <a:pt x="620" y="11"/>
                    <a:pt x="619" y="9"/>
                  </a:cubicBezTo>
                  <a:cubicBezTo>
                    <a:pt x="619" y="7"/>
                    <a:pt x="611" y="8"/>
                    <a:pt x="601" y="12"/>
                  </a:cubicBezTo>
                  <a:cubicBezTo>
                    <a:pt x="592" y="15"/>
                    <a:pt x="601" y="8"/>
                    <a:pt x="605" y="7"/>
                  </a:cubicBezTo>
                  <a:cubicBezTo>
                    <a:pt x="608" y="5"/>
                    <a:pt x="581" y="7"/>
                    <a:pt x="576" y="4"/>
                  </a:cubicBezTo>
                  <a:cubicBezTo>
                    <a:pt x="572" y="0"/>
                    <a:pt x="566" y="9"/>
                    <a:pt x="562" y="5"/>
                  </a:cubicBezTo>
                  <a:cubicBezTo>
                    <a:pt x="558" y="0"/>
                    <a:pt x="547" y="4"/>
                    <a:pt x="548" y="7"/>
                  </a:cubicBezTo>
                  <a:cubicBezTo>
                    <a:pt x="550" y="10"/>
                    <a:pt x="546" y="10"/>
                    <a:pt x="542" y="7"/>
                  </a:cubicBezTo>
                  <a:cubicBezTo>
                    <a:pt x="538" y="3"/>
                    <a:pt x="530" y="7"/>
                    <a:pt x="522" y="6"/>
                  </a:cubicBezTo>
                  <a:cubicBezTo>
                    <a:pt x="515" y="5"/>
                    <a:pt x="518" y="12"/>
                    <a:pt x="510" y="9"/>
                  </a:cubicBezTo>
                  <a:cubicBezTo>
                    <a:pt x="501" y="5"/>
                    <a:pt x="493" y="7"/>
                    <a:pt x="495" y="8"/>
                  </a:cubicBezTo>
                  <a:cubicBezTo>
                    <a:pt x="498" y="9"/>
                    <a:pt x="494" y="11"/>
                    <a:pt x="491" y="10"/>
                  </a:cubicBezTo>
                  <a:cubicBezTo>
                    <a:pt x="487" y="9"/>
                    <a:pt x="484" y="10"/>
                    <a:pt x="486" y="14"/>
                  </a:cubicBezTo>
                  <a:cubicBezTo>
                    <a:pt x="488" y="17"/>
                    <a:pt x="473" y="13"/>
                    <a:pt x="473" y="17"/>
                  </a:cubicBezTo>
                  <a:cubicBezTo>
                    <a:pt x="473" y="21"/>
                    <a:pt x="467" y="23"/>
                    <a:pt x="463" y="19"/>
                  </a:cubicBezTo>
                  <a:cubicBezTo>
                    <a:pt x="459" y="16"/>
                    <a:pt x="445" y="15"/>
                    <a:pt x="449" y="18"/>
                  </a:cubicBezTo>
                  <a:cubicBezTo>
                    <a:pt x="453" y="21"/>
                    <a:pt x="437" y="19"/>
                    <a:pt x="441" y="22"/>
                  </a:cubicBezTo>
                  <a:cubicBezTo>
                    <a:pt x="445" y="26"/>
                    <a:pt x="436" y="28"/>
                    <a:pt x="436" y="26"/>
                  </a:cubicBezTo>
                  <a:cubicBezTo>
                    <a:pt x="436" y="25"/>
                    <a:pt x="427" y="21"/>
                    <a:pt x="423" y="25"/>
                  </a:cubicBezTo>
                  <a:cubicBezTo>
                    <a:pt x="420" y="28"/>
                    <a:pt x="419" y="32"/>
                    <a:pt x="417" y="30"/>
                  </a:cubicBezTo>
                  <a:cubicBezTo>
                    <a:pt x="415" y="27"/>
                    <a:pt x="407" y="28"/>
                    <a:pt x="400" y="31"/>
                  </a:cubicBezTo>
                  <a:cubicBezTo>
                    <a:pt x="392" y="34"/>
                    <a:pt x="401" y="36"/>
                    <a:pt x="406" y="33"/>
                  </a:cubicBezTo>
                  <a:close/>
                  <a:moveTo>
                    <a:pt x="496" y="341"/>
                  </a:moveTo>
                  <a:cubicBezTo>
                    <a:pt x="498" y="340"/>
                    <a:pt x="503" y="331"/>
                    <a:pt x="497" y="332"/>
                  </a:cubicBezTo>
                  <a:cubicBezTo>
                    <a:pt x="490" y="332"/>
                    <a:pt x="492" y="341"/>
                    <a:pt x="496" y="341"/>
                  </a:cubicBezTo>
                  <a:close/>
                  <a:moveTo>
                    <a:pt x="464" y="333"/>
                  </a:moveTo>
                  <a:cubicBezTo>
                    <a:pt x="470" y="336"/>
                    <a:pt x="479" y="327"/>
                    <a:pt x="478" y="324"/>
                  </a:cubicBezTo>
                  <a:cubicBezTo>
                    <a:pt x="477" y="321"/>
                    <a:pt x="457" y="329"/>
                    <a:pt x="464" y="333"/>
                  </a:cubicBezTo>
                  <a:close/>
                  <a:moveTo>
                    <a:pt x="490" y="313"/>
                  </a:moveTo>
                  <a:cubicBezTo>
                    <a:pt x="491" y="310"/>
                    <a:pt x="478" y="308"/>
                    <a:pt x="479" y="304"/>
                  </a:cubicBezTo>
                  <a:cubicBezTo>
                    <a:pt x="480" y="300"/>
                    <a:pt x="467" y="297"/>
                    <a:pt x="463" y="295"/>
                  </a:cubicBezTo>
                  <a:cubicBezTo>
                    <a:pt x="459" y="293"/>
                    <a:pt x="453" y="292"/>
                    <a:pt x="453" y="288"/>
                  </a:cubicBezTo>
                  <a:cubicBezTo>
                    <a:pt x="453" y="283"/>
                    <a:pt x="445" y="286"/>
                    <a:pt x="444" y="293"/>
                  </a:cubicBezTo>
                  <a:cubicBezTo>
                    <a:pt x="444" y="299"/>
                    <a:pt x="440" y="298"/>
                    <a:pt x="442" y="304"/>
                  </a:cubicBezTo>
                  <a:cubicBezTo>
                    <a:pt x="444" y="310"/>
                    <a:pt x="434" y="311"/>
                    <a:pt x="435" y="315"/>
                  </a:cubicBezTo>
                  <a:cubicBezTo>
                    <a:pt x="437" y="318"/>
                    <a:pt x="441" y="314"/>
                    <a:pt x="445" y="314"/>
                  </a:cubicBezTo>
                  <a:cubicBezTo>
                    <a:pt x="450" y="314"/>
                    <a:pt x="444" y="320"/>
                    <a:pt x="450" y="321"/>
                  </a:cubicBezTo>
                  <a:cubicBezTo>
                    <a:pt x="454" y="321"/>
                    <a:pt x="461" y="316"/>
                    <a:pt x="463" y="313"/>
                  </a:cubicBezTo>
                  <a:cubicBezTo>
                    <a:pt x="465" y="310"/>
                    <a:pt x="469" y="309"/>
                    <a:pt x="474" y="313"/>
                  </a:cubicBezTo>
                  <a:cubicBezTo>
                    <a:pt x="479" y="316"/>
                    <a:pt x="489" y="317"/>
                    <a:pt x="490" y="313"/>
                  </a:cubicBezTo>
                  <a:close/>
                  <a:moveTo>
                    <a:pt x="607" y="282"/>
                  </a:moveTo>
                  <a:cubicBezTo>
                    <a:pt x="611" y="282"/>
                    <a:pt x="612" y="288"/>
                    <a:pt x="618" y="293"/>
                  </a:cubicBezTo>
                  <a:cubicBezTo>
                    <a:pt x="625" y="299"/>
                    <a:pt x="626" y="295"/>
                    <a:pt x="627" y="291"/>
                  </a:cubicBezTo>
                  <a:cubicBezTo>
                    <a:pt x="628" y="287"/>
                    <a:pt x="636" y="290"/>
                    <a:pt x="635" y="286"/>
                  </a:cubicBezTo>
                  <a:cubicBezTo>
                    <a:pt x="635" y="283"/>
                    <a:pt x="641" y="278"/>
                    <a:pt x="646" y="276"/>
                  </a:cubicBezTo>
                  <a:cubicBezTo>
                    <a:pt x="650" y="274"/>
                    <a:pt x="642" y="270"/>
                    <a:pt x="636" y="270"/>
                  </a:cubicBezTo>
                  <a:cubicBezTo>
                    <a:pt x="631" y="271"/>
                    <a:pt x="629" y="267"/>
                    <a:pt x="629" y="264"/>
                  </a:cubicBezTo>
                  <a:cubicBezTo>
                    <a:pt x="629" y="262"/>
                    <a:pt x="619" y="256"/>
                    <a:pt x="615" y="257"/>
                  </a:cubicBezTo>
                  <a:cubicBezTo>
                    <a:pt x="612" y="258"/>
                    <a:pt x="606" y="252"/>
                    <a:pt x="601" y="252"/>
                  </a:cubicBezTo>
                  <a:cubicBezTo>
                    <a:pt x="596" y="251"/>
                    <a:pt x="590" y="248"/>
                    <a:pt x="590" y="243"/>
                  </a:cubicBezTo>
                  <a:cubicBezTo>
                    <a:pt x="591" y="238"/>
                    <a:pt x="600" y="244"/>
                    <a:pt x="601" y="240"/>
                  </a:cubicBezTo>
                  <a:cubicBezTo>
                    <a:pt x="603" y="237"/>
                    <a:pt x="592" y="239"/>
                    <a:pt x="592" y="236"/>
                  </a:cubicBezTo>
                  <a:cubicBezTo>
                    <a:pt x="592" y="233"/>
                    <a:pt x="595" y="234"/>
                    <a:pt x="597" y="232"/>
                  </a:cubicBezTo>
                  <a:cubicBezTo>
                    <a:pt x="599" y="230"/>
                    <a:pt x="595" y="227"/>
                    <a:pt x="592" y="225"/>
                  </a:cubicBezTo>
                  <a:cubicBezTo>
                    <a:pt x="590" y="224"/>
                    <a:pt x="589" y="228"/>
                    <a:pt x="587" y="228"/>
                  </a:cubicBezTo>
                  <a:cubicBezTo>
                    <a:pt x="584" y="228"/>
                    <a:pt x="586" y="224"/>
                    <a:pt x="588" y="222"/>
                  </a:cubicBezTo>
                  <a:cubicBezTo>
                    <a:pt x="590" y="219"/>
                    <a:pt x="580" y="217"/>
                    <a:pt x="576" y="218"/>
                  </a:cubicBezTo>
                  <a:cubicBezTo>
                    <a:pt x="571" y="219"/>
                    <a:pt x="570" y="217"/>
                    <a:pt x="570" y="214"/>
                  </a:cubicBezTo>
                  <a:cubicBezTo>
                    <a:pt x="570" y="211"/>
                    <a:pt x="562" y="214"/>
                    <a:pt x="560" y="216"/>
                  </a:cubicBezTo>
                  <a:cubicBezTo>
                    <a:pt x="557" y="218"/>
                    <a:pt x="553" y="214"/>
                    <a:pt x="557" y="214"/>
                  </a:cubicBezTo>
                  <a:cubicBezTo>
                    <a:pt x="560" y="213"/>
                    <a:pt x="565" y="210"/>
                    <a:pt x="563" y="207"/>
                  </a:cubicBezTo>
                  <a:cubicBezTo>
                    <a:pt x="562" y="204"/>
                    <a:pt x="553" y="204"/>
                    <a:pt x="551" y="208"/>
                  </a:cubicBezTo>
                  <a:cubicBezTo>
                    <a:pt x="550" y="212"/>
                    <a:pt x="542" y="203"/>
                    <a:pt x="542" y="200"/>
                  </a:cubicBezTo>
                  <a:cubicBezTo>
                    <a:pt x="542" y="197"/>
                    <a:pt x="531" y="200"/>
                    <a:pt x="532" y="194"/>
                  </a:cubicBezTo>
                  <a:cubicBezTo>
                    <a:pt x="534" y="189"/>
                    <a:pt x="519" y="188"/>
                    <a:pt x="515" y="188"/>
                  </a:cubicBezTo>
                  <a:cubicBezTo>
                    <a:pt x="511" y="188"/>
                    <a:pt x="505" y="191"/>
                    <a:pt x="506" y="194"/>
                  </a:cubicBezTo>
                  <a:cubicBezTo>
                    <a:pt x="507" y="198"/>
                    <a:pt x="502" y="197"/>
                    <a:pt x="501" y="193"/>
                  </a:cubicBezTo>
                  <a:cubicBezTo>
                    <a:pt x="500" y="189"/>
                    <a:pt x="491" y="197"/>
                    <a:pt x="488" y="197"/>
                  </a:cubicBezTo>
                  <a:cubicBezTo>
                    <a:pt x="485" y="197"/>
                    <a:pt x="490" y="187"/>
                    <a:pt x="488" y="183"/>
                  </a:cubicBezTo>
                  <a:cubicBezTo>
                    <a:pt x="487" y="180"/>
                    <a:pt x="485" y="179"/>
                    <a:pt x="483" y="174"/>
                  </a:cubicBezTo>
                  <a:cubicBezTo>
                    <a:pt x="480" y="168"/>
                    <a:pt x="470" y="171"/>
                    <a:pt x="467" y="174"/>
                  </a:cubicBezTo>
                  <a:cubicBezTo>
                    <a:pt x="464" y="177"/>
                    <a:pt x="455" y="176"/>
                    <a:pt x="450" y="180"/>
                  </a:cubicBezTo>
                  <a:cubicBezTo>
                    <a:pt x="445" y="185"/>
                    <a:pt x="450" y="190"/>
                    <a:pt x="452" y="192"/>
                  </a:cubicBezTo>
                  <a:cubicBezTo>
                    <a:pt x="454" y="194"/>
                    <a:pt x="445" y="197"/>
                    <a:pt x="448" y="200"/>
                  </a:cubicBezTo>
                  <a:cubicBezTo>
                    <a:pt x="451" y="203"/>
                    <a:pt x="456" y="201"/>
                    <a:pt x="456" y="206"/>
                  </a:cubicBezTo>
                  <a:cubicBezTo>
                    <a:pt x="457" y="210"/>
                    <a:pt x="445" y="204"/>
                    <a:pt x="443" y="200"/>
                  </a:cubicBezTo>
                  <a:cubicBezTo>
                    <a:pt x="441" y="197"/>
                    <a:pt x="444" y="193"/>
                    <a:pt x="441" y="190"/>
                  </a:cubicBezTo>
                  <a:cubicBezTo>
                    <a:pt x="439" y="187"/>
                    <a:pt x="441" y="184"/>
                    <a:pt x="445" y="179"/>
                  </a:cubicBezTo>
                  <a:cubicBezTo>
                    <a:pt x="450" y="174"/>
                    <a:pt x="454" y="174"/>
                    <a:pt x="454" y="172"/>
                  </a:cubicBezTo>
                  <a:cubicBezTo>
                    <a:pt x="454" y="169"/>
                    <a:pt x="434" y="169"/>
                    <a:pt x="422" y="179"/>
                  </a:cubicBezTo>
                  <a:cubicBezTo>
                    <a:pt x="410" y="190"/>
                    <a:pt x="414" y="204"/>
                    <a:pt x="414" y="207"/>
                  </a:cubicBezTo>
                  <a:cubicBezTo>
                    <a:pt x="415" y="210"/>
                    <a:pt x="425" y="209"/>
                    <a:pt x="432" y="210"/>
                  </a:cubicBezTo>
                  <a:cubicBezTo>
                    <a:pt x="438" y="212"/>
                    <a:pt x="434" y="215"/>
                    <a:pt x="430" y="214"/>
                  </a:cubicBezTo>
                  <a:cubicBezTo>
                    <a:pt x="425" y="213"/>
                    <a:pt x="417" y="212"/>
                    <a:pt x="418" y="215"/>
                  </a:cubicBezTo>
                  <a:cubicBezTo>
                    <a:pt x="418" y="218"/>
                    <a:pt x="428" y="224"/>
                    <a:pt x="433" y="223"/>
                  </a:cubicBezTo>
                  <a:cubicBezTo>
                    <a:pt x="439" y="222"/>
                    <a:pt x="439" y="222"/>
                    <a:pt x="442" y="225"/>
                  </a:cubicBezTo>
                  <a:cubicBezTo>
                    <a:pt x="444" y="228"/>
                    <a:pt x="451" y="227"/>
                    <a:pt x="458" y="227"/>
                  </a:cubicBezTo>
                  <a:cubicBezTo>
                    <a:pt x="464" y="228"/>
                    <a:pt x="472" y="230"/>
                    <a:pt x="475" y="230"/>
                  </a:cubicBezTo>
                  <a:cubicBezTo>
                    <a:pt x="479" y="231"/>
                    <a:pt x="483" y="229"/>
                    <a:pt x="484" y="227"/>
                  </a:cubicBezTo>
                  <a:cubicBezTo>
                    <a:pt x="485" y="225"/>
                    <a:pt x="498" y="230"/>
                    <a:pt x="502" y="229"/>
                  </a:cubicBezTo>
                  <a:cubicBezTo>
                    <a:pt x="506" y="229"/>
                    <a:pt x="503" y="225"/>
                    <a:pt x="501" y="224"/>
                  </a:cubicBezTo>
                  <a:cubicBezTo>
                    <a:pt x="498" y="223"/>
                    <a:pt x="499" y="219"/>
                    <a:pt x="503" y="220"/>
                  </a:cubicBezTo>
                  <a:cubicBezTo>
                    <a:pt x="506" y="222"/>
                    <a:pt x="511" y="223"/>
                    <a:pt x="512" y="227"/>
                  </a:cubicBezTo>
                  <a:cubicBezTo>
                    <a:pt x="513" y="229"/>
                    <a:pt x="516" y="228"/>
                    <a:pt x="516" y="230"/>
                  </a:cubicBezTo>
                  <a:cubicBezTo>
                    <a:pt x="517" y="233"/>
                    <a:pt x="528" y="236"/>
                    <a:pt x="529" y="239"/>
                  </a:cubicBezTo>
                  <a:cubicBezTo>
                    <a:pt x="529" y="241"/>
                    <a:pt x="517" y="243"/>
                    <a:pt x="521" y="245"/>
                  </a:cubicBezTo>
                  <a:cubicBezTo>
                    <a:pt x="524" y="248"/>
                    <a:pt x="529" y="242"/>
                    <a:pt x="533" y="242"/>
                  </a:cubicBezTo>
                  <a:cubicBezTo>
                    <a:pt x="537" y="241"/>
                    <a:pt x="537" y="251"/>
                    <a:pt x="541" y="250"/>
                  </a:cubicBezTo>
                  <a:cubicBezTo>
                    <a:pt x="545" y="248"/>
                    <a:pt x="549" y="251"/>
                    <a:pt x="553" y="258"/>
                  </a:cubicBezTo>
                  <a:cubicBezTo>
                    <a:pt x="557" y="264"/>
                    <a:pt x="552" y="269"/>
                    <a:pt x="553" y="271"/>
                  </a:cubicBezTo>
                  <a:cubicBezTo>
                    <a:pt x="553" y="274"/>
                    <a:pt x="561" y="273"/>
                    <a:pt x="566" y="270"/>
                  </a:cubicBezTo>
                  <a:cubicBezTo>
                    <a:pt x="571" y="268"/>
                    <a:pt x="575" y="273"/>
                    <a:pt x="578" y="276"/>
                  </a:cubicBezTo>
                  <a:cubicBezTo>
                    <a:pt x="582" y="280"/>
                    <a:pt x="565" y="285"/>
                    <a:pt x="567" y="282"/>
                  </a:cubicBezTo>
                  <a:cubicBezTo>
                    <a:pt x="568" y="279"/>
                    <a:pt x="557" y="271"/>
                    <a:pt x="546" y="275"/>
                  </a:cubicBezTo>
                  <a:cubicBezTo>
                    <a:pt x="536" y="279"/>
                    <a:pt x="543" y="285"/>
                    <a:pt x="544" y="288"/>
                  </a:cubicBezTo>
                  <a:cubicBezTo>
                    <a:pt x="545" y="292"/>
                    <a:pt x="535" y="295"/>
                    <a:pt x="525" y="292"/>
                  </a:cubicBezTo>
                  <a:cubicBezTo>
                    <a:pt x="516" y="289"/>
                    <a:pt x="519" y="294"/>
                    <a:pt x="515" y="294"/>
                  </a:cubicBezTo>
                  <a:cubicBezTo>
                    <a:pt x="511" y="294"/>
                    <a:pt x="506" y="300"/>
                    <a:pt x="510" y="304"/>
                  </a:cubicBezTo>
                  <a:cubicBezTo>
                    <a:pt x="514" y="308"/>
                    <a:pt x="521" y="305"/>
                    <a:pt x="528" y="305"/>
                  </a:cubicBezTo>
                  <a:cubicBezTo>
                    <a:pt x="534" y="305"/>
                    <a:pt x="535" y="307"/>
                    <a:pt x="536" y="304"/>
                  </a:cubicBezTo>
                  <a:cubicBezTo>
                    <a:pt x="536" y="300"/>
                    <a:pt x="543" y="302"/>
                    <a:pt x="548" y="303"/>
                  </a:cubicBezTo>
                  <a:cubicBezTo>
                    <a:pt x="552" y="304"/>
                    <a:pt x="551" y="310"/>
                    <a:pt x="557" y="311"/>
                  </a:cubicBezTo>
                  <a:cubicBezTo>
                    <a:pt x="563" y="312"/>
                    <a:pt x="558" y="317"/>
                    <a:pt x="562" y="321"/>
                  </a:cubicBezTo>
                  <a:cubicBezTo>
                    <a:pt x="565" y="325"/>
                    <a:pt x="577" y="323"/>
                    <a:pt x="581" y="327"/>
                  </a:cubicBezTo>
                  <a:cubicBezTo>
                    <a:pt x="585" y="332"/>
                    <a:pt x="603" y="340"/>
                    <a:pt x="606" y="337"/>
                  </a:cubicBezTo>
                  <a:cubicBezTo>
                    <a:pt x="609" y="334"/>
                    <a:pt x="590" y="317"/>
                    <a:pt x="585" y="316"/>
                  </a:cubicBezTo>
                  <a:cubicBezTo>
                    <a:pt x="580" y="314"/>
                    <a:pt x="590" y="312"/>
                    <a:pt x="597" y="318"/>
                  </a:cubicBezTo>
                  <a:cubicBezTo>
                    <a:pt x="604" y="323"/>
                    <a:pt x="614" y="326"/>
                    <a:pt x="619" y="319"/>
                  </a:cubicBezTo>
                  <a:cubicBezTo>
                    <a:pt x="624" y="313"/>
                    <a:pt x="615" y="315"/>
                    <a:pt x="615" y="310"/>
                  </a:cubicBezTo>
                  <a:cubicBezTo>
                    <a:pt x="615" y="305"/>
                    <a:pt x="611" y="299"/>
                    <a:pt x="606" y="299"/>
                  </a:cubicBezTo>
                  <a:cubicBezTo>
                    <a:pt x="601" y="299"/>
                    <a:pt x="588" y="289"/>
                    <a:pt x="593" y="287"/>
                  </a:cubicBezTo>
                  <a:cubicBezTo>
                    <a:pt x="598" y="285"/>
                    <a:pt x="592" y="282"/>
                    <a:pt x="595" y="278"/>
                  </a:cubicBezTo>
                  <a:cubicBezTo>
                    <a:pt x="599" y="274"/>
                    <a:pt x="602" y="281"/>
                    <a:pt x="607" y="282"/>
                  </a:cubicBezTo>
                  <a:close/>
                  <a:moveTo>
                    <a:pt x="531" y="265"/>
                  </a:moveTo>
                  <a:cubicBezTo>
                    <a:pt x="536" y="264"/>
                    <a:pt x="535" y="257"/>
                    <a:pt x="532" y="254"/>
                  </a:cubicBezTo>
                  <a:cubicBezTo>
                    <a:pt x="531" y="251"/>
                    <a:pt x="526" y="251"/>
                    <a:pt x="522" y="251"/>
                  </a:cubicBezTo>
                  <a:cubicBezTo>
                    <a:pt x="518" y="252"/>
                    <a:pt x="511" y="258"/>
                    <a:pt x="515" y="264"/>
                  </a:cubicBezTo>
                  <a:cubicBezTo>
                    <a:pt x="519" y="270"/>
                    <a:pt x="527" y="265"/>
                    <a:pt x="531" y="265"/>
                  </a:cubicBezTo>
                  <a:close/>
                  <a:moveTo>
                    <a:pt x="487" y="172"/>
                  </a:moveTo>
                  <a:cubicBezTo>
                    <a:pt x="485" y="177"/>
                    <a:pt x="491" y="177"/>
                    <a:pt x="492" y="182"/>
                  </a:cubicBezTo>
                  <a:cubicBezTo>
                    <a:pt x="492" y="187"/>
                    <a:pt x="499" y="189"/>
                    <a:pt x="504" y="186"/>
                  </a:cubicBezTo>
                  <a:cubicBezTo>
                    <a:pt x="509" y="183"/>
                    <a:pt x="523" y="187"/>
                    <a:pt x="523" y="183"/>
                  </a:cubicBezTo>
                  <a:cubicBezTo>
                    <a:pt x="523" y="179"/>
                    <a:pt x="508" y="172"/>
                    <a:pt x="503" y="173"/>
                  </a:cubicBezTo>
                  <a:cubicBezTo>
                    <a:pt x="498" y="174"/>
                    <a:pt x="489" y="167"/>
                    <a:pt x="487" y="172"/>
                  </a:cubicBezTo>
                  <a:close/>
                  <a:moveTo>
                    <a:pt x="621" y="475"/>
                  </a:moveTo>
                  <a:cubicBezTo>
                    <a:pt x="621" y="478"/>
                    <a:pt x="642" y="487"/>
                    <a:pt x="643" y="483"/>
                  </a:cubicBezTo>
                  <a:cubicBezTo>
                    <a:pt x="643" y="479"/>
                    <a:pt x="620" y="473"/>
                    <a:pt x="621" y="475"/>
                  </a:cubicBezTo>
                  <a:close/>
                  <a:moveTo>
                    <a:pt x="711" y="497"/>
                  </a:moveTo>
                  <a:cubicBezTo>
                    <a:pt x="710" y="499"/>
                    <a:pt x="707" y="495"/>
                    <a:pt x="711" y="492"/>
                  </a:cubicBezTo>
                  <a:cubicBezTo>
                    <a:pt x="714" y="490"/>
                    <a:pt x="710" y="489"/>
                    <a:pt x="707" y="491"/>
                  </a:cubicBezTo>
                  <a:cubicBezTo>
                    <a:pt x="704" y="492"/>
                    <a:pt x="705" y="484"/>
                    <a:pt x="708" y="483"/>
                  </a:cubicBezTo>
                  <a:cubicBezTo>
                    <a:pt x="710" y="481"/>
                    <a:pt x="701" y="478"/>
                    <a:pt x="701" y="481"/>
                  </a:cubicBezTo>
                  <a:cubicBezTo>
                    <a:pt x="701" y="484"/>
                    <a:pt x="695" y="482"/>
                    <a:pt x="694" y="480"/>
                  </a:cubicBezTo>
                  <a:cubicBezTo>
                    <a:pt x="693" y="477"/>
                    <a:pt x="689" y="477"/>
                    <a:pt x="691" y="475"/>
                  </a:cubicBezTo>
                  <a:cubicBezTo>
                    <a:pt x="692" y="473"/>
                    <a:pt x="685" y="472"/>
                    <a:pt x="684" y="475"/>
                  </a:cubicBezTo>
                  <a:cubicBezTo>
                    <a:pt x="684" y="478"/>
                    <a:pt x="682" y="473"/>
                    <a:pt x="685" y="469"/>
                  </a:cubicBezTo>
                  <a:cubicBezTo>
                    <a:pt x="689" y="466"/>
                    <a:pt x="688" y="462"/>
                    <a:pt x="691" y="460"/>
                  </a:cubicBezTo>
                  <a:cubicBezTo>
                    <a:pt x="694" y="458"/>
                    <a:pt x="691" y="456"/>
                    <a:pt x="687" y="458"/>
                  </a:cubicBezTo>
                  <a:cubicBezTo>
                    <a:pt x="683" y="459"/>
                    <a:pt x="674" y="472"/>
                    <a:pt x="674" y="476"/>
                  </a:cubicBezTo>
                  <a:cubicBezTo>
                    <a:pt x="674" y="479"/>
                    <a:pt x="674" y="484"/>
                    <a:pt x="670" y="483"/>
                  </a:cubicBezTo>
                  <a:cubicBezTo>
                    <a:pt x="667" y="483"/>
                    <a:pt x="663" y="486"/>
                    <a:pt x="666" y="488"/>
                  </a:cubicBezTo>
                  <a:cubicBezTo>
                    <a:pt x="668" y="490"/>
                    <a:pt x="659" y="496"/>
                    <a:pt x="663" y="498"/>
                  </a:cubicBezTo>
                  <a:cubicBezTo>
                    <a:pt x="667" y="500"/>
                    <a:pt x="672" y="497"/>
                    <a:pt x="676" y="498"/>
                  </a:cubicBezTo>
                  <a:cubicBezTo>
                    <a:pt x="680" y="498"/>
                    <a:pt x="684" y="498"/>
                    <a:pt x="687" y="496"/>
                  </a:cubicBezTo>
                  <a:cubicBezTo>
                    <a:pt x="691" y="493"/>
                    <a:pt x="691" y="498"/>
                    <a:pt x="695" y="498"/>
                  </a:cubicBezTo>
                  <a:cubicBezTo>
                    <a:pt x="698" y="497"/>
                    <a:pt x="693" y="501"/>
                    <a:pt x="693" y="503"/>
                  </a:cubicBezTo>
                  <a:cubicBezTo>
                    <a:pt x="693" y="506"/>
                    <a:pt x="697" y="502"/>
                    <a:pt x="700" y="501"/>
                  </a:cubicBezTo>
                  <a:cubicBezTo>
                    <a:pt x="702" y="499"/>
                    <a:pt x="706" y="501"/>
                    <a:pt x="705" y="503"/>
                  </a:cubicBezTo>
                  <a:cubicBezTo>
                    <a:pt x="703" y="505"/>
                    <a:pt x="712" y="508"/>
                    <a:pt x="715" y="504"/>
                  </a:cubicBezTo>
                  <a:cubicBezTo>
                    <a:pt x="717" y="500"/>
                    <a:pt x="712" y="494"/>
                    <a:pt x="711" y="497"/>
                  </a:cubicBezTo>
                  <a:close/>
                  <a:moveTo>
                    <a:pt x="66" y="431"/>
                  </a:moveTo>
                  <a:cubicBezTo>
                    <a:pt x="60" y="435"/>
                    <a:pt x="75" y="451"/>
                    <a:pt x="79" y="449"/>
                  </a:cubicBezTo>
                  <a:cubicBezTo>
                    <a:pt x="81" y="447"/>
                    <a:pt x="75" y="441"/>
                    <a:pt x="75" y="436"/>
                  </a:cubicBezTo>
                  <a:cubicBezTo>
                    <a:pt x="75" y="432"/>
                    <a:pt x="73" y="428"/>
                    <a:pt x="66" y="431"/>
                  </a:cubicBezTo>
                  <a:close/>
                  <a:moveTo>
                    <a:pt x="654" y="513"/>
                  </a:moveTo>
                  <a:cubicBezTo>
                    <a:pt x="652" y="513"/>
                    <a:pt x="654" y="509"/>
                    <a:pt x="654" y="507"/>
                  </a:cubicBezTo>
                  <a:cubicBezTo>
                    <a:pt x="654" y="505"/>
                    <a:pt x="649" y="508"/>
                    <a:pt x="648" y="510"/>
                  </a:cubicBezTo>
                  <a:cubicBezTo>
                    <a:pt x="648" y="513"/>
                    <a:pt x="644" y="513"/>
                    <a:pt x="644" y="515"/>
                  </a:cubicBezTo>
                  <a:cubicBezTo>
                    <a:pt x="644" y="519"/>
                    <a:pt x="644" y="517"/>
                    <a:pt x="641" y="518"/>
                  </a:cubicBezTo>
                  <a:cubicBezTo>
                    <a:pt x="638" y="520"/>
                    <a:pt x="627" y="518"/>
                    <a:pt x="627" y="516"/>
                  </a:cubicBezTo>
                  <a:cubicBezTo>
                    <a:pt x="626" y="513"/>
                    <a:pt x="618" y="512"/>
                    <a:pt x="618" y="509"/>
                  </a:cubicBezTo>
                  <a:cubicBezTo>
                    <a:pt x="618" y="505"/>
                    <a:pt x="614" y="504"/>
                    <a:pt x="617" y="500"/>
                  </a:cubicBezTo>
                  <a:cubicBezTo>
                    <a:pt x="620" y="497"/>
                    <a:pt x="616" y="495"/>
                    <a:pt x="613" y="498"/>
                  </a:cubicBezTo>
                  <a:cubicBezTo>
                    <a:pt x="610" y="501"/>
                    <a:pt x="608" y="496"/>
                    <a:pt x="613" y="495"/>
                  </a:cubicBezTo>
                  <a:cubicBezTo>
                    <a:pt x="617" y="493"/>
                    <a:pt x="624" y="491"/>
                    <a:pt x="620" y="484"/>
                  </a:cubicBezTo>
                  <a:cubicBezTo>
                    <a:pt x="616" y="477"/>
                    <a:pt x="592" y="486"/>
                    <a:pt x="586" y="490"/>
                  </a:cubicBezTo>
                  <a:cubicBezTo>
                    <a:pt x="579" y="494"/>
                    <a:pt x="572" y="505"/>
                    <a:pt x="568" y="505"/>
                  </a:cubicBezTo>
                  <a:cubicBezTo>
                    <a:pt x="565" y="505"/>
                    <a:pt x="574" y="499"/>
                    <a:pt x="575" y="497"/>
                  </a:cubicBezTo>
                  <a:cubicBezTo>
                    <a:pt x="577" y="494"/>
                    <a:pt x="575" y="492"/>
                    <a:pt x="577" y="493"/>
                  </a:cubicBezTo>
                  <a:cubicBezTo>
                    <a:pt x="579" y="494"/>
                    <a:pt x="585" y="485"/>
                    <a:pt x="588" y="482"/>
                  </a:cubicBezTo>
                  <a:cubicBezTo>
                    <a:pt x="592" y="479"/>
                    <a:pt x="596" y="482"/>
                    <a:pt x="597" y="480"/>
                  </a:cubicBezTo>
                  <a:cubicBezTo>
                    <a:pt x="597" y="477"/>
                    <a:pt x="599" y="476"/>
                    <a:pt x="603" y="473"/>
                  </a:cubicBezTo>
                  <a:cubicBezTo>
                    <a:pt x="606" y="469"/>
                    <a:pt x="649" y="470"/>
                    <a:pt x="653" y="470"/>
                  </a:cubicBezTo>
                  <a:cubicBezTo>
                    <a:pt x="657" y="470"/>
                    <a:pt x="665" y="465"/>
                    <a:pt x="667" y="461"/>
                  </a:cubicBezTo>
                  <a:cubicBezTo>
                    <a:pt x="670" y="458"/>
                    <a:pt x="673" y="458"/>
                    <a:pt x="678" y="458"/>
                  </a:cubicBezTo>
                  <a:cubicBezTo>
                    <a:pt x="684" y="458"/>
                    <a:pt x="687" y="453"/>
                    <a:pt x="690" y="451"/>
                  </a:cubicBezTo>
                  <a:cubicBezTo>
                    <a:pt x="692" y="449"/>
                    <a:pt x="691" y="448"/>
                    <a:pt x="689" y="448"/>
                  </a:cubicBezTo>
                  <a:cubicBezTo>
                    <a:pt x="686" y="447"/>
                    <a:pt x="684" y="446"/>
                    <a:pt x="687" y="446"/>
                  </a:cubicBezTo>
                  <a:cubicBezTo>
                    <a:pt x="689" y="445"/>
                    <a:pt x="690" y="444"/>
                    <a:pt x="691" y="441"/>
                  </a:cubicBezTo>
                  <a:cubicBezTo>
                    <a:pt x="692" y="437"/>
                    <a:pt x="690" y="439"/>
                    <a:pt x="687" y="434"/>
                  </a:cubicBezTo>
                  <a:cubicBezTo>
                    <a:pt x="684" y="430"/>
                    <a:pt x="682" y="436"/>
                    <a:pt x="679" y="436"/>
                  </a:cubicBezTo>
                  <a:cubicBezTo>
                    <a:pt x="675" y="435"/>
                    <a:pt x="681" y="431"/>
                    <a:pt x="678" y="429"/>
                  </a:cubicBezTo>
                  <a:cubicBezTo>
                    <a:pt x="675" y="427"/>
                    <a:pt x="670" y="429"/>
                    <a:pt x="666" y="432"/>
                  </a:cubicBezTo>
                  <a:cubicBezTo>
                    <a:pt x="661" y="436"/>
                    <a:pt x="662" y="432"/>
                    <a:pt x="658" y="436"/>
                  </a:cubicBezTo>
                  <a:cubicBezTo>
                    <a:pt x="654" y="439"/>
                    <a:pt x="654" y="434"/>
                    <a:pt x="656" y="432"/>
                  </a:cubicBezTo>
                  <a:cubicBezTo>
                    <a:pt x="658" y="431"/>
                    <a:pt x="659" y="433"/>
                    <a:pt x="661" y="430"/>
                  </a:cubicBezTo>
                  <a:cubicBezTo>
                    <a:pt x="662" y="428"/>
                    <a:pt x="664" y="430"/>
                    <a:pt x="668" y="428"/>
                  </a:cubicBezTo>
                  <a:cubicBezTo>
                    <a:pt x="672" y="425"/>
                    <a:pt x="675" y="426"/>
                    <a:pt x="677" y="424"/>
                  </a:cubicBezTo>
                  <a:cubicBezTo>
                    <a:pt x="678" y="422"/>
                    <a:pt x="675" y="420"/>
                    <a:pt x="671" y="421"/>
                  </a:cubicBezTo>
                  <a:cubicBezTo>
                    <a:pt x="667" y="421"/>
                    <a:pt x="664" y="415"/>
                    <a:pt x="662" y="417"/>
                  </a:cubicBezTo>
                  <a:cubicBezTo>
                    <a:pt x="659" y="419"/>
                    <a:pt x="660" y="414"/>
                    <a:pt x="657" y="416"/>
                  </a:cubicBezTo>
                  <a:cubicBezTo>
                    <a:pt x="654" y="418"/>
                    <a:pt x="652" y="416"/>
                    <a:pt x="651" y="412"/>
                  </a:cubicBezTo>
                  <a:cubicBezTo>
                    <a:pt x="650" y="409"/>
                    <a:pt x="642" y="403"/>
                    <a:pt x="638" y="402"/>
                  </a:cubicBezTo>
                  <a:cubicBezTo>
                    <a:pt x="633" y="400"/>
                    <a:pt x="636" y="398"/>
                    <a:pt x="639" y="400"/>
                  </a:cubicBezTo>
                  <a:cubicBezTo>
                    <a:pt x="641" y="401"/>
                    <a:pt x="644" y="398"/>
                    <a:pt x="645" y="396"/>
                  </a:cubicBezTo>
                  <a:cubicBezTo>
                    <a:pt x="646" y="394"/>
                    <a:pt x="643" y="393"/>
                    <a:pt x="642" y="393"/>
                  </a:cubicBezTo>
                  <a:cubicBezTo>
                    <a:pt x="640" y="392"/>
                    <a:pt x="640" y="390"/>
                    <a:pt x="641" y="388"/>
                  </a:cubicBezTo>
                  <a:cubicBezTo>
                    <a:pt x="641" y="386"/>
                    <a:pt x="636" y="384"/>
                    <a:pt x="636" y="382"/>
                  </a:cubicBezTo>
                  <a:cubicBezTo>
                    <a:pt x="635" y="381"/>
                    <a:pt x="632" y="379"/>
                    <a:pt x="633" y="378"/>
                  </a:cubicBezTo>
                  <a:cubicBezTo>
                    <a:pt x="633" y="376"/>
                    <a:pt x="629" y="374"/>
                    <a:pt x="629" y="372"/>
                  </a:cubicBezTo>
                  <a:cubicBezTo>
                    <a:pt x="629" y="370"/>
                    <a:pt x="624" y="365"/>
                    <a:pt x="624" y="363"/>
                  </a:cubicBezTo>
                  <a:cubicBezTo>
                    <a:pt x="624" y="360"/>
                    <a:pt x="621" y="358"/>
                    <a:pt x="620" y="355"/>
                  </a:cubicBezTo>
                  <a:cubicBezTo>
                    <a:pt x="619" y="352"/>
                    <a:pt x="617" y="354"/>
                    <a:pt x="616" y="358"/>
                  </a:cubicBezTo>
                  <a:cubicBezTo>
                    <a:pt x="615" y="362"/>
                    <a:pt x="611" y="362"/>
                    <a:pt x="613" y="364"/>
                  </a:cubicBezTo>
                  <a:cubicBezTo>
                    <a:pt x="615" y="367"/>
                    <a:pt x="613" y="367"/>
                    <a:pt x="611" y="368"/>
                  </a:cubicBezTo>
                  <a:cubicBezTo>
                    <a:pt x="610" y="370"/>
                    <a:pt x="613" y="373"/>
                    <a:pt x="610" y="373"/>
                  </a:cubicBezTo>
                  <a:cubicBezTo>
                    <a:pt x="607" y="373"/>
                    <a:pt x="608" y="378"/>
                    <a:pt x="607" y="376"/>
                  </a:cubicBezTo>
                  <a:cubicBezTo>
                    <a:pt x="606" y="373"/>
                    <a:pt x="602" y="374"/>
                    <a:pt x="602" y="377"/>
                  </a:cubicBezTo>
                  <a:cubicBezTo>
                    <a:pt x="602" y="379"/>
                    <a:pt x="596" y="381"/>
                    <a:pt x="594" y="381"/>
                  </a:cubicBezTo>
                  <a:cubicBezTo>
                    <a:pt x="592" y="381"/>
                    <a:pt x="592" y="376"/>
                    <a:pt x="590" y="378"/>
                  </a:cubicBezTo>
                  <a:cubicBezTo>
                    <a:pt x="588" y="379"/>
                    <a:pt x="588" y="374"/>
                    <a:pt x="585" y="374"/>
                  </a:cubicBezTo>
                  <a:cubicBezTo>
                    <a:pt x="582" y="374"/>
                    <a:pt x="580" y="374"/>
                    <a:pt x="581" y="371"/>
                  </a:cubicBezTo>
                  <a:cubicBezTo>
                    <a:pt x="582" y="368"/>
                    <a:pt x="576" y="367"/>
                    <a:pt x="578" y="365"/>
                  </a:cubicBezTo>
                  <a:cubicBezTo>
                    <a:pt x="580" y="364"/>
                    <a:pt x="577" y="361"/>
                    <a:pt x="577" y="356"/>
                  </a:cubicBezTo>
                  <a:cubicBezTo>
                    <a:pt x="577" y="352"/>
                    <a:pt x="580" y="351"/>
                    <a:pt x="580" y="350"/>
                  </a:cubicBezTo>
                  <a:cubicBezTo>
                    <a:pt x="580" y="348"/>
                    <a:pt x="577" y="348"/>
                    <a:pt x="575" y="349"/>
                  </a:cubicBezTo>
                  <a:cubicBezTo>
                    <a:pt x="573" y="351"/>
                    <a:pt x="573" y="347"/>
                    <a:pt x="571" y="347"/>
                  </a:cubicBezTo>
                  <a:cubicBezTo>
                    <a:pt x="568" y="348"/>
                    <a:pt x="562" y="347"/>
                    <a:pt x="561" y="344"/>
                  </a:cubicBezTo>
                  <a:cubicBezTo>
                    <a:pt x="561" y="341"/>
                    <a:pt x="559" y="342"/>
                    <a:pt x="557" y="339"/>
                  </a:cubicBezTo>
                  <a:cubicBezTo>
                    <a:pt x="556" y="336"/>
                    <a:pt x="554" y="339"/>
                    <a:pt x="554" y="337"/>
                  </a:cubicBezTo>
                  <a:cubicBezTo>
                    <a:pt x="554" y="334"/>
                    <a:pt x="552" y="334"/>
                    <a:pt x="550" y="333"/>
                  </a:cubicBezTo>
                  <a:cubicBezTo>
                    <a:pt x="548" y="333"/>
                    <a:pt x="547" y="331"/>
                    <a:pt x="544" y="330"/>
                  </a:cubicBezTo>
                  <a:cubicBezTo>
                    <a:pt x="542" y="330"/>
                    <a:pt x="538" y="332"/>
                    <a:pt x="536" y="333"/>
                  </a:cubicBezTo>
                  <a:cubicBezTo>
                    <a:pt x="535" y="334"/>
                    <a:pt x="531" y="331"/>
                    <a:pt x="529" y="332"/>
                  </a:cubicBezTo>
                  <a:cubicBezTo>
                    <a:pt x="527" y="333"/>
                    <a:pt x="527" y="331"/>
                    <a:pt x="523" y="330"/>
                  </a:cubicBezTo>
                  <a:cubicBezTo>
                    <a:pt x="518" y="329"/>
                    <a:pt x="512" y="328"/>
                    <a:pt x="512" y="330"/>
                  </a:cubicBezTo>
                  <a:cubicBezTo>
                    <a:pt x="512" y="331"/>
                    <a:pt x="508" y="332"/>
                    <a:pt x="509" y="336"/>
                  </a:cubicBezTo>
                  <a:cubicBezTo>
                    <a:pt x="509" y="339"/>
                    <a:pt x="513" y="339"/>
                    <a:pt x="514" y="341"/>
                  </a:cubicBezTo>
                  <a:cubicBezTo>
                    <a:pt x="515" y="344"/>
                    <a:pt x="512" y="343"/>
                    <a:pt x="512" y="345"/>
                  </a:cubicBezTo>
                  <a:cubicBezTo>
                    <a:pt x="512" y="347"/>
                    <a:pt x="509" y="347"/>
                    <a:pt x="509" y="349"/>
                  </a:cubicBezTo>
                  <a:cubicBezTo>
                    <a:pt x="509" y="350"/>
                    <a:pt x="511" y="350"/>
                    <a:pt x="512" y="353"/>
                  </a:cubicBezTo>
                  <a:cubicBezTo>
                    <a:pt x="513" y="357"/>
                    <a:pt x="514" y="356"/>
                    <a:pt x="515" y="361"/>
                  </a:cubicBezTo>
                  <a:cubicBezTo>
                    <a:pt x="516" y="365"/>
                    <a:pt x="514" y="364"/>
                    <a:pt x="512" y="365"/>
                  </a:cubicBezTo>
                  <a:cubicBezTo>
                    <a:pt x="510" y="365"/>
                    <a:pt x="512" y="367"/>
                    <a:pt x="509" y="370"/>
                  </a:cubicBezTo>
                  <a:cubicBezTo>
                    <a:pt x="507" y="373"/>
                    <a:pt x="505" y="376"/>
                    <a:pt x="507" y="378"/>
                  </a:cubicBezTo>
                  <a:cubicBezTo>
                    <a:pt x="509" y="380"/>
                    <a:pt x="516" y="383"/>
                    <a:pt x="519" y="387"/>
                  </a:cubicBezTo>
                  <a:cubicBezTo>
                    <a:pt x="522" y="392"/>
                    <a:pt x="522" y="400"/>
                    <a:pt x="521" y="405"/>
                  </a:cubicBezTo>
                  <a:cubicBezTo>
                    <a:pt x="520" y="410"/>
                    <a:pt x="514" y="412"/>
                    <a:pt x="509" y="416"/>
                  </a:cubicBezTo>
                  <a:cubicBezTo>
                    <a:pt x="505" y="421"/>
                    <a:pt x="500" y="420"/>
                    <a:pt x="498" y="420"/>
                  </a:cubicBezTo>
                  <a:cubicBezTo>
                    <a:pt x="496" y="421"/>
                    <a:pt x="497" y="425"/>
                    <a:pt x="500" y="428"/>
                  </a:cubicBezTo>
                  <a:cubicBezTo>
                    <a:pt x="503" y="432"/>
                    <a:pt x="501" y="433"/>
                    <a:pt x="502" y="436"/>
                  </a:cubicBezTo>
                  <a:cubicBezTo>
                    <a:pt x="504" y="440"/>
                    <a:pt x="502" y="443"/>
                    <a:pt x="505" y="446"/>
                  </a:cubicBezTo>
                  <a:cubicBezTo>
                    <a:pt x="507" y="449"/>
                    <a:pt x="506" y="450"/>
                    <a:pt x="503" y="453"/>
                  </a:cubicBezTo>
                  <a:cubicBezTo>
                    <a:pt x="500" y="455"/>
                    <a:pt x="504" y="454"/>
                    <a:pt x="504" y="457"/>
                  </a:cubicBezTo>
                  <a:cubicBezTo>
                    <a:pt x="504" y="460"/>
                    <a:pt x="503" y="458"/>
                    <a:pt x="501" y="456"/>
                  </a:cubicBezTo>
                  <a:cubicBezTo>
                    <a:pt x="498" y="455"/>
                    <a:pt x="496" y="459"/>
                    <a:pt x="496" y="461"/>
                  </a:cubicBezTo>
                  <a:cubicBezTo>
                    <a:pt x="496" y="463"/>
                    <a:pt x="491" y="459"/>
                    <a:pt x="489" y="459"/>
                  </a:cubicBezTo>
                  <a:cubicBezTo>
                    <a:pt x="488" y="459"/>
                    <a:pt x="490" y="456"/>
                    <a:pt x="486" y="453"/>
                  </a:cubicBezTo>
                  <a:cubicBezTo>
                    <a:pt x="483" y="451"/>
                    <a:pt x="481" y="450"/>
                    <a:pt x="481" y="448"/>
                  </a:cubicBezTo>
                  <a:cubicBezTo>
                    <a:pt x="481" y="445"/>
                    <a:pt x="475" y="444"/>
                    <a:pt x="475" y="441"/>
                  </a:cubicBezTo>
                  <a:cubicBezTo>
                    <a:pt x="475" y="438"/>
                    <a:pt x="476" y="431"/>
                    <a:pt x="475" y="428"/>
                  </a:cubicBezTo>
                  <a:cubicBezTo>
                    <a:pt x="473" y="426"/>
                    <a:pt x="475" y="424"/>
                    <a:pt x="476" y="422"/>
                  </a:cubicBezTo>
                  <a:cubicBezTo>
                    <a:pt x="477" y="420"/>
                    <a:pt x="474" y="417"/>
                    <a:pt x="471" y="417"/>
                  </a:cubicBezTo>
                  <a:cubicBezTo>
                    <a:pt x="468" y="417"/>
                    <a:pt x="463" y="416"/>
                    <a:pt x="459" y="416"/>
                  </a:cubicBezTo>
                  <a:cubicBezTo>
                    <a:pt x="455" y="417"/>
                    <a:pt x="452" y="416"/>
                    <a:pt x="451" y="415"/>
                  </a:cubicBezTo>
                  <a:cubicBezTo>
                    <a:pt x="449" y="413"/>
                    <a:pt x="445" y="411"/>
                    <a:pt x="440" y="409"/>
                  </a:cubicBezTo>
                  <a:cubicBezTo>
                    <a:pt x="434" y="408"/>
                    <a:pt x="432" y="405"/>
                    <a:pt x="431" y="403"/>
                  </a:cubicBezTo>
                  <a:cubicBezTo>
                    <a:pt x="430" y="402"/>
                    <a:pt x="425" y="401"/>
                    <a:pt x="424" y="399"/>
                  </a:cubicBezTo>
                  <a:cubicBezTo>
                    <a:pt x="422" y="397"/>
                    <a:pt x="417" y="396"/>
                    <a:pt x="415" y="397"/>
                  </a:cubicBezTo>
                  <a:cubicBezTo>
                    <a:pt x="413" y="397"/>
                    <a:pt x="407" y="392"/>
                    <a:pt x="404" y="393"/>
                  </a:cubicBezTo>
                  <a:cubicBezTo>
                    <a:pt x="401" y="393"/>
                    <a:pt x="394" y="396"/>
                    <a:pt x="392" y="396"/>
                  </a:cubicBezTo>
                  <a:cubicBezTo>
                    <a:pt x="391" y="396"/>
                    <a:pt x="392" y="393"/>
                    <a:pt x="393" y="392"/>
                  </a:cubicBezTo>
                  <a:cubicBezTo>
                    <a:pt x="394" y="391"/>
                    <a:pt x="391" y="386"/>
                    <a:pt x="390" y="382"/>
                  </a:cubicBezTo>
                  <a:cubicBezTo>
                    <a:pt x="389" y="378"/>
                    <a:pt x="388" y="375"/>
                    <a:pt x="384" y="375"/>
                  </a:cubicBezTo>
                  <a:cubicBezTo>
                    <a:pt x="380" y="376"/>
                    <a:pt x="376" y="374"/>
                    <a:pt x="375" y="373"/>
                  </a:cubicBezTo>
                  <a:cubicBezTo>
                    <a:pt x="374" y="372"/>
                    <a:pt x="374" y="362"/>
                    <a:pt x="375" y="358"/>
                  </a:cubicBezTo>
                  <a:cubicBezTo>
                    <a:pt x="376" y="353"/>
                    <a:pt x="380" y="347"/>
                    <a:pt x="380" y="344"/>
                  </a:cubicBezTo>
                  <a:cubicBezTo>
                    <a:pt x="380" y="342"/>
                    <a:pt x="383" y="340"/>
                    <a:pt x="386" y="340"/>
                  </a:cubicBezTo>
                  <a:cubicBezTo>
                    <a:pt x="389" y="339"/>
                    <a:pt x="386" y="334"/>
                    <a:pt x="389" y="334"/>
                  </a:cubicBezTo>
                  <a:cubicBezTo>
                    <a:pt x="392" y="333"/>
                    <a:pt x="392" y="332"/>
                    <a:pt x="392" y="330"/>
                  </a:cubicBezTo>
                  <a:cubicBezTo>
                    <a:pt x="393" y="328"/>
                    <a:pt x="396" y="329"/>
                    <a:pt x="394" y="327"/>
                  </a:cubicBezTo>
                  <a:cubicBezTo>
                    <a:pt x="393" y="326"/>
                    <a:pt x="394" y="325"/>
                    <a:pt x="398" y="325"/>
                  </a:cubicBezTo>
                  <a:cubicBezTo>
                    <a:pt x="402" y="325"/>
                    <a:pt x="408" y="324"/>
                    <a:pt x="407" y="320"/>
                  </a:cubicBezTo>
                  <a:cubicBezTo>
                    <a:pt x="407" y="316"/>
                    <a:pt x="396" y="319"/>
                    <a:pt x="396" y="315"/>
                  </a:cubicBezTo>
                  <a:cubicBezTo>
                    <a:pt x="396" y="312"/>
                    <a:pt x="382" y="312"/>
                    <a:pt x="383" y="310"/>
                  </a:cubicBezTo>
                  <a:cubicBezTo>
                    <a:pt x="384" y="308"/>
                    <a:pt x="397" y="311"/>
                    <a:pt x="401" y="313"/>
                  </a:cubicBezTo>
                  <a:cubicBezTo>
                    <a:pt x="406" y="315"/>
                    <a:pt x="407" y="314"/>
                    <a:pt x="411" y="314"/>
                  </a:cubicBezTo>
                  <a:cubicBezTo>
                    <a:pt x="415" y="314"/>
                    <a:pt x="412" y="309"/>
                    <a:pt x="413" y="307"/>
                  </a:cubicBezTo>
                  <a:cubicBezTo>
                    <a:pt x="414" y="305"/>
                    <a:pt x="421" y="310"/>
                    <a:pt x="425" y="309"/>
                  </a:cubicBezTo>
                  <a:cubicBezTo>
                    <a:pt x="429" y="308"/>
                    <a:pt x="433" y="300"/>
                    <a:pt x="436" y="297"/>
                  </a:cubicBezTo>
                  <a:cubicBezTo>
                    <a:pt x="440" y="295"/>
                    <a:pt x="437" y="293"/>
                    <a:pt x="430" y="294"/>
                  </a:cubicBezTo>
                  <a:cubicBezTo>
                    <a:pt x="423" y="294"/>
                    <a:pt x="420" y="292"/>
                    <a:pt x="416" y="289"/>
                  </a:cubicBezTo>
                  <a:cubicBezTo>
                    <a:pt x="413" y="286"/>
                    <a:pt x="413" y="284"/>
                    <a:pt x="417" y="284"/>
                  </a:cubicBezTo>
                  <a:cubicBezTo>
                    <a:pt x="420" y="285"/>
                    <a:pt x="429" y="292"/>
                    <a:pt x="433" y="292"/>
                  </a:cubicBezTo>
                  <a:cubicBezTo>
                    <a:pt x="436" y="293"/>
                    <a:pt x="442" y="286"/>
                    <a:pt x="445" y="284"/>
                  </a:cubicBezTo>
                  <a:cubicBezTo>
                    <a:pt x="448" y="281"/>
                    <a:pt x="442" y="281"/>
                    <a:pt x="440" y="279"/>
                  </a:cubicBezTo>
                  <a:cubicBezTo>
                    <a:pt x="438" y="277"/>
                    <a:pt x="444" y="276"/>
                    <a:pt x="447" y="276"/>
                  </a:cubicBezTo>
                  <a:cubicBezTo>
                    <a:pt x="449" y="276"/>
                    <a:pt x="451" y="279"/>
                    <a:pt x="452" y="280"/>
                  </a:cubicBezTo>
                  <a:cubicBezTo>
                    <a:pt x="453" y="281"/>
                    <a:pt x="458" y="279"/>
                    <a:pt x="460" y="279"/>
                  </a:cubicBezTo>
                  <a:cubicBezTo>
                    <a:pt x="463" y="279"/>
                    <a:pt x="460" y="275"/>
                    <a:pt x="456" y="273"/>
                  </a:cubicBezTo>
                  <a:cubicBezTo>
                    <a:pt x="452" y="272"/>
                    <a:pt x="456" y="269"/>
                    <a:pt x="457" y="271"/>
                  </a:cubicBezTo>
                  <a:cubicBezTo>
                    <a:pt x="458" y="274"/>
                    <a:pt x="461" y="273"/>
                    <a:pt x="463" y="276"/>
                  </a:cubicBezTo>
                  <a:cubicBezTo>
                    <a:pt x="465" y="280"/>
                    <a:pt x="466" y="278"/>
                    <a:pt x="470" y="276"/>
                  </a:cubicBezTo>
                  <a:cubicBezTo>
                    <a:pt x="473" y="275"/>
                    <a:pt x="475" y="273"/>
                    <a:pt x="477" y="271"/>
                  </a:cubicBezTo>
                  <a:cubicBezTo>
                    <a:pt x="479" y="269"/>
                    <a:pt x="479" y="271"/>
                    <a:pt x="482" y="268"/>
                  </a:cubicBezTo>
                  <a:cubicBezTo>
                    <a:pt x="484" y="264"/>
                    <a:pt x="481" y="261"/>
                    <a:pt x="478" y="259"/>
                  </a:cubicBezTo>
                  <a:cubicBezTo>
                    <a:pt x="475" y="257"/>
                    <a:pt x="478" y="255"/>
                    <a:pt x="475" y="253"/>
                  </a:cubicBezTo>
                  <a:cubicBezTo>
                    <a:pt x="472" y="252"/>
                    <a:pt x="472" y="249"/>
                    <a:pt x="475" y="250"/>
                  </a:cubicBezTo>
                  <a:cubicBezTo>
                    <a:pt x="479" y="251"/>
                    <a:pt x="482" y="250"/>
                    <a:pt x="483" y="247"/>
                  </a:cubicBezTo>
                  <a:cubicBezTo>
                    <a:pt x="485" y="245"/>
                    <a:pt x="478" y="244"/>
                    <a:pt x="481" y="242"/>
                  </a:cubicBezTo>
                  <a:cubicBezTo>
                    <a:pt x="484" y="240"/>
                    <a:pt x="482" y="239"/>
                    <a:pt x="478" y="239"/>
                  </a:cubicBezTo>
                  <a:cubicBezTo>
                    <a:pt x="475" y="239"/>
                    <a:pt x="473" y="237"/>
                    <a:pt x="472" y="234"/>
                  </a:cubicBezTo>
                  <a:cubicBezTo>
                    <a:pt x="472" y="232"/>
                    <a:pt x="467" y="233"/>
                    <a:pt x="463" y="232"/>
                  </a:cubicBezTo>
                  <a:cubicBezTo>
                    <a:pt x="460" y="230"/>
                    <a:pt x="452" y="231"/>
                    <a:pt x="451" y="231"/>
                  </a:cubicBezTo>
                  <a:cubicBezTo>
                    <a:pt x="449" y="231"/>
                    <a:pt x="449" y="238"/>
                    <a:pt x="451" y="238"/>
                  </a:cubicBezTo>
                  <a:cubicBezTo>
                    <a:pt x="454" y="239"/>
                    <a:pt x="456" y="241"/>
                    <a:pt x="454" y="242"/>
                  </a:cubicBezTo>
                  <a:cubicBezTo>
                    <a:pt x="451" y="243"/>
                    <a:pt x="454" y="246"/>
                    <a:pt x="452" y="246"/>
                  </a:cubicBezTo>
                  <a:cubicBezTo>
                    <a:pt x="451" y="246"/>
                    <a:pt x="448" y="245"/>
                    <a:pt x="447" y="250"/>
                  </a:cubicBezTo>
                  <a:cubicBezTo>
                    <a:pt x="447" y="254"/>
                    <a:pt x="446" y="256"/>
                    <a:pt x="443" y="258"/>
                  </a:cubicBezTo>
                  <a:cubicBezTo>
                    <a:pt x="440" y="259"/>
                    <a:pt x="443" y="252"/>
                    <a:pt x="440" y="253"/>
                  </a:cubicBezTo>
                  <a:cubicBezTo>
                    <a:pt x="437" y="253"/>
                    <a:pt x="437" y="258"/>
                    <a:pt x="439" y="259"/>
                  </a:cubicBezTo>
                  <a:cubicBezTo>
                    <a:pt x="441" y="259"/>
                    <a:pt x="441" y="261"/>
                    <a:pt x="442" y="264"/>
                  </a:cubicBezTo>
                  <a:cubicBezTo>
                    <a:pt x="442" y="266"/>
                    <a:pt x="438" y="264"/>
                    <a:pt x="436" y="268"/>
                  </a:cubicBezTo>
                  <a:cubicBezTo>
                    <a:pt x="434" y="271"/>
                    <a:pt x="434" y="266"/>
                    <a:pt x="432" y="264"/>
                  </a:cubicBezTo>
                  <a:cubicBezTo>
                    <a:pt x="429" y="262"/>
                    <a:pt x="426" y="258"/>
                    <a:pt x="426" y="256"/>
                  </a:cubicBezTo>
                  <a:cubicBezTo>
                    <a:pt x="426" y="253"/>
                    <a:pt x="428" y="253"/>
                    <a:pt x="430" y="252"/>
                  </a:cubicBezTo>
                  <a:cubicBezTo>
                    <a:pt x="432" y="252"/>
                    <a:pt x="430" y="250"/>
                    <a:pt x="429" y="247"/>
                  </a:cubicBezTo>
                  <a:cubicBezTo>
                    <a:pt x="429" y="244"/>
                    <a:pt x="427" y="245"/>
                    <a:pt x="424" y="241"/>
                  </a:cubicBezTo>
                  <a:cubicBezTo>
                    <a:pt x="421" y="238"/>
                    <a:pt x="418" y="238"/>
                    <a:pt x="417" y="240"/>
                  </a:cubicBezTo>
                  <a:cubicBezTo>
                    <a:pt x="415" y="241"/>
                    <a:pt x="416" y="244"/>
                    <a:pt x="414" y="245"/>
                  </a:cubicBezTo>
                  <a:cubicBezTo>
                    <a:pt x="411" y="246"/>
                    <a:pt x="412" y="251"/>
                    <a:pt x="410" y="252"/>
                  </a:cubicBezTo>
                  <a:cubicBezTo>
                    <a:pt x="408" y="252"/>
                    <a:pt x="409" y="243"/>
                    <a:pt x="407" y="242"/>
                  </a:cubicBezTo>
                  <a:cubicBezTo>
                    <a:pt x="405" y="241"/>
                    <a:pt x="406" y="239"/>
                    <a:pt x="408" y="239"/>
                  </a:cubicBezTo>
                  <a:cubicBezTo>
                    <a:pt x="411" y="238"/>
                    <a:pt x="413" y="235"/>
                    <a:pt x="410" y="235"/>
                  </a:cubicBezTo>
                  <a:cubicBezTo>
                    <a:pt x="408" y="235"/>
                    <a:pt x="404" y="233"/>
                    <a:pt x="402" y="232"/>
                  </a:cubicBezTo>
                  <a:cubicBezTo>
                    <a:pt x="401" y="232"/>
                    <a:pt x="398" y="235"/>
                    <a:pt x="396" y="234"/>
                  </a:cubicBezTo>
                  <a:cubicBezTo>
                    <a:pt x="394" y="232"/>
                    <a:pt x="396" y="229"/>
                    <a:pt x="397" y="227"/>
                  </a:cubicBezTo>
                  <a:cubicBezTo>
                    <a:pt x="397" y="225"/>
                    <a:pt x="399" y="228"/>
                    <a:pt x="401" y="225"/>
                  </a:cubicBezTo>
                  <a:cubicBezTo>
                    <a:pt x="403" y="223"/>
                    <a:pt x="396" y="223"/>
                    <a:pt x="396" y="220"/>
                  </a:cubicBezTo>
                  <a:cubicBezTo>
                    <a:pt x="396" y="217"/>
                    <a:pt x="391" y="217"/>
                    <a:pt x="389" y="216"/>
                  </a:cubicBezTo>
                  <a:cubicBezTo>
                    <a:pt x="387" y="215"/>
                    <a:pt x="390" y="210"/>
                    <a:pt x="389" y="209"/>
                  </a:cubicBezTo>
                  <a:cubicBezTo>
                    <a:pt x="389" y="207"/>
                    <a:pt x="382" y="201"/>
                    <a:pt x="379" y="202"/>
                  </a:cubicBezTo>
                  <a:cubicBezTo>
                    <a:pt x="376" y="202"/>
                    <a:pt x="376" y="198"/>
                    <a:pt x="377" y="198"/>
                  </a:cubicBezTo>
                  <a:cubicBezTo>
                    <a:pt x="379" y="198"/>
                    <a:pt x="380" y="197"/>
                    <a:pt x="383" y="194"/>
                  </a:cubicBezTo>
                  <a:cubicBezTo>
                    <a:pt x="386" y="190"/>
                    <a:pt x="386" y="189"/>
                    <a:pt x="384" y="189"/>
                  </a:cubicBezTo>
                  <a:cubicBezTo>
                    <a:pt x="382" y="188"/>
                    <a:pt x="381" y="186"/>
                    <a:pt x="385" y="186"/>
                  </a:cubicBezTo>
                  <a:cubicBezTo>
                    <a:pt x="389" y="186"/>
                    <a:pt x="395" y="189"/>
                    <a:pt x="397" y="187"/>
                  </a:cubicBezTo>
                  <a:cubicBezTo>
                    <a:pt x="399" y="185"/>
                    <a:pt x="406" y="175"/>
                    <a:pt x="409" y="171"/>
                  </a:cubicBezTo>
                  <a:cubicBezTo>
                    <a:pt x="412" y="167"/>
                    <a:pt x="407" y="167"/>
                    <a:pt x="400" y="167"/>
                  </a:cubicBezTo>
                  <a:cubicBezTo>
                    <a:pt x="394" y="168"/>
                    <a:pt x="393" y="165"/>
                    <a:pt x="387" y="165"/>
                  </a:cubicBezTo>
                  <a:cubicBezTo>
                    <a:pt x="382" y="164"/>
                    <a:pt x="372" y="166"/>
                    <a:pt x="371" y="167"/>
                  </a:cubicBezTo>
                  <a:cubicBezTo>
                    <a:pt x="369" y="169"/>
                    <a:pt x="373" y="170"/>
                    <a:pt x="373" y="172"/>
                  </a:cubicBezTo>
                  <a:cubicBezTo>
                    <a:pt x="372" y="174"/>
                    <a:pt x="369" y="171"/>
                    <a:pt x="367" y="172"/>
                  </a:cubicBezTo>
                  <a:cubicBezTo>
                    <a:pt x="366" y="172"/>
                    <a:pt x="368" y="175"/>
                    <a:pt x="367" y="181"/>
                  </a:cubicBezTo>
                  <a:cubicBezTo>
                    <a:pt x="367" y="187"/>
                    <a:pt x="369" y="187"/>
                    <a:pt x="371" y="190"/>
                  </a:cubicBezTo>
                  <a:cubicBezTo>
                    <a:pt x="372" y="192"/>
                    <a:pt x="372" y="195"/>
                    <a:pt x="372" y="199"/>
                  </a:cubicBezTo>
                  <a:cubicBezTo>
                    <a:pt x="372" y="203"/>
                    <a:pt x="368" y="203"/>
                    <a:pt x="367" y="204"/>
                  </a:cubicBezTo>
                  <a:cubicBezTo>
                    <a:pt x="366" y="205"/>
                    <a:pt x="370" y="206"/>
                    <a:pt x="369" y="208"/>
                  </a:cubicBezTo>
                  <a:cubicBezTo>
                    <a:pt x="369" y="211"/>
                    <a:pt x="365" y="207"/>
                    <a:pt x="363" y="208"/>
                  </a:cubicBezTo>
                  <a:cubicBezTo>
                    <a:pt x="361" y="208"/>
                    <a:pt x="359" y="215"/>
                    <a:pt x="361" y="217"/>
                  </a:cubicBezTo>
                  <a:cubicBezTo>
                    <a:pt x="364" y="218"/>
                    <a:pt x="364" y="218"/>
                    <a:pt x="363" y="220"/>
                  </a:cubicBezTo>
                  <a:cubicBezTo>
                    <a:pt x="361" y="223"/>
                    <a:pt x="359" y="226"/>
                    <a:pt x="363" y="230"/>
                  </a:cubicBezTo>
                  <a:cubicBezTo>
                    <a:pt x="367" y="233"/>
                    <a:pt x="375" y="233"/>
                    <a:pt x="379" y="235"/>
                  </a:cubicBezTo>
                  <a:cubicBezTo>
                    <a:pt x="384" y="238"/>
                    <a:pt x="378" y="236"/>
                    <a:pt x="379" y="239"/>
                  </a:cubicBezTo>
                  <a:cubicBezTo>
                    <a:pt x="381" y="242"/>
                    <a:pt x="377" y="243"/>
                    <a:pt x="377" y="246"/>
                  </a:cubicBezTo>
                  <a:cubicBezTo>
                    <a:pt x="377" y="248"/>
                    <a:pt x="379" y="247"/>
                    <a:pt x="381" y="243"/>
                  </a:cubicBezTo>
                  <a:cubicBezTo>
                    <a:pt x="383" y="239"/>
                    <a:pt x="384" y="244"/>
                    <a:pt x="384" y="247"/>
                  </a:cubicBezTo>
                  <a:cubicBezTo>
                    <a:pt x="384" y="251"/>
                    <a:pt x="381" y="249"/>
                    <a:pt x="379" y="252"/>
                  </a:cubicBezTo>
                  <a:cubicBezTo>
                    <a:pt x="376" y="256"/>
                    <a:pt x="374" y="256"/>
                    <a:pt x="371" y="255"/>
                  </a:cubicBezTo>
                  <a:cubicBezTo>
                    <a:pt x="367" y="255"/>
                    <a:pt x="369" y="260"/>
                    <a:pt x="371" y="263"/>
                  </a:cubicBezTo>
                  <a:cubicBezTo>
                    <a:pt x="372" y="266"/>
                    <a:pt x="371" y="267"/>
                    <a:pt x="367" y="266"/>
                  </a:cubicBezTo>
                  <a:cubicBezTo>
                    <a:pt x="363" y="265"/>
                    <a:pt x="360" y="263"/>
                    <a:pt x="362" y="260"/>
                  </a:cubicBezTo>
                  <a:cubicBezTo>
                    <a:pt x="364" y="257"/>
                    <a:pt x="366" y="253"/>
                    <a:pt x="363" y="253"/>
                  </a:cubicBezTo>
                  <a:cubicBezTo>
                    <a:pt x="361" y="254"/>
                    <a:pt x="356" y="253"/>
                    <a:pt x="354" y="251"/>
                  </a:cubicBezTo>
                  <a:cubicBezTo>
                    <a:pt x="353" y="248"/>
                    <a:pt x="355" y="249"/>
                    <a:pt x="360" y="250"/>
                  </a:cubicBezTo>
                  <a:cubicBezTo>
                    <a:pt x="365" y="250"/>
                    <a:pt x="361" y="247"/>
                    <a:pt x="364" y="247"/>
                  </a:cubicBezTo>
                  <a:cubicBezTo>
                    <a:pt x="368" y="247"/>
                    <a:pt x="371" y="249"/>
                    <a:pt x="374" y="246"/>
                  </a:cubicBezTo>
                  <a:cubicBezTo>
                    <a:pt x="377" y="243"/>
                    <a:pt x="372" y="238"/>
                    <a:pt x="369" y="239"/>
                  </a:cubicBezTo>
                  <a:cubicBezTo>
                    <a:pt x="367" y="240"/>
                    <a:pt x="363" y="241"/>
                    <a:pt x="363" y="238"/>
                  </a:cubicBezTo>
                  <a:cubicBezTo>
                    <a:pt x="363" y="236"/>
                    <a:pt x="367" y="238"/>
                    <a:pt x="369" y="237"/>
                  </a:cubicBezTo>
                  <a:cubicBezTo>
                    <a:pt x="372" y="237"/>
                    <a:pt x="368" y="233"/>
                    <a:pt x="364" y="234"/>
                  </a:cubicBezTo>
                  <a:cubicBezTo>
                    <a:pt x="361" y="235"/>
                    <a:pt x="358" y="235"/>
                    <a:pt x="356" y="232"/>
                  </a:cubicBezTo>
                  <a:cubicBezTo>
                    <a:pt x="353" y="229"/>
                    <a:pt x="348" y="228"/>
                    <a:pt x="346" y="235"/>
                  </a:cubicBezTo>
                  <a:cubicBezTo>
                    <a:pt x="345" y="241"/>
                    <a:pt x="340" y="238"/>
                    <a:pt x="338" y="240"/>
                  </a:cubicBezTo>
                  <a:cubicBezTo>
                    <a:pt x="336" y="242"/>
                    <a:pt x="340" y="244"/>
                    <a:pt x="345" y="244"/>
                  </a:cubicBezTo>
                  <a:cubicBezTo>
                    <a:pt x="350" y="244"/>
                    <a:pt x="354" y="249"/>
                    <a:pt x="351" y="249"/>
                  </a:cubicBezTo>
                  <a:cubicBezTo>
                    <a:pt x="349" y="249"/>
                    <a:pt x="350" y="252"/>
                    <a:pt x="348" y="251"/>
                  </a:cubicBezTo>
                  <a:cubicBezTo>
                    <a:pt x="345" y="250"/>
                    <a:pt x="343" y="251"/>
                    <a:pt x="344" y="253"/>
                  </a:cubicBezTo>
                  <a:cubicBezTo>
                    <a:pt x="346" y="255"/>
                    <a:pt x="344" y="256"/>
                    <a:pt x="344" y="258"/>
                  </a:cubicBezTo>
                  <a:cubicBezTo>
                    <a:pt x="344" y="260"/>
                    <a:pt x="340" y="258"/>
                    <a:pt x="336" y="258"/>
                  </a:cubicBezTo>
                  <a:cubicBezTo>
                    <a:pt x="333" y="258"/>
                    <a:pt x="326" y="259"/>
                    <a:pt x="321" y="260"/>
                  </a:cubicBezTo>
                  <a:cubicBezTo>
                    <a:pt x="316" y="261"/>
                    <a:pt x="310" y="259"/>
                    <a:pt x="308" y="257"/>
                  </a:cubicBezTo>
                  <a:cubicBezTo>
                    <a:pt x="306" y="255"/>
                    <a:pt x="303" y="255"/>
                    <a:pt x="299" y="255"/>
                  </a:cubicBezTo>
                  <a:cubicBezTo>
                    <a:pt x="296" y="255"/>
                    <a:pt x="297" y="252"/>
                    <a:pt x="292" y="251"/>
                  </a:cubicBezTo>
                  <a:cubicBezTo>
                    <a:pt x="288" y="251"/>
                    <a:pt x="289" y="247"/>
                    <a:pt x="288" y="245"/>
                  </a:cubicBezTo>
                  <a:cubicBezTo>
                    <a:pt x="288" y="243"/>
                    <a:pt x="278" y="243"/>
                    <a:pt x="275" y="246"/>
                  </a:cubicBezTo>
                  <a:cubicBezTo>
                    <a:pt x="272" y="248"/>
                    <a:pt x="265" y="247"/>
                    <a:pt x="263" y="251"/>
                  </a:cubicBezTo>
                  <a:cubicBezTo>
                    <a:pt x="261" y="255"/>
                    <a:pt x="265" y="254"/>
                    <a:pt x="267" y="254"/>
                  </a:cubicBezTo>
                  <a:cubicBezTo>
                    <a:pt x="269" y="254"/>
                    <a:pt x="269" y="251"/>
                    <a:pt x="274" y="252"/>
                  </a:cubicBezTo>
                  <a:cubicBezTo>
                    <a:pt x="279" y="252"/>
                    <a:pt x="283" y="246"/>
                    <a:pt x="285" y="249"/>
                  </a:cubicBezTo>
                  <a:cubicBezTo>
                    <a:pt x="287" y="251"/>
                    <a:pt x="276" y="255"/>
                    <a:pt x="272" y="256"/>
                  </a:cubicBezTo>
                  <a:cubicBezTo>
                    <a:pt x="267" y="256"/>
                    <a:pt x="268" y="260"/>
                    <a:pt x="273" y="267"/>
                  </a:cubicBezTo>
                  <a:cubicBezTo>
                    <a:pt x="277" y="273"/>
                    <a:pt x="271" y="269"/>
                    <a:pt x="271" y="273"/>
                  </a:cubicBezTo>
                  <a:cubicBezTo>
                    <a:pt x="271" y="276"/>
                    <a:pt x="262" y="272"/>
                    <a:pt x="266" y="271"/>
                  </a:cubicBezTo>
                  <a:cubicBezTo>
                    <a:pt x="269" y="269"/>
                    <a:pt x="267" y="266"/>
                    <a:pt x="265" y="264"/>
                  </a:cubicBezTo>
                  <a:cubicBezTo>
                    <a:pt x="262" y="262"/>
                    <a:pt x="260" y="264"/>
                    <a:pt x="261" y="262"/>
                  </a:cubicBezTo>
                  <a:cubicBezTo>
                    <a:pt x="261" y="259"/>
                    <a:pt x="258" y="262"/>
                    <a:pt x="255" y="260"/>
                  </a:cubicBezTo>
                  <a:cubicBezTo>
                    <a:pt x="253" y="258"/>
                    <a:pt x="252" y="256"/>
                    <a:pt x="248" y="258"/>
                  </a:cubicBezTo>
                  <a:cubicBezTo>
                    <a:pt x="245" y="260"/>
                    <a:pt x="241" y="259"/>
                    <a:pt x="233" y="261"/>
                  </a:cubicBezTo>
                  <a:cubicBezTo>
                    <a:pt x="226" y="262"/>
                    <a:pt x="212" y="261"/>
                    <a:pt x="210" y="259"/>
                  </a:cubicBezTo>
                  <a:cubicBezTo>
                    <a:pt x="207" y="256"/>
                    <a:pt x="216" y="252"/>
                    <a:pt x="219" y="253"/>
                  </a:cubicBezTo>
                  <a:cubicBezTo>
                    <a:pt x="221" y="253"/>
                    <a:pt x="220" y="250"/>
                    <a:pt x="216" y="247"/>
                  </a:cubicBezTo>
                  <a:cubicBezTo>
                    <a:pt x="212" y="243"/>
                    <a:pt x="203" y="241"/>
                    <a:pt x="203" y="243"/>
                  </a:cubicBezTo>
                  <a:cubicBezTo>
                    <a:pt x="203" y="245"/>
                    <a:pt x="198" y="244"/>
                    <a:pt x="191" y="242"/>
                  </a:cubicBezTo>
                  <a:cubicBezTo>
                    <a:pt x="184" y="241"/>
                    <a:pt x="183" y="239"/>
                    <a:pt x="179" y="239"/>
                  </a:cubicBezTo>
                  <a:cubicBezTo>
                    <a:pt x="175" y="238"/>
                    <a:pt x="168" y="237"/>
                    <a:pt x="163" y="233"/>
                  </a:cubicBezTo>
                  <a:cubicBezTo>
                    <a:pt x="158" y="229"/>
                    <a:pt x="147" y="230"/>
                    <a:pt x="145" y="234"/>
                  </a:cubicBezTo>
                  <a:cubicBezTo>
                    <a:pt x="144" y="238"/>
                    <a:pt x="140" y="237"/>
                    <a:pt x="136" y="237"/>
                  </a:cubicBezTo>
                  <a:cubicBezTo>
                    <a:pt x="132" y="237"/>
                    <a:pt x="138" y="233"/>
                    <a:pt x="136" y="232"/>
                  </a:cubicBezTo>
                  <a:cubicBezTo>
                    <a:pt x="134" y="231"/>
                    <a:pt x="137" y="226"/>
                    <a:pt x="134" y="226"/>
                  </a:cubicBezTo>
                  <a:cubicBezTo>
                    <a:pt x="131" y="226"/>
                    <a:pt x="128" y="238"/>
                    <a:pt x="123" y="237"/>
                  </a:cubicBezTo>
                  <a:cubicBezTo>
                    <a:pt x="117" y="237"/>
                    <a:pt x="115" y="225"/>
                    <a:pt x="111" y="221"/>
                  </a:cubicBezTo>
                  <a:cubicBezTo>
                    <a:pt x="106" y="218"/>
                    <a:pt x="102" y="218"/>
                    <a:pt x="106" y="223"/>
                  </a:cubicBezTo>
                  <a:cubicBezTo>
                    <a:pt x="110" y="228"/>
                    <a:pt x="103" y="224"/>
                    <a:pt x="103" y="227"/>
                  </a:cubicBezTo>
                  <a:cubicBezTo>
                    <a:pt x="103" y="231"/>
                    <a:pt x="97" y="234"/>
                    <a:pt x="97" y="233"/>
                  </a:cubicBezTo>
                  <a:cubicBezTo>
                    <a:pt x="97" y="231"/>
                    <a:pt x="94" y="229"/>
                    <a:pt x="89" y="234"/>
                  </a:cubicBezTo>
                  <a:cubicBezTo>
                    <a:pt x="85" y="239"/>
                    <a:pt x="82" y="238"/>
                    <a:pt x="82" y="236"/>
                  </a:cubicBezTo>
                  <a:cubicBezTo>
                    <a:pt x="81" y="235"/>
                    <a:pt x="69" y="241"/>
                    <a:pt x="69" y="243"/>
                  </a:cubicBezTo>
                  <a:cubicBezTo>
                    <a:pt x="70" y="245"/>
                    <a:pt x="67" y="247"/>
                    <a:pt x="64" y="247"/>
                  </a:cubicBezTo>
                  <a:cubicBezTo>
                    <a:pt x="60" y="246"/>
                    <a:pt x="63" y="244"/>
                    <a:pt x="66" y="242"/>
                  </a:cubicBezTo>
                  <a:cubicBezTo>
                    <a:pt x="69" y="241"/>
                    <a:pt x="77" y="234"/>
                    <a:pt x="81" y="233"/>
                  </a:cubicBezTo>
                  <a:cubicBezTo>
                    <a:pt x="86" y="233"/>
                    <a:pt x="94" y="229"/>
                    <a:pt x="94" y="227"/>
                  </a:cubicBezTo>
                  <a:cubicBezTo>
                    <a:pt x="94" y="225"/>
                    <a:pt x="90" y="227"/>
                    <a:pt x="87" y="226"/>
                  </a:cubicBezTo>
                  <a:cubicBezTo>
                    <a:pt x="84" y="226"/>
                    <a:pt x="79" y="229"/>
                    <a:pt x="74" y="231"/>
                  </a:cubicBezTo>
                  <a:cubicBezTo>
                    <a:pt x="69" y="233"/>
                    <a:pt x="64" y="233"/>
                    <a:pt x="65" y="235"/>
                  </a:cubicBezTo>
                  <a:cubicBezTo>
                    <a:pt x="67" y="238"/>
                    <a:pt x="61" y="235"/>
                    <a:pt x="60" y="237"/>
                  </a:cubicBezTo>
                  <a:cubicBezTo>
                    <a:pt x="58" y="239"/>
                    <a:pt x="56" y="237"/>
                    <a:pt x="58" y="236"/>
                  </a:cubicBezTo>
                  <a:cubicBezTo>
                    <a:pt x="60" y="235"/>
                    <a:pt x="54" y="233"/>
                    <a:pt x="54" y="234"/>
                  </a:cubicBezTo>
                  <a:cubicBezTo>
                    <a:pt x="54" y="235"/>
                    <a:pt x="53" y="237"/>
                    <a:pt x="48" y="237"/>
                  </a:cubicBezTo>
                  <a:cubicBezTo>
                    <a:pt x="44" y="237"/>
                    <a:pt x="40" y="240"/>
                    <a:pt x="43" y="242"/>
                  </a:cubicBezTo>
                  <a:cubicBezTo>
                    <a:pt x="45" y="244"/>
                    <a:pt x="47" y="245"/>
                    <a:pt x="46" y="247"/>
                  </a:cubicBezTo>
                  <a:cubicBezTo>
                    <a:pt x="44" y="248"/>
                    <a:pt x="40" y="243"/>
                    <a:pt x="34" y="243"/>
                  </a:cubicBezTo>
                  <a:cubicBezTo>
                    <a:pt x="27" y="244"/>
                    <a:pt x="15" y="237"/>
                    <a:pt x="15" y="235"/>
                  </a:cubicBezTo>
                  <a:cubicBezTo>
                    <a:pt x="15" y="233"/>
                    <a:pt x="6" y="234"/>
                    <a:pt x="0" y="234"/>
                  </a:cubicBezTo>
                  <a:cubicBezTo>
                    <a:pt x="0" y="357"/>
                    <a:pt x="0" y="357"/>
                    <a:pt x="0" y="357"/>
                  </a:cubicBezTo>
                  <a:cubicBezTo>
                    <a:pt x="0" y="357"/>
                    <a:pt x="3" y="359"/>
                    <a:pt x="4" y="358"/>
                  </a:cubicBezTo>
                  <a:cubicBezTo>
                    <a:pt x="6" y="356"/>
                    <a:pt x="8" y="358"/>
                    <a:pt x="12" y="356"/>
                  </a:cubicBezTo>
                  <a:cubicBezTo>
                    <a:pt x="16" y="354"/>
                    <a:pt x="17" y="358"/>
                    <a:pt x="17" y="360"/>
                  </a:cubicBezTo>
                  <a:cubicBezTo>
                    <a:pt x="17" y="362"/>
                    <a:pt x="23" y="365"/>
                    <a:pt x="25" y="368"/>
                  </a:cubicBezTo>
                  <a:cubicBezTo>
                    <a:pt x="28" y="371"/>
                    <a:pt x="29" y="374"/>
                    <a:pt x="31" y="372"/>
                  </a:cubicBezTo>
                  <a:cubicBezTo>
                    <a:pt x="34" y="371"/>
                    <a:pt x="39" y="370"/>
                    <a:pt x="39" y="367"/>
                  </a:cubicBezTo>
                  <a:cubicBezTo>
                    <a:pt x="39" y="364"/>
                    <a:pt x="50" y="363"/>
                    <a:pt x="50" y="367"/>
                  </a:cubicBezTo>
                  <a:cubicBezTo>
                    <a:pt x="50" y="371"/>
                    <a:pt x="61" y="376"/>
                    <a:pt x="67" y="387"/>
                  </a:cubicBezTo>
                  <a:cubicBezTo>
                    <a:pt x="73" y="398"/>
                    <a:pt x="72" y="400"/>
                    <a:pt x="81" y="404"/>
                  </a:cubicBezTo>
                  <a:cubicBezTo>
                    <a:pt x="90" y="407"/>
                    <a:pt x="90" y="409"/>
                    <a:pt x="89" y="412"/>
                  </a:cubicBezTo>
                  <a:cubicBezTo>
                    <a:pt x="88" y="415"/>
                    <a:pt x="94" y="417"/>
                    <a:pt x="91" y="420"/>
                  </a:cubicBezTo>
                  <a:cubicBezTo>
                    <a:pt x="89" y="421"/>
                    <a:pt x="87" y="422"/>
                    <a:pt x="85" y="424"/>
                  </a:cubicBezTo>
                  <a:cubicBezTo>
                    <a:pt x="85" y="425"/>
                    <a:pt x="87" y="426"/>
                    <a:pt x="89" y="428"/>
                  </a:cubicBezTo>
                  <a:cubicBezTo>
                    <a:pt x="91" y="429"/>
                    <a:pt x="85" y="429"/>
                    <a:pt x="86" y="431"/>
                  </a:cubicBezTo>
                  <a:cubicBezTo>
                    <a:pt x="88" y="433"/>
                    <a:pt x="86" y="435"/>
                    <a:pt x="88" y="437"/>
                  </a:cubicBezTo>
                  <a:cubicBezTo>
                    <a:pt x="90" y="439"/>
                    <a:pt x="93" y="438"/>
                    <a:pt x="95" y="437"/>
                  </a:cubicBezTo>
                  <a:cubicBezTo>
                    <a:pt x="97" y="435"/>
                    <a:pt x="98" y="439"/>
                    <a:pt x="97" y="441"/>
                  </a:cubicBezTo>
                  <a:cubicBezTo>
                    <a:pt x="95" y="444"/>
                    <a:pt x="98" y="446"/>
                    <a:pt x="100" y="444"/>
                  </a:cubicBezTo>
                  <a:cubicBezTo>
                    <a:pt x="102" y="442"/>
                    <a:pt x="105" y="447"/>
                    <a:pt x="107" y="448"/>
                  </a:cubicBezTo>
                  <a:cubicBezTo>
                    <a:pt x="108" y="449"/>
                    <a:pt x="110" y="452"/>
                    <a:pt x="107" y="452"/>
                  </a:cubicBezTo>
                  <a:cubicBezTo>
                    <a:pt x="104" y="452"/>
                    <a:pt x="105" y="456"/>
                    <a:pt x="107" y="457"/>
                  </a:cubicBezTo>
                  <a:cubicBezTo>
                    <a:pt x="109" y="457"/>
                    <a:pt x="109" y="459"/>
                    <a:pt x="109" y="461"/>
                  </a:cubicBezTo>
                  <a:cubicBezTo>
                    <a:pt x="109" y="462"/>
                    <a:pt x="115" y="465"/>
                    <a:pt x="117" y="464"/>
                  </a:cubicBezTo>
                  <a:cubicBezTo>
                    <a:pt x="119" y="463"/>
                    <a:pt x="122" y="465"/>
                    <a:pt x="123" y="467"/>
                  </a:cubicBezTo>
                  <a:cubicBezTo>
                    <a:pt x="124" y="469"/>
                    <a:pt x="128" y="471"/>
                    <a:pt x="130" y="470"/>
                  </a:cubicBezTo>
                  <a:cubicBezTo>
                    <a:pt x="131" y="468"/>
                    <a:pt x="132" y="472"/>
                    <a:pt x="133" y="474"/>
                  </a:cubicBezTo>
                  <a:cubicBezTo>
                    <a:pt x="133" y="477"/>
                    <a:pt x="137" y="475"/>
                    <a:pt x="139" y="475"/>
                  </a:cubicBezTo>
                  <a:cubicBezTo>
                    <a:pt x="141" y="475"/>
                    <a:pt x="142" y="478"/>
                    <a:pt x="143" y="478"/>
                  </a:cubicBezTo>
                  <a:cubicBezTo>
                    <a:pt x="147" y="476"/>
                    <a:pt x="148" y="482"/>
                    <a:pt x="150" y="485"/>
                  </a:cubicBezTo>
                  <a:cubicBezTo>
                    <a:pt x="371" y="484"/>
                    <a:pt x="371" y="484"/>
                    <a:pt x="371" y="484"/>
                  </a:cubicBezTo>
                  <a:cubicBezTo>
                    <a:pt x="371" y="484"/>
                    <a:pt x="371" y="478"/>
                    <a:pt x="374" y="480"/>
                  </a:cubicBezTo>
                  <a:cubicBezTo>
                    <a:pt x="377" y="482"/>
                    <a:pt x="374" y="485"/>
                    <a:pt x="377" y="487"/>
                  </a:cubicBezTo>
                  <a:cubicBezTo>
                    <a:pt x="381" y="488"/>
                    <a:pt x="383" y="490"/>
                    <a:pt x="384" y="489"/>
                  </a:cubicBezTo>
                  <a:cubicBezTo>
                    <a:pt x="386" y="488"/>
                    <a:pt x="389" y="486"/>
                    <a:pt x="392" y="489"/>
                  </a:cubicBezTo>
                  <a:cubicBezTo>
                    <a:pt x="395" y="492"/>
                    <a:pt x="397" y="490"/>
                    <a:pt x="398" y="492"/>
                  </a:cubicBezTo>
                  <a:cubicBezTo>
                    <a:pt x="400" y="494"/>
                    <a:pt x="403" y="496"/>
                    <a:pt x="405" y="493"/>
                  </a:cubicBezTo>
                  <a:cubicBezTo>
                    <a:pt x="407" y="491"/>
                    <a:pt x="414" y="493"/>
                    <a:pt x="417" y="495"/>
                  </a:cubicBezTo>
                  <a:cubicBezTo>
                    <a:pt x="421" y="491"/>
                    <a:pt x="424" y="485"/>
                    <a:pt x="427" y="485"/>
                  </a:cubicBezTo>
                  <a:cubicBezTo>
                    <a:pt x="432" y="485"/>
                    <a:pt x="444" y="486"/>
                    <a:pt x="444" y="492"/>
                  </a:cubicBezTo>
                  <a:cubicBezTo>
                    <a:pt x="445" y="498"/>
                    <a:pt x="452" y="492"/>
                    <a:pt x="453" y="498"/>
                  </a:cubicBezTo>
                  <a:cubicBezTo>
                    <a:pt x="454" y="503"/>
                    <a:pt x="458" y="507"/>
                    <a:pt x="457" y="509"/>
                  </a:cubicBezTo>
                  <a:cubicBezTo>
                    <a:pt x="459" y="510"/>
                    <a:pt x="461" y="511"/>
                    <a:pt x="462" y="512"/>
                  </a:cubicBezTo>
                  <a:cubicBezTo>
                    <a:pt x="464" y="512"/>
                    <a:pt x="470" y="513"/>
                    <a:pt x="474" y="514"/>
                  </a:cubicBezTo>
                  <a:cubicBezTo>
                    <a:pt x="479" y="516"/>
                    <a:pt x="487" y="512"/>
                    <a:pt x="489" y="518"/>
                  </a:cubicBezTo>
                  <a:cubicBezTo>
                    <a:pt x="492" y="524"/>
                    <a:pt x="498" y="529"/>
                    <a:pt x="492" y="529"/>
                  </a:cubicBezTo>
                  <a:cubicBezTo>
                    <a:pt x="488" y="529"/>
                    <a:pt x="481" y="523"/>
                    <a:pt x="482" y="526"/>
                  </a:cubicBezTo>
                  <a:cubicBezTo>
                    <a:pt x="482" y="530"/>
                    <a:pt x="479" y="528"/>
                    <a:pt x="479" y="534"/>
                  </a:cubicBezTo>
                  <a:cubicBezTo>
                    <a:pt x="479" y="539"/>
                    <a:pt x="476" y="546"/>
                    <a:pt x="474" y="546"/>
                  </a:cubicBezTo>
                  <a:cubicBezTo>
                    <a:pt x="474" y="546"/>
                    <a:pt x="473" y="546"/>
                    <a:pt x="473" y="546"/>
                  </a:cubicBezTo>
                  <a:cubicBezTo>
                    <a:pt x="473" y="548"/>
                    <a:pt x="473" y="551"/>
                    <a:pt x="475" y="552"/>
                  </a:cubicBezTo>
                  <a:cubicBezTo>
                    <a:pt x="477" y="550"/>
                    <a:pt x="481" y="547"/>
                    <a:pt x="485" y="547"/>
                  </a:cubicBezTo>
                  <a:cubicBezTo>
                    <a:pt x="490" y="548"/>
                    <a:pt x="491" y="551"/>
                    <a:pt x="495" y="548"/>
                  </a:cubicBezTo>
                  <a:cubicBezTo>
                    <a:pt x="499" y="546"/>
                    <a:pt x="499" y="545"/>
                    <a:pt x="500" y="546"/>
                  </a:cubicBezTo>
                  <a:cubicBezTo>
                    <a:pt x="500" y="547"/>
                    <a:pt x="500" y="547"/>
                    <a:pt x="500" y="547"/>
                  </a:cubicBezTo>
                  <a:cubicBezTo>
                    <a:pt x="501" y="547"/>
                    <a:pt x="502" y="546"/>
                    <a:pt x="502" y="545"/>
                  </a:cubicBezTo>
                  <a:cubicBezTo>
                    <a:pt x="502" y="544"/>
                    <a:pt x="502" y="543"/>
                    <a:pt x="502" y="542"/>
                  </a:cubicBezTo>
                  <a:cubicBezTo>
                    <a:pt x="498" y="543"/>
                    <a:pt x="497" y="543"/>
                    <a:pt x="496" y="540"/>
                  </a:cubicBezTo>
                  <a:cubicBezTo>
                    <a:pt x="495" y="537"/>
                    <a:pt x="507" y="533"/>
                    <a:pt x="512" y="534"/>
                  </a:cubicBezTo>
                  <a:cubicBezTo>
                    <a:pt x="518" y="535"/>
                    <a:pt x="522" y="531"/>
                    <a:pt x="524" y="533"/>
                  </a:cubicBezTo>
                  <a:cubicBezTo>
                    <a:pt x="527" y="530"/>
                    <a:pt x="533" y="525"/>
                    <a:pt x="534" y="525"/>
                  </a:cubicBezTo>
                  <a:cubicBezTo>
                    <a:pt x="537" y="525"/>
                    <a:pt x="562" y="525"/>
                    <a:pt x="562" y="525"/>
                  </a:cubicBezTo>
                  <a:cubicBezTo>
                    <a:pt x="562" y="525"/>
                    <a:pt x="571" y="519"/>
                    <a:pt x="572" y="514"/>
                  </a:cubicBezTo>
                  <a:cubicBezTo>
                    <a:pt x="573" y="509"/>
                    <a:pt x="579" y="497"/>
                    <a:pt x="582" y="500"/>
                  </a:cubicBezTo>
                  <a:cubicBezTo>
                    <a:pt x="585" y="503"/>
                    <a:pt x="593" y="501"/>
                    <a:pt x="593" y="503"/>
                  </a:cubicBezTo>
                  <a:cubicBezTo>
                    <a:pt x="593" y="505"/>
                    <a:pt x="590" y="513"/>
                    <a:pt x="600" y="526"/>
                  </a:cubicBezTo>
                  <a:cubicBezTo>
                    <a:pt x="603" y="524"/>
                    <a:pt x="606" y="522"/>
                    <a:pt x="608" y="522"/>
                  </a:cubicBezTo>
                  <a:cubicBezTo>
                    <a:pt x="611" y="522"/>
                    <a:pt x="616" y="518"/>
                    <a:pt x="618" y="515"/>
                  </a:cubicBezTo>
                  <a:cubicBezTo>
                    <a:pt x="619" y="513"/>
                    <a:pt x="621" y="518"/>
                    <a:pt x="618" y="519"/>
                  </a:cubicBezTo>
                  <a:cubicBezTo>
                    <a:pt x="615" y="520"/>
                    <a:pt x="620" y="522"/>
                    <a:pt x="625" y="522"/>
                  </a:cubicBezTo>
                  <a:cubicBezTo>
                    <a:pt x="630" y="521"/>
                    <a:pt x="623" y="523"/>
                    <a:pt x="619" y="523"/>
                  </a:cubicBezTo>
                  <a:cubicBezTo>
                    <a:pt x="616" y="523"/>
                    <a:pt x="614" y="523"/>
                    <a:pt x="609" y="528"/>
                  </a:cubicBezTo>
                  <a:cubicBezTo>
                    <a:pt x="604" y="533"/>
                    <a:pt x="605" y="535"/>
                    <a:pt x="608" y="537"/>
                  </a:cubicBezTo>
                  <a:cubicBezTo>
                    <a:pt x="611" y="540"/>
                    <a:pt x="615" y="539"/>
                    <a:pt x="619" y="535"/>
                  </a:cubicBezTo>
                  <a:cubicBezTo>
                    <a:pt x="623" y="532"/>
                    <a:pt x="622" y="529"/>
                    <a:pt x="626" y="529"/>
                  </a:cubicBezTo>
                  <a:cubicBezTo>
                    <a:pt x="630" y="529"/>
                    <a:pt x="640" y="525"/>
                    <a:pt x="645" y="524"/>
                  </a:cubicBezTo>
                  <a:cubicBezTo>
                    <a:pt x="649" y="522"/>
                    <a:pt x="646" y="522"/>
                    <a:pt x="646" y="520"/>
                  </a:cubicBezTo>
                  <a:cubicBezTo>
                    <a:pt x="646" y="518"/>
                    <a:pt x="654" y="518"/>
                    <a:pt x="657" y="516"/>
                  </a:cubicBezTo>
                  <a:cubicBezTo>
                    <a:pt x="660" y="514"/>
                    <a:pt x="657" y="512"/>
                    <a:pt x="654" y="513"/>
                  </a:cubicBezTo>
                  <a:close/>
                  <a:moveTo>
                    <a:pt x="190" y="281"/>
                  </a:moveTo>
                  <a:cubicBezTo>
                    <a:pt x="185" y="287"/>
                    <a:pt x="184" y="288"/>
                    <a:pt x="179" y="287"/>
                  </a:cubicBezTo>
                  <a:cubicBezTo>
                    <a:pt x="174" y="286"/>
                    <a:pt x="171" y="289"/>
                    <a:pt x="173" y="290"/>
                  </a:cubicBezTo>
                  <a:cubicBezTo>
                    <a:pt x="176" y="292"/>
                    <a:pt x="176" y="294"/>
                    <a:pt x="171" y="295"/>
                  </a:cubicBezTo>
                  <a:cubicBezTo>
                    <a:pt x="166" y="296"/>
                    <a:pt x="163" y="300"/>
                    <a:pt x="161" y="299"/>
                  </a:cubicBezTo>
                  <a:cubicBezTo>
                    <a:pt x="159" y="299"/>
                    <a:pt x="169" y="291"/>
                    <a:pt x="167" y="289"/>
                  </a:cubicBezTo>
                  <a:cubicBezTo>
                    <a:pt x="164" y="287"/>
                    <a:pt x="157" y="293"/>
                    <a:pt x="157" y="295"/>
                  </a:cubicBezTo>
                  <a:cubicBezTo>
                    <a:pt x="157" y="298"/>
                    <a:pt x="153" y="298"/>
                    <a:pt x="150" y="298"/>
                  </a:cubicBezTo>
                  <a:cubicBezTo>
                    <a:pt x="147" y="297"/>
                    <a:pt x="144" y="295"/>
                    <a:pt x="146" y="295"/>
                  </a:cubicBezTo>
                  <a:cubicBezTo>
                    <a:pt x="149" y="294"/>
                    <a:pt x="147" y="291"/>
                    <a:pt x="151" y="290"/>
                  </a:cubicBezTo>
                  <a:cubicBezTo>
                    <a:pt x="155" y="289"/>
                    <a:pt x="150" y="286"/>
                    <a:pt x="151" y="285"/>
                  </a:cubicBezTo>
                  <a:cubicBezTo>
                    <a:pt x="152" y="283"/>
                    <a:pt x="160" y="286"/>
                    <a:pt x="160" y="284"/>
                  </a:cubicBezTo>
                  <a:cubicBezTo>
                    <a:pt x="160" y="281"/>
                    <a:pt x="153" y="278"/>
                    <a:pt x="150" y="280"/>
                  </a:cubicBezTo>
                  <a:cubicBezTo>
                    <a:pt x="148" y="282"/>
                    <a:pt x="142" y="286"/>
                    <a:pt x="134" y="283"/>
                  </a:cubicBezTo>
                  <a:cubicBezTo>
                    <a:pt x="132" y="282"/>
                    <a:pt x="152" y="279"/>
                    <a:pt x="156" y="276"/>
                  </a:cubicBezTo>
                  <a:cubicBezTo>
                    <a:pt x="159" y="273"/>
                    <a:pt x="174" y="270"/>
                    <a:pt x="176" y="272"/>
                  </a:cubicBezTo>
                  <a:cubicBezTo>
                    <a:pt x="177" y="275"/>
                    <a:pt x="167" y="277"/>
                    <a:pt x="172" y="280"/>
                  </a:cubicBezTo>
                  <a:cubicBezTo>
                    <a:pt x="176" y="282"/>
                    <a:pt x="184" y="281"/>
                    <a:pt x="186" y="278"/>
                  </a:cubicBezTo>
                  <a:cubicBezTo>
                    <a:pt x="187" y="275"/>
                    <a:pt x="195" y="276"/>
                    <a:pt x="190" y="281"/>
                  </a:cubicBezTo>
                  <a:close/>
                  <a:moveTo>
                    <a:pt x="235" y="339"/>
                  </a:moveTo>
                  <a:cubicBezTo>
                    <a:pt x="229" y="344"/>
                    <a:pt x="230" y="342"/>
                    <a:pt x="225" y="343"/>
                  </a:cubicBezTo>
                  <a:cubicBezTo>
                    <a:pt x="220" y="344"/>
                    <a:pt x="224" y="349"/>
                    <a:pt x="218" y="349"/>
                  </a:cubicBezTo>
                  <a:cubicBezTo>
                    <a:pt x="212" y="350"/>
                    <a:pt x="198" y="350"/>
                    <a:pt x="196" y="347"/>
                  </a:cubicBezTo>
                  <a:cubicBezTo>
                    <a:pt x="196" y="346"/>
                    <a:pt x="204" y="347"/>
                    <a:pt x="205" y="344"/>
                  </a:cubicBezTo>
                  <a:cubicBezTo>
                    <a:pt x="205" y="342"/>
                    <a:pt x="207" y="338"/>
                    <a:pt x="211" y="338"/>
                  </a:cubicBezTo>
                  <a:cubicBezTo>
                    <a:pt x="215" y="338"/>
                    <a:pt x="214" y="333"/>
                    <a:pt x="208" y="330"/>
                  </a:cubicBezTo>
                  <a:cubicBezTo>
                    <a:pt x="203" y="328"/>
                    <a:pt x="217" y="326"/>
                    <a:pt x="220" y="330"/>
                  </a:cubicBezTo>
                  <a:cubicBezTo>
                    <a:pt x="223" y="335"/>
                    <a:pt x="229" y="338"/>
                    <a:pt x="232" y="335"/>
                  </a:cubicBezTo>
                  <a:cubicBezTo>
                    <a:pt x="236" y="332"/>
                    <a:pt x="254" y="323"/>
                    <a:pt x="254" y="327"/>
                  </a:cubicBezTo>
                  <a:cubicBezTo>
                    <a:pt x="254" y="331"/>
                    <a:pt x="241" y="334"/>
                    <a:pt x="235" y="339"/>
                  </a:cubicBezTo>
                  <a:close/>
                  <a:moveTo>
                    <a:pt x="359" y="468"/>
                  </a:moveTo>
                  <a:cubicBezTo>
                    <a:pt x="355" y="469"/>
                    <a:pt x="359" y="458"/>
                    <a:pt x="352" y="454"/>
                  </a:cubicBezTo>
                  <a:cubicBezTo>
                    <a:pt x="344" y="449"/>
                    <a:pt x="340" y="441"/>
                    <a:pt x="340" y="436"/>
                  </a:cubicBezTo>
                  <a:cubicBezTo>
                    <a:pt x="340" y="432"/>
                    <a:pt x="347" y="429"/>
                    <a:pt x="350" y="433"/>
                  </a:cubicBezTo>
                  <a:cubicBezTo>
                    <a:pt x="353" y="437"/>
                    <a:pt x="357" y="451"/>
                    <a:pt x="360" y="456"/>
                  </a:cubicBezTo>
                  <a:cubicBezTo>
                    <a:pt x="362" y="461"/>
                    <a:pt x="362" y="468"/>
                    <a:pt x="359" y="46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6" name="Freeform 158">
              <a:extLst>
                <a:ext uri="{FF2B5EF4-FFF2-40B4-BE49-F238E27FC236}">
                  <a16:creationId xmlns:a16="http://schemas.microsoft.com/office/drawing/2014/main" id="{338C85C8-08F6-4EDE-83F5-54D1493FC4EE}"/>
                </a:ext>
              </a:extLst>
            </p:cNvPr>
            <p:cNvSpPr>
              <a:spLocks noEditPoints="1"/>
            </p:cNvSpPr>
            <p:nvPr/>
          </p:nvSpPr>
          <p:spPr bwMode="auto">
            <a:xfrm>
              <a:off x="8665054" y="4555002"/>
              <a:ext cx="942010" cy="833557"/>
            </a:xfrm>
            <a:custGeom>
              <a:avLst/>
              <a:gdLst>
                <a:gd name="T0" fmla="*/ 326 w 331"/>
                <a:gd name="T1" fmla="*/ 128 h 293"/>
                <a:gd name="T2" fmla="*/ 312 w 331"/>
                <a:gd name="T3" fmla="*/ 114 h 293"/>
                <a:gd name="T4" fmla="*/ 302 w 331"/>
                <a:gd name="T5" fmla="*/ 99 h 293"/>
                <a:gd name="T6" fmla="*/ 293 w 331"/>
                <a:gd name="T7" fmla="*/ 88 h 293"/>
                <a:gd name="T8" fmla="*/ 270 w 331"/>
                <a:gd name="T9" fmla="*/ 66 h 293"/>
                <a:gd name="T10" fmla="*/ 262 w 331"/>
                <a:gd name="T11" fmla="*/ 38 h 293"/>
                <a:gd name="T12" fmla="*/ 248 w 331"/>
                <a:gd name="T13" fmla="*/ 24 h 293"/>
                <a:gd name="T14" fmla="*/ 235 w 331"/>
                <a:gd name="T15" fmla="*/ 7 h 293"/>
                <a:gd name="T16" fmla="*/ 231 w 331"/>
                <a:gd name="T17" fmla="*/ 36 h 293"/>
                <a:gd name="T18" fmla="*/ 212 w 331"/>
                <a:gd name="T19" fmla="*/ 54 h 293"/>
                <a:gd name="T20" fmla="*/ 189 w 331"/>
                <a:gd name="T21" fmla="*/ 42 h 293"/>
                <a:gd name="T22" fmla="*/ 185 w 331"/>
                <a:gd name="T23" fmla="*/ 25 h 293"/>
                <a:gd name="T24" fmla="*/ 191 w 331"/>
                <a:gd name="T25" fmla="*/ 12 h 293"/>
                <a:gd name="T26" fmla="*/ 179 w 331"/>
                <a:gd name="T27" fmla="*/ 13 h 293"/>
                <a:gd name="T28" fmla="*/ 159 w 331"/>
                <a:gd name="T29" fmla="*/ 9 h 293"/>
                <a:gd name="T30" fmla="*/ 138 w 331"/>
                <a:gd name="T31" fmla="*/ 22 h 293"/>
                <a:gd name="T32" fmla="*/ 131 w 331"/>
                <a:gd name="T33" fmla="*/ 36 h 293"/>
                <a:gd name="T34" fmla="*/ 119 w 331"/>
                <a:gd name="T35" fmla="*/ 31 h 293"/>
                <a:gd name="T36" fmla="*/ 105 w 331"/>
                <a:gd name="T37" fmla="*/ 32 h 293"/>
                <a:gd name="T38" fmla="*/ 94 w 331"/>
                <a:gd name="T39" fmla="*/ 39 h 293"/>
                <a:gd name="T40" fmla="*/ 87 w 331"/>
                <a:gd name="T41" fmla="*/ 52 h 293"/>
                <a:gd name="T42" fmla="*/ 76 w 331"/>
                <a:gd name="T43" fmla="*/ 53 h 293"/>
                <a:gd name="T44" fmla="*/ 49 w 331"/>
                <a:gd name="T45" fmla="*/ 78 h 293"/>
                <a:gd name="T46" fmla="*/ 24 w 331"/>
                <a:gd name="T47" fmla="*/ 86 h 293"/>
                <a:gd name="T48" fmla="*/ 9 w 331"/>
                <a:gd name="T49" fmla="*/ 93 h 293"/>
                <a:gd name="T50" fmla="*/ 4 w 331"/>
                <a:gd name="T51" fmla="*/ 121 h 293"/>
                <a:gd name="T52" fmla="*/ 6 w 331"/>
                <a:gd name="T53" fmla="*/ 133 h 293"/>
                <a:gd name="T54" fmla="*/ 15 w 331"/>
                <a:gd name="T55" fmla="*/ 162 h 293"/>
                <a:gd name="T56" fmla="*/ 16 w 331"/>
                <a:gd name="T57" fmla="*/ 198 h 293"/>
                <a:gd name="T58" fmla="*/ 40 w 331"/>
                <a:gd name="T59" fmla="*/ 210 h 293"/>
                <a:gd name="T60" fmla="*/ 74 w 331"/>
                <a:gd name="T61" fmla="*/ 200 h 293"/>
                <a:gd name="T62" fmla="*/ 112 w 331"/>
                <a:gd name="T63" fmla="*/ 185 h 293"/>
                <a:gd name="T64" fmla="*/ 156 w 331"/>
                <a:gd name="T65" fmla="*/ 183 h 293"/>
                <a:gd name="T66" fmla="*/ 171 w 331"/>
                <a:gd name="T67" fmla="*/ 191 h 293"/>
                <a:gd name="T68" fmla="*/ 187 w 331"/>
                <a:gd name="T69" fmla="*/ 205 h 293"/>
                <a:gd name="T70" fmla="*/ 198 w 331"/>
                <a:gd name="T71" fmla="*/ 203 h 293"/>
                <a:gd name="T72" fmla="*/ 205 w 331"/>
                <a:gd name="T73" fmla="*/ 206 h 293"/>
                <a:gd name="T74" fmla="*/ 217 w 331"/>
                <a:gd name="T75" fmla="*/ 226 h 293"/>
                <a:gd name="T76" fmla="*/ 245 w 331"/>
                <a:gd name="T77" fmla="*/ 245 h 293"/>
                <a:gd name="T78" fmla="*/ 260 w 331"/>
                <a:gd name="T79" fmla="*/ 243 h 293"/>
                <a:gd name="T80" fmla="*/ 271 w 331"/>
                <a:gd name="T81" fmla="*/ 248 h 293"/>
                <a:gd name="T82" fmla="*/ 299 w 331"/>
                <a:gd name="T83" fmla="*/ 235 h 293"/>
                <a:gd name="T84" fmla="*/ 316 w 331"/>
                <a:gd name="T85" fmla="*/ 189 h 293"/>
                <a:gd name="T86" fmla="*/ 327 w 331"/>
                <a:gd name="T87" fmla="*/ 162 h 293"/>
                <a:gd name="T88" fmla="*/ 150 w 331"/>
                <a:gd name="T89" fmla="*/ 7 h 293"/>
                <a:gd name="T90" fmla="*/ 190 w 331"/>
                <a:gd name="T91" fmla="*/ 219 h 293"/>
                <a:gd name="T92" fmla="*/ 270 w 331"/>
                <a:gd name="T93" fmla="*/ 268 h 293"/>
                <a:gd name="T94" fmla="*/ 271 w 331"/>
                <a:gd name="T95" fmla="*/ 293 h 293"/>
                <a:gd name="T96" fmla="*/ 282 w 331"/>
                <a:gd name="T97" fmla="*/ 286 h 293"/>
                <a:gd name="T98" fmla="*/ 270 w 331"/>
                <a:gd name="T99" fmla="*/ 268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31" h="293">
                  <a:moveTo>
                    <a:pt x="328" y="147"/>
                  </a:moveTo>
                  <a:cubicBezTo>
                    <a:pt x="330" y="146"/>
                    <a:pt x="328" y="140"/>
                    <a:pt x="326" y="141"/>
                  </a:cubicBezTo>
                  <a:cubicBezTo>
                    <a:pt x="325" y="142"/>
                    <a:pt x="325" y="132"/>
                    <a:pt x="326" y="128"/>
                  </a:cubicBezTo>
                  <a:cubicBezTo>
                    <a:pt x="327" y="123"/>
                    <a:pt x="326" y="124"/>
                    <a:pt x="324" y="126"/>
                  </a:cubicBezTo>
                  <a:cubicBezTo>
                    <a:pt x="322" y="129"/>
                    <a:pt x="319" y="122"/>
                    <a:pt x="319" y="120"/>
                  </a:cubicBezTo>
                  <a:cubicBezTo>
                    <a:pt x="318" y="118"/>
                    <a:pt x="315" y="113"/>
                    <a:pt x="312" y="114"/>
                  </a:cubicBezTo>
                  <a:cubicBezTo>
                    <a:pt x="309" y="115"/>
                    <a:pt x="311" y="110"/>
                    <a:pt x="308" y="110"/>
                  </a:cubicBezTo>
                  <a:cubicBezTo>
                    <a:pt x="306" y="111"/>
                    <a:pt x="305" y="106"/>
                    <a:pt x="306" y="102"/>
                  </a:cubicBezTo>
                  <a:cubicBezTo>
                    <a:pt x="306" y="98"/>
                    <a:pt x="304" y="101"/>
                    <a:pt x="302" y="99"/>
                  </a:cubicBezTo>
                  <a:cubicBezTo>
                    <a:pt x="301" y="97"/>
                    <a:pt x="300" y="99"/>
                    <a:pt x="298" y="100"/>
                  </a:cubicBezTo>
                  <a:cubicBezTo>
                    <a:pt x="296" y="100"/>
                    <a:pt x="295" y="96"/>
                    <a:pt x="296" y="94"/>
                  </a:cubicBezTo>
                  <a:cubicBezTo>
                    <a:pt x="296" y="92"/>
                    <a:pt x="295" y="90"/>
                    <a:pt x="293" y="88"/>
                  </a:cubicBezTo>
                  <a:cubicBezTo>
                    <a:pt x="290" y="86"/>
                    <a:pt x="290" y="85"/>
                    <a:pt x="290" y="82"/>
                  </a:cubicBezTo>
                  <a:cubicBezTo>
                    <a:pt x="290" y="80"/>
                    <a:pt x="275" y="72"/>
                    <a:pt x="272" y="71"/>
                  </a:cubicBezTo>
                  <a:cubicBezTo>
                    <a:pt x="268" y="71"/>
                    <a:pt x="271" y="67"/>
                    <a:pt x="270" y="66"/>
                  </a:cubicBezTo>
                  <a:cubicBezTo>
                    <a:pt x="268" y="65"/>
                    <a:pt x="268" y="60"/>
                    <a:pt x="268" y="56"/>
                  </a:cubicBezTo>
                  <a:cubicBezTo>
                    <a:pt x="268" y="52"/>
                    <a:pt x="263" y="51"/>
                    <a:pt x="263" y="48"/>
                  </a:cubicBezTo>
                  <a:cubicBezTo>
                    <a:pt x="263" y="44"/>
                    <a:pt x="261" y="41"/>
                    <a:pt x="262" y="38"/>
                  </a:cubicBezTo>
                  <a:cubicBezTo>
                    <a:pt x="262" y="34"/>
                    <a:pt x="257" y="33"/>
                    <a:pt x="256" y="31"/>
                  </a:cubicBezTo>
                  <a:cubicBezTo>
                    <a:pt x="256" y="29"/>
                    <a:pt x="253" y="31"/>
                    <a:pt x="250" y="32"/>
                  </a:cubicBezTo>
                  <a:cubicBezTo>
                    <a:pt x="247" y="32"/>
                    <a:pt x="247" y="28"/>
                    <a:pt x="248" y="24"/>
                  </a:cubicBezTo>
                  <a:cubicBezTo>
                    <a:pt x="248" y="19"/>
                    <a:pt x="246" y="13"/>
                    <a:pt x="244" y="11"/>
                  </a:cubicBezTo>
                  <a:cubicBezTo>
                    <a:pt x="241" y="9"/>
                    <a:pt x="241" y="2"/>
                    <a:pt x="240" y="1"/>
                  </a:cubicBezTo>
                  <a:cubicBezTo>
                    <a:pt x="239" y="0"/>
                    <a:pt x="235" y="4"/>
                    <a:pt x="235" y="7"/>
                  </a:cubicBezTo>
                  <a:cubicBezTo>
                    <a:pt x="235" y="9"/>
                    <a:pt x="234" y="12"/>
                    <a:pt x="233" y="13"/>
                  </a:cubicBezTo>
                  <a:cubicBezTo>
                    <a:pt x="231" y="15"/>
                    <a:pt x="234" y="20"/>
                    <a:pt x="232" y="22"/>
                  </a:cubicBezTo>
                  <a:cubicBezTo>
                    <a:pt x="230" y="24"/>
                    <a:pt x="232" y="32"/>
                    <a:pt x="231" y="36"/>
                  </a:cubicBezTo>
                  <a:cubicBezTo>
                    <a:pt x="231" y="41"/>
                    <a:pt x="231" y="46"/>
                    <a:pt x="229" y="49"/>
                  </a:cubicBezTo>
                  <a:cubicBezTo>
                    <a:pt x="226" y="52"/>
                    <a:pt x="226" y="57"/>
                    <a:pt x="222" y="58"/>
                  </a:cubicBezTo>
                  <a:cubicBezTo>
                    <a:pt x="217" y="60"/>
                    <a:pt x="212" y="56"/>
                    <a:pt x="212" y="54"/>
                  </a:cubicBezTo>
                  <a:cubicBezTo>
                    <a:pt x="212" y="52"/>
                    <a:pt x="207" y="50"/>
                    <a:pt x="205" y="51"/>
                  </a:cubicBezTo>
                  <a:cubicBezTo>
                    <a:pt x="202" y="51"/>
                    <a:pt x="201" y="47"/>
                    <a:pt x="197" y="44"/>
                  </a:cubicBezTo>
                  <a:cubicBezTo>
                    <a:pt x="193" y="41"/>
                    <a:pt x="190" y="45"/>
                    <a:pt x="189" y="42"/>
                  </a:cubicBezTo>
                  <a:cubicBezTo>
                    <a:pt x="188" y="38"/>
                    <a:pt x="186" y="37"/>
                    <a:pt x="183" y="35"/>
                  </a:cubicBezTo>
                  <a:cubicBezTo>
                    <a:pt x="181" y="34"/>
                    <a:pt x="181" y="34"/>
                    <a:pt x="184" y="32"/>
                  </a:cubicBezTo>
                  <a:cubicBezTo>
                    <a:pt x="187" y="30"/>
                    <a:pt x="186" y="27"/>
                    <a:pt x="185" y="25"/>
                  </a:cubicBezTo>
                  <a:cubicBezTo>
                    <a:pt x="183" y="22"/>
                    <a:pt x="186" y="23"/>
                    <a:pt x="190" y="21"/>
                  </a:cubicBezTo>
                  <a:cubicBezTo>
                    <a:pt x="194" y="19"/>
                    <a:pt x="190" y="17"/>
                    <a:pt x="193" y="16"/>
                  </a:cubicBezTo>
                  <a:cubicBezTo>
                    <a:pt x="195" y="15"/>
                    <a:pt x="194" y="12"/>
                    <a:pt x="191" y="12"/>
                  </a:cubicBezTo>
                  <a:cubicBezTo>
                    <a:pt x="188" y="11"/>
                    <a:pt x="189" y="15"/>
                    <a:pt x="188" y="15"/>
                  </a:cubicBezTo>
                  <a:cubicBezTo>
                    <a:pt x="187" y="15"/>
                    <a:pt x="186" y="11"/>
                    <a:pt x="185" y="11"/>
                  </a:cubicBezTo>
                  <a:cubicBezTo>
                    <a:pt x="184" y="11"/>
                    <a:pt x="181" y="16"/>
                    <a:pt x="179" y="13"/>
                  </a:cubicBezTo>
                  <a:cubicBezTo>
                    <a:pt x="177" y="11"/>
                    <a:pt x="167" y="9"/>
                    <a:pt x="163" y="8"/>
                  </a:cubicBezTo>
                  <a:cubicBezTo>
                    <a:pt x="159" y="8"/>
                    <a:pt x="158" y="3"/>
                    <a:pt x="156" y="4"/>
                  </a:cubicBezTo>
                  <a:cubicBezTo>
                    <a:pt x="153" y="5"/>
                    <a:pt x="156" y="6"/>
                    <a:pt x="159" y="9"/>
                  </a:cubicBezTo>
                  <a:cubicBezTo>
                    <a:pt x="161" y="12"/>
                    <a:pt x="150" y="14"/>
                    <a:pt x="146" y="13"/>
                  </a:cubicBezTo>
                  <a:cubicBezTo>
                    <a:pt x="143" y="12"/>
                    <a:pt x="147" y="15"/>
                    <a:pt x="144" y="15"/>
                  </a:cubicBezTo>
                  <a:cubicBezTo>
                    <a:pt x="141" y="15"/>
                    <a:pt x="141" y="20"/>
                    <a:pt x="138" y="22"/>
                  </a:cubicBezTo>
                  <a:cubicBezTo>
                    <a:pt x="136" y="25"/>
                    <a:pt x="138" y="27"/>
                    <a:pt x="135" y="28"/>
                  </a:cubicBezTo>
                  <a:cubicBezTo>
                    <a:pt x="133" y="30"/>
                    <a:pt x="132" y="32"/>
                    <a:pt x="135" y="35"/>
                  </a:cubicBezTo>
                  <a:cubicBezTo>
                    <a:pt x="138" y="39"/>
                    <a:pt x="134" y="39"/>
                    <a:pt x="131" y="36"/>
                  </a:cubicBezTo>
                  <a:cubicBezTo>
                    <a:pt x="129" y="33"/>
                    <a:pt x="126" y="33"/>
                    <a:pt x="126" y="36"/>
                  </a:cubicBezTo>
                  <a:cubicBezTo>
                    <a:pt x="126" y="39"/>
                    <a:pt x="123" y="38"/>
                    <a:pt x="124" y="35"/>
                  </a:cubicBezTo>
                  <a:cubicBezTo>
                    <a:pt x="124" y="31"/>
                    <a:pt x="120" y="33"/>
                    <a:pt x="119" y="31"/>
                  </a:cubicBezTo>
                  <a:cubicBezTo>
                    <a:pt x="118" y="29"/>
                    <a:pt x="115" y="26"/>
                    <a:pt x="112" y="26"/>
                  </a:cubicBezTo>
                  <a:cubicBezTo>
                    <a:pt x="110" y="26"/>
                    <a:pt x="110" y="29"/>
                    <a:pt x="108" y="29"/>
                  </a:cubicBezTo>
                  <a:cubicBezTo>
                    <a:pt x="105" y="29"/>
                    <a:pt x="105" y="30"/>
                    <a:pt x="105" y="32"/>
                  </a:cubicBezTo>
                  <a:cubicBezTo>
                    <a:pt x="105" y="35"/>
                    <a:pt x="102" y="32"/>
                    <a:pt x="99" y="32"/>
                  </a:cubicBezTo>
                  <a:cubicBezTo>
                    <a:pt x="96" y="33"/>
                    <a:pt x="99" y="36"/>
                    <a:pt x="97" y="36"/>
                  </a:cubicBezTo>
                  <a:cubicBezTo>
                    <a:pt x="96" y="36"/>
                    <a:pt x="96" y="39"/>
                    <a:pt x="94" y="39"/>
                  </a:cubicBezTo>
                  <a:cubicBezTo>
                    <a:pt x="91" y="39"/>
                    <a:pt x="92" y="44"/>
                    <a:pt x="92" y="47"/>
                  </a:cubicBezTo>
                  <a:cubicBezTo>
                    <a:pt x="92" y="49"/>
                    <a:pt x="89" y="45"/>
                    <a:pt x="86" y="46"/>
                  </a:cubicBezTo>
                  <a:cubicBezTo>
                    <a:pt x="84" y="47"/>
                    <a:pt x="87" y="49"/>
                    <a:pt x="87" y="52"/>
                  </a:cubicBezTo>
                  <a:cubicBezTo>
                    <a:pt x="88" y="55"/>
                    <a:pt x="86" y="55"/>
                    <a:pt x="85" y="56"/>
                  </a:cubicBezTo>
                  <a:cubicBezTo>
                    <a:pt x="84" y="57"/>
                    <a:pt x="82" y="53"/>
                    <a:pt x="82" y="50"/>
                  </a:cubicBezTo>
                  <a:cubicBezTo>
                    <a:pt x="82" y="47"/>
                    <a:pt x="79" y="50"/>
                    <a:pt x="76" y="53"/>
                  </a:cubicBezTo>
                  <a:cubicBezTo>
                    <a:pt x="72" y="57"/>
                    <a:pt x="77" y="62"/>
                    <a:pt x="75" y="63"/>
                  </a:cubicBezTo>
                  <a:cubicBezTo>
                    <a:pt x="74" y="64"/>
                    <a:pt x="67" y="70"/>
                    <a:pt x="64" y="74"/>
                  </a:cubicBezTo>
                  <a:cubicBezTo>
                    <a:pt x="60" y="79"/>
                    <a:pt x="52" y="76"/>
                    <a:pt x="49" y="78"/>
                  </a:cubicBezTo>
                  <a:cubicBezTo>
                    <a:pt x="47" y="80"/>
                    <a:pt x="44" y="79"/>
                    <a:pt x="42" y="81"/>
                  </a:cubicBezTo>
                  <a:cubicBezTo>
                    <a:pt x="39" y="83"/>
                    <a:pt x="35" y="86"/>
                    <a:pt x="34" y="84"/>
                  </a:cubicBezTo>
                  <a:cubicBezTo>
                    <a:pt x="33" y="82"/>
                    <a:pt x="27" y="83"/>
                    <a:pt x="24" y="86"/>
                  </a:cubicBezTo>
                  <a:cubicBezTo>
                    <a:pt x="22" y="89"/>
                    <a:pt x="17" y="92"/>
                    <a:pt x="14" y="92"/>
                  </a:cubicBezTo>
                  <a:cubicBezTo>
                    <a:pt x="11" y="92"/>
                    <a:pt x="11" y="97"/>
                    <a:pt x="10" y="98"/>
                  </a:cubicBezTo>
                  <a:cubicBezTo>
                    <a:pt x="9" y="99"/>
                    <a:pt x="9" y="94"/>
                    <a:pt x="9" y="93"/>
                  </a:cubicBezTo>
                  <a:cubicBezTo>
                    <a:pt x="9" y="91"/>
                    <a:pt x="6" y="95"/>
                    <a:pt x="5" y="99"/>
                  </a:cubicBezTo>
                  <a:cubicBezTo>
                    <a:pt x="4" y="102"/>
                    <a:pt x="8" y="104"/>
                    <a:pt x="5" y="108"/>
                  </a:cubicBezTo>
                  <a:cubicBezTo>
                    <a:pt x="3" y="112"/>
                    <a:pt x="0" y="116"/>
                    <a:pt x="4" y="121"/>
                  </a:cubicBezTo>
                  <a:cubicBezTo>
                    <a:pt x="8" y="126"/>
                    <a:pt x="10" y="129"/>
                    <a:pt x="9" y="131"/>
                  </a:cubicBezTo>
                  <a:cubicBezTo>
                    <a:pt x="7" y="134"/>
                    <a:pt x="5" y="126"/>
                    <a:pt x="4" y="127"/>
                  </a:cubicBezTo>
                  <a:cubicBezTo>
                    <a:pt x="3" y="128"/>
                    <a:pt x="7" y="131"/>
                    <a:pt x="6" y="133"/>
                  </a:cubicBezTo>
                  <a:cubicBezTo>
                    <a:pt x="5" y="134"/>
                    <a:pt x="1" y="127"/>
                    <a:pt x="0" y="129"/>
                  </a:cubicBezTo>
                  <a:cubicBezTo>
                    <a:pt x="0" y="130"/>
                    <a:pt x="8" y="142"/>
                    <a:pt x="9" y="147"/>
                  </a:cubicBezTo>
                  <a:cubicBezTo>
                    <a:pt x="9" y="151"/>
                    <a:pt x="16" y="156"/>
                    <a:pt x="15" y="162"/>
                  </a:cubicBezTo>
                  <a:cubicBezTo>
                    <a:pt x="15" y="168"/>
                    <a:pt x="21" y="179"/>
                    <a:pt x="23" y="180"/>
                  </a:cubicBezTo>
                  <a:cubicBezTo>
                    <a:pt x="24" y="182"/>
                    <a:pt x="20" y="186"/>
                    <a:pt x="21" y="191"/>
                  </a:cubicBezTo>
                  <a:cubicBezTo>
                    <a:pt x="21" y="196"/>
                    <a:pt x="19" y="198"/>
                    <a:pt x="16" y="198"/>
                  </a:cubicBezTo>
                  <a:cubicBezTo>
                    <a:pt x="13" y="198"/>
                    <a:pt x="15" y="203"/>
                    <a:pt x="18" y="203"/>
                  </a:cubicBezTo>
                  <a:cubicBezTo>
                    <a:pt x="22" y="203"/>
                    <a:pt x="20" y="206"/>
                    <a:pt x="24" y="208"/>
                  </a:cubicBezTo>
                  <a:cubicBezTo>
                    <a:pt x="28" y="211"/>
                    <a:pt x="37" y="210"/>
                    <a:pt x="40" y="210"/>
                  </a:cubicBezTo>
                  <a:cubicBezTo>
                    <a:pt x="43" y="210"/>
                    <a:pt x="44" y="205"/>
                    <a:pt x="48" y="205"/>
                  </a:cubicBezTo>
                  <a:cubicBezTo>
                    <a:pt x="52" y="205"/>
                    <a:pt x="52" y="203"/>
                    <a:pt x="54" y="201"/>
                  </a:cubicBezTo>
                  <a:cubicBezTo>
                    <a:pt x="56" y="198"/>
                    <a:pt x="65" y="199"/>
                    <a:pt x="74" y="200"/>
                  </a:cubicBezTo>
                  <a:cubicBezTo>
                    <a:pt x="84" y="200"/>
                    <a:pt x="88" y="197"/>
                    <a:pt x="89" y="193"/>
                  </a:cubicBezTo>
                  <a:cubicBezTo>
                    <a:pt x="90" y="190"/>
                    <a:pt x="97" y="190"/>
                    <a:pt x="100" y="187"/>
                  </a:cubicBezTo>
                  <a:cubicBezTo>
                    <a:pt x="103" y="185"/>
                    <a:pt x="105" y="185"/>
                    <a:pt x="112" y="185"/>
                  </a:cubicBezTo>
                  <a:cubicBezTo>
                    <a:pt x="119" y="185"/>
                    <a:pt x="125" y="182"/>
                    <a:pt x="130" y="180"/>
                  </a:cubicBezTo>
                  <a:cubicBezTo>
                    <a:pt x="134" y="178"/>
                    <a:pt x="142" y="179"/>
                    <a:pt x="147" y="178"/>
                  </a:cubicBezTo>
                  <a:cubicBezTo>
                    <a:pt x="151" y="177"/>
                    <a:pt x="152" y="183"/>
                    <a:pt x="156" y="183"/>
                  </a:cubicBezTo>
                  <a:cubicBezTo>
                    <a:pt x="161" y="182"/>
                    <a:pt x="163" y="184"/>
                    <a:pt x="166" y="184"/>
                  </a:cubicBezTo>
                  <a:cubicBezTo>
                    <a:pt x="168" y="184"/>
                    <a:pt x="168" y="186"/>
                    <a:pt x="171" y="186"/>
                  </a:cubicBezTo>
                  <a:cubicBezTo>
                    <a:pt x="173" y="187"/>
                    <a:pt x="173" y="189"/>
                    <a:pt x="171" y="191"/>
                  </a:cubicBezTo>
                  <a:cubicBezTo>
                    <a:pt x="170" y="193"/>
                    <a:pt x="175" y="193"/>
                    <a:pt x="178" y="198"/>
                  </a:cubicBezTo>
                  <a:cubicBezTo>
                    <a:pt x="182" y="203"/>
                    <a:pt x="178" y="203"/>
                    <a:pt x="180" y="207"/>
                  </a:cubicBezTo>
                  <a:cubicBezTo>
                    <a:pt x="182" y="210"/>
                    <a:pt x="183" y="210"/>
                    <a:pt x="187" y="205"/>
                  </a:cubicBezTo>
                  <a:cubicBezTo>
                    <a:pt x="190" y="200"/>
                    <a:pt x="194" y="203"/>
                    <a:pt x="195" y="198"/>
                  </a:cubicBezTo>
                  <a:cubicBezTo>
                    <a:pt x="195" y="194"/>
                    <a:pt x="199" y="189"/>
                    <a:pt x="202" y="191"/>
                  </a:cubicBezTo>
                  <a:cubicBezTo>
                    <a:pt x="204" y="193"/>
                    <a:pt x="200" y="195"/>
                    <a:pt x="198" y="203"/>
                  </a:cubicBezTo>
                  <a:cubicBezTo>
                    <a:pt x="197" y="211"/>
                    <a:pt x="194" y="207"/>
                    <a:pt x="193" y="209"/>
                  </a:cubicBezTo>
                  <a:cubicBezTo>
                    <a:pt x="193" y="211"/>
                    <a:pt x="201" y="213"/>
                    <a:pt x="201" y="208"/>
                  </a:cubicBezTo>
                  <a:cubicBezTo>
                    <a:pt x="201" y="204"/>
                    <a:pt x="202" y="202"/>
                    <a:pt x="205" y="206"/>
                  </a:cubicBezTo>
                  <a:cubicBezTo>
                    <a:pt x="208" y="210"/>
                    <a:pt x="203" y="213"/>
                    <a:pt x="204" y="215"/>
                  </a:cubicBezTo>
                  <a:cubicBezTo>
                    <a:pt x="205" y="217"/>
                    <a:pt x="208" y="214"/>
                    <a:pt x="210" y="215"/>
                  </a:cubicBezTo>
                  <a:cubicBezTo>
                    <a:pt x="213" y="215"/>
                    <a:pt x="217" y="222"/>
                    <a:pt x="217" y="226"/>
                  </a:cubicBezTo>
                  <a:cubicBezTo>
                    <a:pt x="216" y="229"/>
                    <a:pt x="215" y="233"/>
                    <a:pt x="221" y="236"/>
                  </a:cubicBezTo>
                  <a:cubicBezTo>
                    <a:pt x="227" y="239"/>
                    <a:pt x="225" y="240"/>
                    <a:pt x="229" y="240"/>
                  </a:cubicBezTo>
                  <a:cubicBezTo>
                    <a:pt x="234" y="240"/>
                    <a:pt x="243" y="243"/>
                    <a:pt x="245" y="245"/>
                  </a:cubicBezTo>
                  <a:cubicBezTo>
                    <a:pt x="248" y="247"/>
                    <a:pt x="254" y="244"/>
                    <a:pt x="256" y="239"/>
                  </a:cubicBezTo>
                  <a:cubicBezTo>
                    <a:pt x="257" y="235"/>
                    <a:pt x="262" y="239"/>
                    <a:pt x="259" y="241"/>
                  </a:cubicBezTo>
                  <a:cubicBezTo>
                    <a:pt x="257" y="242"/>
                    <a:pt x="260" y="245"/>
                    <a:pt x="260" y="243"/>
                  </a:cubicBezTo>
                  <a:cubicBezTo>
                    <a:pt x="261" y="241"/>
                    <a:pt x="262" y="239"/>
                    <a:pt x="263" y="241"/>
                  </a:cubicBezTo>
                  <a:cubicBezTo>
                    <a:pt x="264" y="244"/>
                    <a:pt x="267" y="244"/>
                    <a:pt x="268" y="246"/>
                  </a:cubicBezTo>
                  <a:cubicBezTo>
                    <a:pt x="269" y="248"/>
                    <a:pt x="271" y="250"/>
                    <a:pt x="271" y="248"/>
                  </a:cubicBezTo>
                  <a:cubicBezTo>
                    <a:pt x="271" y="246"/>
                    <a:pt x="271" y="245"/>
                    <a:pt x="274" y="244"/>
                  </a:cubicBezTo>
                  <a:cubicBezTo>
                    <a:pt x="277" y="243"/>
                    <a:pt x="279" y="241"/>
                    <a:pt x="282" y="238"/>
                  </a:cubicBezTo>
                  <a:cubicBezTo>
                    <a:pt x="285" y="236"/>
                    <a:pt x="297" y="235"/>
                    <a:pt x="299" y="235"/>
                  </a:cubicBezTo>
                  <a:cubicBezTo>
                    <a:pt x="300" y="235"/>
                    <a:pt x="301" y="225"/>
                    <a:pt x="301" y="219"/>
                  </a:cubicBezTo>
                  <a:cubicBezTo>
                    <a:pt x="302" y="213"/>
                    <a:pt x="307" y="213"/>
                    <a:pt x="307" y="207"/>
                  </a:cubicBezTo>
                  <a:cubicBezTo>
                    <a:pt x="308" y="201"/>
                    <a:pt x="314" y="190"/>
                    <a:pt x="316" y="189"/>
                  </a:cubicBezTo>
                  <a:cubicBezTo>
                    <a:pt x="318" y="189"/>
                    <a:pt x="321" y="187"/>
                    <a:pt x="321" y="184"/>
                  </a:cubicBezTo>
                  <a:cubicBezTo>
                    <a:pt x="321" y="180"/>
                    <a:pt x="325" y="177"/>
                    <a:pt x="325" y="173"/>
                  </a:cubicBezTo>
                  <a:cubicBezTo>
                    <a:pt x="325" y="169"/>
                    <a:pt x="327" y="164"/>
                    <a:pt x="327" y="162"/>
                  </a:cubicBezTo>
                  <a:cubicBezTo>
                    <a:pt x="327" y="161"/>
                    <a:pt x="325" y="157"/>
                    <a:pt x="328" y="154"/>
                  </a:cubicBezTo>
                  <a:cubicBezTo>
                    <a:pt x="331" y="152"/>
                    <a:pt x="327" y="148"/>
                    <a:pt x="328" y="147"/>
                  </a:cubicBezTo>
                  <a:close/>
                  <a:moveTo>
                    <a:pt x="150" y="7"/>
                  </a:moveTo>
                  <a:cubicBezTo>
                    <a:pt x="149" y="5"/>
                    <a:pt x="136" y="8"/>
                    <a:pt x="139" y="10"/>
                  </a:cubicBezTo>
                  <a:cubicBezTo>
                    <a:pt x="141" y="11"/>
                    <a:pt x="150" y="10"/>
                    <a:pt x="150" y="7"/>
                  </a:cubicBezTo>
                  <a:close/>
                  <a:moveTo>
                    <a:pt x="190" y="219"/>
                  </a:moveTo>
                  <a:cubicBezTo>
                    <a:pt x="192" y="220"/>
                    <a:pt x="198" y="220"/>
                    <a:pt x="199" y="217"/>
                  </a:cubicBezTo>
                  <a:cubicBezTo>
                    <a:pt x="200" y="215"/>
                    <a:pt x="188" y="217"/>
                    <a:pt x="190" y="219"/>
                  </a:cubicBezTo>
                  <a:close/>
                  <a:moveTo>
                    <a:pt x="270" y="268"/>
                  </a:moveTo>
                  <a:cubicBezTo>
                    <a:pt x="265" y="269"/>
                    <a:pt x="258" y="264"/>
                    <a:pt x="257" y="264"/>
                  </a:cubicBezTo>
                  <a:cubicBezTo>
                    <a:pt x="255" y="265"/>
                    <a:pt x="263" y="277"/>
                    <a:pt x="260" y="280"/>
                  </a:cubicBezTo>
                  <a:cubicBezTo>
                    <a:pt x="258" y="284"/>
                    <a:pt x="268" y="292"/>
                    <a:pt x="271" y="293"/>
                  </a:cubicBezTo>
                  <a:cubicBezTo>
                    <a:pt x="274" y="293"/>
                    <a:pt x="273" y="289"/>
                    <a:pt x="275" y="290"/>
                  </a:cubicBezTo>
                  <a:cubicBezTo>
                    <a:pt x="278" y="290"/>
                    <a:pt x="277" y="287"/>
                    <a:pt x="277" y="286"/>
                  </a:cubicBezTo>
                  <a:cubicBezTo>
                    <a:pt x="278" y="284"/>
                    <a:pt x="280" y="287"/>
                    <a:pt x="282" y="286"/>
                  </a:cubicBezTo>
                  <a:cubicBezTo>
                    <a:pt x="284" y="285"/>
                    <a:pt x="281" y="278"/>
                    <a:pt x="284" y="278"/>
                  </a:cubicBezTo>
                  <a:cubicBezTo>
                    <a:pt x="287" y="278"/>
                    <a:pt x="285" y="268"/>
                    <a:pt x="284" y="265"/>
                  </a:cubicBezTo>
                  <a:cubicBezTo>
                    <a:pt x="283" y="262"/>
                    <a:pt x="275" y="268"/>
                    <a:pt x="270" y="26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7" name="Freeform 164">
              <a:extLst>
                <a:ext uri="{FF2B5EF4-FFF2-40B4-BE49-F238E27FC236}">
                  <a16:creationId xmlns:a16="http://schemas.microsoft.com/office/drawing/2014/main" id="{58CA43E4-FD01-43B2-8F01-50B4EFB243F4}"/>
                </a:ext>
              </a:extLst>
            </p:cNvPr>
            <p:cNvSpPr>
              <a:spLocks noEditPoints="1"/>
            </p:cNvSpPr>
            <p:nvPr/>
          </p:nvSpPr>
          <p:spPr bwMode="auto">
            <a:xfrm>
              <a:off x="6553272" y="1795588"/>
              <a:ext cx="3907491" cy="1501332"/>
            </a:xfrm>
            <a:custGeom>
              <a:avLst/>
              <a:gdLst>
                <a:gd name="T0" fmla="*/ 361 w 1373"/>
                <a:gd name="T1" fmla="*/ 11 h 527"/>
                <a:gd name="T2" fmla="*/ 610 w 1373"/>
                <a:gd name="T3" fmla="*/ 5 h 527"/>
                <a:gd name="T4" fmla="*/ 480 w 1373"/>
                <a:gd name="T5" fmla="*/ 151 h 527"/>
                <a:gd name="T6" fmla="*/ 662 w 1373"/>
                <a:gd name="T7" fmla="*/ 50 h 527"/>
                <a:gd name="T8" fmla="*/ 1002 w 1373"/>
                <a:gd name="T9" fmla="*/ 111 h 527"/>
                <a:gd name="T10" fmla="*/ 1053 w 1373"/>
                <a:gd name="T11" fmla="*/ 117 h 527"/>
                <a:gd name="T12" fmla="*/ 981 w 1373"/>
                <a:gd name="T13" fmla="*/ 426 h 527"/>
                <a:gd name="T14" fmla="*/ 243 w 1373"/>
                <a:gd name="T15" fmla="*/ 23 h 527"/>
                <a:gd name="T16" fmla="*/ 1331 w 1373"/>
                <a:gd name="T17" fmla="*/ 242 h 527"/>
                <a:gd name="T18" fmla="*/ 1193 w 1373"/>
                <a:gd name="T19" fmla="*/ 203 h 527"/>
                <a:gd name="T20" fmla="*/ 1062 w 1373"/>
                <a:gd name="T21" fmla="*/ 177 h 527"/>
                <a:gd name="T22" fmla="*/ 973 w 1373"/>
                <a:gd name="T23" fmla="*/ 150 h 527"/>
                <a:gd name="T24" fmla="*/ 902 w 1373"/>
                <a:gd name="T25" fmla="*/ 168 h 527"/>
                <a:gd name="T26" fmla="*/ 844 w 1373"/>
                <a:gd name="T27" fmla="*/ 139 h 527"/>
                <a:gd name="T28" fmla="*/ 747 w 1373"/>
                <a:gd name="T29" fmla="*/ 136 h 527"/>
                <a:gd name="T30" fmla="*/ 737 w 1373"/>
                <a:gd name="T31" fmla="*/ 118 h 527"/>
                <a:gd name="T32" fmla="*/ 698 w 1373"/>
                <a:gd name="T33" fmla="*/ 84 h 527"/>
                <a:gd name="T34" fmla="*/ 630 w 1373"/>
                <a:gd name="T35" fmla="*/ 96 h 527"/>
                <a:gd name="T36" fmla="*/ 546 w 1373"/>
                <a:gd name="T37" fmla="*/ 114 h 527"/>
                <a:gd name="T38" fmla="*/ 519 w 1373"/>
                <a:gd name="T39" fmla="*/ 137 h 527"/>
                <a:gd name="T40" fmla="*/ 478 w 1373"/>
                <a:gd name="T41" fmla="*/ 178 h 527"/>
                <a:gd name="T42" fmla="*/ 455 w 1373"/>
                <a:gd name="T43" fmla="*/ 204 h 527"/>
                <a:gd name="T44" fmla="*/ 421 w 1373"/>
                <a:gd name="T45" fmla="*/ 244 h 527"/>
                <a:gd name="T46" fmla="*/ 437 w 1373"/>
                <a:gd name="T47" fmla="*/ 213 h 527"/>
                <a:gd name="T48" fmla="*/ 386 w 1373"/>
                <a:gd name="T49" fmla="*/ 188 h 527"/>
                <a:gd name="T50" fmla="*/ 326 w 1373"/>
                <a:gd name="T51" fmla="*/ 196 h 527"/>
                <a:gd name="T52" fmla="*/ 268 w 1373"/>
                <a:gd name="T53" fmla="*/ 211 h 527"/>
                <a:gd name="T54" fmla="*/ 195 w 1373"/>
                <a:gd name="T55" fmla="*/ 214 h 527"/>
                <a:gd name="T56" fmla="*/ 149 w 1373"/>
                <a:gd name="T57" fmla="*/ 263 h 527"/>
                <a:gd name="T58" fmla="*/ 102 w 1373"/>
                <a:gd name="T59" fmla="*/ 234 h 527"/>
                <a:gd name="T60" fmla="*/ 107 w 1373"/>
                <a:gd name="T61" fmla="*/ 200 h 527"/>
                <a:gd name="T62" fmla="*/ 78 w 1373"/>
                <a:gd name="T63" fmla="*/ 231 h 527"/>
                <a:gd name="T64" fmla="*/ 70 w 1373"/>
                <a:gd name="T65" fmla="*/ 316 h 527"/>
                <a:gd name="T66" fmla="*/ 73 w 1373"/>
                <a:gd name="T67" fmla="*/ 370 h 527"/>
                <a:gd name="T68" fmla="*/ 114 w 1373"/>
                <a:gd name="T69" fmla="*/ 412 h 527"/>
                <a:gd name="T70" fmla="*/ 160 w 1373"/>
                <a:gd name="T71" fmla="*/ 451 h 527"/>
                <a:gd name="T72" fmla="*/ 164 w 1373"/>
                <a:gd name="T73" fmla="*/ 503 h 527"/>
                <a:gd name="T74" fmla="*/ 238 w 1373"/>
                <a:gd name="T75" fmla="*/ 476 h 527"/>
                <a:gd name="T76" fmla="*/ 236 w 1373"/>
                <a:gd name="T77" fmla="*/ 430 h 527"/>
                <a:gd name="T78" fmla="*/ 325 w 1373"/>
                <a:gd name="T79" fmla="*/ 433 h 527"/>
                <a:gd name="T80" fmla="*/ 373 w 1373"/>
                <a:gd name="T81" fmla="*/ 388 h 527"/>
                <a:gd name="T82" fmla="*/ 450 w 1373"/>
                <a:gd name="T83" fmla="*/ 396 h 527"/>
                <a:gd name="T84" fmla="*/ 541 w 1373"/>
                <a:gd name="T85" fmla="*/ 442 h 527"/>
                <a:gd name="T86" fmla="*/ 624 w 1373"/>
                <a:gd name="T87" fmla="*/ 433 h 527"/>
                <a:gd name="T88" fmla="*/ 696 w 1373"/>
                <a:gd name="T89" fmla="*/ 437 h 527"/>
                <a:gd name="T90" fmla="*/ 803 w 1373"/>
                <a:gd name="T91" fmla="*/ 420 h 527"/>
                <a:gd name="T92" fmla="*/ 887 w 1373"/>
                <a:gd name="T93" fmla="*/ 453 h 527"/>
                <a:gd name="T94" fmla="*/ 898 w 1373"/>
                <a:gd name="T95" fmla="*/ 508 h 527"/>
                <a:gd name="T96" fmla="*/ 960 w 1373"/>
                <a:gd name="T97" fmla="*/ 393 h 527"/>
                <a:gd name="T98" fmla="*/ 969 w 1373"/>
                <a:gd name="T99" fmla="*/ 349 h 527"/>
                <a:gd name="T100" fmla="*/ 1078 w 1373"/>
                <a:gd name="T101" fmla="*/ 337 h 527"/>
                <a:gd name="T102" fmla="*/ 1152 w 1373"/>
                <a:gd name="T103" fmla="*/ 299 h 527"/>
                <a:gd name="T104" fmla="*/ 1097 w 1373"/>
                <a:gd name="T105" fmla="*/ 424 h 527"/>
                <a:gd name="T106" fmla="*/ 1150 w 1373"/>
                <a:gd name="T107" fmla="*/ 352 h 527"/>
                <a:gd name="T108" fmla="*/ 1234 w 1373"/>
                <a:gd name="T109" fmla="*/ 309 h 527"/>
                <a:gd name="T110" fmla="*/ 1292 w 1373"/>
                <a:gd name="T111" fmla="*/ 262 h 527"/>
                <a:gd name="T112" fmla="*/ 1347 w 1373"/>
                <a:gd name="T113" fmla="*/ 268 h 527"/>
                <a:gd name="T114" fmla="*/ 707 w 1373"/>
                <a:gd name="T115" fmla="*/ 392 h 527"/>
                <a:gd name="T116" fmla="*/ 276 w 1373"/>
                <a:gd name="T117" fmla="*/ 24 h 527"/>
                <a:gd name="T118" fmla="*/ 281 w 1373"/>
                <a:gd name="T119" fmla="*/ 15 h 527"/>
                <a:gd name="T120" fmla="*/ 299 w 1373"/>
                <a:gd name="T121" fmla="*/ 146 h 527"/>
                <a:gd name="T122" fmla="*/ 300 w 1373"/>
                <a:gd name="T123" fmla="*/ 111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3" h="527">
                  <a:moveTo>
                    <a:pt x="20" y="381"/>
                  </a:moveTo>
                  <a:cubicBezTo>
                    <a:pt x="19" y="382"/>
                    <a:pt x="16" y="381"/>
                    <a:pt x="16" y="379"/>
                  </a:cubicBezTo>
                  <a:cubicBezTo>
                    <a:pt x="15" y="378"/>
                    <a:pt x="13" y="379"/>
                    <a:pt x="11" y="379"/>
                  </a:cubicBezTo>
                  <a:cubicBezTo>
                    <a:pt x="11" y="379"/>
                    <a:pt x="12" y="380"/>
                    <a:pt x="12" y="380"/>
                  </a:cubicBezTo>
                  <a:cubicBezTo>
                    <a:pt x="13" y="382"/>
                    <a:pt x="8" y="382"/>
                    <a:pt x="9" y="385"/>
                  </a:cubicBezTo>
                  <a:cubicBezTo>
                    <a:pt x="11" y="387"/>
                    <a:pt x="5" y="387"/>
                    <a:pt x="5" y="385"/>
                  </a:cubicBezTo>
                  <a:cubicBezTo>
                    <a:pt x="5" y="382"/>
                    <a:pt x="0" y="383"/>
                    <a:pt x="0" y="385"/>
                  </a:cubicBezTo>
                  <a:cubicBezTo>
                    <a:pt x="0" y="385"/>
                    <a:pt x="0" y="386"/>
                    <a:pt x="0" y="387"/>
                  </a:cubicBezTo>
                  <a:cubicBezTo>
                    <a:pt x="1" y="387"/>
                    <a:pt x="3" y="388"/>
                    <a:pt x="4" y="388"/>
                  </a:cubicBezTo>
                  <a:cubicBezTo>
                    <a:pt x="5" y="389"/>
                    <a:pt x="19" y="390"/>
                    <a:pt x="24" y="389"/>
                  </a:cubicBezTo>
                  <a:cubicBezTo>
                    <a:pt x="24" y="388"/>
                    <a:pt x="25" y="385"/>
                    <a:pt x="25" y="384"/>
                  </a:cubicBezTo>
                  <a:cubicBezTo>
                    <a:pt x="25" y="382"/>
                    <a:pt x="21" y="381"/>
                    <a:pt x="20" y="381"/>
                  </a:cubicBezTo>
                  <a:close/>
                  <a:moveTo>
                    <a:pt x="364" y="15"/>
                  </a:moveTo>
                  <a:cubicBezTo>
                    <a:pt x="373" y="14"/>
                    <a:pt x="373" y="9"/>
                    <a:pt x="368" y="8"/>
                  </a:cubicBezTo>
                  <a:cubicBezTo>
                    <a:pt x="364" y="7"/>
                    <a:pt x="363" y="11"/>
                    <a:pt x="361" y="11"/>
                  </a:cubicBezTo>
                  <a:cubicBezTo>
                    <a:pt x="358" y="10"/>
                    <a:pt x="349" y="12"/>
                    <a:pt x="351" y="14"/>
                  </a:cubicBezTo>
                  <a:cubicBezTo>
                    <a:pt x="353" y="17"/>
                    <a:pt x="360" y="15"/>
                    <a:pt x="364" y="15"/>
                  </a:cubicBezTo>
                  <a:close/>
                  <a:moveTo>
                    <a:pt x="410" y="147"/>
                  </a:moveTo>
                  <a:cubicBezTo>
                    <a:pt x="413" y="148"/>
                    <a:pt x="422" y="146"/>
                    <a:pt x="423" y="144"/>
                  </a:cubicBezTo>
                  <a:cubicBezTo>
                    <a:pt x="424" y="143"/>
                    <a:pt x="419" y="141"/>
                    <a:pt x="414" y="141"/>
                  </a:cubicBezTo>
                  <a:cubicBezTo>
                    <a:pt x="408" y="141"/>
                    <a:pt x="408" y="147"/>
                    <a:pt x="410" y="147"/>
                  </a:cubicBezTo>
                  <a:close/>
                  <a:moveTo>
                    <a:pt x="586" y="26"/>
                  </a:moveTo>
                  <a:cubicBezTo>
                    <a:pt x="591" y="28"/>
                    <a:pt x="589" y="29"/>
                    <a:pt x="584" y="29"/>
                  </a:cubicBezTo>
                  <a:cubicBezTo>
                    <a:pt x="579" y="29"/>
                    <a:pt x="575" y="30"/>
                    <a:pt x="578" y="32"/>
                  </a:cubicBezTo>
                  <a:cubicBezTo>
                    <a:pt x="581" y="33"/>
                    <a:pt x="581" y="35"/>
                    <a:pt x="586" y="36"/>
                  </a:cubicBezTo>
                  <a:cubicBezTo>
                    <a:pt x="591" y="37"/>
                    <a:pt x="596" y="33"/>
                    <a:pt x="595" y="31"/>
                  </a:cubicBezTo>
                  <a:cubicBezTo>
                    <a:pt x="595" y="28"/>
                    <a:pt x="612" y="25"/>
                    <a:pt x="617" y="24"/>
                  </a:cubicBezTo>
                  <a:cubicBezTo>
                    <a:pt x="622" y="23"/>
                    <a:pt x="614" y="18"/>
                    <a:pt x="619" y="17"/>
                  </a:cubicBezTo>
                  <a:cubicBezTo>
                    <a:pt x="625" y="17"/>
                    <a:pt x="622" y="14"/>
                    <a:pt x="616" y="13"/>
                  </a:cubicBezTo>
                  <a:cubicBezTo>
                    <a:pt x="610" y="13"/>
                    <a:pt x="612" y="7"/>
                    <a:pt x="610" y="5"/>
                  </a:cubicBezTo>
                  <a:cubicBezTo>
                    <a:pt x="608" y="3"/>
                    <a:pt x="607" y="8"/>
                    <a:pt x="598" y="9"/>
                  </a:cubicBezTo>
                  <a:cubicBezTo>
                    <a:pt x="590" y="11"/>
                    <a:pt x="586" y="13"/>
                    <a:pt x="589" y="15"/>
                  </a:cubicBezTo>
                  <a:cubicBezTo>
                    <a:pt x="593" y="16"/>
                    <a:pt x="589" y="20"/>
                    <a:pt x="586" y="20"/>
                  </a:cubicBezTo>
                  <a:cubicBezTo>
                    <a:pt x="582" y="20"/>
                    <a:pt x="582" y="24"/>
                    <a:pt x="586" y="26"/>
                  </a:cubicBezTo>
                  <a:close/>
                  <a:moveTo>
                    <a:pt x="599" y="32"/>
                  </a:moveTo>
                  <a:cubicBezTo>
                    <a:pt x="599" y="35"/>
                    <a:pt x="591" y="37"/>
                    <a:pt x="593" y="39"/>
                  </a:cubicBezTo>
                  <a:cubicBezTo>
                    <a:pt x="595" y="41"/>
                    <a:pt x="597" y="41"/>
                    <a:pt x="599" y="41"/>
                  </a:cubicBezTo>
                  <a:cubicBezTo>
                    <a:pt x="601" y="42"/>
                    <a:pt x="603" y="47"/>
                    <a:pt x="607" y="47"/>
                  </a:cubicBezTo>
                  <a:cubicBezTo>
                    <a:pt x="611" y="46"/>
                    <a:pt x="623" y="51"/>
                    <a:pt x="630" y="51"/>
                  </a:cubicBezTo>
                  <a:cubicBezTo>
                    <a:pt x="637" y="51"/>
                    <a:pt x="637" y="46"/>
                    <a:pt x="635" y="45"/>
                  </a:cubicBezTo>
                  <a:cubicBezTo>
                    <a:pt x="633" y="45"/>
                    <a:pt x="635" y="42"/>
                    <a:pt x="639" y="36"/>
                  </a:cubicBezTo>
                  <a:cubicBezTo>
                    <a:pt x="643" y="31"/>
                    <a:pt x="627" y="27"/>
                    <a:pt x="627" y="31"/>
                  </a:cubicBezTo>
                  <a:cubicBezTo>
                    <a:pt x="627" y="35"/>
                    <a:pt x="622" y="30"/>
                    <a:pt x="621" y="28"/>
                  </a:cubicBezTo>
                  <a:cubicBezTo>
                    <a:pt x="620" y="25"/>
                    <a:pt x="599" y="30"/>
                    <a:pt x="599" y="32"/>
                  </a:cubicBezTo>
                  <a:close/>
                  <a:moveTo>
                    <a:pt x="480" y="151"/>
                  </a:moveTo>
                  <a:cubicBezTo>
                    <a:pt x="484" y="153"/>
                    <a:pt x="486" y="152"/>
                    <a:pt x="486" y="148"/>
                  </a:cubicBezTo>
                  <a:cubicBezTo>
                    <a:pt x="485" y="144"/>
                    <a:pt x="477" y="149"/>
                    <a:pt x="480" y="151"/>
                  </a:cubicBezTo>
                  <a:close/>
                  <a:moveTo>
                    <a:pt x="580" y="9"/>
                  </a:moveTo>
                  <a:cubicBezTo>
                    <a:pt x="581" y="5"/>
                    <a:pt x="565" y="7"/>
                    <a:pt x="569" y="10"/>
                  </a:cubicBezTo>
                  <a:cubicBezTo>
                    <a:pt x="571" y="11"/>
                    <a:pt x="579" y="12"/>
                    <a:pt x="580" y="9"/>
                  </a:cubicBezTo>
                  <a:close/>
                  <a:moveTo>
                    <a:pt x="1280" y="181"/>
                  </a:moveTo>
                  <a:cubicBezTo>
                    <a:pt x="1284" y="184"/>
                    <a:pt x="1287" y="178"/>
                    <a:pt x="1291" y="181"/>
                  </a:cubicBezTo>
                  <a:cubicBezTo>
                    <a:pt x="1295" y="184"/>
                    <a:pt x="1304" y="180"/>
                    <a:pt x="1308" y="179"/>
                  </a:cubicBezTo>
                  <a:cubicBezTo>
                    <a:pt x="1312" y="178"/>
                    <a:pt x="1310" y="174"/>
                    <a:pt x="1299" y="172"/>
                  </a:cubicBezTo>
                  <a:cubicBezTo>
                    <a:pt x="1288" y="171"/>
                    <a:pt x="1275" y="179"/>
                    <a:pt x="1280" y="181"/>
                  </a:cubicBezTo>
                  <a:close/>
                  <a:moveTo>
                    <a:pt x="636" y="66"/>
                  </a:moveTo>
                  <a:cubicBezTo>
                    <a:pt x="639" y="68"/>
                    <a:pt x="650" y="63"/>
                    <a:pt x="657" y="64"/>
                  </a:cubicBezTo>
                  <a:cubicBezTo>
                    <a:pt x="664" y="64"/>
                    <a:pt x="684" y="58"/>
                    <a:pt x="684" y="54"/>
                  </a:cubicBezTo>
                  <a:cubicBezTo>
                    <a:pt x="685" y="51"/>
                    <a:pt x="677" y="51"/>
                    <a:pt x="674" y="47"/>
                  </a:cubicBezTo>
                  <a:cubicBezTo>
                    <a:pt x="671" y="44"/>
                    <a:pt x="664" y="47"/>
                    <a:pt x="662" y="50"/>
                  </a:cubicBezTo>
                  <a:cubicBezTo>
                    <a:pt x="661" y="53"/>
                    <a:pt x="659" y="50"/>
                    <a:pt x="663" y="46"/>
                  </a:cubicBezTo>
                  <a:cubicBezTo>
                    <a:pt x="668" y="41"/>
                    <a:pt x="659" y="37"/>
                    <a:pt x="659" y="40"/>
                  </a:cubicBezTo>
                  <a:cubicBezTo>
                    <a:pt x="658" y="43"/>
                    <a:pt x="650" y="41"/>
                    <a:pt x="650" y="43"/>
                  </a:cubicBezTo>
                  <a:cubicBezTo>
                    <a:pt x="650" y="46"/>
                    <a:pt x="647" y="47"/>
                    <a:pt x="647" y="50"/>
                  </a:cubicBezTo>
                  <a:cubicBezTo>
                    <a:pt x="647" y="52"/>
                    <a:pt x="641" y="48"/>
                    <a:pt x="641" y="54"/>
                  </a:cubicBezTo>
                  <a:cubicBezTo>
                    <a:pt x="641" y="60"/>
                    <a:pt x="632" y="64"/>
                    <a:pt x="636" y="66"/>
                  </a:cubicBezTo>
                  <a:close/>
                  <a:moveTo>
                    <a:pt x="942" y="115"/>
                  </a:moveTo>
                  <a:cubicBezTo>
                    <a:pt x="946" y="116"/>
                    <a:pt x="947" y="118"/>
                    <a:pt x="949" y="120"/>
                  </a:cubicBezTo>
                  <a:cubicBezTo>
                    <a:pt x="951" y="122"/>
                    <a:pt x="958" y="119"/>
                    <a:pt x="961" y="118"/>
                  </a:cubicBezTo>
                  <a:cubicBezTo>
                    <a:pt x="963" y="117"/>
                    <a:pt x="964" y="122"/>
                    <a:pt x="968" y="120"/>
                  </a:cubicBezTo>
                  <a:cubicBezTo>
                    <a:pt x="973" y="117"/>
                    <a:pt x="977" y="118"/>
                    <a:pt x="982" y="118"/>
                  </a:cubicBezTo>
                  <a:cubicBezTo>
                    <a:pt x="988" y="118"/>
                    <a:pt x="981" y="112"/>
                    <a:pt x="982" y="109"/>
                  </a:cubicBezTo>
                  <a:cubicBezTo>
                    <a:pt x="982" y="106"/>
                    <a:pt x="988" y="108"/>
                    <a:pt x="986" y="110"/>
                  </a:cubicBezTo>
                  <a:cubicBezTo>
                    <a:pt x="984" y="113"/>
                    <a:pt x="989" y="118"/>
                    <a:pt x="996" y="118"/>
                  </a:cubicBezTo>
                  <a:cubicBezTo>
                    <a:pt x="1004" y="117"/>
                    <a:pt x="998" y="112"/>
                    <a:pt x="1002" y="111"/>
                  </a:cubicBezTo>
                  <a:cubicBezTo>
                    <a:pt x="1006" y="109"/>
                    <a:pt x="1006" y="107"/>
                    <a:pt x="1000" y="104"/>
                  </a:cubicBezTo>
                  <a:cubicBezTo>
                    <a:pt x="995" y="101"/>
                    <a:pt x="987" y="103"/>
                    <a:pt x="983" y="101"/>
                  </a:cubicBezTo>
                  <a:cubicBezTo>
                    <a:pt x="978" y="98"/>
                    <a:pt x="972" y="98"/>
                    <a:pt x="971" y="103"/>
                  </a:cubicBezTo>
                  <a:cubicBezTo>
                    <a:pt x="971" y="109"/>
                    <a:pt x="961" y="98"/>
                    <a:pt x="956" y="96"/>
                  </a:cubicBezTo>
                  <a:cubicBezTo>
                    <a:pt x="951" y="94"/>
                    <a:pt x="934" y="111"/>
                    <a:pt x="942" y="115"/>
                  </a:cubicBezTo>
                  <a:close/>
                  <a:moveTo>
                    <a:pt x="992" y="145"/>
                  </a:moveTo>
                  <a:cubicBezTo>
                    <a:pt x="996" y="144"/>
                    <a:pt x="989" y="136"/>
                    <a:pt x="981" y="135"/>
                  </a:cubicBezTo>
                  <a:cubicBezTo>
                    <a:pt x="974" y="134"/>
                    <a:pt x="967" y="140"/>
                    <a:pt x="968" y="141"/>
                  </a:cubicBezTo>
                  <a:cubicBezTo>
                    <a:pt x="970" y="145"/>
                    <a:pt x="988" y="146"/>
                    <a:pt x="992" y="145"/>
                  </a:cubicBezTo>
                  <a:close/>
                  <a:moveTo>
                    <a:pt x="973" y="130"/>
                  </a:moveTo>
                  <a:cubicBezTo>
                    <a:pt x="973" y="126"/>
                    <a:pt x="960" y="131"/>
                    <a:pt x="965" y="133"/>
                  </a:cubicBezTo>
                  <a:cubicBezTo>
                    <a:pt x="968" y="134"/>
                    <a:pt x="973" y="133"/>
                    <a:pt x="973" y="130"/>
                  </a:cubicBezTo>
                  <a:close/>
                  <a:moveTo>
                    <a:pt x="1014" y="115"/>
                  </a:moveTo>
                  <a:cubicBezTo>
                    <a:pt x="1020" y="115"/>
                    <a:pt x="1023" y="120"/>
                    <a:pt x="1034" y="121"/>
                  </a:cubicBezTo>
                  <a:cubicBezTo>
                    <a:pt x="1045" y="122"/>
                    <a:pt x="1053" y="120"/>
                    <a:pt x="1053" y="117"/>
                  </a:cubicBezTo>
                  <a:cubicBezTo>
                    <a:pt x="1053" y="115"/>
                    <a:pt x="1043" y="111"/>
                    <a:pt x="1040" y="113"/>
                  </a:cubicBezTo>
                  <a:cubicBezTo>
                    <a:pt x="1037" y="115"/>
                    <a:pt x="1035" y="110"/>
                    <a:pt x="1031" y="111"/>
                  </a:cubicBezTo>
                  <a:cubicBezTo>
                    <a:pt x="1027" y="113"/>
                    <a:pt x="1022" y="112"/>
                    <a:pt x="1020" y="109"/>
                  </a:cubicBezTo>
                  <a:cubicBezTo>
                    <a:pt x="1018" y="106"/>
                    <a:pt x="1011" y="114"/>
                    <a:pt x="1014" y="115"/>
                  </a:cubicBezTo>
                  <a:close/>
                  <a:moveTo>
                    <a:pt x="220" y="18"/>
                  </a:moveTo>
                  <a:cubicBezTo>
                    <a:pt x="225" y="13"/>
                    <a:pt x="232" y="18"/>
                    <a:pt x="233" y="15"/>
                  </a:cubicBezTo>
                  <a:cubicBezTo>
                    <a:pt x="234" y="13"/>
                    <a:pt x="223" y="12"/>
                    <a:pt x="219" y="14"/>
                  </a:cubicBezTo>
                  <a:cubicBezTo>
                    <a:pt x="215" y="17"/>
                    <a:pt x="206" y="15"/>
                    <a:pt x="207" y="18"/>
                  </a:cubicBezTo>
                  <a:cubicBezTo>
                    <a:pt x="207" y="19"/>
                    <a:pt x="214" y="23"/>
                    <a:pt x="220" y="18"/>
                  </a:cubicBezTo>
                  <a:close/>
                  <a:moveTo>
                    <a:pt x="990" y="420"/>
                  </a:moveTo>
                  <a:cubicBezTo>
                    <a:pt x="987" y="413"/>
                    <a:pt x="994" y="406"/>
                    <a:pt x="989" y="403"/>
                  </a:cubicBezTo>
                  <a:cubicBezTo>
                    <a:pt x="984" y="399"/>
                    <a:pt x="986" y="392"/>
                    <a:pt x="984" y="393"/>
                  </a:cubicBezTo>
                  <a:cubicBezTo>
                    <a:pt x="981" y="395"/>
                    <a:pt x="984" y="401"/>
                    <a:pt x="980" y="402"/>
                  </a:cubicBezTo>
                  <a:cubicBezTo>
                    <a:pt x="976" y="402"/>
                    <a:pt x="980" y="406"/>
                    <a:pt x="978" y="410"/>
                  </a:cubicBezTo>
                  <a:cubicBezTo>
                    <a:pt x="977" y="415"/>
                    <a:pt x="979" y="422"/>
                    <a:pt x="981" y="426"/>
                  </a:cubicBezTo>
                  <a:cubicBezTo>
                    <a:pt x="983" y="431"/>
                    <a:pt x="978" y="453"/>
                    <a:pt x="980" y="457"/>
                  </a:cubicBezTo>
                  <a:cubicBezTo>
                    <a:pt x="982" y="461"/>
                    <a:pt x="977" y="478"/>
                    <a:pt x="979" y="480"/>
                  </a:cubicBezTo>
                  <a:cubicBezTo>
                    <a:pt x="982" y="483"/>
                    <a:pt x="980" y="475"/>
                    <a:pt x="984" y="475"/>
                  </a:cubicBezTo>
                  <a:cubicBezTo>
                    <a:pt x="988" y="474"/>
                    <a:pt x="988" y="479"/>
                    <a:pt x="991" y="481"/>
                  </a:cubicBezTo>
                  <a:cubicBezTo>
                    <a:pt x="994" y="482"/>
                    <a:pt x="992" y="473"/>
                    <a:pt x="990" y="473"/>
                  </a:cubicBezTo>
                  <a:cubicBezTo>
                    <a:pt x="987" y="474"/>
                    <a:pt x="985" y="468"/>
                    <a:pt x="984" y="464"/>
                  </a:cubicBezTo>
                  <a:cubicBezTo>
                    <a:pt x="983" y="460"/>
                    <a:pt x="986" y="456"/>
                    <a:pt x="986" y="451"/>
                  </a:cubicBezTo>
                  <a:cubicBezTo>
                    <a:pt x="986" y="446"/>
                    <a:pt x="992" y="446"/>
                    <a:pt x="996" y="450"/>
                  </a:cubicBezTo>
                  <a:cubicBezTo>
                    <a:pt x="1000" y="453"/>
                    <a:pt x="1000" y="451"/>
                    <a:pt x="999" y="448"/>
                  </a:cubicBezTo>
                  <a:cubicBezTo>
                    <a:pt x="997" y="446"/>
                    <a:pt x="993" y="427"/>
                    <a:pt x="990" y="420"/>
                  </a:cubicBezTo>
                  <a:close/>
                  <a:moveTo>
                    <a:pt x="242" y="16"/>
                  </a:moveTo>
                  <a:cubicBezTo>
                    <a:pt x="246" y="18"/>
                    <a:pt x="233" y="18"/>
                    <a:pt x="231" y="20"/>
                  </a:cubicBezTo>
                  <a:cubicBezTo>
                    <a:pt x="230" y="22"/>
                    <a:pt x="222" y="21"/>
                    <a:pt x="224" y="24"/>
                  </a:cubicBezTo>
                  <a:cubicBezTo>
                    <a:pt x="225" y="27"/>
                    <a:pt x="237" y="27"/>
                    <a:pt x="237" y="25"/>
                  </a:cubicBezTo>
                  <a:cubicBezTo>
                    <a:pt x="237" y="23"/>
                    <a:pt x="243" y="25"/>
                    <a:pt x="243" y="23"/>
                  </a:cubicBezTo>
                  <a:cubicBezTo>
                    <a:pt x="244" y="20"/>
                    <a:pt x="246" y="18"/>
                    <a:pt x="253" y="18"/>
                  </a:cubicBezTo>
                  <a:cubicBezTo>
                    <a:pt x="260" y="17"/>
                    <a:pt x="260" y="15"/>
                    <a:pt x="253" y="12"/>
                  </a:cubicBezTo>
                  <a:cubicBezTo>
                    <a:pt x="247" y="9"/>
                    <a:pt x="239" y="13"/>
                    <a:pt x="242" y="16"/>
                  </a:cubicBezTo>
                  <a:close/>
                  <a:moveTo>
                    <a:pt x="232" y="208"/>
                  </a:moveTo>
                  <a:cubicBezTo>
                    <a:pt x="238" y="214"/>
                    <a:pt x="244" y="205"/>
                    <a:pt x="247" y="205"/>
                  </a:cubicBezTo>
                  <a:cubicBezTo>
                    <a:pt x="250" y="204"/>
                    <a:pt x="245" y="201"/>
                    <a:pt x="240" y="200"/>
                  </a:cubicBezTo>
                  <a:cubicBezTo>
                    <a:pt x="235" y="198"/>
                    <a:pt x="227" y="204"/>
                    <a:pt x="232" y="208"/>
                  </a:cubicBezTo>
                  <a:close/>
                  <a:moveTo>
                    <a:pt x="1371" y="249"/>
                  </a:moveTo>
                  <a:cubicBezTo>
                    <a:pt x="1369" y="248"/>
                    <a:pt x="1361" y="243"/>
                    <a:pt x="1359" y="240"/>
                  </a:cubicBezTo>
                  <a:cubicBezTo>
                    <a:pt x="1357" y="237"/>
                    <a:pt x="1348" y="236"/>
                    <a:pt x="1348" y="237"/>
                  </a:cubicBezTo>
                  <a:cubicBezTo>
                    <a:pt x="1348" y="239"/>
                    <a:pt x="1345" y="237"/>
                    <a:pt x="1344" y="236"/>
                  </a:cubicBezTo>
                  <a:cubicBezTo>
                    <a:pt x="1344" y="234"/>
                    <a:pt x="1334" y="234"/>
                    <a:pt x="1334" y="235"/>
                  </a:cubicBezTo>
                  <a:cubicBezTo>
                    <a:pt x="1334" y="237"/>
                    <a:pt x="1336" y="237"/>
                    <a:pt x="1338" y="239"/>
                  </a:cubicBezTo>
                  <a:cubicBezTo>
                    <a:pt x="1339" y="241"/>
                    <a:pt x="1336" y="242"/>
                    <a:pt x="1337" y="244"/>
                  </a:cubicBezTo>
                  <a:cubicBezTo>
                    <a:pt x="1337" y="246"/>
                    <a:pt x="1333" y="243"/>
                    <a:pt x="1331" y="242"/>
                  </a:cubicBezTo>
                  <a:cubicBezTo>
                    <a:pt x="1330" y="241"/>
                    <a:pt x="1331" y="236"/>
                    <a:pt x="1331" y="234"/>
                  </a:cubicBezTo>
                  <a:cubicBezTo>
                    <a:pt x="1332" y="231"/>
                    <a:pt x="1328" y="232"/>
                    <a:pt x="1328" y="230"/>
                  </a:cubicBezTo>
                  <a:cubicBezTo>
                    <a:pt x="1328" y="227"/>
                    <a:pt x="1317" y="222"/>
                    <a:pt x="1312" y="220"/>
                  </a:cubicBezTo>
                  <a:cubicBezTo>
                    <a:pt x="1308" y="218"/>
                    <a:pt x="1302" y="217"/>
                    <a:pt x="1300" y="214"/>
                  </a:cubicBezTo>
                  <a:cubicBezTo>
                    <a:pt x="1299" y="212"/>
                    <a:pt x="1291" y="212"/>
                    <a:pt x="1288" y="209"/>
                  </a:cubicBezTo>
                  <a:cubicBezTo>
                    <a:pt x="1285" y="205"/>
                    <a:pt x="1271" y="200"/>
                    <a:pt x="1265" y="199"/>
                  </a:cubicBezTo>
                  <a:cubicBezTo>
                    <a:pt x="1259" y="199"/>
                    <a:pt x="1261" y="196"/>
                    <a:pt x="1258" y="196"/>
                  </a:cubicBezTo>
                  <a:cubicBezTo>
                    <a:pt x="1255" y="197"/>
                    <a:pt x="1243" y="196"/>
                    <a:pt x="1239" y="196"/>
                  </a:cubicBezTo>
                  <a:cubicBezTo>
                    <a:pt x="1235" y="195"/>
                    <a:pt x="1234" y="198"/>
                    <a:pt x="1232" y="197"/>
                  </a:cubicBezTo>
                  <a:cubicBezTo>
                    <a:pt x="1229" y="196"/>
                    <a:pt x="1215" y="191"/>
                    <a:pt x="1213" y="192"/>
                  </a:cubicBezTo>
                  <a:cubicBezTo>
                    <a:pt x="1211" y="194"/>
                    <a:pt x="1212" y="197"/>
                    <a:pt x="1210" y="198"/>
                  </a:cubicBezTo>
                  <a:cubicBezTo>
                    <a:pt x="1209" y="198"/>
                    <a:pt x="1210" y="200"/>
                    <a:pt x="1214" y="204"/>
                  </a:cubicBezTo>
                  <a:cubicBezTo>
                    <a:pt x="1218" y="208"/>
                    <a:pt x="1216" y="210"/>
                    <a:pt x="1212" y="212"/>
                  </a:cubicBezTo>
                  <a:cubicBezTo>
                    <a:pt x="1209" y="213"/>
                    <a:pt x="1203" y="210"/>
                    <a:pt x="1201" y="208"/>
                  </a:cubicBezTo>
                  <a:cubicBezTo>
                    <a:pt x="1200" y="205"/>
                    <a:pt x="1195" y="206"/>
                    <a:pt x="1193" y="203"/>
                  </a:cubicBezTo>
                  <a:cubicBezTo>
                    <a:pt x="1192" y="199"/>
                    <a:pt x="1195" y="198"/>
                    <a:pt x="1197" y="200"/>
                  </a:cubicBezTo>
                  <a:cubicBezTo>
                    <a:pt x="1200" y="202"/>
                    <a:pt x="1203" y="201"/>
                    <a:pt x="1203" y="198"/>
                  </a:cubicBezTo>
                  <a:cubicBezTo>
                    <a:pt x="1204" y="196"/>
                    <a:pt x="1197" y="194"/>
                    <a:pt x="1193" y="194"/>
                  </a:cubicBezTo>
                  <a:cubicBezTo>
                    <a:pt x="1189" y="194"/>
                    <a:pt x="1187" y="199"/>
                    <a:pt x="1184" y="201"/>
                  </a:cubicBezTo>
                  <a:cubicBezTo>
                    <a:pt x="1180" y="204"/>
                    <a:pt x="1165" y="201"/>
                    <a:pt x="1164" y="199"/>
                  </a:cubicBezTo>
                  <a:cubicBezTo>
                    <a:pt x="1162" y="198"/>
                    <a:pt x="1141" y="199"/>
                    <a:pt x="1139" y="201"/>
                  </a:cubicBezTo>
                  <a:cubicBezTo>
                    <a:pt x="1137" y="202"/>
                    <a:pt x="1139" y="208"/>
                    <a:pt x="1138" y="208"/>
                  </a:cubicBezTo>
                  <a:cubicBezTo>
                    <a:pt x="1137" y="209"/>
                    <a:pt x="1135" y="202"/>
                    <a:pt x="1135" y="200"/>
                  </a:cubicBezTo>
                  <a:cubicBezTo>
                    <a:pt x="1135" y="199"/>
                    <a:pt x="1133" y="198"/>
                    <a:pt x="1129" y="198"/>
                  </a:cubicBezTo>
                  <a:cubicBezTo>
                    <a:pt x="1126" y="198"/>
                    <a:pt x="1123" y="198"/>
                    <a:pt x="1125" y="196"/>
                  </a:cubicBezTo>
                  <a:cubicBezTo>
                    <a:pt x="1127" y="195"/>
                    <a:pt x="1124" y="193"/>
                    <a:pt x="1126" y="191"/>
                  </a:cubicBezTo>
                  <a:cubicBezTo>
                    <a:pt x="1129" y="189"/>
                    <a:pt x="1121" y="183"/>
                    <a:pt x="1113" y="180"/>
                  </a:cubicBezTo>
                  <a:cubicBezTo>
                    <a:pt x="1106" y="177"/>
                    <a:pt x="1088" y="179"/>
                    <a:pt x="1083" y="180"/>
                  </a:cubicBezTo>
                  <a:cubicBezTo>
                    <a:pt x="1078" y="181"/>
                    <a:pt x="1069" y="181"/>
                    <a:pt x="1064" y="181"/>
                  </a:cubicBezTo>
                  <a:cubicBezTo>
                    <a:pt x="1060" y="181"/>
                    <a:pt x="1063" y="179"/>
                    <a:pt x="1062" y="177"/>
                  </a:cubicBezTo>
                  <a:cubicBezTo>
                    <a:pt x="1061" y="175"/>
                    <a:pt x="1053" y="172"/>
                    <a:pt x="1052" y="174"/>
                  </a:cubicBezTo>
                  <a:cubicBezTo>
                    <a:pt x="1051" y="176"/>
                    <a:pt x="1049" y="174"/>
                    <a:pt x="1049" y="173"/>
                  </a:cubicBezTo>
                  <a:cubicBezTo>
                    <a:pt x="1049" y="172"/>
                    <a:pt x="1042" y="169"/>
                    <a:pt x="1039" y="170"/>
                  </a:cubicBezTo>
                  <a:cubicBezTo>
                    <a:pt x="1036" y="170"/>
                    <a:pt x="1035" y="167"/>
                    <a:pt x="1038" y="167"/>
                  </a:cubicBezTo>
                  <a:cubicBezTo>
                    <a:pt x="1041" y="167"/>
                    <a:pt x="1047" y="168"/>
                    <a:pt x="1044" y="164"/>
                  </a:cubicBezTo>
                  <a:cubicBezTo>
                    <a:pt x="1042" y="160"/>
                    <a:pt x="1020" y="159"/>
                    <a:pt x="1018" y="160"/>
                  </a:cubicBezTo>
                  <a:cubicBezTo>
                    <a:pt x="1016" y="160"/>
                    <a:pt x="1018" y="163"/>
                    <a:pt x="1014" y="167"/>
                  </a:cubicBezTo>
                  <a:cubicBezTo>
                    <a:pt x="1009" y="172"/>
                    <a:pt x="1005" y="169"/>
                    <a:pt x="1005" y="167"/>
                  </a:cubicBezTo>
                  <a:cubicBezTo>
                    <a:pt x="1006" y="165"/>
                    <a:pt x="1011" y="165"/>
                    <a:pt x="1011" y="163"/>
                  </a:cubicBezTo>
                  <a:cubicBezTo>
                    <a:pt x="1011" y="161"/>
                    <a:pt x="1004" y="162"/>
                    <a:pt x="1002" y="160"/>
                  </a:cubicBezTo>
                  <a:cubicBezTo>
                    <a:pt x="1001" y="158"/>
                    <a:pt x="1004" y="157"/>
                    <a:pt x="1007" y="158"/>
                  </a:cubicBezTo>
                  <a:cubicBezTo>
                    <a:pt x="1010" y="159"/>
                    <a:pt x="1015" y="159"/>
                    <a:pt x="1015" y="158"/>
                  </a:cubicBezTo>
                  <a:cubicBezTo>
                    <a:pt x="1015" y="157"/>
                    <a:pt x="1012" y="156"/>
                    <a:pt x="1007" y="156"/>
                  </a:cubicBezTo>
                  <a:cubicBezTo>
                    <a:pt x="1003" y="155"/>
                    <a:pt x="991" y="152"/>
                    <a:pt x="985" y="153"/>
                  </a:cubicBezTo>
                  <a:cubicBezTo>
                    <a:pt x="979" y="153"/>
                    <a:pt x="976" y="150"/>
                    <a:pt x="973" y="150"/>
                  </a:cubicBezTo>
                  <a:cubicBezTo>
                    <a:pt x="969" y="150"/>
                    <a:pt x="969" y="152"/>
                    <a:pt x="971" y="154"/>
                  </a:cubicBezTo>
                  <a:cubicBezTo>
                    <a:pt x="973" y="156"/>
                    <a:pt x="968" y="157"/>
                    <a:pt x="964" y="156"/>
                  </a:cubicBezTo>
                  <a:cubicBezTo>
                    <a:pt x="960" y="156"/>
                    <a:pt x="954" y="158"/>
                    <a:pt x="957" y="161"/>
                  </a:cubicBezTo>
                  <a:cubicBezTo>
                    <a:pt x="959" y="164"/>
                    <a:pt x="961" y="160"/>
                    <a:pt x="963" y="161"/>
                  </a:cubicBezTo>
                  <a:cubicBezTo>
                    <a:pt x="965" y="162"/>
                    <a:pt x="958" y="164"/>
                    <a:pt x="961" y="166"/>
                  </a:cubicBezTo>
                  <a:cubicBezTo>
                    <a:pt x="964" y="167"/>
                    <a:pt x="963" y="170"/>
                    <a:pt x="963" y="171"/>
                  </a:cubicBezTo>
                  <a:cubicBezTo>
                    <a:pt x="963" y="173"/>
                    <a:pt x="959" y="173"/>
                    <a:pt x="957" y="171"/>
                  </a:cubicBezTo>
                  <a:cubicBezTo>
                    <a:pt x="955" y="169"/>
                    <a:pt x="952" y="171"/>
                    <a:pt x="949" y="171"/>
                  </a:cubicBezTo>
                  <a:cubicBezTo>
                    <a:pt x="946" y="170"/>
                    <a:pt x="943" y="172"/>
                    <a:pt x="947" y="172"/>
                  </a:cubicBezTo>
                  <a:cubicBezTo>
                    <a:pt x="950" y="173"/>
                    <a:pt x="952" y="175"/>
                    <a:pt x="947" y="176"/>
                  </a:cubicBezTo>
                  <a:cubicBezTo>
                    <a:pt x="942" y="176"/>
                    <a:pt x="943" y="171"/>
                    <a:pt x="940" y="172"/>
                  </a:cubicBezTo>
                  <a:cubicBezTo>
                    <a:pt x="938" y="172"/>
                    <a:pt x="931" y="170"/>
                    <a:pt x="928" y="170"/>
                  </a:cubicBezTo>
                  <a:cubicBezTo>
                    <a:pt x="925" y="170"/>
                    <a:pt x="923" y="172"/>
                    <a:pt x="919" y="173"/>
                  </a:cubicBezTo>
                  <a:cubicBezTo>
                    <a:pt x="914" y="173"/>
                    <a:pt x="908" y="171"/>
                    <a:pt x="907" y="168"/>
                  </a:cubicBezTo>
                  <a:cubicBezTo>
                    <a:pt x="905" y="166"/>
                    <a:pt x="904" y="165"/>
                    <a:pt x="902" y="168"/>
                  </a:cubicBezTo>
                  <a:cubicBezTo>
                    <a:pt x="900" y="171"/>
                    <a:pt x="900" y="176"/>
                    <a:pt x="898" y="176"/>
                  </a:cubicBezTo>
                  <a:cubicBezTo>
                    <a:pt x="896" y="176"/>
                    <a:pt x="895" y="181"/>
                    <a:pt x="893" y="182"/>
                  </a:cubicBezTo>
                  <a:cubicBezTo>
                    <a:pt x="891" y="184"/>
                    <a:pt x="890" y="181"/>
                    <a:pt x="888" y="181"/>
                  </a:cubicBezTo>
                  <a:cubicBezTo>
                    <a:pt x="885" y="181"/>
                    <a:pt x="876" y="172"/>
                    <a:pt x="876" y="170"/>
                  </a:cubicBezTo>
                  <a:cubicBezTo>
                    <a:pt x="875" y="167"/>
                    <a:pt x="870" y="163"/>
                    <a:pt x="868" y="162"/>
                  </a:cubicBezTo>
                  <a:cubicBezTo>
                    <a:pt x="867" y="161"/>
                    <a:pt x="870" y="160"/>
                    <a:pt x="872" y="162"/>
                  </a:cubicBezTo>
                  <a:cubicBezTo>
                    <a:pt x="873" y="163"/>
                    <a:pt x="876" y="163"/>
                    <a:pt x="877" y="162"/>
                  </a:cubicBezTo>
                  <a:cubicBezTo>
                    <a:pt x="879" y="162"/>
                    <a:pt x="879" y="157"/>
                    <a:pt x="876" y="157"/>
                  </a:cubicBezTo>
                  <a:cubicBezTo>
                    <a:pt x="873" y="157"/>
                    <a:pt x="874" y="154"/>
                    <a:pt x="875" y="154"/>
                  </a:cubicBezTo>
                  <a:cubicBezTo>
                    <a:pt x="877" y="153"/>
                    <a:pt x="872" y="149"/>
                    <a:pt x="874" y="148"/>
                  </a:cubicBezTo>
                  <a:cubicBezTo>
                    <a:pt x="876" y="148"/>
                    <a:pt x="875" y="146"/>
                    <a:pt x="872" y="145"/>
                  </a:cubicBezTo>
                  <a:cubicBezTo>
                    <a:pt x="870" y="145"/>
                    <a:pt x="867" y="143"/>
                    <a:pt x="867" y="142"/>
                  </a:cubicBezTo>
                  <a:cubicBezTo>
                    <a:pt x="867" y="140"/>
                    <a:pt x="856" y="140"/>
                    <a:pt x="856" y="142"/>
                  </a:cubicBezTo>
                  <a:cubicBezTo>
                    <a:pt x="857" y="144"/>
                    <a:pt x="852" y="143"/>
                    <a:pt x="853" y="141"/>
                  </a:cubicBezTo>
                  <a:cubicBezTo>
                    <a:pt x="854" y="140"/>
                    <a:pt x="849" y="140"/>
                    <a:pt x="844" y="139"/>
                  </a:cubicBezTo>
                  <a:cubicBezTo>
                    <a:pt x="839" y="137"/>
                    <a:pt x="839" y="134"/>
                    <a:pt x="837" y="134"/>
                  </a:cubicBezTo>
                  <a:cubicBezTo>
                    <a:pt x="835" y="133"/>
                    <a:pt x="836" y="139"/>
                    <a:pt x="833" y="137"/>
                  </a:cubicBezTo>
                  <a:cubicBezTo>
                    <a:pt x="830" y="136"/>
                    <a:pt x="828" y="139"/>
                    <a:pt x="829" y="142"/>
                  </a:cubicBezTo>
                  <a:cubicBezTo>
                    <a:pt x="830" y="145"/>
                    <a:pt x="829" y="145"/>
                    <a:pt x="829" y="148"/>
                  </a:cubicBezTo>
                  <a:cubicBezTo>
                    <a:pt x="829" y="150"/>
                    <a:pt x="827" y="149"/>
                    <a:pt x="824" y="148"/>
                  </a:cubicBezTo>
                  <a:cubicBezTo>
                    <a:pt x="821" y="147"/>
                    <a:pt x="821" y="151"/>
                    <a:pt x="814" y="149"/>
                  </a:cubicBezTo>
                  <a:cubicBezTo>
                    <a:pt x="808" y="147"/>
                    <a:pt x="805" y="149"/>
                    <a:pt x="804" y="147"/>
                  </a:cubicBezTo>
                  <a:cubicBezTo>
                    <a:pt x="802" y="145"/>
                    <a:pt x="800" y="145"/>
                    <a:pt x="800" y="146"/>
                  </a:cubicBezTo>
                  <a:cubicBezTo>
                    <a:pt x="800" y="148"/>
                    <a:pt x="790" y="147"/>
                    <a:pt x="789" y="145"/>
                  </a:cubicBezTo>
                  <a:cubicBezTo>
                    <a:pt x="788" y="142"/>
                    <a:pt x="791" y="142"/>
                    <a:pt x="792" y="141"/>
                  </a:cubicBezTo>
                  <a:cubicBezTo>
                    <a:pt x="794" y="140"/>
                    <a:pt x="790" y="139"/>
                    <a:pt x="785" y="140"/>
                  </a:cubicBezTo>
                  <a:cubicBezTo>
                    <a:pt x="779" y="140"/>
                    <a:pt x="776" y="137"/>
                    <a:pt x="770" y="137"/>
                  </a:cubicBezTo>
                  <a:cubicBezTo>
                    <a:pt x="764" y="138"/>
                    <a:pt x="752" y="139"/>
                    <a:pt x="750" y="140"/>
                  </a:cubicBezTo>
                  <a:cubicBezTo>
                    <a:pt x="748" y="141"/>
                    <a:pt x="751" y="144"/>
                    <a:pt x="749" y="144"/>
                  </a:cubicBezTo>
                  <a:cubicBezTo>
                    <a:pt x="746" y="144"/>
                    <a:pt x="748" y="139"/>
                    <a:pt x="747" y="136"/>
                  </a:cubicBezTo>
                  <a:cubicBezTo>
                    <a:pt x="747" y="134"/>
                    <a:pt x="743" y="133"/>
                    <a:pt x="743" y="135"/>
                  </a:cubicBezTo>
                  <a:cubicBezTo>
                    <a:pt x="744" y="137"/>
                    <a:pt x="737" y="138"/>
                    <a:pt x="735" y="137"/>
                  </a:cubicBezTo>
                  <a:cubicBezTo>
                    <a:pt x="733" y="135"/>
                    <a:pt x="730" y="133"/>
                    <a:pt x="726" y="132"/>
                  </a:cubicBezTo>
                  <a:cubicBezTo>
                    <a:pt x="721" y="131"/>
                    <a:pt x="715" y="136"/>
                    <a:pt x="717" y="137"/>
                  </a:cubicBezTo>
                  <a:cubicBezTo>
                    <a:pt x="718" y="139"/>
                    <a:pt x="721" y="137"/>
                    <a:pt x="722" y="138"/>
                  </a:cubicBezTo>
                  <a:cubicBezTo>
                    <a:pt x="722" y="140"/>
                    <a:pt x="712" y="140"/>
                    <a:pt x="712" y="141"/>
                  </a:cubicBezTo>
                  <a:cubicBezTo>
                    <a:pt x="712" y="143"/>
                    <a:pt x="702" y="145"/>
                    <a:pt x="699" y="146"/>
                  </a:cubicBezTo>
                  <a:cubicBezTo>
                    <a:pt x="692" y="147"/>
                    <a:pt x="690" y="147"/>
                    <a:pt x="686" y="150"/>
                  </a:cubicBezTo>
                  <a:cubicBezTo>
                    <a:pt x="683" y="153"/>
                    <a:pt x="685" y="147"/>
                    <a:pt x="688" y="144"/>
                  </a:cubicBezTo>
                  <a:cubicBezTo>
                    <a:pt x="691" y="141"/>
                    <a:pt x="694" y="142"/>
                    <a:pt x="696" y="140"/>
                  </a:cubicBezTo>
                  <a:cubicBezTo>
                    <a:pt x="697" y="138"/>
                    <a:pt x="700" y="138"/>
                    <a:pt x="705" y="137"/>
                  </a:cubicBezTo>
                  <a:cubicBezTo>
                    <a:pt x="709" y="137"/>
                    <a:pt x="709" y="134"/>
                    <a:pt x="711" y="133"/>
                  </a:cubicBezTo>
                  <a:cubicBezTo>
                    <a:pt x="713" y="132"/>
                    <a:pt x="718" y="130"/>
                    <a:pt x="719" y="128"/>
                  </a:cubicBezTo>
                  <a:cubicBezTo>
                    <a:pt x="720" y="126"/>
                    <a:pt x="731" y="122"/>
                    <a:pt x="733" y="122"/>
                  </a:cubicBezTo>
                  <a:cubicBezTo>
                    <a:pt x="735" y="123"/>
                    <a:pt x="736" y="118"/>
                    <a:pt x="737" y="118"/>
                  </a:cubicBezTo>
                  <a:cubicBezTo>
                    <a:pt x="738" y="118"/>
                    <a:pt x="744" y="115"/>
                    <a:pt x="747" y="114"/>
                  </a:cubicBezTo>
                  <a:cubicBezTo>
                    <a:pt x="749" y="113"/>
                    <a:pt x="750" y="111"/>
                    <a:pt x="750" y="109"/>
                  </a:cubicBezTo>
                  <a:cubicBezTo>
                    <a:pt x="750" y="108"/>
                    <a:pt x="747" y="108"/>
                    <a:pt x="747" y="107"/>
                  </a:cubicBezTo>
                  <a:cubicBezTo>
                    <a:pt x="746" y="105"/>
                    <a:pt x="748" y="106"/>
                    <a:pt x="751" y="105"/>
                  </a:cubicBezTo>
                  <a:cubicBezTo>
                    <a:pt x="753" y="104"/>
                    <a:pt x="751" y="101"/>
                    <a:pt x="749" y="102"/>
                  </a:cubicBezTo>
                  <a:cubicBezTo>
                    <a:pt x="747" y="102"/>
                    <a:pt x="750" y="100"/>
                    <a:pt x="748" y="98"/>
                  </a:cubicBezTo>
                  <a:cubicBezTo>
                    <a:pt x="746" y="96"/>
                    <a:pt x="743" y="99"/>
                    <a:pt x="743" y="97"/>
                  </a:cubicBezTo>
                  <a:cubicBezTo>
                    <a:pt x="743" y="94"/>
                    <a:pt x="743" y="92"/>
                    <a:pt x="741" y="90"/>
                  </a:cubicBezTo>
                  <a:cubicBezTo>
                    <a:pt x="740" y="89"/>
                    <a:pt x="737" y="93"/>
                    <a:pt x="734" y="90"/>
                  </a:cubicBezTo>
                  <a:cubicBezTo>
                    <a:pt x="731" y="88"/>
                    <a:pt x="723" y="87"/>
                    <a:pt x="723" y="88"/>
                  </a:cubicBezTo>
                  <a:cubicBezTo>
                    <a:pt x="723" y="89"/>
                    <a:pt x="718" y="86"/>
                    <a:pt x="718" y="87"/>
                  </a:cubicBezTo>
                  <a:cubicBezTo>
                    <a:pt x="717" y="88"/>
                    <a:pt x="710" y="88"/>
                    <a:pt x="708" y="87"/>
                  </a:cubicBezTo>
                  <a:cubicBezTo>
                    <a:pt x="706" y="87"/>
                    <a:pt x="703" y="88"/>
                    <a:pt x="702" y="90"/>
                  </a:cubicBezTo>
                  <a:cubicBezTo>
                    <a:pt x="702" y="93"/>
                    <a:pt x="694" y="92"/>
                    <a:pt x="692" y="91"/>
                  </a:cubicBezTo>
                  <a:cubicBezTo>
                    <a:pt x="691" y="91"/>
                    <a:pt x="698" y="85"/>
                    <a:pt x="698" y="84"/>
                  </a:cubicBezTo>
                  <a:cubicBezTo>
                    <a:pt x="698" y="83"/>
                    <a:pt x="686" y="84"/>
                    <a:pt x="685" y="83"/>
                  </a:cubicBezTo>
                  <a:cubicBezTo>
                    <a:pt x="684" y="82"/>
                    <a:pt x="678" y="81"/>
                    <a:pt x="675" y="81"/>
                  </a:cubicBezTo>
                  <a:cubicBezTo>
                    <a:pt x="673" y="82"/>
                    <a:pt x="675" y="81"/>
                    <a:pt x="678" y="81"/>
                  </a:cubicBezTo>
                  <a:cubicBezTo>
                    <a:pt x="680" y="80"/>
                    <a:pt x="683" y="78"/>
                    <a:pt x="685" y="78"/>
                  </a:cubicBezTo>
                  <a:cubicBezTo>
                    <a:pt x="688" y="77"/>
                    <a:pt x="687" y="76"/>
                    <a:pt x="686" y="75"/>
                  </a:cubicBezTo>
                  <a:cubicBezTo>
                    <a:pt x="685" y="73"/>
                    <a:pt x="682" y="74"/>
                    <a:pt x="679" y="73"/>
                  </a:cubicBezTo>
                  <a:cubicBezTo>
                    <a:pt x="677" y="72"/>
                    <a:pt x="673" y="71"/>
                    <a:pt x="671" y="71"/>
                  </a:cubicBezTo>
                  <a:cubicBezTo>
                    <a:pt x="669" y="71"/>
                    <a:pt x="666" y="72"/>
                    <a:pt x="660" y="73"/>
                  </a:cubicBezTo>
                  <a:cubicBezTo>
                    <a:pt x="655" y="74"/>
                    <a:pt x="654" y="78"/>
                    <a:pt x="652" y="80"/>
                  </a:cubicBezTo>
                  <a:cubicBezTo>
                    <a:pt x="649" y="81"/>
                    <a:pt x="644" y="86"/>
                    <a:pt x="646" y="87"/>
                  </a:cubicBezTo>
                  <a:cubicBezTo>
                    <a:pt x="648" y="87"/>
                    <a:pt x="647" y="89"/>
                    <a:pt x="648" y="90"/>
                  </a:cubicBezTo>
                  <a:cubicBezTo>
                    <a:pt x="648" y="92"/>
                    <a:pt x="646" y="92"/>
                    <a:pt x="643" y="92"/>
                  </a:cubicBezTo>
                  <a:cubicBezTo>
                    <a:pt x="640" y="91"/>
                    <a:pt x="631" y="91"/>
                    <a:pt x="631" y="93"/>
                  </a:cubicBezTo>
                  <a:cubicBezTo>
                    <a:pt x="631" y="95"/>
                    <a:pt x="636" y="96"/>
                    <a:pt x="636" y="97"/>
                  </a:cubicBezTo>
                  <a:cubicBezTo>
                    <a:pt x="636" y="98"/>
                    <a:pt x="632" y="97"/>
                    <a:pt x="630" y="96"/>
                  </a:cubicBezTo>
                  <a:cubicBezTo>
                    <a:pt x="628" y="95"/>
                    <a:pt x="624" y="96"/>
                    <a:pt x="623" y="98"/>
                  </a:cubicBezTo>
                  <a:cubicBezTo>
                    <a:pt x="622" y="100"/>
                    <a:pt x="619" y="99"/>
                    <a:pt x="618" y="99"/>
                  </a:cubicBezTo>
                  <a:cubicBezTo>
                    <a:pt x="617" y="98"/>
                    <a:pt x="614" y="100"/>
                    <a:pt x="613" y="99"/>
                  </a:cubicBezTo>
                  <a:cubicBezTo>
                    <a:pt x="611" y="98"/>
                    <a:pt x="616" y="96"/>
                    <a:pt x="615" y="95"/>
                  </a:cubicBezTo>
                  <a:cubicBezTo>
                    <a:pt x="614" y="93"/>
                    <a:pt x="608" y="94"/>
                    <a:pt x="607" y="97"/>
                  </a:cubicBezTo>
                  <a:cubicBezTo>
                    <a:pt x="607" y="99"/>
                    <a:pt x="603" y="95"/>
                    <a:pt x="602" y="96"/>
                  </a:cubicBezTo>
                  <a:cubicBezTo>
                    <a:pt x="601" y="96"/>
                    <a:pt x="599" y="97"/>
                    <a:pt x="597" y="98"/>
                  </a:cubicBezTo>
                  <a:cubicBezTo>
                    <a:pt x="594" y="99"/>
                    <a:pt x="590" y="97"/>
                    <a:pt x="589" y="99"/>
                  </a:cubicBezTo>
                  <a:cubicBezTo>
                    <a:pt x="588" y="101"/>
                    <a:pt x="594" y="102"/>
                    <a:pt x="594" y="102"/>
                  </a:cubicBezTo>
                  <a:cubicBezTo>
                    <a:pt x="594" y="103"/>
                    <a:pt x="581" y="103"/>
                    <a:pt x="580" y="104"/>
                  </a:cubicBezTo>
                  <a:cubicBezTo>
                    <a:pt x="580" y="106"/>
                    <a:pt x="576" y="106"/>
                    <a:pt x="570" y="106"/>
                  </a:cubicBezTo>
                  <a:cubicBezTo>
                    <a:pt x="565" y="106"/>
                    <a:pt x="567" y="109"/>
                    <a:pt x="563" y="109"/>
                  </a:cubicBezTo>
                  <a:cubicBezTo>
                    <a:pt x="559" y="110"/>
                    <a:pt x="557" y="110"/>
                    <a:pt x="555" y="113"/>
                  </a:cubicBezTo>
                  <a:cubicBezTo>
                    <a:pt x="554" y="115"/>
                    <a:pt x="550" y="115"/>
                    <a:pt x="549" y="113"/>
                  </a:cubicBezTo>
                  <a:cubicBezTo>
                    <a:pt x="548" y="112"/>
                    <a:pt x="544" y="114"/>
                    <a:pt x="546" y="114"/>
                  </a:cubicBezTo>
                  <a:cubicBezTo>
                    <a:pt x="548" y="115"/>
                    <a:pt x="546" y="117"/>
                    <a:pt x="545" y="116"/>
                  </a:cubicBezTo>
                  <a:cubicBezTo>
                    <a:pt x="543" y="116"/>
                    <a:pt x="540" y="119"/>
                    <a:pt x="542" y="118"/>
                  </a:cubicBezTo>
                  <a:cubicBezTo>
                    <a:pt x="544" y="118"/>
                    <a:pt x="545" y="120"/>
                    <a:pt x="544" y="121"/>
                  </a:cubicBezTo>
                  <a:cubicBezTo>
                    <a:pt x="543" y="123"/>
                    <a:pt x="538" y="120"/>
                    <a:pt x="537" y="121"/>
                  </a:cubicBezTo>
                  <a:cubicBezTo>
                    <a:pt x="536" y="122"/>
                    <a:pt x="539" y="124"/>
                    <a:pt x="541" y="123"/>
                  </a:cubicBezTo>
                  <a:cubicBezTo>
                    <a:pt x="543" y="123"/>
                    <a:pt x="545" y="125"/>
                    <a:pt x="545" y="126"/>
                  </a:cubicBezTo>
                  <a:cubicBezTo>
                    <a:pt x="545" y="128"/>
                    <a:pt x="540" y="125"/>
                    <a:pt x="539" y="126"/>
                  </a:cubicBezTo>
                  <a:cubicBezTo>
                    <a:pt x="538" y="128"/>
                    <a:pt x="540" y="128"/>
                    <a:pt x="542" y="129"/>
                  </a:cubicBezTo>
                  <a:cubicBezTo>
                    <a:pt x="544" y="129"/>
                    <a:pt x="543" y="130"/>
                    <a:pt x="545" y="131"/>
                  </a:cubicBezTo>
                  <a:cubicBezTo>
                    <a:pt x="545" y="132"/>
                    <a:pt x="545" y="132"/>
                    <a:pt x="545" y="132"/>
                  </a:cubicBezTo>
                  <a:cubicBezTo>
                    <a:pt x="546" y="133"/>
                    <a:pt x="544" y="134"/>
                    <a:pt x="544" y="135"/>
                  </a:cubicBezTo>
                  <a:cubicBezTo>
                    <a:pt x="544" y="137"/>
                    <a:pt x="542" y="137"/>
                    <a:pt x="542" y="136"/>
                  </a:cubicBezTo>
                  <a:cubicBezTo>
                    <a:pt x="542" y="135"/>
                    <a:pt x="536" y="134"/>
                    <a:pt x="534" y="136"/>
                  </a:cubicBezTo>
                  <a:cubicBezTo>
                    <a:pt x="533" y="137"/>
                    <a:pt x="532" y="138"/>
                    <a:pt x="530" y="137"/>
                  </a:cubicBezTo>
                  <a:cubicBezTo>
                    <a:pt x="529" y="135"/>
                    <a:pt x="524" y="137"/>
                    <a:pt x="519" y="137"/>
                  </a:cubicBezTo>
                  <a:cubicBezTo>
                    <a:pt x="513" y="138"/>
                    <a:pt x="501" y="138"/>
                    <a:pt x="498" y="139"/>
                  </a:cubicBezTo>
                  <a:cubicBezTo>
                    <a:pt x="495" y="140"/>
                    <a:pt x="492" y="144"/>
                    <a:pt x="495" y="147"/>
                  </a:cubicBezTo>
                  <a:cubicBezTo>
                    <a:pt x="498" y="150"/>
                    <a:pt x="495" y="151"/>
                    <a:pt x="495" y="153"/>
                  </a:cubicBezTo>
                  <a:cubicBezTo>
                    <a:pt x="495" y="155"/>
                    <a:pt x="502" y="158"/>
                    <a:pt x="506" y="159"/>
                  </a:cubicBezTo>
                  <a:cubicBezTo>
                    <a:pt x="510" y="159"/>
                    <a:pt x="513" y="164"/>
                    <a:pt x="511" y="167"/>
                  </a:cubicBezTo>
                  <a:cubicBezTo>
                    <a:pt x="508" y="169"/>
                    <a:pt x="502" y="166"/>
                    <a:pt x="497" y="162"/>
                  </a:cubicBezTo>
                  <a:cubicBezTo>
                    <a:pt x="492" y="159"/>
                    <a:pt x="482" y="157"/>
                    <a:pt x="479" y="157"/>
                  </a:cubicBezTo>
                  <a:cubicBezTo>
                    <a:pt x="475" y="158"/>
                    <a:pt x="477" y="154"/>
                    <a:pt x="473" y="154"/>
                  </a:cubicBezTo>
                  <a:cubicBezTo>
                    <a:pt x="468" y="155"/>
                    <a:pt x="465" y="159"/>
                    <a:pt x="468" y="159"/>
                  </a:cubicBezTo>
                  <a:cubicBezTo>
                    <a:pt x="471" y="159"/>
                    <a:pt x="472" y="158"/>
                    <a:pt x="471" y="160"/>
                  </a:cubicBezTo>
                  <a:cubicBezTo>
                    <a:pt x="469" y="161"/>
                    <a:pt x="472" y="161"/>
                    <a:pt x="475" y="162"/>
                  </a:cubicBezTo>
                  <a:cubicBezTo>
                    <a:pt x="479" y="164"/>
                    <a:pt x="472" y="166"/>
                    <a:pt x="469" y="164"/>
                  </a:cubicBezTo>
                  <a:cubicBezTo>
                    <a:pt x="465" y="161"/>
                    <a:pt x="461" y="163"/>
                    <a:pt x="460" y="165"/>
                  </a:cubicBezTo>
                  <a:cubicBezTo>
                    <a:pt x="459" y="167"/>
                    <a:pt x="464" y="173"/>
                    <a:pt x="471" y="174"/>
                  </a:cubicBezTo>
                  <a:cubicBezTo>
                    <a:pt x="477" y="175"/>
                    <a:pt x="475" y="177"/>
                    <a:pt x="478" y="178"/>
                  </a:cubicBezTo>
                  <a:cubicBezTo>
                    <a:pt x="481" y="179"/>
                    <a:pt x="479" y="180"/>
                    <a:pt x="477" y="180"/>
                  </a:cubicBezTo>
                  <a:cubicBezTo>
                    <a:pt x="475" y="180"/>
                    <a:pt x="471" y="177"/>
                    <a:pt x="467" y="175"/>
                  </a:cubicBezTo>
                  <a:cubicBezTo>
                    <a:pt x="464" y="174"/>
                    <a:pt x="456" y="176"/>
                    <a:pt x="454" y="174"/>
                  </a:cubicBezTo>
                  <a:cubicBezTo>
                    <a:pt x="452" y="172"/>
                    <a:pt x="455" y="170"/>
                    <a:pt x="453" y="169"/>
                  </a:cubicBezTo>
                  <a:cubicBezTo>
                    <a:pt x="452" y="167"/>
                    <a:pt x="453" y="164"/>
                    <a:pt x="455" y="161"/>
                  </a:cubicBezTo>
                  <a:cubicBezTo>
                    <a:pt x="457" y="158"/>
                    <a:pt x="455" y="152"/>
                    <a:pt x="452" y="151"/>
                  </a:cubicBezTo>
                  <a:cubicBezTo>
                    <a:pt x="449" y="150"/>
                    <a:pt x="449" y="153"/>
                    <a:pt x="450" y="154"/>
                  </a:cubicBezTo>
                  <a:cubicBezTo>
                    <a:pt x="450" y="155"/>
                    <a:pt x="450" y="160"/>
                    <a:pt x="448" y="163"/>
                  </a:cubicBezTo>
                  <a:cubicBezTo>
                    <a:pt x="445" y="166"/>
                    <a:pt x="438" y="166"/>
                    <a:pt x="438" y="168"/>
                  </a:cubicBezTo>
                  <a:cubicBezTo>
                    <a:pt x="438" y="170"/>
                    <a:pt x="433" y="171"/>
                    <a:pt x="435" y="173"/>
                  </a:cubicBezTo>
                  <a:cubicBezTo>
                    <a:pt x="436" y="174"/>
                    <a:pt x="443" y="181"/>
                    <a:pt x="444" y="184"/>
                  </a:cubicBezTo>
                  <a:cubicBezTo>
                    <a:pt x="445" y="186"/>
                    <a:pt x="438" y="193"/>
                    <a:pt x="439" y="197"/>
                  </a:cubicBezTo>
                  <a:cubicBezTo>
                    <a:pt x="440" y="201"/>
                    <a:pt x="438" y="203"/>
                    <a:pt x="440" y="205"/>
                  </a:cubicBezTo>
                  <a:cubicBezTo>
                    <a:pt x="441" y="207"/>
                    <a:pt x="444" y="205"/>
                    <a:pt x="446" y="206"/>
                  </a:cubicBezTo>
                  <a:cubicBezTo>
                    <a:pt x="448" y="207"/>
                    <a:pt x="451" y="205"/>
                    <a:pt x="455" y="204"/>
                  </a:cubicBezTo>
                  <a:cubicBezTo>
                    <a:pt x="460" y="203"/>
                    <a:pt x="468" y="208"/>
                    <a:pt x="471" y="210"/>
                  </a:cubicBezTo>
                  <a:cubicBezTo>
                    <a:pt x="474" y="211"/>
                    <a:pt x="472" y="213"/>
                    <a:pt x="474" y="216"/>
                  </a:cubicBezTo>
                  <a:cubicBezTo>
                    <a:pt x="475" y="218"/>
                    <a:pt x="470" y="218"/>
                    <a:pt x="470" y="222"/>
                  </a:cubicBezTo>
                  <a:cubicBezTo>
                    <a:pt x="470" y="225"/>
                    <a:pt x="479" y="227"/>
                    <a:pt x="479" y="228"/>
                  </a:cubicBezTo>
                  <a:cubicBezTo>
                    <a:pt x="480" y="229"/>
                    <a:pt x="473" y="228"/>
                    <a:pt x="470" y="227"/>
                  </a:cubicBezTo>
                  <a:cubicBezTo>
                    <a:pt x="467" y="226"/>
                    <a:pt x="467" y="223"/>
                    <a:pt x="466" y="222"/>
                  </a:cubicBezTo>
                  <a:cubicBezTo>
                    <a:pt x="466" y="221"/>
                    <a:pt x="468" y="218"/>
                    <a:pt x="468" y="216"/>
                  </a:cubicBezTo>
                  <a:cubicBezTo>
                    <a:pt x="469" y="214"/>
                    <a:pt x="465" y="213"/>
                    <a:pt x="464" y="211"/>
                  </a:cubicBezTo>
                  <a:cubicBezTo>
                    <a:pt x="463" y="210"/>
                    <a:pt x="461" y="207"/>
                    <a:pt x="459" y="208"/>
                  </a:cubicBezTo>
                  <a:cubicBezTo>
                    <a:pt x="457" y="208"/>
                    <a:pt x="449" y="209"/>
                    <a:pt x="447" y="211"/>
                  </a:cubicBezTo>
                  <a:cubicBezTo>
                    <a:pt x="445" y="213"/>
                    <a:pt x="447" y="219"/>
                    <a:pt x="449" y="222"/>
                  </a:cubicBezTo>
                  <a:cubicBezTo>
                    <a:pt x="450" y="225"/>
                    <a:pt x="442" y="229"/>
                    <a:pt x="442" y="232"/>
                  </a:cubicBezTo>
                  <a:cubicBezTo>
                    <a:pt x="442" y="234"/>
                    <a:pt x="439" y="235"/>
                    <a:pt x="436" y="237"/>
                  </a:cubicBezTo>
                  <a:cubicBezTo>
                    <a:pt x="432" y="239"/>
                    <a:pt x="428" y="240"/>
                    <a:pt x="428" y="244"/>
                  </a:cubicBezTo>
                  <a:cubicBezTo>
                    <a:pt x="429" y="247"/>
                    <a:pt x="424" y="245"/>
                    <a:pt x="421" y="244"/>
                  </a:cubicBezTo>
                  <a:cubicBezTo>
                    <a:pt x="419" y="242"/>
                    <a:pt x="416" y="244"/>
                    <a:pt x="412" y="244"/>
                  </a:cubicBezTo>
                  <a:cubicBezTo>
                    <a:pt x="408" y="244"/>
                    <a:pt x="408" y="241"/>
                    <a:pt x="406" y="242"/>
                  </a:cubicBezTo>
                  <a:cubicBezTo>
                    <a:pt x="403" y="243"/>
                    <a:pt x="401" y="241"/>
                    <a:pt x="402" y="239"/>
                  </a:cubicBezTo>
                  <a:cubicBezTo>
                    <a:pt x="402" y="237"/>
                    <a:pt x="406" y="238"/>
                    <a:pt x="406" y="240"/>
                  </a:cubicBezTo>
                  <a:cubicBezTo>
                    <a:pt x="406" y="241"/>
                    <a:pt x="408" y="241"/>
                    <a:pt x="411" y="239"/>
                  </a:cubicBezTo>
                  <a:cubicBezTo>
                    <a:pt x="413" y="238"/>
                    <a:pt x="412" y="241"/>
                    <a:pt x="415" y="241"/>
                  </a:cubicBezTo>
                  <a:cubicBezTo>
                    <a:pt x="419" y="242"/>
                    <a:pt x="417" y="240"/>
                    <a:pt x="419" y="240"/>
                  </a:cubicBezTo>
                  <a:cubicBezTo>
                    <a:pt x="422" y="240"/>
                    <a:pt x="422" y="239"/>
                    <a:pt x="421" y="238"/>
                  </a:cubicBezTo>
                  <a:cubicBezTo>
                    <a:pt x="420" y="237"/>
                    <a:pt x="423" y="236"/>
                    <a:pt x="425" y="235"/>
                  </a:cubicBezTo>
                  <a:cubicBezTo>
                    <a:pt x="427" y="234"/>
                    <a:pt x="426" y="231"/>
                    <a:pt x="427" y="231"/>
                  </a:cubicBezTo>
                  <a:cubicBezTo>
                    <a:pt x="429" y="230"/>
                    <a:pt x="428" y="228"/>
                    <a:pt x="429" y="228"/>
                  </a:cubicBezTo>
                  <a:cubicBezTo>
                    <a:pt x="431" y="228"/>
                    <a:pt x="432" y="225"/>
                    <a:pt x="433" y="225"/>
                  </a:cubicBezTo>
                  <a:cubicBezTo>
                    <a:pt x="435" y="225"/>
                    <a:pt x="436" y="223"/>
                    <a:pt x="435" y="222"/>
                  </a:cubicBezTo>
                  <a:cubicBezTo>
                    <a:pt x="434" y="220"/>
                    <a:pt x="435" y="217"/>
                    <a:pt x="437" y="216"/>
                  </a:cubicBezTo>
                  <a:cubicBezTo>
                    <a:pt x="438" y="216"/>
                    <a:pt x="439" y="214"/>
                    <a:pt x="437" y="213"/>
                  </a:cubicBezTo>
                  <a:cubicBezTo>
                    <a:pt x="436" y="212"/>
                    <a:pt x="431" y="209"/>
                    <a:pt x="431" y="206"/>
                  </a:cubicBezTo>
                  <a:cubicBezTo>
                    <a:pt x="431" y="204"/>
                    <a:pt x="430" y="200"/>
                    <a:pt x="431" y="198"/>
                  </a:cubicBezTo>
                  <a:cubicBezTo>
                    <a:pt x="431" y="196"/>
                    <a:pt x="431" y="193"/>
                    <a:pt x="431" y="191"/>
                  </a:cubicBezTo>
                  <a:cubicBezTo>
                    <a:pt x="430" y="188"/>
                    <a:pt x="432" y="186"/>
                    <a:pt x="433" y="182"/>
                  </a:cubicBezTo>
                  <a:cubicBezTo>
                    <a:pt x="433" y="178"/>
                    <a:pt x="428" y="174"/>
                    <a:pt x="426" y="173"/>
                  </a:cubicBezTo>
                  <a:cubicBezTo>
                    <a:pt x="424" y="172"/>
                    <a:pt x="425" y="170"/>
                    <a:pt x="429" y="167"/>
                  </a:cubicBezTo>
                  <a:cubicBezTo>
                    <a:pt x="432" y="164"/>
                    <a:pt x="432" y="155"/>
                    <a:pt x="432" y="153"/>
                  </a:cubicBezTo>
                  <a:cubicBezTo>
                    <a:pt x="432" y="151"/>
                    <a:pt x="425" y="150"/>
                    <a:pt x="422" y="150"/>
                  </a:cubicBezTo>
                  <a:cubicBezTo>
                    <a:pt x="419" y="150"/>
                    <a:pt x="409" y="150"/>
                    <a:pt x="407" y="149"/>
                  </a:cubicBezTo>
                  <a:cubicBezTo>
                    <a:pt x="404" y="149"/>
                    <a:pt x="403" y="151"/>
                    <a:pt x="402" y="154"/>
                  </a:cubicBezTo>
                  <a:cubicBezTo>
                    <a:pt x="401" y="156"/>
                    <a:pt x="398" y="160"/>
                    <a:pt x="397" y="165"/>
                  </a:cubicBezTo>
                  <a:cubicBezTo>
                    <a:pt x="395" y="170"/>
                    <a:pt x="389" y="172"/>
                    <a:pt x="386" y="173"/>
                  </a:cubicBezTo>
                  <a:cubicBezTo>
                    <a:pt x="383" y="174"/>
                    <a:pt x="382" y="178"/>
                    <a:pt x="383" y="180"/>
                  </a:cubicBezTo>
                  <a:cubicBezTo>
                    <a:pt x="384" y="182"/>
                    <a:pt x="386" y="181"/>
                    <a:pt x="387" y="181"/>
                  </a:cubicBezTo>
                  <a:cubicBezTo>
                    <a:pt x="389" y="182"/>
                    <a:pt x="387" y="187"/>
                    <a:pt x="386" y="188"/>
                  </a:cubicBezTo>
                  <a:cubicBezTo>
                    <a:pt x="386" y="188"/>
                    <a:pt x="388" y="190"/>
                    <a:pt x="386" y="192"/>
                  </a:cubicBezTo>
                  <a:cubicBezTo>
                    <a:pt x="384" y="193"/>
                    <a:pt x="382" y="196"/>
                    <a:pt x="383" y="197"/>
                  </a:cubicBezTo>
                  <a:cubicBezTo>
                    <a:pt x="384" y="198"/>
                    <a:pt x="390" y="199"/>
                    <a:pt x="393" y="201"/>
                  </a:cubicBezTo>
                  <a:cubicBezTo>
                    <a:pt x="395" y="202"/>
                    <a:pt x="394" y="205"/>
                    <a:pt x="396" y="207"/>
                  </a:cubicBezTo>
                  <a:cubicBezTo>
                    <a:pt x="398" y="210"/>
                    <a:pt x="400" y="208"/>
                    <a:pt x="401" y="210"/>
                  </a:cubicBezTo>
                  <a:cubicBezTo>
                    <a:pt x="402" y="211"/>
                    <a:pt x="398" y="217"/>
                    <a:pt x="396" y="218"/>
                  </a:cubicBezTo>
                  <a:cubicBezTo>
                    <a:pt x="394" y="218"/>
                    <a:pt x="388" y="211"/>
                    <a:pt x="386" y="210"/>
                  </a:cubicBezTo>
                  <a:cubicBezTo>
                    <a:pt x="384" y="208"/>
                    <a:pt x="377" y="206"/>
                    <a:pt x="373" y="204"/>
                  </a:cubicBezTo>
                  <a:cubicBezTo>
                    <a:pt x="370" y="202"/>
                    <a:pt x="367" y="203"/>
                    <a:pt x="363" y="200"/>
                  </a:cubicBezTo>
                  <a:cubicBezTo>
                    <a:pt x="359" y="197"/>
                    <a:pt x="355" y="196"/>
                    <a:pt x="348" y="196"/>
                  </a:cubicBezTo>
                  <a:cubicBezTo>
                    <a:pt x="340" y="196"/>
                    <a:pt x="336" y="194"/>
                    <a:pt x="333" y="195"/>
                  </a:cubicBezTo>
                  <a:cubicBezTo>
                    <a:pt x="331" y="195"/>
                    <a:pt x="332" y="192"/>
                    <a:pt x="327" y="190"/>
                  </a:cubicBezTo>
                  <a:cubicBezTo>
                    <a:pt x="323" y="188"/>
                    <a:pt x="320" y="186"/>
                    <a:pt x="317" y="187"/>
                  </a:cubicBezTo>
                  <a:cubicBezTo>
                    <a:pt x="315" y="188"/>
                    <a:pt x="316" y="193"/>
                    <a:pt x="320" y="194"/>
                  </a:cubicBezTo>
                  <a:cubicBezTo>
                    <a:pt x="324" y="194"/>
                    <a:pt x="322" y="196"/>
                    <a:pt x="326" y="196"/>
                  </a:cubicBezTo>
                  <a:cubicBezTo>
                    <a:pt x="330" y="196"/>
                    <a:pt x="331" y="197"/>
                    <a:pt x="331" y="200"/>
                  </a:cubicBezTo>
                  <a:cubicBezTo>
                    <a:pt x="331" y="202"/>
                    <a:pt x="333" y="205"/>
                    <a:pt x="334" y="206"/>
                  </a:cubicBezTo>
                  <a:cubicBezTo>
                    <a:pt x="336" y="208"/>
                    <a:pt x="335" y="211"/>
                    <a:pt x="332" y="211"/>
                  </a:cubicBezTo>
                  <a:cubicBezTo>
                    <a:pt x="329" y="211"/>
                    <a:pt x="325" y="211"/>
                    <a:pt x="326" y="214"/>
                  </a:cubicBezTo>
                  <a:cubicBezTo>
                    <a:pt x="328" y="216"/>
                    <a:pt x="326" y="216"/>
                    <a:pt x="322" y="215"/>
                  </a:cubicBezTo>
                  <a:cubicBezTo>
                    <a:pt x="319" y="214"/>
                    <a:pt x="321" y="212"/>
                    <a:pt x="322" y="210"/>
                  </a:cubicBezTo>
                  <a:cubicBezTo>
                    <a:pt x="324" y="209"/>
                    <a:pt x="319" y="208"/>
                    <a:pt x="317" y="207"/>
                  </a:cubicBezTo>
                  <a:cubicBezTo>
                    <a:pt x="315" y="206"/>
                    <a:pt x="307" y="212"/>
                    <a:pt x="305" y="213"/>
                  </a:cubicBezTo>
                  <a:cubicBezTo>
                    <a:pt x="303" y="214"/>
                    <a:pt x="297" y="212"/>
                    <a:pt x="292" y="213"/>
                  </a:cubicBezTo>
                  <a:cubicBezTo>
                    <a:pt x="286" y="214"/>
                    <a:pt x="286" y="219"/>
                    <a:pt x="284" y="218"/>
                  </a:cubicBezTo>
                  <a:cubicBezTo>
                    <a:pt x="282" y="218"/>
                    <a:pt x="276" y="219"/>
                    <a:pt x="273" y="218"/>
                  </a:cubicBezTo>
                  <a:cubicBezTo>
                    <a:pt x="271" y="216"/>
                    <a:pt x="273" y="215"/>
                    <a:pt x="275" y="215"/>
                  </a:cubicBezTo>
                  <a:cubicBezTo>
                    <a:pt x="278" y="216"/>
                    <a:pt x="279" y="215"/>
                    <a:pt x="277" y="213"/>
                  </a:cubicBezTo>
                  <a:cubicBezTo>
                    <a:pt x="276" y="211"/>
                    <a:pt x="279" y="209"/>
                    <a:pt x="279" y="208"/>
                  </a:cubicBezTo>
                  <a:cubicBezTo>
                    <a:pt x="279" y="206"/>
                    <a:pt x="270" y="210"/>
                    <a:pt x="268" y="211"/>
                  </a:cubicBezTo>
                  <a:cubicBezTo>
                    <a:pt x="266" y="212"/>
                    <a:pt x="268" y="215"/>
                    <a:pt x="266" y="215"/>
                  </a:cubicBezTo>
                  <a:cubicBezTo>
                    <a:pt x="265" y="216"/>
                    <a:pt x="265" y="214"/>
                    <a:pt x="263" y="213"/>
                  </a:cubicBezTo>
                  <a:cubicBezTo>
                    <a:pt x="261" y="213"/>
                    <a:pt x="247" y="216"/>
                    <a:pt x="244" y="219"/>
                  </a:cubicBezTo>
                  <a:cubicBezTo>
                    <a:pt x="242" y="222"/>
                    <a:pt x="237" y="222"/>
                    <a:pt x="237" y="223"/>
                  </a:cubicBezTo>
                  <a:cubicBezTo>
                    <a:pt x="237" y="225"/>
                    <a:pt x="230" y="225"/>
                    <a:pt x="228" y="226"/>
                  </a:cubicBezTo>
                  <a:cubicBezTo>
                    <a:pt x="225" y="227"/>
                    <a:pt x="227" y="232"/>
                    <a:pt x="226" y="235"/>
                  </a:cubicBezTo>
                  <a:cubicBezTo>
                    <a:pt x="225" y="237"/>
                    <a:pt x="215" y="236"/>
                    <a:pt x="212" y="236"/>
                  </a:cubicBezTo>
                  <a:cubicBezTo>
                    <a:pt x="209" y="237"/>
                    <a:pt x="208" y="231"/>
                    <a:pt x="206" y="230"/>
                  </a:cubicBezTo>
                  <a:cubicBezTo>
                    <a:pt x="204" y="230"/>
                    <a:pt x="205" y="227"/>
                    <a:pt x="206" y="225"/>
                  </a:cubicBezTo>
                  <a:cubicBezTo>
                    <a:pt x="207" y="224"/>
                    <a:pt x="208" y="225"/>
                    <a:pt x="211" y="223"/>
                  </a:cubicBezTo>
                  <a:cubicBezTo>
                    <a:pt x="214" y="221"/>
                    <a:pt x="217" y="224"/>
                    <a:pt x="219" y="223"/>
                  </a:cubicBezTo>
                  <a:cubicBezTo>
                    <a:pt x="220" y="221"/>
                    <a:pt x="214" y="218"/>
                    <a:pt x="214" y="215"/>
                  </a:cubicBezTo>
                  <a:cubicBezTo>
                    <a:pt x="213" y="212"/>
                    <a:pt x="207" y="211"/>
                    <a:pt x="203" y="212"/>
                  </a:cubicBezTo>
                  <a:cubicBezTo>
                    <a:pt x="200" y="213"/>
                    <a:pt x="196" y="212"/>
                    <a:pt x="193" y="211"/>
                  </a:cubicBezTo>
                  <a:cubicBezTo>
                    <a:pt x="191" y="210"/>
                    <a:pt x="191" y="213"/>
                    <a:pt x="195" y="214"/>
                  </a:cubicBezTo>
                  <a:cubicBezTo>
                    <a:pt x="199" y="215"/>
                    <a:pt x="197" y="218"/>
                    <a:pt x="197" y="220"/>
                  </a:cubicBezTo>
                  <a:cubicBezTo>
                    <a:pt x="198" y="222"/>
                    <a:pt x="196" y="226"/>
                    <a:pt x="194" y="229"/>
                  </a:cubicBezTo>
                  <a:cubicBezTo>
                    <a:pt x="192" y="232"/>
                    <a:pt x="194" y="232"/>
                    <a:pt x="197" y="232"/>
                  </a:cubicBezTo>
                  <a:cubicBezTo>
                    <a:pt x="200" y="231"/>
                    <a:pt x="200" y="236"/>
                    <a:pt x="200" y="239"/>
                  </a:cubicBezTo>
                  <a:cubicBezTo>
                    <a:pt x="200" y="242"/>
                    <a:pt x="197" y="243"/>
                    <a:pt x="197" y="245"/>
                  </a:cubicBezTo>
                  <a:cubicBezTo>
                    <a:pt x="197" y="247"/>
                    <a:pt x="195" y="244"/>
                    <a:pt x="194" y="245"/>
                  </a:cubicBezTo>
                  <a:cubicBezTo>
                    <a:pt x="193" y="246"/>
                    <a:pt x="192" y="244"/>
                    <a:pt x="191" y="242"/>
                  </a:cubicBezTo>
                  <a:cubicBezTo>
                    <a:pt x="191" y="240"/>
                    <a:pt x="186" y="242"/>
                    <a:pt x="183" y="241"/>
                  </a:cubicBezTo>
                  <a:cubicBezTo>
                    <a:pt x="181" y="240"/>
                    <a:pt x="180" y="241"/>
                    <a:pt x="178" y="243"/>
                  </a:cubicBezTo>
                  <a:cubicBezTo>
                    <a:pt x="177" y="245"/>
                    <a:pt x="173" y="246"/>
                    <a:pt x="171" y="246"/>
                  </a:cubicBezTo>
                  <a:cubicBezTo>
                    <a:pt x="169" y="247"/>
                    <a:pt x="165" y="251"/>
                    <a:pt x="163" y="252"/>
                  </a:cubicBezTo>
                  <a:cubicBezTo>
                    <a:pt x="161" y="253"/>
                    <a:pt x="161" y="256"/>
                    <a:pt x="164" y="259"/>
                  </a:cubicBezTo>
                  <a:cubicBezTo>
                    <a:pt x="167" y="262"/>
                    <a:pt x="167" y="264"/>
                    <a:pt x="167" y="265"/>
                  </a:cubicBezTo>
                  <a:cubicBezTo>
                    <a:pt x="167" y="267"/>
                    <a:pt x="159" y="266"/>
                    <a:pt x="158" y="265"/>
                  </a:cubicBezTo>
                  <a:cubicBezTo>
                    <a:pt x="156" y="263"/>
                    <a:pt x="151" y="262"/>
                    <a:pt x="149" y="263"/>
                  </a:cubicBezTo>
                  <a:cubicBezTo>
                    <a:pt x="147" y="263"/>
                    <a:pt x="143" y="257"/>
                    <a:pt x="140" y="257"/>
                  </a:cubicBezTo>
                  <a:cubicBezTo>
                    <a:pt x="138" y="257"/>
                    <a:pt x="136" y="260"/>
                    <a:pt x="135" y="262"/>
                  </a:cubicBezTo>
                  <a:cubicBezTo>
                    <a:pt x="134" y="263"/>
                    <a:pt x="136" y="264"/>
                    <a:pt x="138" y="266"/>
                  </a:cubicBezTo>
                  <a:cubicBezTo>
                    <a:pt x="139" y="269"/>
                    <a:pt x="143" y="269"/>
                    <a:pt x="145" y="269"/>
                  </a:cubicBezTo>
                  <a:cubicBezTo>
                    <a:pt x="148" y="269"/>
                    <a:pt x="147" y="273"/>
                    <a:pt x="146" y="274"/>
                  </a:cubicBezTo>
                  <a:cubicBezTo>
                    <a:pt x="145" y="276"/>
                    <a:pt x="141" y="277"/>
                    <a:pt x="140" y="275"/>
                  </a:cubicBezTo>
                  <a:cubicBezTo>
                    <a:pt x="139" y="274"/>
                    <a:pt x="134" y="275"/>
                    <a:pt x="134" y="273"/>
                  </a:cubicBezTo>
                  <a:cubicBezTo>
                    <a:pt x="134" y="271"/>
                    <a:pt x="130" y="268"/>
                    <a:pt x="126" y="269"/>
                  </a:cubicBezTo>
                  <a:cubicBezTo>
                    <a:pt x="123" y="270"/>
                    <a:pt x="122" y="267"/>
                    <a:pt x="122" y="264"/>
                  </a:cubicBezTo>
                  <a:cubicBezTo>
                    <a:pt x="122" y="261"/>
                    <a:pt x="120" y="260"/>
                    <a:pt x="120" y="259"/>
                  </a:cubicBezTo>
                  <a:cubicBezTo>
                    <a:pt x="120" y="257"/>
                    <a:pt x="119" y="255"/>
                    <a:pt x="121" y="253"/>
                  </a:cubicBezTo>
                  <a:cubicBezTo>
                    <a:pt x="122" y="252"/>
                    <a:pt x="121" y="250"/>
                    <a:pt x="121" y="248"/>
                  </a:cubicBezTo>
                  <a:cubicBezTo>
                    <a:pt x="121" y="246"/>
                    <a:pt x="118" y="244"/>
                    <a:pt x="115" y="244"/>
                  </a:cubicBezTo>
                  <a:cubicBezTo>
                    <a:pt x="112" y="244"/>
                    <a:pt x="113" y="241"/>
                    <a:pt x="110" y="240"/>
                  </a:cubicBezTo>
                  <a:cubicBezTo>
                    <a:pt x="108" y="240"/>
                    <a:pt x="103" y="235"/>
                    <a:pt x="102" y="234"/>
                  </a:cubicBezTo>
                  <a:cubicBezTo>
                    <a:pt x="102" y="232"/>
                    <a:pt x="98" y="232"/>
                    <a:pt x="99" y="231"/>
                  </a:cubicBezTo>
                  <a:cubicBezTo>
                    <a:pt x="101" y="230"/>
                    <a:pt x="104" y="231"/>
                    <a:pt x="106" y="233"/>
                  </a:cubicBezTo>
                  <a:cubicBezTo>
                    <a:pt x="108" y="235"/>
                    <a:pt x="111" y="237"/>
                    <a:pt x="117" y="238"/>
                  </a:cubicBezTo>
                  <a:cubicBezTo>
                    <a:pt x="123" y="239"/>
                    <a:pt x="125" y="241"/>
                    <a:pt x="131" y="242"/>
                  </a:cubicBezTo>
                  <a:cubicBezTo>
                    <a:pt x="137" y="244"/>
                    <a:pt x="141" y="244"/>
                    <a:pt x="150" y="246"/>
                  </a:cubicBezTo>
                  <a:cubicBezTo>
                    <a:pt x="159" y="247"/>
                    <a:pt x="171" y="238"/>
                    <a:pt x="173" y="235"/>
                  </a:cubicBezTo>
                  <a:cubicBezTo>
                    <a:pt x="176" y="233"/>
                    <a:pt x="172" y="228"/>
                    <a:pt x="172" y="226"/>
                  </a:cubicBezTo>
                  <a:cubicBezTo>
                    <a:pt x="172" y="224"/>
                    <a:pt x="168" y="224"/>
                    <a:pt x="168" y="222"/>
                  </a:cubicBezTo>
                  <a:cubicBezTo>
                    <a:pt x="167" y="221"/>
                    <a:pt x="165" y="218"/>
                    <a:pt x="161" y="218"/>
                  </a:cubicBezTo>
                  <a:cubicBezTo>
                    <a:pt x="158" y="218"/>
                    <a:pt x="157" y="214"/>
                    <a:pt x="154" y="215"/>
                  </a:cubicBezTo>
                  <a:cubicBezTo>
                    <a:pt x="152" y="215"/>
                    <a:pt x="150" y="213"/>
                    <a:pt x="143" y="209"/>
                  </a:cubicBezTo>
                  <a:cubicBezTo>
                    <a:pt x="136" y="204"/>
                    <a:pt x="126" y="200"/>
                    <a:pt x="124" y="201"/>
                  </a:cubicBezTo>
                  <a:cubicBezTo>
                    <a:pt x="122" y="202"/>
                    <a:pt x="121" y="203"/>
                    <a:pt x="120" y="201"/>
                  </a:cubicBezTo>
                  <a:cubicBezTo>
                    <a:pt x="119" y="199"/>
                    <a:pt x="116" y="199"/>
                    <a:pt x="114" y="201"/>
                  </a:cubicBezTo>
                  <a:cubicBezTo>
                    <a:pt x="112" y="202"/>
                    <a:pt x="110" y="199"/>
                    <a:pt x="107" y="200"/>
                  </a:cubicBezTo>
                  <a:cubicBezTo>
                    <a:pt x="103" y="201"/>
                    <a:pt x="101" y="199"/>
                    <a:pt x="102" y="198"/>
                  </a:cubicBezTo>
                  <a:cubicBezTo>
                    <a:pt x="103" y="196"/>
                    <a:pt x="108" y="197"/>
                    <a:pt x="108" y="196"/>
                  </a:cubicBezTo>
                  <a:cubicBezTo>
                    <a:pt x="108" y="194"/>
                    <a:pt x="106" y="196"/>
                    <a:pt x="103" y="193"/>
                  </a:cubicBezTo>
                  <a:cubicBezTo>
                    <a:pt x="99" y="191"/>
                    <a:pt x="98" y="193"/>
                    <a:pt x="97" y="195"/>
                  </a:cubicBezTo>
                  <a:cubicBezTo>
                    <a:pt x="96" y="196"/>
                    <a:pt x="94" y="196"/>
                    <a:pt x="92" y="194"/>
                  </a:cubicBezTo>
                  <a:cubicBezTo>
                    <a:pt x="92" y="194"/>
                    <a:pt x="92" y="194"/>
                    <a:pt x="91" y="194"/>
                  </a:cubicBezTo>
                  <a:cubicBezTo>
                    <a:pt x="91" y="197"/>
                    <a:pt x="89" y="197"/>
                    <a:pt x="87" y="197"/>
                  </a:cubicBezTo>
                  <a:cubicBezTo>
                    <a:pt x="85" y="196"/>
                    <a:pt x="83" y="200"/>
                    <a:pt x="81" y="200"/>
                  </a:cubicBezTo>
                  <a:cubicBezTo>
                    <a:pt x="78" y="200"/>
                    <a:pt x="76" y="203"/>
                    <a:pt x="75" y="205"/>
                  </a:cubicBezTo>
                  <a:cubicBezTo>
                    <a:pt x="75" y="207"/>
                    <a:pt x="72" y="206"/>
                    <a:pt x="72" y="207"/>
                  </a:cubicBezTo>
                  <a:cubicBezTo>
                    <a:pt x="72" y="208"/>
                    <a:pt x="72" y="210"/>
                    <a:pt x="71" y="211"/>
                  </a:cubicBezTo>
                  <a:cubicBezTo>
                    <a:pt x="70" y="213"/>
                    <a:pt x="71" y="213"/>
                    <a:pt x="72" y="216"/>
                  </a:cubicBezTo>
                  <a:cubicBezTo>
                    <a:pt x="73" y="218"/>
                    <a:pt x="76" y="218"/>
                    <a:pt x="77" y="219"/>
                  </a:cubicBezTo>
                  <a:cubicBezTo>
                    <a:pt x="78" y="219"/>
                    <a:pt x="83" y="223"/>
                    <a:pt x="83" y="225"/>
                  </a:cubicBezTo>
                  <a:cubicBezTo>
                    <a:pt x="83" y="226"/>
                    <a:pt x="79" y="230"/>
                    <a:pt x="78" y="231"/>
                  </a:cubicBezTo>
                  <a:cubicBezTo>
                    <a:pt x="76" y="232"/>
                    <a:pt x="75" y="234"/>
                    <a:pt x="75" y="235"/>
                  </a:cubicBezTo>
                  <a:cubicBezTo>
                    <a:pt x="76" y="237"/>
                    <a:pt x="80" y="243"/>
                    <a:pt x="83" y="247"/>
                  </a:cubicBezTo>
                  <a:cubicBezTo>
                    <a:pt x="86" y="252"/>
                    <a:pt x="82" y="250"/>
                    <a:pt x="80" y="252"/>
                  </a:cubicBezTo>
                  <a:cubicBezTo>
                    <a:pt x="79" y="254"/>
                    <a:pt x="81" y="257"/>
                    <a:pt x="82" y="258"/>
                  </a:cubicBezTo>
                  <a:cubicBezTo>
                    <a:pt x="82" y="260"/>
                    <a:pt x="80" y="260"/>
                    <a:pt x="80" y="261"/>
                  </a:cubicBezTo>
                  <a:cubicBezTo>
                    <a:pt x="80" y="262"/>
                    <a:pt x="84" y="262"/>
                    <a:pt x="84" y="263"/>
                  </a:cubicBezTo>
                  <a:cubicBezTo>
                    <a:pt x="84" y="264"/>
                    <a:pt x="81" y="266"/>
                    <a:pt x="83" y="267"/>
                  </a:cubicBezTo>
                  <a:cubicBezTo>
                    <a:pt x="84" y="269"/>
                    <a:pt x="87" y="269"/>
                    <a:pt x="87" y="272"/>
                  </a:cubicBezTo>
                  <a:cubicBezTo>
                    <a:pt x="87" y="274"/>
                    <a:pt x="82" y="274"/>
                    <a:pt x="82" y="276"/>
                  </a:cubicBezTo>
                  <a:cubicBezTo>
                    <a:pt x="82" y="278"/>
                    <a:pt x="89" y="281"/>
                    <a:pt x="92" y="284"/>
                  </a:cubicBezTo>
                  <a:cubicBezTo>
                    <a:pt x="95" y="288"/>
                    <a:pt x="95" y="289"/>
                    <a:pt x="94" y="291"/>
                  </a:cubicBezTo>
                  <a:cubicBezTo>
                    <a:pt x="93" y="294"/>
                    <a:pt x="84" y="298"/>
                    <a:pt x="82" y="302"/>
                  </a:cubicBezTo>
                  <a:cubicBezTo>
                    <a:pt x="80" y="306"/>
                    <a:pt x="73" y="309"/>
                    <a:pt x="70" y="312"/>
                  </a:cubicBezTo>
                  <a:cubicBezTo>
                    <a:pt x="69" y="313"/>
                    <a:pt x="67" y="315"/>
                    <a:pt x="66" y="317"/>
                  </a:cubicBezTo>
                  <a:cubicBezTo>
                    <a:pt x="68" y="316"/>
                    <a:pt x="69" y="316"/>
                    <a:pt x="70" y="316"/>
                  </a:cubicBezTo>
                  <a:cubicBezTo>
                    <a:pt x="71" y="315"/>
                    <a:pt x="73" y="319"/>
                    <a:pt x="75" y="321"/>
                  </a:cubicBezTo>
                  <a:cubicBezTo>
                    <a:pt x="77" y="322"/>
                    <a:pt x="80" y="321"/>
                    <a:pt x="82" y="322"/>
                  </a:cubicBezTo>
                  <a:cubicBezTo>
                    <a:pt x="83" y="324"/>
                    <a:pt x="81" y="324"/>
                    <a:pt x="78" y="323"/>
                  </a:cubicBezTo>
                  <a:cubicBezTo>
                    <a:pt x="75" y="323"/>
                    <a:pt x="74" y="325"/>
                    <a:pt x="70" y="326"/>
                  </a:cubicBezTo>
                  <a:cubicBezTo>
                    <a:pt x="67" y="327"/>
                    <a:pt x="67" y="328"/>
                    <a:pt x="66" y="329"/>
                  </a:cubicBezTo>
                  <a:cubicBezTo>
                    <a:pt x="68" y="332"/>
                    <a:pt x="66" y="332"/>
                    <a:pt x="65" y="334"/>
                  </a:cubicBezTo>
                  <a:cubicBezTo>
                    <a:pt x="63" y="337"/>
                    <a:pt x="62" y="337"/>
                    <a:pt x="62" y="339"/>
                  </a:cubicBezTo>
                  <a:cubicBezTo>
                    <a:pt x="62" y="340"/>
                    <a:pt x="62" y="341"/>
                    <a:pt x="62" y="343"/>
                  </a:cubicBezTo>
                  <a:cubicBezTo>
                    <a:pt x="63" y="345"/>
                    <a:pt x="63" y="346"/>
                    <a:pt x="64" y="347"/>
                  </a:cubicBezTo>
                  <a:cubicBezTo>
                    <a:pt x="65" y="349"/>
                    <a:pt x="63" y="349"/>
                    <a:pt x="62" y="350"/>
                  </a:cubicBezTo>
                  <a:cubicBezTo>
                    <a:pt x="61" y="351"/>
                    <a:pt x="62" y="353"/>
                    <a:pt x="63" y="354"/>
                  </a:cubicBezTo>
                  <a:cubicBezTo>
                    <a:pt x="65" y="356"/>
                    <a:pt x="65" y="358"/>
                    <a:pt x="64" y="359"/>
                  </a:cubicBezTo>
                  <a:cubicBezTo>
                    <a:pt x="63" y="360"/>
                    <a:pt x="65" y="362"/>
                    <a:pt x="67" y="364"/>
                  </a:cubicBezTo>
                  <a:cubicBezTo>
                    <a:pt x="68" y="365"/>
                    <a:pt x="68" y="368"/>
                    <a:pt x="69" y="369"/>
                  </a:cubicBezTo>
                  <a:cubicBezTo>
                    <a:pt x="70" y="370"/>
                    <a:pt x="71" y="371"/>
                    <a:pt x="73" y="370"/>
                  </a:cubicBezTo>
                  <a:cubicBezTo>
                    <a:pt x="75" y="370"/>
                    <a:pt x="76" y="371"/>
                    <a:pt x="77" y="372"/>
                  </a:cubicBezTo>
                  <a:cubicBezTo>
                    <a:pt x="78" y="374"/>
                    <a:pt x="79" y="373"/>
                    <a:pt x="81" y="372"/>
                  </a:cubicBezTo>
                  <a:cubicBezTo>
                    <a:pt x="83" y="371"/>
                    <a:pt x="88" y="374"/>
                    <a:pt x="89" y="374"/>
                  </a:cubicBezTo>
                  <a:cubicBezTo>
                    <a:pt x="90" y="375"/>
                    <a:pt x="89" y="378"/>
                    <a:pt x="90" y="380"/>
                  </a:cubicBezTo>
                  <a:cubicBezTo>
                    <a:pt x="90" y="382"/>
                    <a:pt x="88" y="384"/>
                    <a:pt x="90" y="386"/>
                  </a:cubicBezTo>
                  <a:cubicBezTo>
                    <a:pt x="92" y="387"/>
                    <a:pt x="92" y="390"/>
                    <a:pt x="94" y="391"/>
                  </a:cubicBezTo>
                  <a:cubicBezTo>
                    <a:pt x="96" y="392"/>
                    <a:pt x="97" y="395"/>
                    <a:pt x="99" y="395"/>
                  </a:cubicBezTo>
                  <a:cubicBezTo>
                    <a:pt x="100" y="395"/>
                    <a:pt x="103" y="398"/>
                    <a:pt x="103" y="399"/>
                  </a:cubicBezTo>
                  <a:cubicBezTo>
                    <a:pt x="104" y="401"/>
                    <a:pt x="101" y="402"/>
                    <a:pt x="99" y="403"/>
                  </a:cubicBezTo>
                  <a:cubicBezTo>
                    <a:pt x="98" y="404"/>
                    <a:pt x="95" y="401"/>
                    <a:pt x="93" y="402"/>
                  </a:cubicBezTo>
                  <a:cubicBezTo>
                    <a:pt x="92" y="403"/>
                    <a:pt x="94" y="406"/>
                    <a:pt x="95" y="410"/>
                  </a:cubicBezTo>
                  <a:cubicBezTo>
                    <a:pt x="96" y="413"/>
                    <a:pt x="96" y="414"/>
                    <a:pt x="98" y="414"/>
                  </a:cubicBezTo>
                  <a:cubicBezTo>
                    <a:pt x="100" y="414"/>
                    <a:pt x="101" y="413"/>
                    <a:pt x="102" y="412"/>
                  </a:cubicBezTo>
                  <a:cubicBezTo>
                    <a:pt x="103" y="411"/>
                    <a:pt x="106" y="412"/>
                    <a:pt x="107" y="412"/>
                  </a:cubicBezTo>
                  <a:cubicBezTo>
                    <a:pt x="108" y="411"/>
                    <a:pt x="113" y="411"/>
                    <a:pt x="114" y="412"/>
                  </a:cubicBezTo>
                  <a:cubicBezTo>
                    <a:pt x="115" y="414"/>
                    <a:pt x="116" y="417"/>
                    <a:pt x="115" y="418"/>
                  </a:cubicBezTo>
                  <a:cubicBezTo>
                    <a:pt x="114" y="420"/>
                    <a:pt x="116" y="421"/>
                    <a:pt x="117" y="423"/>
                  </a:cubicBezTo>
                  <a:cubicBezTo>
                    <a:pt x="118" y="425"/>
                    <a:pt x="121" y="424"/>
                    <a:pt x="123" y="424"/>
                  </a:cubicBezTo>
                  <a:cubicBezTo>
                    <a:pt x="124" y="425"/>
                    <a:pt x="127" y="429"/>
                    <a:pt x="126" y="431"/>
                  </a:cubicBezTo>
                  <a:cubicBezTo>
                    <a:pt x="126" y="432"/>
                    <a:pt x="128" y="433"/>
                    <a:pt x="129" y="432"/>
                  </a:cubicBezTo>
                  <a:cubicBezTo>
                    <a:pt x="130" y="432"/>
                    <a:pt x="132" y="433"/>
                    <a:pt x="133" y="434"/>
                  </a:cubicBezTo>
                  <a:cubicBezTo>
                    <a:pt x="134" y="435"/>
                    <a:pt x="136" y="434"/>
                    <a:pt x="137" y="434"/>
                  </a:cubicBezTo>
                  <a:cubicBezTo>
                    <a:pt x="139" y="433"/>
                    <a:pt x="141" y="432"/>
                    <a:pt x="142" y="433"/>
                  </a:cubicBezTo>
                  <a:cubicBezTo>
                    <a:pt x="142" y="434"/>
                    <a:pt x="145" y="437"/>
                    <a:pt x="145" y="438"/>
                  </a:cubicBezTo>
                  <a:cubicBezTo>
                    <a:pt x="145" y="438"/>
                    <a:pt x="150" y="438"/>
                    <a:pt x="152" y="439"/>
                  </a:cubicBezTo>
                  <a:cubicBezTo>
                    <a:pt x="154" y="440"/>
                    <a:pt x="156" y="439"/>
                    <a:pt x="159" y="440"/>
                  </a:cubicBezTo>
                  <a:cubicBezTo>
                    <a:pt x="161" y="442"/>
                    <a:pt x="163" y="442"/>
                    <a:pt x="163" y="443"/>
                  </a:cubicBezTo>
                  <a:cubicBezTo>
                    <a:pt x="163" y="445"/>
                    <a:pt x="161" y="446"/>
                    <a:pt x="161" y="447"/>
                  </a:cubicBezTo>
                  <a:cubicBezTo>
                    <a:pt x="161" y="447"/>
                    <a:pt x="163" y="448"/>
                    <a:pt x="163" y="449"/>
                  </a:cubicBezTo>
                  <a:cubicBezTo>
                    <a:pt x="163" y="450"/>
                    <a:pt x="160" y="450"/>
                    <a:pt x="160" y="451"/>
                  </a:cubicBezTo>
                  <a:cubicBezTo>
                    <a:pt x="160" y="452"/>
                    <a:pt x="161" y="453"/>
                    <a:pt x="162" y="454"/>
                  </a:cubicBezTo>
                  <a:cubicBezTo>
                    <a:pt x="162" y="455"/>
                    <a:pt x="160" y="458"/>
                    <a:pt x="160" y="459"/>
                  </a:cubicBezTo>
                  <a:cubicBezTo>
                    <a:pt x="160" y="460"/>
                    <a:pt x="155" y="459"/>
                    <a:pt x="154" y="459"/>
                  </a:cubicBezTo>
                  <a:cubicBezTo>
                    <a:pt x="152" y="459"/>
                    <a:pt x="149" y="463"/>
                    <a:pt x="147" y="463"/>
                  </a:cubicBezTo>
                  <a:cubicBezTo>
                    <a:pt x="146" y="463"/>
                    <a:pt x="147" y="465"/>
                    <a:pt x="147" y="467"/>
                  </a:cubicBezTo>
                  <a:cubicBezTo>
                    <a:pt x="151" y="466"/>
                    <a:pt x="155" y="466"/>
                    <a:pt x="156" y="466"/>
                  </a:cubicBezTo>
                  <a:cubicBezTo>
                    <a:pt x="156" y="468"/>
                    <a:pt x="147" y="472"/>
                    <a:pt x="146" y="472"/>
                  </a:cubicBezTo>
                  <a:cubicBezTo>
                    <a:pt x="144" y="473"/>
                    <a:pt x="149" y="475"/>
                    <a:pt x="149" y="477"/>
                  </a:cubicBezTo>
                  <a:cubicBezTo>
                    <a:pt x="149" y="478"/>
                    <a:pt x="143" y="479"/>
                    <a:pt x="144" y="481"/>
                  </a:cubicBezTo>
                  <a:cubicBezTo>
                    <a:pt x="144" y="484"/>
                    <a:pt x="142" y="485"/>
                    <a:pt x="139" y="485"/>
                  </a:cubicBezTo>
                  <a:cubicBezTo>
                    <a:pt x="137" y="485"/>
                    <a:pt x="136" y="487"/>
                    <a:pt x="137" y="487"/>
                  </a:cubicBezTo>
                  <a:cubicBezTo>
                    <a:pt x="139" y="487"/>
                    <a:pt x="139" y="491"/>
                    <a:pt x="144" y="492"/>
                  </a:cubicBezTo>
                  <a:cubicBezTo>
                    <a:pt x="149" y="493"/>
                    <a:pt x="154" y="498"/>
                    <a:pt x="159" y="503"/>
                  </a:cubicBezTo>
                  <a:cubicBezTo>
                    <a:pt x="159" y="503"/>
                    <a:pt x="160" y="504"/>
                    <a:pt x="161" y="504"/>
                  </a:cubicBezTo>
                  <a:cubicBezTo>
                    <a:pt x="162" y="504"/>
                    <a:pt x="163" y="503"/>
                    <a:pt x="164" y="503"/>
                  </a:cubicBezTo>
                  <a:cubicBezTo>
                    <a:pt x="166" y="503"/>
                    <a:pt x="171" y="504"/>
                    <a:pt x="173" y="506"/>
                  </a:cubicBezTo>
                  <a:cubicBezTo>
                    <a:pt x="176" y="508"/>
                    <a:pt x="185" y="505"/>
                    <a:pt x="186" y="507"/>
                  </a:cubicBezTo>
                  <a:cubicBezTo>
                    <a:pt x="187" y="508"/>
                    <a:pt x="189" y="510"/>
                    <a:pt x="191" y="510"/>
                  </a:cubicBezTo>
                  <a:cubicBezTo>
                    <a:pt x="193" y="510"/>
                    <a:pt x="194" y="514"/>
                    <a:pt x="196" y="513"/>
                  </a:cubicBezTo>
                  <a:cubicBezTo>
                    <a:pt x="197" y="512"/>
                    <a:pt x="203" y="512"/>
                    <a:pt x="204" y="512"/>
                  </a:cubicBezTo>
                  <a:cubicBezTo>
                    <a:pt x="205" y="512"/>
                    <a:pt x="205" y="513"/>
                    <a:pt x="207" y="513"/>
                  </a:cubicBezTo>
                  <a:cubicBezTo>
                    <a:pt x="208" y="513"/>
                    <a:pt x="208" y="518"/>
                    <a:pt x="209" y="518"/>
                  </a:cubicBezTo>
                  <a:cubicBezTo>
                    <a:pt x="210" y="517"/>
                    <a:pt x="214" y="521"/>
                    <a:pt x="217" y="521"/>
                  </a:cubicBezTo>
                  <a:cubicBezTo>
                    <a:pt x="219" y="522"/>
                    <a:pt x="222" y="526"/>
                    <a:pt x="223" y="525"/>
                  </a:cubicBezTo>
                  <a:cubicBezTo>
                    <a:pt x="224" y="525"/>
                    <a:pt x="226" y="527"/>
                    <a:pt x="226" y="525"/>
                  </a:cubicBezTo>
                  <a:cubicBezTo>
                    <a:pt x="227" y="524"/>
                    <a:pt x="231" y="525"/>
                    <a:pt x="232" y="522"/>
                  </a:cubicBezTo>
                  <a:cubicBezTo>
                    <a:pt x="227" y="516"/>
                    <a:pt x="222" y="510"/>
                    <a:pt x="222" y="508"/>
                  </a:cubicBezTo>
                  <a:cubicBezTo>
                    <a:pt x="223" y="504"/>
                    <a:pt x="224" y="501"/>
                    <a:pt x="219" y="497"/>
                  </a:cubicBezTo>
                  <a:cubicBezTo>
                    <a:pt x="214" y="492"/>
                    <a:pt x="220" y="490"/>
                    <a:pt x="223" y="485"/>
                  </a:cubicBezTo>
                  <a:cubicBezTo>
                    <a:pt x="227" y="481"/>
                    <a:pt x="233" y="479"/>
                    <a:pt x="238" y="476"/>
                  </a:cubicBezTo>
                  <a:cubicBezTo>
                    <a:pt x="237" y="476"/>
                    <a:pt x="236" y="475"/>
                    <a:pt x="235" y="475"/>
                  </a:cubicBezTo>
                  <a:cubicBezTo>
                    <a:pt x="232" y="473"/>
                    <a:pt x="231" y="472"/>
                    <a:pt x="233" y="471"/>
                  </a:cubicBezTo>
                  <a:cubicBezTo>
                    <a:pt x="236" y="471"/>
                    <a:pt x="235" y="469"/>
                    <a:pt x="232" y="466"/>
                  </a:cubicBezTo>
                  <a:cubicBezTo>
                    <a:pt x="230" y="463"/>
                    <a:pt x="229" y="461"/>
                    <a:pt x="227" y="461"/>
                  </a:cubicBezTo>
                  <a:cubicBezTo>
                    <a:pt x="226" y="461"/>
                    <a:pt x="224" y="460"/>
                    <a:pt x="221" y="461"/>
                  </a:cubicBezTo>
                  <a:cubicBezTo>
                    <a:pt x="219" y="462"/>
                    <a:pt x="220" y="459"/>
                    <a:pt x="220" y="457"/>
                  </a:cubicBezTo>
                  <a:cubicBezTo>
                    <a:pt x="220" y="454"/>
                    <a:pt x="216" y="454"/>
                    <a:pt x="215" y="453"/>
                  </a:cubicBezTo>
                  <a:cubicBezTo>
                    <a:pt x="215" y="452"/>
                    <a:pt x="217" y="449"/>
                    <a:pt x="217" y="448"/>
                  </a:cubicBezTo>
                  <a:cubicBezTo>
                    <a:pt x="218" y="448"/>
                    <a:pt x="220" y="447"/>
                    <a:pt x="220" y="446"/>
                  </a:cubicBezTo>
                  <a:cubicBezTo>
                    <a:pt x="220" y="445"/>
                    <a:pt x="216" y="444"/>
                    <a:pt x="218" y="442"/>
                  </a:cubicBezTo>
                  <a:cubicBezTo>
                    <a:pt x="219" y="439"/>
                    <a:pt x="222" y="439"/>
                    <a:pt x="222" y="437"/>
                  </a:cubicBezTo>
                  <a:cubicBezTo>
                    <a:pt x="222" y="434"/>
                    <a:pt x="224" y="432"/>
                    <a:pt x="226" y="434"/>
                  </a:cubicBezTo>
                  <a:cubicBezTo>
                    <a:pt x="229" y="436"/>
                    <a:pt x="230" y="441"/>
                    <a:pt x="233" y="439"/>
                  </a:cubicBezTo>
                  <a:cubicBezTo>
                    <a:pt x="236" y="438"/>
                    <a:pt x="234" y="436"/>
                    <a:pt x="234" y="434"/>
                  </a:cubicBezTo>
                  <a:cubicBezTo>
                    <a:pt x="233" y="433"/>
                    <a:pt x="233" y="431"/>
                    <a:pt x="236" y="430"/>
                  </a:cubicBezTo>
                  <a:cubicBezTo>
                    <a:pt x="239" y="429"/>
                    <a:pt x="238" y="426"/>
                    <a:pt x="240" y="426"/>
                  </a:cubicBezTo>
                  <a:cubicBezTo>
                    <a:pt x="243" y="426"/>
                    <a:pt x="247" y="423"/>
                    <a:pt x="249" y="422"/>
                  </a:cubicBezTo>
                  <a:cubicBezTo>
                    <a:pt x="250" y="422"/>
                    <a:pt x="253" y="420"/>
                    <a:pt x="255" y="421"/>
                  </a:cubicBezTo>
                  <a:cubicBezTo>
                    <a:pt x="256" y="421"/>
                    <a:pt x="258" y="423"/>
                    <a:pt x="259" y="421"/>
                  </a:cubicBezTo>
                  <a:cubicBezTo>
                    <a:pt x="260" y="418"/>
                    <a:pt x="264" y="419"/>
                    <a:pt x="265" y="421"/>
                  </a:cubicBezTo>
                  <a:cubicBezTo>
                    <a:pt x="265" y="422"/>
                    <a:pt x="272" y="422"/>
                    <a:pt x="274" y="423"/>
                  </a:cubicBezTo>
                  <a:cubicBezTo>
                    <a:pt x="276" y="425"/>
                    <a:pt x="281" y="428"/>
                    <a:pt x="281" y="429"/>
                  </a:cubicBezTo>
                  <a:cubicBezTo>
                    <a:pt x="281" y="431"/>
                    <a:pt x="283" y="433"/>
                    <a:pt x="283" y="430"/>
                  </a:cubicBezTo>
                  <a:cubicBezTo>
                    <a:pt x="283" y="428"/>
                    <a:pt x="285" y="428"/>
                    <a:pt x="287" y="430"/>
                  </a:cubicBezTo>
                  <a:cubicBezTo>
                    <a:pt x="290" y="432"/>
                    <a:pt x="294" y="431"/>
                    <a:pt x="295" y="429"/>
                  </a:cubicBezTo>
                  <a:cubicBezTo>
                    <a:pt x="296" y="428"/>
                    <a:pt x="301" y="426"/>
                    <a:pt x="303" y="427"/>
                  </a:cubicBezTo>
                  <a:cubicBezTo>
                    <a:pt x="305" y="428"/>
                    <a:pt x="305" y="429"/>
                    <a:pt x="307" y="427"/>
                  </a:cubicBezTo>
                  <a:cubicBezTo>
                    <a:pt x="310" y="425"/>
                    <a:pt x="315" y="426"/>
                    <a:pt x="315" y="428"/>
                  </a:cubicBezTo>
                  <a:cubicBezTo>
                    <a:pt x="316" y="430"/>
                    <a:pt x="319" y="430"/>
                    <a:pt x="321" y="430"/>
                  </a:cubicBezTo>
                  <a:cubicBezTo>
                    <a:pt x="323" y="430"/>
                    <a:pt x="323" y="433"/>
                    <a:pt x="325" y="433"/>
                  </a:cubicBezTo>
                  <a:cubicBezTo>
                    <a:pt x="326" y="432"/>
                    <a:pt x="326" y="428"/>
                    <a:pt x="327" y="429"/>
                  </a:cubicBezTo>
                  <a:cubicBezTo>
                    <a:pt x="329" y="429"/>
                    <a:pt x="331" y="431"/>
                    <a:pt x="333" y="431"/>
                  </a:cubicBezTo>
                  <a:cubicBezTo>
                    <a:pt x="336" y="431"/>
                    <a:pt x="338" y="431"/>
                    <a:pt x="338" y="428"/>
                  </a:cubicBezTo>
                  <a:cubicBezTo>
                    <a:pt x="338" y="426"/>
                    <a:pt x="338" y="423"/>
                    <a:pt x="336" y="423"/>
                  </a:cubicBezTo>
                  <a:cubicBezTo>
                    <a:pt x="335" y="423"/>
                    <a:pt x="333" y="421"/>
                    <a:pt x="331" y="421"/>
                  </a:cubicBezTo>
                  <a:cubicBezTo>
                    <a:pt x="329" y="421"/>
                    <a:pt x="326" y="417"/>
                    <a:pt x="329" y="417"/>
                  </a:cubicBezTo>
                  <a:cubicBezTo>
                    <a:pt x="331" y="416"/>
                    <a:pt x="334" y="414"/>
                    <a:pt x="333" y="412"/>
                  </a:cubicBezTo>
                  <a:cubicBezTo>
                    <a:pt x="333" y="411"/>
                    <a:pt x="332" y="407"/>
                    <a:pt x="335" y="407"/>
                  </a:cubicBezTo>
                  <a:cubicBezTo>
                    <a:pt x="338" y="406"/>
                    <a:pt x="344" y="406"/>
                    <a:pt x="343" y="405"/>
                  </a:cubicBezTo>
                  <a:cubicBezTo>
                    <a:pt x="343" y="404"/>
                    <a:pt x="337" y="403"/>
                    <a:pt x="336" y="402"/>
                  </a:cubicBezTo>
                  <a:cubicBezTo>
                    <a:pt x="335" y="400"/>
                    <a:pt x="335" y="396"/>
                    <a:pt x="336" y="395"/>
                  </a:cubicBezTo>
                  <a:cubicBezTo>
                    <a:pt x="337" y="394"/>
                    <a:pt x="341" y="395"/>
                    <a:pt x="343" y="395"/>
                  </a:cubicBezTo>
                  <a:cubicBezTo>
                    <a:pt x="345" y="394"/>
                    <a:pt x="350" y="396"/>
                    <a:pt x="352" y="393"/>
                  </a:cubicBezTo>
                  <a:cubicBezTo>
                    <a:pt x="355" y="391"/>
                    <a:pt x="361" y="391"/>
                    <a:pt x="365" y="391"/>
                  </a:cubicBezTo>
                  <a:cubicBezTo>
                    <a:pt x="368" y="391"/>
                    <a:pt x="370" y="389"/>
                    <a:pt x="373" y="388"/>
                  </a:cubicBezTo>
                  <a:cubicBezTo>
                    <a:pt x="375" y="388"/>
                    <a:pt x="382" y="387"/>
                    <a:pt x="384" y="386"/>
                  </a:cubicBezTo>
                  <a:cubicBezTo>
                    <a:pt x="386" y="386"/>
                    <a:pt x="396" y="384"/>
                    <a:pt x="396" y="382"/>
                  </a:cubicBezTo>
                  <a:cubicBezTo>
                    <a:pt x="396" y="381"/>
                    <a:pt x="404" y="379"/>
                    <a:pt x="406" y="380"/>
                  </a:cubicBezTo>
                  <a:cubicBezTo>
                    <a:pt x="408" y="381"/>
                    <a:pt x="410" y="382"/>
                    <a:pt x="412" y="381"/>
                  </a:cubicBezTo>
                  <a:cubicBezTo>
                    <a:pt x="414" y="380"/>
                    <a:pt x="418" y="382"/>
                    <a:pt x="417" y="384"/>
                  </a:cubicBezTo>
                  <a:cubicBezTo>
                    <a:pt x="417" y="386"/>
                    <a:pt x="419" y="388"/>
                    <a:pt x="419" y="390"/>
                  </a:cubicBezTo>
                  <a:cubicBezTo>
                    <a:pt x="419" y="392"/>
                    <a:pt x="417" y="392"/>
                    <a:pt x="418" y="393"/>
                  </a:cubicBezTo>
                  <a:cubicBezTo>
                    <a:pt x="419" y="395"/>
                    <a:pt x="424" y="394"/>
                    <a:pt x="425" y="392"/>
                  </a:cubicBezTo>
                  <a:cubicBezTo>
                    <a:pt x="427" y="390"/>
                    <a:pt x="428" y="393"/>
                    <a:pt x="428" y="394"/>
                  </a:cubicBezTo>
                  <a:cubicBezTo>
                    <a:pt x="428" y="395"/>
                    <a:pt x="431" y="396"/>
                    <a:pt x="431" y="395"/>
                  </a:cubicBezTo>
                  <a:cubicBezTo>
                    <a:pt x="431" y="393"/>
                    <a:pt x="433" y="394"/>
                    <a:pt x="434" y="395"/>
                  </a:cubicBezTo>
                  <a:cubicBezTo>
                    <a:pt x="435" y="396"/>
                    <a:pt x="439" y="394"/>
                    <a:pt x="439" y="396"/>
                  </a:cubicBezTo>
                  <a:cubicBezTo>
                    <a:pt x="439" y="397"/>
                    <a:pt x="434" y="399"/>
                    <a:pt x="436" y="401"/>
                  </a:cubicBezTo>
                  <a:cubicBezTo>
                    <a:pt x="438" y="403"/>
                    <a:pt x="439" y="398"/>
                    <a:pt x="442" y="399"/>
                  </a:cubicBezTo>
                  <a:cubicBezTo>
                    <a:pt x="444" y="400"/>
                    <a:pt x="448" y="396"/>
                    <a:pt x="450" y="396"/>
                  </a:cubicBezTo>
                  <a:cubicBezTo>
                    <a:pt x="453" y="395"/>
                    <a:pt x="456" y="393"/>
                    <a:pt x="458" y="392"/>
                  </a:cubicBezTo>
                  <a:cubicBezTo>
                    <a:pt x="460" y="390"/>
                    <a:pt x="465" y="391"/>
                    <a:pt x="463" y="392"/>
                  </a:cubicBezTo>
                  <a:cubicBezTo>
                    <a:pt x="462" y="394"/>
                    <a:pt x="460" y="396"/>
                    <a:pt x="465" y="398"/>
                  </a:cubicBezTo>
                  <a:cubicBezTo>
                    <a:pt x="471" y="400"/>
                    <a:pt x="477" y="411"/>
                    <a:pt x="480" y="416"/>
                  </a:cubicBezTo>
                  <a:cubicBezTo>
                    <a:pt x="484" y="421"/>
                    <a:pt x="487" y="430"/>
                    <a:pt x="489" y="430"/>
                  </a:cubicBezTo>
                  <a:cubicBezTo>
                    <a:pt x="490" y="430"/>
                    <a:pt x="491" y="426"/>
                    <a:pt x="493" y="425"/>
                  </a:cubicBezTo>
                  <a:cubicBezTo>
                    <a:pt x="496" y="425"/>
                    <a:pt x="497" y="429"/>
                    <a:pt x="500" y="429"/>
                  </a:cubicBezTo>
                  <a:cubicBezTo>
                    <a:pt x="502" y="430"/>
                    <a:pt x="505" y="431"/>
                    <a:pt x="507" y="431"/>
                  </a:cubicBezTo>
                  <a:cubicBezTo>
                    <a:pt x="509" y="430"/>
                    <a:pt x="514" y="428"/>
                    <a:pt x="515" y="428"/>
                  </a:cubicBezTo>
                  <a:cubicBezTo>
                    <a:pt x="517" y="429"/>
                    <a:pt x="519" y="429"/>
                    <a:pt x="521" y="433"/>
                  </a:cubicBezTo>
                  <a:cubicBezTo>
                    <a:pt x="522" y="436"/>
                    <a:pt x="524" y="437"/>
                    <a:pt x="526" y="437"/>
                  </a:cubicBezTo>
                  <a:cubicBezTo>
                    <a:pt x="527" y="437"/>
                    <a:pt x="527" y="438"/>
                    <a:pt x="527" y="440"/>
                  </a:cubicBezTo>
                  <a:cubicBezTo>
                    <a:pt x="527" y="441"/>
                    <a:pt x="530" y="443"/>
                    <a:pt x="531" y="443"/>
                  </a:cubicBezTo>
                  <a:cubicBezTo>
                    <a:pt x="533" y="443"/>
                    <a:pt x="537" y="443"/>
                    <a:pt x="538" y="442"/>
                  </a:cubicBezTo>
                  <a:cubicBezTo>
                    <a:pt x="539" y="441"/>
                    <a:pt x="540" y="441"/>
                    <a:pt x="541" y="442"/>
                  </a:cubicBezTo>
                  <a:cubicBezTo>
                    <a:pt x="541" y="444"/>
                    <a:pt x="543" y="446"/>
                    <a:pt x="544" y="446"/>
                  </a:cubicBezTo>
                  <a:cubicBezTo>
                    <a:pt x="546" y="446"/>
                    <a:pt x="549" y="448"/>
                    <a:pt x="549" y="446"/>
                  </a:cubicBezTo>
                  <a:cubicBezTo>
                    <a:pt x="549" y="445"/>
                    <a:pt x="553" y="445"/>
                    <a:pt x="554" y="444"/>
                  </a:cubicBezTo>
                  <a:cubicBezTo>
                    <a:pt x="556" y="444"/>
                    <a:pt x="561" y="443"/>
                    <a:pt x="562" y="441"/>
                  </a:cubicBezTo>
                  <a:cubicBezTo>
                    <a:pt x="563" y="439"/>
                    <a:pt x="567" y="439"/>
                    <a:pt x="568" y="437"/>
                  </a:cubicBezTo>
                  <a:cubicBezTo>
                    <a:pt x="569" y="436"/>
                    <a:pt x="572" y="435"/>
                    <a:pt x="573" y="434"/>
                  </a:cubicBezTo>
                  <a:cubicBezTo>
                    <a:pt x="574" y="432"/>
                    <a:pt x="578" y="433"/>
                    <a:pt x="579" y="432"/>
                  </a:cubicBezTo>
                  <a:cubicBezTo>
                    <a:pt x="579" y="430"/>
                    <a:pt x="583" y="430"/>
                    <a:pt x="584" y="431"/>
                  </a:cubicBezTo>
                  <a:cubicBezTo>
                    <a:pt x="586" y="431"/>
                    <a:pt x="594" y="433"/>
                    <a:pt x="596" y="432"/>
                  </a:cubicBezTo>
                  <a:cubicBezTo>
                    <a:pt x="597" y="432"/>
                    <a:pt x="597" y="437"/>
                    <a:pt x="598" y="437"/>
                  </a:cubicBezTo>
                  <a:cubicBezTo>
                    <a:pt x="599" y="437"/>
                    <a:pt x="604" y="441"/>
                    <a:pt x="605" y="440"/>
                  </a:cubicBezTo>
                  <a:cubicBezTo>
                    <a:pt x="606" y="439"/>
                    <a:pt x="609" y="438"/>
                    <a:pt x="611" y="439"/>
                  </a:cubicBezTo>
                  <a:cubicBezTo>
                    <a:pt x="614" y="441"/>
                    <a:pt x="616" y="442"/>
                    <a:pt x="617" y="441"/>
                  </a:cubicBezTo>
                  <a:cubicBezTo>
                    <a:pt x="618" y="439"/>
                    <a:pt x="623" y="438"/>
                    <a:pt x="624" y="437"/>
                  </a:cubicBezTo>
                  <a:cubicBezTo>
                    <a:pt x="624" y="437"/>
                    <a:pt x="625" y="434"/>
                    <a:pt x="624" y="433"/>
                  </a:cubicBezTo>
                  <a:cubicBezTo>
                    <a:pt x="623" y="432"/>
                    <a:pt x="621" y="428"/>
                    <a:pt x="621" y="426"/>
                  </a:cubicBezTo>
                  <a:cubicBezTo>
                    <a:pt x="621" y="424"/>
                    <a:pt x="624" y="424"/>
                    <a:pt x="624" y="422"/>
                  </a:cubicBezTo>
                  <a:cubicBezTo>
                    <a:pt x="625" y="420"/>
                    <a:pt x="628" y="420"/>
                    <a:pt x="629" y="419"/>
                  </a:cubicBezTo>
                  <a:cubicBezTo>
                    <a:pt x="630" y="418"/>
                    <a:pt x="630" y="416"/>
                    <a:pt x="631" y="417"/>
                  </a:cubicBezTo>
                  <a:cubicBezTo>
                    <a:pt x="633" y="417"/>
                    <a:pt x="637" y="418"/>
                    <a:pt x="637" y="419"/>
                  </a:cubicBezTo>
                  <a:cubicBezTo>
                    <a:pt x="638" y="420"/>
                    <a:pt x="641" y="420"/>
                    <a:pt x="642" y="420"/>
                  </a:cubicBezTo>
                  <a:cubicBezTo>
                    <a:pt x="644" y="420"/>
                    <a:pt x="647" y="422"/>
                    <a:pt x="648" y="422"/>
                  </a:cubicBezTo>
                  <a:cubicBezTo>
                    <a:pt x="650" y="423"/>
                    <a:pt x="655" y="423"/>
                    <a:pt x="656" y="425"/>
                  </a:cubicBezTo>
                  <a:cubicBezTo>
                    <a:pt x="657" y="426"/>
                    <a:pt x="656" y="430"/>
                    <a:pt x="657" y="432"/>
                  </a:cubicBezTo>
                  <a:cubicBezTo>
                    <a:pt x="658" y="433"/>
                    <a:pt x="661" y="436"/>
                    <a:pt x="662" y="436"/>
                  </a:cubicBezTo>
                  <a:cubicBezTo>
                    <a:pt x="663" y="435"/>
                    <a:pt x="668" y="438"/>
                    <a:pt x="669" y="438"/>
                  </a:cubicBezTo>
                  <a:cubicBezTo>
                    <a:pt x="671" y="437"/>
                    <a:pt x="674" y="435"/>
                    <a:pt x="675" y="435"/>
                  </a:cubicBezTo>
                  <a:cubicBezTo>
                    <a:pt x="676" y="435"/>
                    <a:pt x="681" y="434"/>
                    <a:pt x="682" y="434"/>
                  </a:cubicBezTo>
                  <a:cubicBezTo>
                    <a:pt x="684" y="434"/>
                    <a:pt x="689" y="436"/>
                    <a:pt x="690" y="436"/>
                  </a:cubicBezTo>
                  <a:cubicBezTo>
                    <a:pt x="690" y="435"/>
                    <a:pt x="695" y="436"/>
                    <a:pt x="696" y="437"/>
                  </a:cubicBezTo>
                  <a:cubicBezTo>
                    <a:pt x="697" y="439"/>
                    <a:pt x="703" y="439"/>
                    <a:pt x="703" y="440"/>
                  </a:cubicBezTo>
                  <a:cubicBezTo>
                    <a:pt x="703" y="442"/>
                    <a:pt x="706" y="443"/>
                    <a:pt x="707" y="445"/>
                  </a:cubicBezTo>
                  <a:cubicBezTo>
                    <a:pt x="708" y="447"/>
                    <a:pt x="716" y="446"/>
                    <a:pt x="717" y="447"/>
                  </a:cubicBezTo>
                  <a:cubicBezTo>
                    <a:pt x="718" y="448"/>
                    <a:pt x="728" y="448"/>
                    <a:pt x="728" y="447"/>
                  </a:cubicBezTo>
                  <a:cubicBezTo>
                    <a:pt x="728" y="446"/>
                    <a:pt x="737" y="445"/>
                    <a:pt x="738" y="444"/>
                  </a:cubicBezTo>
                  <a:cubicBezTo>
                    <a:pt x="740" y="443"/>
                    <a:pt x="744" y="443"/>
                    <a:pt x="745" y="442"/>
                  </a:cubicBezTo>
                  <a:cubicBezTo>
                    <a:pt x="745" y="440"/>
                    <a:pt x="749" y="439"/>
                    <a:pt x="751" y="437"/>
                  </a:cubicBezTo>
                  <a:cubicBezTo>
                    <a:pt x="753" y="436"/>
                    <a:pt x="761" y="436"/>
                    <a:pt x="761" y="438"/>
                  </a:cubicBezTo>
                  <a:cubicBezTo>
                    <a:pt x="762" y="440"/>
                    <a:pt x="766" y="440"/>
                    <a:pt x="768" y="439"/>
                  </a:cubicBezTo>
                  <a:cubicBezTo>
                    <a:pt x="770" y="439"/>
                    <a:pt x="775" y="440"/>
                    <a:pt x="776" y="441"/>
                  </a:cubicBezTo>
                  <a:cubicBezTo>
                    <a:pt x="776" y="443"/>
                    <a:pt x="782" y="444"/>
                    <a:pt x="783" y="443"/>
                  </a:cubicBezTo>
                  <a:cubicBezTo>
                    <a:pt x="785" y="443"/>
                    <a:pt x="789" y="440"/>
                    <a:pt x="791" y="439"/>
                  </a:cubicBezTo>
                  <a:cubicBezTo>
                    <a:pt x="793" y="439"/>
                    <a:pt x="795" y="437"/>
                    <a:pt x="795" y="436"/>
                  </a:cubicBezTo>
                  <a:cubicBezTo>
                    <a:pt x="794" y="434"/>
                    <a:pt x="798" y="429"/>
                    <a:pt x="798" y="427"/>
                  </a:cubicBezTo>
                  <a:cubicBezTo>
                    <a:pt x="799" y="426"/>
                    <a:pt x="802" y="420"/>
                    <a:pt x="803" y="420"/>
                  </a:cubicBezTo>
                  <a:cubicBezTo>
                    <a:pt x="805" y="419"/>
                    <a:pt x="807" y="417"/>
                    <a:pt x="807" y="416"/>
                  </a:cubicBezTo>
                  <a:cubicBezTo>
                    <a:pt x="807" y="414"/>
                    <a:pt x="806" y="410"/>
                    <a:pt x="805" y="410"/>
                  </a:cubicBezTo>
                  <a:cubicBezTo>
                    <a:pt x="803" y="410"/>
                    <a:pt x="801" y="410"/>
                    <a:pt x="804" y="406"/>
                  </a:cubicBezTo>
                  <a:cubicBezTo>
                    <a:pt x="807" y="401"/>
                    <a:pt x="813" y="403"/>
                    <a:pt x="814" y="403"/>
                  </a:cubicBezTo>
                  <a:cubicBezTo>
                    <a:pt x="815" y="403"/>
                    <a:pt x="823" y="401"/>
                    <a:pt x="826" y="402"/>
                  </a:cubicBezTo>
                  <a:cubicBezTo>
                    <a:pt x="829" y="403"/>
                    <a:pt x="831" y="401"/>
                    <a:pt x="835" y="403"/>
                  </a:cubicBezTo>
                  <a:cubicBezTo>
                    <a:pt x="839" y="405"/>
                    <a:pt x="844" y="404"/>
                    <a:pt x="845" y="406"/>
                  </a:cubicBezTo>
                  <a:cubicBezTo>
                    <a:pt x="846" y="408"/>
                    <a:pt x="851" y="409"/>
                    <a:pt x="850" y="412"/>
                  </a:cubicBezTo>
                  <a:cubicBezTo>
                    <a:pt x="849" y="415"/>
                    <a:pt x="853" y="413"/>
                    <a:pt x="854" y="419"/>
                  </a:cubicBezTo>
                  <a:cubicBezTo>
                    <a:pt x="855" y="425"/>
                    <a:pt x="858" y="426"/>
                    <a:pt x="859" y="429"/>
                  </a:cubicBezTo>
                  <a:cubicBezTo>
                    <a:pt x="859" y="432"/>
                    <a:pt x="863" y="437"/>
                    <a:pt x="863" y="438"/>
                  </a:cubicBezTo>
                  <a:cubicBezTo>
                    <a:pt x="862" y="440"/>
                    <a:pt x="862" y="443"/>
                    <a:pt x="866" y="443"/>
                  </a:cubicBezTo>
                  <a:cubicBezTo>
                    <a:pt x="870" y="443"/>
                    <a:pt x="873" y="446"/>
                    <a:pt x="874" y="446"/>
                  </a:cubicBezTo>
                  <a:cubicBezTo>
                    <a:pt x="874" y="445"/>
                    <a:pt x="879" y="447"/>
                    <a:pt x="882" y="449"/>
                  </a:cubicBezTo>
                  <a:cubicBezTo>
                    <a:pt x="884" y="452"/>
                    <a:pt x="888" y="451"/>
                    <a:pt x="887" y="453"/>
                  </a:cubicBezTo>
                  <a:cubicBezTo>
                    <a:pt x="887" y="456"/>
                    <a:pt x="889" y="458"/>
                    <a:pt x="889" y="460"/>
                  </a:cubicBezTo>
                  <a:cubicBezTo>
                    <a:pt x="889" y="462"/>
                    <a:pt x="894" y="464"/>
                    <a:pt x="897" y="463"/>
                  </a:cubicBezTo>
                  <a:cubicBezTo>
                    <a:pt x="900" y="463"/>
                    <a:pt x="903" y="464"/>
                    <a:pt x="904" y="461"/>
                  </a:cubicBezTo>
                  <a:cubicBezTo>
                    <a:pt x="905" y="459"/>
                    <a:pt x="910" y="460"/>
                    <a:pt x="912" y="459"/>
                  </a:cubicBezTo>
                  <a:cubicBezTo>
                    <a:pt x="913" y="457"/>
                    <a:pt x="918" y="456"/>
                    <a:pt x="918" y="460"/>
                  </a:cubicBezTo>
                  <a:cubicBezTo>
                    <a:pt x="918" y="465"/>
                    <a:pt x="921" y="466"/>
                    <a:pt x="918" y="467"/>
                  </a:cubicBezTo>
                  <a:cubicBezTo>
                    <a:pt x="916" y="468"/>
                    <a:pt x="915" y="475"/>
                    <a:pt x="914" y="477"/>
                  </a:cubicBezTo>
                  <a:cubicBezTo>
                    <a:pt x="913" y="480"/>
                    <a:pt x="910" y="481"/>
                    <a:pt x="909" y="483"/>
                  </a:cubicBezTo>
                  <a:cubicBezTo>
                    <a:pt x="909" y="486"/>
                    <a:pt x="906" y="486"/>
                    <a:pt x="906" y="489"/>
                  </a:cubicBezTo>
                  <a:cubicBezTo>
                    <a:pt x="906" y="491"/>
                    <a:pt x="901" y="490"/>
                    <a:pt x="898" y="489"/>
                  </a:cubicBezTo>
                  <a:cubicBezTo>
                    <a:pt x="896" y="487"/>
                    <a:pt x="894" y="492"/>
                    <a:pt x="892" y="492"/>
                  </a:cubicBezTo>
                  <a:cubicBezTo>
                    <a:pt x="890" y="492"/>
                    <a:pt x="890" y="496"/>
                    <a:pt x="891" y="497"/>
                  </a:cubicBezTo>
                  <a:cubicBezTo>
                    <a:pt x="891" y="499"/>
                    <a:pt x="890" y="501"/>
                    <a:pt x="891" y="504"/>
                  </a:cubicBezTo>
                  <a:cubicBezTo>
                    <a:pt x="892" y="506"/>
                    <a:pt x="891" y="508"/>
                    <a:pt x="892" y="512"/>
                  </a:cubicBezTo>
                  <a:cubicBezTo>
                    <a:pt x="895" y="510"/>
                    <a:pt x="897" y="508"/>
                    <a:pt x="898" y="508"/>
                  </a:cubicBezTo>
                  <a:cubicBezTo>
                    <a:pt x="901" y="508"/>
                    <a:pt x="904" y="513"/>
                    <a:pt x="908" y="513"/>
                  </a:cubicBezTo>
                  <a:cubicBezTo>
                    <a:pt x="911" y="513"/>
                    <a:pt x="926" y="503"/>
                    <a:pt x="926" y="502"/>
                  </a:cubicBezTo>
                  <a:cubicBezTo>
                    <a:pt x="926" y="500"/>
                    <a:pt x="935" y="492"/>
                    <a:pt x="939" y="487"/>
                  </a:cubicBezTo>
                  <a:cubicBezTo>
                    <a:pt x="943" y="483"/>
                    <a:pt x="949" y="476"/>
                    <a:pt x="951" y="471"/>
                  </a:cubicBezTo>
                  <a:cubicBezTo>
                    <a:pt x="952" y="468"/>
                    <a:pt x="958" y="462"/>
                    <a:pt x="960" y="460"/>
                  </a:cubicBezTo>
                  <a:cubicBezTo>
                    <a:pt x="961" y="458"/>
                    <a:pt x="962" y="457"/>
                    <a:pt x="965" y="452"/>
                  </a:cubicBezTo>
                  <a:cubicBezTo>
                    <a:pt x="967" y="446"/>
                    <a:pt x="967" y="432"/>
                    <a:pt x="968" y="431"/>
                  </a:cubicBezTo>
                  <a:cubicBezTo>
                    <a:pt x="969" y="430"/>
                    <a:pt x="968" y="427"/>
                    <a:pt x="970" y="426"/>
                  </a:cubicBezTo>
                  <a:cubicBezTo>
                    <a:pt x="971" y="424"/>
                    <a:pt x="970" y="422"/>
                    <a:pt x="973" y="420"/>
                  </a:cubicBezTo>
                  <a:cubicBezTo>
                    <a:pt x="975" y="418"/>
                    <a:pt x="974" y="416"/>
                    <a:pt x="974" y="415"/>
                  </a:cubicBezTo>
                  <a:cubicBezTo>
                    <a:pt x="973" y="413"/>
                    <a:pt x="974" y="410"/>
                    <a:pt x="973" y="408"/>
                  </a:cubicBezTo>
                  <a:cubicBezTo>
                    <a:pt x="973" y="407"/>
                    <a:pt x="973" y="407"/>
                    <a:pt x="974" y="406"/>
                  </a:cubicBezTo>
                  <a:cubicBezTo>
                    <a:pt x="976" y="405"/>
                    <a:pt x="973" y="403"/>
                    <a:pt x="971" y="402"/>
                  </a:cubicBezTo>
                  <a:cubicBezTo>
                    <a:pt x="969" y="401"/>
                    <a:pt x="967" y="400"/>
                    <a:pt x="967" y="398"/>
                  </a:cubicBezTo>
                  <a:cubicBezTo>
                    <a:pt x="966" y="396"/>
                    <a:pt x="963" y="393"/>
                    <a:pt x="960" y="393"/>
                  </a:cubicBezTo>
                  <a:cubicBezTo>
                    <a:pt x="958" y="394"/>
                    <a:pt x="953" y="392"/>
                    <a:pt x="953" y="394"/>
                  </a:cubicBezTo>
                  <a:cubicBezTo>
                    <a:pt x="954" y="395"/>
                    <a:pt x="953" y="397"/>
                    <a:pt x="952" y="396"/>
                  </a:cubicBezTo>
                  <a:cubicBezTo>
                    <a:pt x="950" y="396"/>
                    <a:pt x="950" y="397"/>
                    <a:pt x="948" y="399"/>
                  </a:cubicBezTo>
                  <a:cubicBezTo>
                    <a:pt x="947" y="402"/>
                    <a:pt x="941" y="402"/>
                    <a:pt x="944" y="400"/>
                  </a:cubicBezTo>
                  <a:cubicBezTo>
                    <a:pt x="946" y="398"/>
                    <a:pt x="943" y="397"/>
                    <a:pt x="943" y="395"/>
                  </a:cubicBezTo>
                  <a:cubicBezTo>
                    <a:pt x="944" y="393"/>
                    <a:pt x="946" y="390"/>
                    <a:pt x="943" y="392"/>
                  </a:cubicBezTo>
                  <a:cubicBezTo>
                    <a:pt x="940" y="393"/>
                    <a:pt x="940" y="397"/>
                    <a:pt x="938" y="398"/>
                  </a:cubicBezTo>
                  <a:cubicBezTo>
                    <a:pt x="936" y="398"/>
                    <a:pt x="937" y="391"/>
                    <a:pt x="937" y="389"/>
                  </a:cubicBezTo>
                  <a:cubicBezTo>
                    <a:pt x="938" y="388"/>
                    <a:pt x="933" y="389"/>
                    <a:pt x="928" y="389"/>
                  </a:cubicBezTo>
                  <a:cubicBezTo>
                    <a:pt x="923" y="389"/>
                    <a:pt x="924" y="385"/>
                    <a:pt x="928" y="383"/>
                  </a:cubicBezTo>
                  <a:cubicBezTo>
                    <a:pt x="933" y="381"/>
                    <a:pt x="932" y="379"/>
                    <a:pt x="934" y="378"/>
                  </a:cubicBezTo>
                  <a:cubicBezTo>
                    <a:pt x="936" y="377"/>
                    <a:pt x="941" y="374"/>
                    <a:pt x="944" y="372"/>
                  </a:cubicBezTo>
                  <a:cubicBezTo>
                    <a:pt x="947" y="370"/>
                    <a:pt x="948" y="368"/>
                    <a:pt x="949" y="366"/>
                  </a:cubicBezTo>
                  <a:cubicBezTo>
                    <a:pt x="949" y="364"/>
                    <a:pt x="955" y="362"/>
                    <a:pt x="960" y="358"/>
                  </a:cubicBezTo>
                  <a:cubicBezTo>
                    <a:pt x="965" y="353"/>
                    <a:pt x="968" y="351"/>
                    <a:pt x="969" y="349"/>
                  </a:cubicBezTo>
                  <a:cubicBezTo>
                    <a:pt x="970" y="346"/>
                    <a:pt x="978" y="343"/>
                    <a:pt x="978" y="341"/>
                  </a:cubicBezTo>
                  <a:cubicBezTo>
                    <a:pt x="978" y="339"/>
                    <a:pt x="987" y="334"/>
                    <a:pt x="993" y="333"/>
                  </a:cubicBezTo>
                  <a:cubicBezTo>
                    <a:pt x="999" y="332"/>
                    <a:pt x="1009" y="334"/>
                    <a:pt x="1010" y="335"/>
                  </a:cubicBezTo>
                  <a:cubicBezTo>
                    <a:pt x="1012" y="337"/>
                    <a:pt x="1013" y="336"/>
                    <a:pt x="1015" y="335"/>
                  </a:cubicBezTo>
                  <a:cubicBezTo>
                    <a:pt x="1016" y="334"/>
                    <a:pt x="1018" y="335"/>
                    <a:pt x="1022" y="335"/>
                  </a:cubicBezTo>
                  <a:cubicBezTo>
                    <a:pt x="1026" y="336"/>
                    <a:pt x="1027" y="333"/>
                    <a:pt x="1030" y="334"/>
                  </a:cubicBezTo>
                  <a:cubicBezTo>
                    <a:pt x="1032" y="335"/>
                    <a:pt x="1035" y="335"/>
                    <a:pt x="1036" y="332"/>
                  </a:cubicBezTo>
                  <a:cubicBezTo>
                    <a:pt x="1038" y="329"/>
                    <a:pt x="1046" y="330"/>
                    <a:pt x="1048" y="331"/>
                  </a:cubicBezTo>
                  <a:cubicBezTo>
                    <a:pt x="1050" y="332"/>
                    <a:pt x="1051" y="334"/>
                    <a:pt x="1054" y="332"/>
                  </a:cubicBezTo>
                  <a:cubicBezTo>
                    <a:pt x="1057" y="330"/>
                    <a:pt x="1057" y="334"/>
                    <a:pt x="1059" y="335"/>
                  </a:cubicBezTo>
                  <a:cubicBezTo>
                    <a:pt x="1062" y="335"/>
                    <a:pt x="1060" y="338"/>
                    <a:pt x="1058" y="337"/>
                  </a:cubicBezTo>
                  <a:cubicBezTo>
                    <a:pt x="1056" y="337"/>
                    <a:pt x="1053" y="339"/>
                    <a:pt x="1055" y="340"/>
                  </a:cubicBezTo>
                  <a:cubicBezTo>
                    <a:pt x="1058" y="342"/>
                    <a:pt x="1061" y="339"/>
                    <a:pt x="1063" y="339"/>
                  </a:cubicBezTo>
                  <a:cubicBezTo>
                    <a:pt x="1066" y="339"/>
                    <a:pt x="1069" y="339"/>
                    <a:pt x="1072" y="337"/>
                  </a:cubicBezTo>
                  <a:cubicBezTo>
                    <a:pt x="1075" y="336"/>
                    <a:pt x="1076" y="339"/>
                    <a:pt x="1078" y="337"/>
                  </a:cubicBezTo>
                  <a:cubicBezTo>
                    <a:pt x="1079" y="336"/>
                    <a:pt x="1084" y="335"/>
                    <a:pt x="1086" y="335"/>
                  </a:cubicBezTo>
                  <a:cubicBezTo>
                    <a:pt x="1088" y="335"/>
                    <a:pt x="1086" y="333"/>
                    <a:pt x="1083" y="333"/>
                  </a:cubicBezTo>
                  <a:cubicBezTo>
                    <a:pt x="1079" y="333"/>
                    <a:pt x="1079" y="331"/>
                    <a:pt x="1082" y="326"/>
                  </a:cubicBezTo>
                  <a:cubicBezTo>
                    <a:pt x="1085" y="321"/>
                    <a:pt x="1090" y="319"/>
                    <a:pt x="1094" y="316"/>
                  </a:cubicBezTo>
                  <a:cubicBezTo>
                    <a:pt x="1097" y="313"/>
                    <a:pt x="1100" y="314"/>
                    <a:pt x="1100" y="312"/>
                  </a:cubicBezTo>
                  <a:cubicBezTo>
                    <a:pt x="1100" y="310"/>
                    <a:pt x="1101" y="305"/>
                    <a:pt x="1104" y="305"/>
                  </a:cubicBezTo>
                  <a:cubicBezTo>
                    <a:pt x="1107" y="305"/>
                    <a:pt x="1113" y="306"/>
                    <a:pt x="1117" y="304"/>
                  </a:cubicBezTo>
                  <a:cubicBezTo>
                    <a:pt x="1121" y="301"/>
                    <a:pt x="1121" y="305"/>
                    <a:pt x="1123" y="306"/>
                  </a:cubicBezTo>
                  <a:cubicBezTo>
                    <a:pt x="1124" y="306"/>
                    <a:pt x="1127" y="302"/>
                    <a:pt x="1128" y="304"/>
                  </a:cubicBezTo>
                  <a:cubicBezTo>
                    <a:pt x="1130" y="305"/>
                    <a:pt x="1126" y="308"/>
                    <a:pt x="1125" y="311"/>
                  </a:cubicBezTo>
                  <a:cubicBezTo>
                    <a:pt x="1123" y="315"/>
                    <a:pt x="1127" y="313"/>
                    <a:pt x="1129" y="314"/>
                  </a:cubicBezTo>
                  <a:cubicBezTo>
                    <a:pt x="1131" y="315"/>
                    <a:pt x="1126" y="317"/>
                    <a:pt x="1127" y="317"/>
                  </a:cubicBezTo>
                  <a:cubicBezTo>
                    <a:pt x="1127" y="318"/>
                    <a:pt x="1131" y="318"/>
                    <a:pt x="1137" y="313"/>
                  </a:cubicBezTo>
                  <a:cubicBezTo>
                    <a:pt x="1142" y="308"/>
                    <a:pt x="1147" y="307"/>
                    <a:pt x="1150" y="307"/>
                  </a:cubicBezTo>
                  <a:cubicBezTo>
                    <a:pt x="1153" y="307"/>
                    <a:pt x="1151" y="304"/>
                    <a:pt x="1152" y="299"/>
                  </a:cubicBezTo>
                  <a:cubicBezTo>
                    <a:pt x="1152" y="294"/>
                    <a:pt x="1162" y="293"/>
                    <a:pt x="1165" y="294"/>
                  </a:cubicBezTo>
                  <a:cubicBezTo>
                    <a:pt x="1169" y="296"/>
                    <a:pt x="1169" y="297"/>
                    <a:pt x="1165" y="296"/>
                  </a:cubicBezTo>
                  <a:cubicBezTo>
                    <a:pt x="1162" y="295"/>
                    <a:pt x="1159" y="298"/>
                    <a:pt x="1159" y="302"/>
                  </a:cubicBezTo>
                  <a:cubicBezTo>
                    <a:pt x="1159" y="306"/>
                    <a:pt x="1156" y="308"/>
                    <a:pt x="1158" y="309"/>
                  </a:cubicBezTo>
                  <a:cubicBezTo>
                    <a:pt x="1159" y="311"/>
                    <a:pt x="1156" y="311"/>
                    <a:pt x="1156" y="313"/>
                  </a:cubicBezTo>
                  <a:cubicBezTo>
                    <a:pt x="1155" y="314"/>
                    <a:pt x="1156" y="316"/>
                    <a:pt x="1153" y="316"/>
                  </a:cubicBezTo>
                  <a:cubicBezTo>
                    <a:pt x="1151" y="317"/>
                    <a:pt x="1143" y="318"/>
                    <a:pt x="1143" y="321"/>
                  </a:cubicBezTo>
                  <a:cubicBezTo>
                    <a:pt x="1142" y="324"/>
                    <a:pt x="1138" y="324"/>
                    <a:pt x="1136" y="328"/>
                  </a:cubicBezTo>
                  <a:cubicBezTo>
                    <a:pt x="1134" y="332"/>
                    <a:pt x="1126" y="334"/>
                    <a:pt x="1121" y="342"/>
                  </a:cubicBezTo>
                  <a:cubicBezTo>
                    <a:pt x="1116" y="349"/>
                    <a:pt x="1108" y="349"/>
                    <a:pt x="1108" y="351"/>
                  </a:cubicBezTo>
                  <a:cubicBezTo>
                    <a:pt x="1108" y="352"/>
                    <a:pt x="1102" y="352"/>
                    <a:pt x="1101" y="352"/>
                  </a:cubicBezTo>
                  <a:cubicBezTo>
                    <a:pt x="1099" y="353"/>
                    <a:pt x="1102" y="357"/>
                    <a:pt x="1098" y="362"/>
                  </a:cubicBezTo>
                  <a:cubicBezTo>
                    <a:pt x="1093" y="367"/>
                    <a:pt x="1090" y="374"/>
                    <a:pt x="1090" y="381"/>
                  </a:cubicBezTo>
                  <a:cubicBezTo>
                    <a:pt x="1091" y="387"/>
                    <a:pt x="1093" y="407"/>
                    <a:pt x="1095" y="410"/>
                  </a:cubicBezTo>
                  <a:cubicBezTo>
                    <a:pt x="1097" y="414"/>
                    <a:pt x="1096" y="422"/>
                    <a:pt x="1097" y="424"/>
                  </a:cubicBezTo>
                  <a:cubicBezTo>
                    <a:pt x="1099" y="426"/>
                    <a:pt x="1098" y="429"/>
                    <a:pt x="1099" y="430"/>
                  </a:cubicBezTo>
                  <a:cubicBezTo>
                    <a:pt x="1101" y="431"/>
                    <a:pt x="1105" y="425"/>
                    <a:pt x="1108" y="423"/>
                  </a:cubicBezTo>
                  <a:cubicBezTo>
                    <a:pt x="1111" y="420"/>
                    <a:pt x="1110" y="419"/>
                    <a:pt x="1112" y="418"/>
                  </a:cubicBezTo>
                  <a:cubicBezTo>
                    <a:pt x="1114" y="417"/>
                    <a:pt x="1113" y="411"/>
                    <a:pt x="1114" y="410"/>
                  </a:cubicBezTo>
                  <a:cubicBezTo>
                    <a:pt x="1114" y="408"/>
                    <a:pt x="1118" y="408"/>
                    <a:pt x="1119" y="406"/>
                  </a:cubicBezTo>
                  <a:cubicBezTo>
                    <a:pt x="1120" y="405"/>
                    <a:pt x="1123" y="405"/>
                    <a:pt x="1125" y="405"/>
                  </a:cubicBezTo>
                  <a:cubicBezTo>
                    <a:pt x="1127" y="404"/>
                    <a:pt x="1125" y="400"/>
                    <a:pt x="1124" y="398"/>
                  </a:cubicBezTo>
                  <a:cubicBezTo>
                    <a:pt x="1124" y="396"/>
                    <a:pt x="1129" y="393"/>
                    <a:pt x="1132" y="391"/>
                  </a:cubicBezTo>
                  <a:cubicBezTo>
                    <a:pt x="1135" y="389"/>
                    <a:pt x="1139" y="392"/>
                    <a:pt x="1142" y="389"/>
                  </a:cubicBezTo>
                  <a:cubicBezTo>
                    <a:pt x="1145" y="386"/>
                    <a:pt x="1142" y="383"/>
                    <a:pt x="1140" y="381"/>
                  </a:cubicBezTo>
                  <a:cubicBezTo>
                    <a:pt x="1139" y="380"/>
                    <a:pt x="1144" y="372"/>
                    <a:pt x="1146" y="371"/>
                  </a:cubicBezTo>
                  <a:cubicBezTo>
                    <a:pt x="1149" y="371"/>
                    <a:pt x="1150" y="373"/>
                    <a:pt x="1152" y="371"/>
                  </a:cubicBezTo>
                  <a:cubicBezTo>
                    <a:pt x="1155" y="369"/>
                    <a:pt x="1150" y="365"/>
                    <a:pt x="1148" y="366"/>
                  </a:cubicBezTo>
                  <a:cubicBezTo>
                    <a:pt x="1147" y="366"/>
                    <a:pt x="1146" y="360"/>
                    <a:pt x="1150" y="357"/>
                  </a:cubicBezTo>
                  <a:cubicBezTo>
                    <a:pt x="1154" y="354"/>
                    <a:pt x="1152" y="353"/>
                    <a:pt x="1150" y="352"/>
                  </a:cubicBezTo>
                  <a:cubicBezTo>
                    <a:pt x="1147" y="352"/>
                    <a:pt x="1147" y="353"/>
                    <a:pt x="1145" y="353"/>
                  </a:cubicBezTo>
                  <a:cubicBezTo>
                    <a:pt x="1143" y="353"/>
                    <a:pt x="1141" y="349"/>
                    <a:pt x="1144" y="344"/>
                  </a:cubicBezTo>
                  <a:cubicBezTo>
                    <a:pt x="1147" y="340"/>
                    <a:pt x="1150" y="341"/>
                    <a:pt x="1151" y="337"/>
                  </a:cubicBezTo>
                  <a:cubicBezTo>
                    <a:pt x="1151" y="334"/>
                    <a:pt x="1156" y="329"/>
                    <a:pt x="1157" y="327"/>
                  </a:cubicBezTo>
                  <a:cubicBezTo>
                    <a:pt x="1158" y="325"/>
                    <a:pt x="1162" y="327"/>
                    <a:pt x="1164" y="327"/>
                  </a:cubicBezTo>
                  <a:cubicBezTo>
                    <a:pt x="1165" y="326"/>
                    <a:pt x="1165" y="330"/>
                    <a:pt x="1167" y="328"/>
                  </a:cubicBezTo>
                  <a:cubicBezTo>
                    <a:pt x="1169" y="326"/>
                    <a:pt x="1172" y="320"/>
                    <a:pt x="1175" y="320"/>
                  </a:cubicBezTo>
                  <a:cubicBezTo>
                    <a:pt x="1178" y="320"/>
                    <a:pt x="1176" y="325"/>
                    <a:pt x="1176" y="327"/>
                  </a:cubicBezTo>
                  <a:cubicBezTo>
                    <a:pt x="1177" y="330"/>
                    <a:pt x="1179" y="327"/>
                    <a:pt x="1184" y="323"/>
                  </a:cubicBezTo>
                  <a:cubicBezTo>
                    <a:pt x="1189" y="320"/>
                    <a:pt x="1201" y="320"/>
                    <a:pt x="1204" y="322"/>
                  </a:cubicBezTo>
                  <a:cubicBezTo>
                    <a:pt x="1208" y="323"/>
                    <a:pt x="1208" y="327"/>
                    <a:pt x="1210" y="327"/>
                  </a:cubicBezTo>
                  <a:cubicBezTo>
                    <a:pt x="1213" y="326"/>
                    <a:pt x="1210" y="323"/>
                    <a:pt x="1213" y="322"/>
                  </a:cubicBezTo>
                  <a:cubicBezTo>
                    <a:pt x="1216" y="321"/>
                    <a:pt x="1221" y="318"/>
                    <a:pt x="1225" y="315"/>
                  </a:cubicBezTo>
                  <a:cubicBezTo>
                    <a:pt x="1229" y="313"/>
                    <a:pt x="1228" y="315"/>
                    <a:pt x="1230" y="312"/>
                  </a:cubicBezTo>
                  <a:cubicBezTo>
                    <a:pt x="1232" y="310"/>
                    <a:pt x="1234" y="311"/>
                    <a:pt x="1234" y="309"/>
                  </a:cubicBezTo>
                  <a:cubicBezTo>
                    <a:pt x="1235" y="308"/>
                    <a:pt x="1240" y="305"/>
                    <a:pt x="1248" y="303"/>
                  </a:cubicBezTo>
                  <a:cubicBezTo>
                    <a:pt x="1255" y="301"/>
                    <a:pt x="1265" y="296"/>
                    <a:pt x="1265" y="295"/>
                  </a:cubicBezTo>
                  <a:cubicBezTo>
                    <a:pt x="1264" y="293"/>
                    <a:pt x="1268" y="293"/>
                    <a:pt x="1268" y="294"/>
                  </a:cubicBezTo>
                  <a:cubicBezTo>
                    <a:pt x="1268" y="296"/>
                    <a:pt x="1271" y="295"/>
                    <a:pt x="1275" y="296"/>
                  </a:cubicBezTo>
                  <a:cubicBezTo>
                    <a:pt x="1279" y="297"/>
                    <a:pt x="1281" y="298"/>
                    <a:pt x="1284" y="295"/>
                  </a:cubicBezTo>
                  <a:cubicBezTo>
                    <a:pt x="1287" y="292"/>
                    <a:pt x="1283" y="291"/>
                    <a:pt x="1284" y="289"/>
                  </a:cubicBezTo>
                  <a:cubicBezTo>
                    <a:pt x="1284" y="286"/>
                    <a:pt x="1278" y="284"/>
                    <a:pt x="1279" y="281"/>
                  </a:cubicBezTo>
                  <a:cubicBezTo>
                    <a:pt x="1280" y="279"/>
                    <a:pt x="1275" y="272"/>
                    <a:pt x="1274" y="274"/>
                  </a:cubicBezTo>
                  <a:cubicBezTo>
                    <a:pt x="1272" y="275"/>
                    <a:pt x="1269" y="272"/>
                    <a:pt x="1269" y="271"/>
                  </a:cubicBezTo>
                  <a:cubicBezTo>
                    <a:pt x="1269" y="269"/>
                    <a:pt x="1269" y="266"/>
                    <a:pt x="1266" y="268"/>
                  </a:cubicBezTo>
                  <a:cubicBezTo>
                    <a:pt x="1264" y="269"/>
                    <a:pt x="1260" y="269"/>
                    <a:pt x="1259" y="266"/>
                  </a:cubicBezTo>
                  <a:cubicBezTo>
                    <a:pt x="1259" y="264"/>
                    <a:pt x="1264" y="263"/>
                    <a:pt x="1267" y="264"/>
                  </a:cubicBezTo>
                  <a:cubicBezTo>
                    <a:pt x="1271" y="266"/>
                    <a:pt x="1270" y="267"/>
                    <a:pt x="1272" y="268"/>
                  </a:cubicBezTo>
                  <a:cubicBezTo>
                    <a:pt x="1274" y="269"/>
                    <a:pt x="1278" y="269"/>
                    <a:pt x="1281" y="267"/>
                  </a:cubicBezTo>
                  <a:cubicBezTo>
                    <a:pt x="1283" y="266"/>
                    <a:pt x="1290" y="264"/>
                    <a:pt x="1292" y="262"/>
                  </a:cubicBezTo>
                  <a:cubicBezTo>
                    <a:pt x="1293" y="260"/>
                    <a:pt x="1291" y="259"/>
                    <a:pt x="1294" y="258"/>
                  </a:cubicBezTo>
                  <a:cubicBezTo>
                    <a:pt x="1296" y="257"/>
                    <a:pt x="1294" y="254"/>
                    <a:pt x="1292" y="253"/>
                  </a:cubicBezTo>
                  <a:cubicBezTo>
                    <a:pt x="1290" y="252"/>
                    <a:pt x="1291" y="249"/>
                    <a:pt x="1293" y="249"/>
                  </a:cubicBezTo>
                  <a:cubicBezTo>
                    <a:pt x="1295" y="249"/>
                    <a:pt x="1295" y="247"/>
                    <a:pt x="1296" y="247"/>
                  </a:cubicBezTo>
                  <a:cubicBezTo>
                    <a:pt x="1297" y="246"/>
                    <a:pt x="1298" y="248"/>
                    <a:pt x="1300" y="246"/>
                  </a:cubicBezTo>
                  <a:cubicBezTo>
                    <a:pt x="1303" y="245"/>
                    <a:pt x="1300" y="248"/>
                    <a:pt x="1299" y="251"/>
                  </a:cubicBezTo>
                  <a:cubicBezTo>
                    <a:pt x="1298" y="253"/>
                    <a:pt x="1302" y="255"/>
                    <a:pt x="1302" y="256"/>
                  </a:cubicBezTo>
                  <a:cubicBezTo>
                    <a:pt x="1302" y="257"/>
                    <a:pt x="1308" y="258"/>
                    <a:pt x="1310" y="256"/>
                  </a:cubicBezTo>
                  <a:cubicBezTo>
                    <a:pt x="1313" y="255"/>
                    <a:pt x="1322" y="258"/>
                    <a:pt x="1323" y="260"/>
                  </a:cubicBezTo>
                  <a:cubicBezTo>
                    <a:pt x="1324" y="263"/>
                    <a:pt x="1325" y="265"/>
                    <a:pt x="1329" y="267"/>
                  </a:cubicBezTo>
                  <a:cubicBezTo>
                    <a:pt x="1332" y="269"/>
                    <a:pt x="1336" y="268"/>
                    <a:pt x="1337" y="270"/>
                  </a:cubicBezTo>
                  <a:cubicBezTo>
                    <a:pt x="1337" y="272"/>
                    <a:pt x="1339" y="273"/>
                    <a:pt x="1341" y="272"/>
                  </a:cubicBezTo>
                  <a:cubicBezTo>
                    <a:pt x="1343" y="272"/>
                    <a:pt x="1344" y="274"/>
                    <a:pt x="1346" y="273"/>
                  </a:cubicBezTo>
                  <a:cubicBezTo>
                    <a:pt x="1347" y="271"/>
                    <a:pt x="1348" y="274"/>
                    <a:pt x="1350" y="272"/>
                  </a:cubicBezTo>
                  <a:cubicBezTo>
                    <a:pt x="1352" y="270"/>
                    <a:pt x="1346" y="269"/>
                    <a:pt x="1347" y="268"/>
                  </a:cubicBezTo>
                  <a:cubicBezTo>
                    <a:pt x="1347" y="266"/>
                    <a:pt x="1349" y="269"/>
                    <a:pt x="1351" y="269"/>
                  </a:cubicBezTo>
                  <a:cubicBezTo>
                    <a:pt x="1352" y="268"/>
                    <a:pt x="1350" y="265"/>
                    <a:pt x="1351" y="265"/>
                  </a:cubicBezTo>
                  <a:cubicBezTo>
                    <a:pt x="1353" y="264"/>
                    <a:pt x="1352" y="257"/>
                    <a:pt x="1350" y="257"/>
                  </a:cubicBezTo>
                  <a:cubicBezTo>
                    <a:pt x="1349" y="256"/>
                    <a:pt x="1350" y="254"/>
                    <a:pt x="1353" y="256"/>
                  </a:cubicBezTo>
                  <a:cubicBezTo>
                    <a:pt x="1355" y="258"/>
                    <a:pt x="1360" y="258"/>
                    <a:pt x="1362" y="258"/>
                  </a:cubicBezTo>
                  <a:cubicBezTo>
                    <a:pt x="1364" y="258"/>
                    <a:pt x="1362" y="256"/>
                    <a:pt x="1360" y="255"/>
                  </a:cubicBezTo>
                  <a:cubicBezTo>
                    <a:pt x="1358" y="255"/>
                    <a:pt x="1360" y="253"/>
                    <a:pt x="1362" y="255"/>
                  </a:cubicBezTo>
                  <a:cubicBezTo>
                    <a:pt x="1363" y="256"/>
                    <a:pt x="1366" y="257"/>
                    <a:pt x="1366" y="255"/>
                  </a:cubicBezTo>
                  <a:cubicBezTo>
                    <a:pt x="1366" y="254"/>
                    <a:pt x="1368" y="251"/>
                    <a:pt x="1370" y="251"/>
                  </a:cubicBezTo>
                  <a:cubicBezTo>
                    <a:pt x="1373" y="251"/>
                    <a:pt x="1373" y="249"/>
                    <a:pt x="1371" y="249"/>
                  </a:cubicBezTo>
                  <a:close/>
                  <a:moveTo>
                    <a:pt x="708" y="405"/>
                  </a:moveTo>
                  <a:cubicBezTo>
                    <a:pt x="701" y="411"/>
                    <a:pt x="688" y="412"/>
                    <a:pt x="688" y="417"/>
                  </a:cubicBezTo>
                  <a:cubicBezTo>
                    <a:pt x="688" y="422"/>
                    <a:pt x="671" y="425"/>
                    <a:pt x="670" y="422"/>
                  </a:cubicBezTo>
                  <a:cubicBezTo>
                    <a:pt x="669" y="420"/>
                    <a:pt x="682" y="420"/>
                    <a:pt x="685" y="413"/>
                  </a:cubicBezTo>
                  <a:cubicBezTo>
                    <a:pt x="688" y="406"/>
                    <a:pt x="701" y="402"/>
                    <a:pt x="707" y="392"/>
                  </a:cubicBezTo>
                  <a:cubicBezTo>
                    <a:pt x="711" y="386"/>
                    <a:pt x="714" y="375"/>
                    <a:pt x="717" y="376"/>
                  </a:cubicBezTo>
                  <a:cubicBezTo>
                    <a:pt x="719" y="377"/>
                    <a:pt x="715" y="398"/>
                    <a:pt x="708" y="405"/>
                  </a:cubicBezTo>
                  <a:close/>
                  <a:moveTo>
                    <a:pt x="738" y="125"/>
                  </a:moveTo>
                  <a:cubicBezTo>
                    <a:pt x="737" y="127"/>
                    <a:pt x="732" y="127"/>
                    <a:pt x="733" y="129"/>
                  </a:cubicBezTo>
                  <a:cubicBezTo>
                    <a:pt x="736" y="132"/>
                    <a:pt x="748" y="130"/>
                    <a:pt x="748" y="127"/>
                  </a:cubicBezTo>
                  <a:cubicBezTo>
                    <a:pt x="748" y="123"/>
                    <a:pt x="739" y="123"/>
                    <a:pt x="738" y="125"/>
                  </a:cubicBezTo>
                  <a:close/>
                  <a:moveTo>
                    <a:pt x="305" y="8"/>
                  </a:moveTo>
                  <a:cubicBezTo>
                    <a:pt x="311" y="8"/>
                    <a:pt x="309" y="4"/>
                    <a:pt x="313" y="5"/>
                  </a:cubicBezTo>
                  <a:cubicBezTo>
                    <a:pt x="317" y="5"/>
                    <a:pt x="322" y="5"/>
                    <a:pt x="320" y="3"/>
                  </a:cubicBezTo>
                  <a:cubicBezTo>
                    <a:pt x="318" y="0"/>
                    <a:pt x="304" y="1"/>
                    <a:pt x="306" y="3"/>
                  </a:cubicBezTo>
                  <a:cubicBezTo>
                    <a:pt x="307" y="5"/>
                    <a:pt x="295" y="4"/>
                    <a:pt x="295" y="5"/>
                  </a:cubicBezTo>
                  <a:cubicBezTo>
                    <a:pt x="295" y="6"/>
                    <a:pt x="299" y="8"/>
                    <a:pt x="305" y="8"/>
                  </a:cubicBezTo>
                  <a:close/>
                  <a:moveTo>
                    <a:pt x="276" y="24"/>
                  </a:moveTo>
                  <a:cubicBezTo>
                    <a:pt x="276" y="20"/>
                    <a:pt x="263" y="24"/>
                    <a:pt x="266" y="25"/>
                  </a:cubicBezTo>
                  <a:cubicBezTo>
                    <a:pt x="268" y="26"/>
                    <a:pt x="276" y="28"/>
                    <a:pt x="276" y="24"/>
                  </a:cubicBezTo>
                  <a:close/>
                  <a:moveTo>
                    <a:pt x="306" y="21"/>
                  </a:moveTo>
                  <a:cubicBezTo>
                    <a:pt x="307" y="23"/>
                    <a:pt x="305" y="23"/>
                    <a:pt x="300" y="23"/>
                  </a:cubicBezTo>
                  <a:cubicBezTo>
                    <a:pt x="296" y="23"/>
                    <a:pt x="293" y="25"/>
                    <a:pt x="296" y="28"/>
                  </a:cubicBezTo>
                  <a:cubicBezTo>
                    <a:pt x="299" y="30"/>
                    <a:pt x="311" y="29"/>
                    <a:pt x="313" y="26"/>
                  </a:cubicBezTo>
                  <a:cubicBezTo>
                    <a:pt x="315" y="23"/>
                    <a:pt x="321" y="26"/>
                    <a:pt x="322" y="23"/>
                  </a:cubicBezTo>
                  <a:cubicBezTo>
                    <a:pt x="323" y="20"/>
                    <a:pt x="306" y="19"/>
                    <a:pt x="306" y="21"/>
                  </a:cubicBezTo>
                  <a:close/>
                  <a:moveTo>
                    <a:pt x="347" y="16"/>
                  </a:moveTo>
                  <a:cubicBezTo>
                    <a:pt x="349" y="14"/>
                    <a:pt x="344" y="14"/>
                    <a:pt x="343" y="12"/>
                  </a:cubicBezTo>
                  <a:cubicBezTo>
                    <a:pt x="343" y="10"/>
                    <a:pt x="330" y="9"/>
                    <a:pt x="330" y="12"/>
                  </a:cubicBezTo>
                  <a:cubicBezTo>
                    <a:pt x="331" y="14"/>
                    <a:pt x="321" y="17"/>
                    <a:pt x="324" y="19"/>
                  </a:cubicBezTo>
                  <a:cubicBezTo>
                    <a:pt x="330" y="23"/>
                    <a:pt x="345" y="18"/>
                    <a:pt x="347" y="16"/>
                  </a:cubicBezTo>
                  <a:close/>
                  <a:moveTo>
                    <a:pt x="309" y="12"/>
                  </a:moveTo>
                  <a:cubicBezTo>
                    <a:pt x="310" y="7"/>
                    <a:pt x="302" y="11"/>
                    <a:pt x="295" y="9"/>
                  </a:cubicBezTo>
                  <a:cubicBezTo>
                    <a:pt x="289" y="6"/>
                    <a:pt x="286" y="6"/>
                    <a:pt x="290" y="10"/>
                  </a:cubicBezTo>
                  <a:cubicBezTo>
                    <a:pt x="292" y="12"/>
                    <a:pt x="279" y="13"/>
                    <a:pt x="281" y="15"/>
                  </a:cubicBezTo>
                  <a:cubicBezTo>
                    <a:pt x="286" y="19"/>
                    <a:pt x="309" y="17"/>
                    <a:pt x="309" y="12"/>
                  </a:cubicBezTo>
                  <a:close/>
                  <a:moveTo>
                    <a:pt x="274" y="144"/>
                  </a:moveTo>
                  <a:cubicBezTo>
                    <a:pt x="274" y="147"/>
                    <a:pt x="273" y="148"/>
                    <a:pt x="268" y="148"/>
                  </a:cubicBezTo>
                  <a:cubicBezTo>
                    <a:pt x="264" y="148"/>
                    <a:pt x="270" y="151"/>
                    <a:pt x="271" y="154"/>
                  </a:cubicBezTo>
                  <a:cubicBezTo>
                    <a:pt x="271" y="156"/>
                    <a:pt x="266" y="154"/>
                    <a:pt x="266" y="159"/>
                  </a:cubicBezTo>
                  <a:cubicBezTo>
                    <a:pt x="266" y="163"/>
                    <a:pt x="257" y="159"/>
                    <a:pt x="256" y="164"/>
                  </a:cubicBezTo>
                  <a:cubicBezTo>
                    <a:pt x="255" y="169"/>
                    <a:pt x="260" y="168"/>
                    <a:pt x="264" y="169"/>
                  </a:cubicBezTo>
                  <a:cubicBezTo>
                    <a:pt x="268" y="169"/>
                    <a:pt x="263" y="172"/>
                    <a:pt x="265" y="174"/>
                  </a:cubicBezTo>
                  <a:cubicBezTo>
                    <a:pt x="268" y="177"/>
                    <a:pt x="270" y="176"/>
                    <a:pt x="269" y="172"/>
                  </a:cubicBezTo>
                  <a:cubicBezTo>
                    <a:pt x="267" y="168"/>
                    <a:pt x="279" y="173"/>
                    <a:pt x="275" y="176"/>
                  </a:cubicBezTo>
                  <a:cubicBezTo>
                    <a:pt x="271" y="179"/>
                    <a:pt x="281" y="182"/>
                    <a:pt x="285" y="182"/>
                  </a:cubicBezTo>
                  <a:cubicBezTo>
                    <a:pt x="290" y="182"/>
                    <a:pt x="306" y="186"/>
                    <a:pt x="306" y="182"/>
                  </a:cubicBezTo>
                  <a:cubicBezTo>
                    <a:pt x="306" y="180"/>
                    <a:pt x="300" y="178"/>
                    <a:pt x="295" y="172"/>
                  </a:cubicBezTo>
                  <a:cubicBezTo>
                    <a:pt x="290" y="167"/>
                    <a:pt x="287" y="159"/>
                    <a:pt x="292" y="155"/>
                  </a:cubicBezTo>
                  <a:cubicBezTo>
                    <a:pt x="298" y="151"/>
                    <a:pt x="293" y="150"/>
                    <a:pt x="299" y="146"/>
                  </a:cubicBezTo>
                  <a:cubicBezTo>
                    <a:pt x="304" y="142"/>
                    <a:pt x="301" y="138"/>
                    <a:pt x="306" y="137"/>
                  </a:cubicBezTo>
                  <a:cubicBezTo>
                    <a:pt x="311" y="137"/>
                    <a:pt x="305" y="133"/>
                    <a:pt x="310" y="132"/>
                  </a:cubicBezTo>
                  <a:cubicBezTo>
                    <a:pt x="315" y="131"/>
                    <a:pt x="316" y="126"/>
                    <a:pt x="315" y="124"/>
                  </a:cubicBezTo>
                  <a:cubicBezTo>
                    <a:pt x="314" y="122"/>
                    <a:pt x="320" y="124"/>
                    <a:pt x="323" y="121"/>
                  </a:cubicBezTo>
                  <a:cubicBezTo>
                    <a:pt x="325" y="119"/>
                    <a:pt x="332" y="120"/>
                    <a:pt x="333" y="116"/>
                  </a:cubicBezTo>
                  <a:cubicBezTo>
                    <a:pt x="335" y="112"/>
                    <a:pt x="363" y="103"/>
                    <a:pt x="378" y="100"/>
                  </a:cubicBezTo>
                  <a:cubicBezTo>
                    <a:pt x="394" y="96"/>
                    <a:pt x="404" y="90"/>
                    <a:pt x="399" y="85"/>
                  </a:cubicBezTo>
                  <a:cubicBezTo>
                    <a:pt x="393" y="81"/>
                    <a:pt x="378" y="87"/>
                    <a:pt x="374" y="90"/>
                  </a:cubicBezTo>
                  <a:cubicBezTo>
                    <a:pt x="370" y="93"/>
                    <a:pt x="365" y="91"/>
                    <a:pt x="361" y="93"/>
                  </a:cubicBezTo>
                  <a:cubicBezTo>
                    <a:pt x="357" y="95"/>
                    <a:pt x="349" y="97"/>
                    <a:pt x="345" y="95"/>
                  </a:cubicBezTo>
                  <a:cubicBezTo>
                    <a:pt x="341" y="92"/>
                    <a:pt x="336" y="98"/>
                    <a:pt x="333" y="97"/>
                  </a:cubicBezTo>
                  <a:cubicBezTo>
                    <a:pt x="330" y="97"/>
                    <a:pt x="327" y="101"/>
                    <a:pt x="323" y="100"/>
                  </a:cubicBezTo>
                  <a:cubicBezTo>
                    <a:pt x="320" y="100"/>
                    <a:pt x="313" y="103"/>
                    <a:pt x="313" y="105"/>
                  </a:cubicBezTo>
                  <a:cubicBezTo>
                    <a:pt x="312" y="107"/>
                    <a:pt x="307" y="106"/>
                    <a:pt x="307" y="109"/>
                  </a:cubicBezTo>
                  <a:cubicBezTo>
                    <a:pt x="307" y="111"/>
                    <a:pt x="302" y="113"/>
                    <a:pt x="300" y="111"/>
                  </a:cubicBezTo>
                  <a:cubicBezTo>
                    <a:pt x="297" y="109"/>
                    <a:pt x="295" y="113"/>
                    <a:pt x="298" y="116"/>
                  </a:cubicBezTo>
                  <a:cubicBezTo>
                    <a:pt x="301" y="120"/>
                    <a:pt x="292" y="120"/>
                    <a:pt x="293" y="122"/>
                  </a:cubicBezTo>
                  <a:cubicBezTo>
                    <a:pt x="295" y="124"/>
                    <a:pt x="290" y="125"/>
                    <a:pt x="291" y="127"/>
                  </a:cubicBezTo>
                  <a:cubicBezTo>
                    <a:pt x="292" y="129"/>
                    <a:pt x="288" y="130"/>
                    <a:pt x="284" y="130"/>
                  </a:cubicBezTo>
                  <a:cubicBezTo>
                    <a:pt x="280" y="131"/>
                    <a:pt x="279" y="136"/>
                    <a:pt x="283" y="136"/>
                  </a:cubicBezTo>
                  <a:cubicBezTo>
                    <a:pt x="288" y="136"/>
                    <a:pt x="280" y="137"/>
                    <a:pt x="281" y="141"/>
                  </a:cubicBezTo>
                  <a:cubicBezTo>
                    <a:pt x="281" y="144"/>
                    <a:pt x="274" y="142"/>
                    <a:pt x="274" y="14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nvGrpSpPr>
            <p:cNvPr id="208" name="Group 207">
              <a:extLst>
                <a:ext uri="{FF2B5EF4-FFF2-40B4-BE49-F238E27FC236}">
                  <a16:creationId xmlns:a16="http://schemas.microsoft.com/office/drawing/2014/main" id="{2780527C-2773-45AF-BFC0-428E07C24C92}"/>
                </a:ext>
              </a:extLst>
            </p:cNvPr>
            <p:cNvGrpSpPr/>
            <p:nvPr/>
          </p:nvGrpSpPr>
          <p:grpSpPr>
            <a:xfrm>
              <a:off x="2235200" y="1676289"/>
              <a:ext cx="8248805" cy="4068623"/>
              <a:chOff x="1785409" y="1960529"/>
              <a:chExt cx="6680161" cy="3294909"/>
            </a:xfrm>
            <a:grpFill/>
          </p:grpSpPr>
          <p:sp>
            <p:nvSpPr>
              <p:cNvPr id="209" name="Freeform 5">
                <a:extLst>
                  <a:ext uri="{FF2B5EF4-FFF2-40B4-BE49-F238E27FC236}">
                    <a16:creationId xmlns:a16="http://schemas.microsoft.com/office/drawing/2014/main" id="{99561CFB-789B-4A23-B9C8-6022C6FB9524}"/>
                  </a:ext>
                </a:extLst>
              </p:cNvPr>
              <p:cNvSpPr>
                <a:spLocks/>
              </p:cNvSpPr>
              <p:nvPr/>
            </p:nvSpPr>
            <p:spPr bwMode="auto">
              <a:xfrm>
                <a:off x="5139291" y="4409753"/>
                <a:ext cx="235888" cy="234634"/>
              </a:xfrm>
              <a:custGeom>
                <a:avLst/>
                <a:gdLst>
                  <a:gd name="T0" fmla="*/ 38 w 102"/>
                  <a:gd name="T1" fmla="*/ 98 h 102"/>
                  <a:gd name="T2" fmla="*/ 43 w 102"/>
                  <a:gd name="T3" fmla="*/ 95 h 102"/>
                  <a:gd name="T4" fmla="*/ 47 w 102"/>
                  <a:gd name="T5" fmla="*/ 101 h 102"/>
                  <a:gd name="T6" fmla="*/ 57 w 102"/>
                  <a:gd name="T7" fmla="*/ 101 h 102"/>
                  <a:gd name="T8" fmla="*/ 62 w 102"/>
                  <a:gd name="T9" fmla="*/ 95 h 102"/>
                  <a:gd name="T10" fmla="*/ 62 w 102"/>
                  <a:gd name="T11" fmla="*/ 42 h 102"/>
                  <a:gd name="T12" fmla="*/ 70 w 102"/>
                  <a:gd name="T13" fmla="*/ 39 h 102"/>
                  <a:gd name="T14" fmla="*/ 70 w 102"/>
                  <a:gd name="T15" fmla="*/ 12 h 102"/>
                  <a:gd name="T16" fmla="*/ 78 w 102"/>
                  <a:gd name="T17" fmla="*/ 11 h 102"/>
                  <a:gd name="T18" fmla="*/ 87 w 102"/>
                  <a:gd name="T19" fmla="*/ 8 h 102"/>
                  <a:gd name="T20" fmla="*/ 91 w 102"/>
                  <a:gd name="T21" fmla="*/ 11 h 102"/>
                  <a:gd name="T22" fmla="*/ 97 w 102"/>
                  <a:gd name="T23" fmla="*/ 8 h 102"/>
                  <a:gd name="T24" fmla="*/ 102 w 102"/>
                  <a:gd name="T25" fmla="*/ 7 h 102"/>
                  <a:gd name="T26" fmla="*/ 102 w 102"/>
                  <a:gd name="T27" fmla="*/ 5 h 102"/>
                  <a:gd name="T28" fmla="*/ 85 w 102"/>
                  <a:gd name="T29" fmla="*/ 6 h 102"/>
                  <a:gd name="T30" fmla="*/ 72 w 102"/>
                  <a:gd name="T31" fmla="*/ 7 h 102"/>
                  <a:gd name="T32" fmla="*/ 55 w 102"/>
                  <a:gd name="T33" fmla="*/ 7 h 102"/>
                  <a:gd name="T34" fmla="*/ 52 w 102"/>
                  <a:gd name="T35" fmla="*/ 4 h 102"/>
                  <a:gd name="T36" fmla="*/ 24 w 102"/>
                  <a:gd name="T37" fmla="*/ 4 h 102"/>
                  <a:gd name="T38" fmla="*/ 17 w 102"/>
                  <a:gd name="T39" fmla="*/ 2 h 102"/>
                  <a:gd name="T40" fmla="*/ 9 w 102"/>
                  <a:gd name="T41" fmla="*/ 2 h 102"/>
                  <a:gd name="T42" fmla="*/ 6 w 102"/>
                  <a:gd name="T43" fmla="*/ 0 h 102"/>
                  <a:gd name="T44" fmla="*/ 3 w 102"/>
                  <a:gd name="T45" fmla="*/ 2 h 102"/>
                  <a:gd name="T46" fmla="*/ 0 w 102"/>
                  <a:gd name="T47" fmla="*/ 3 h 102"/>
                  <a:gd name="T48" fmla="*/ 5 w 102"/>
                  <a:gd name="T49" fmla="*/ 13 h 102"/>
                  <a:gd name="T50" fmla="*/ 13 w 102"/>
                  <a:gd name="T51" fmla="*/ 30 h 102"/>
                  <a:gd name="T52" fmla="*/ 21 w 102"/>
                  <a:gd name="T53" fmla="*/ 46 h 102"/>
                  <a:gd name="T54" fmla="*/ 21 w 102"/>
                  <a:gd name="T55" fmla="*/ 60 h 102"/>
                  <a:gd name="T56" fmla="*/ 24 w 102"/>
                  <a:gd name="T57" fmla="*/ 72 h 102"/>
                  <a:gd name="T58" fmla="*/ 30 w 102"/>
                  <a:gd name="T59" fmla="*/ 92 h 102"/>
                  <a:gd name="T60" fmla="*/ 35 w 102"/>
                  <a:gd name="T61" fmla="*/ 98 h 102"/>
                  <a:gd name="T62" fmla="*/ 38 w 102"/>
                  <a:gd name="T63" fmla="*/ 9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2" h="102">
                    <a:moveTo>
                      <a:pt x="38" y="98"/>
                    </a:moveTo>
                    <a:cubicBezTo>
                      <a:pt x="38" y="96"/>
                      <a:pt x="41" y="93"/>
                      <a:pt x="43" y="95"/>
                    </a:cubicBezTo>
                    <a:cubicBezTo>
                      <a:pt x="44" y="98"/>
                      <a:pt x="44" y="101"/>
                      <a:pt x="47" y="101"/>
                    </a:cubicBezTo>
                    <a:cubicBezTo>
                      <a:pt x="50" y="101"/>
                      <a:pt x="56" y="102"/>
                      <a:pt x="57" y="101"/>
                    </a:cubicBezTo>
                    <a:cubicBezTo>
                      <a:pt x="58" y="99"/>
                      <a:pt x="62" y="98"/>
                      <a:pt x="62" y="95"/>
                    </a:cubicBezTo>
                    <a:cubicBezTo>
                      <a:pt x="62" y="93"/>
                      <a:pt x="62" y="44"/>
                      <a:pt x="62" y="42"/>
                    </a:cubicBezTo>
                    <a:cubicBezTo>
                      <a:pt x="62" y="40"/>
                      <a:pt x="70" y="42"/>
                      <a:pt x="70" y="39"/>
                    </a:cubicBezTo>
                    <a:cubicBezTo>
                      <a:pt x="70" y="36"/>
                      <a:pt x="70" y="12"/>
                      <a:pt x="70" y="12"/>
                    </a:cubicBezTo>
                    <a:cubicBezTo>
                      <a:pt x="70" y="12"/>
                      <a:pt x="76" y="11"/>
                      <a:pt x="78" y="11"/>
                    </a:cubicBezTo>
                    <a:cubicBezTo>
                      <a:pt x="80" y="10"/>
                      <a:pt x="86" y="7"/>
                      <a:pt x="87" y="8"/>
                    </a:cubicBezTo>
                    <a:cubicBezTo>
                      <a:pt x="89" y="9"/>
                      <a:pt x="90" y="12"/>
                      <a:pt x="91" y="11"/>
                    </a:cubicBezTo>
                    <a:cubicBezTo>
                      <a:pt x="92" y="10"/>
                      <a:pt x="95" y="8"/>
                      <a:pt x="97" y="8"/>
                    </a:cubicBezTo>
                    <a:cubicBezTo>
                      <a:pt x="98" y="8"/>
                      <a:pt x="100" y="7"/>
                      <a:pt x="102" y="7"/>
                    </a:cubicBezTo>
                    <a:cubicBezTo>
                      <a:pt x="102" y="6"/>
                      <a:pt x="102" y="5"/>
                      <a:pt x="102" y="5"/>
                    </a:cubicBezTo>
                    <a:cubicBezTo>
                      <a:pt x="102" y="3"/>
                      <a:pt x="87" y="5"/>
                      <a:pt x="85" y="6"/>
                    </a:cubicBezTo>
                    <a:cubicBezTo>
                      <a:pt x="83" y="7"/>
                      <a:pt x="75" y="8"/>
                      <a:pt x="72" y="7"/>
                    </a:cubicBezTo>
                    <a:cubicBezTo>
                      <a:pt x="70" y="6"/>
                      <a:pt x="55" y="7"/>
                      <a:pt x="55" y="7"/>
                    </a:cubicBezTo>
                    <a:cubicBezTo>
                      <a:pt x="52" y="4"/>
                      <a:pt x="52" y="4"/>
                      <a:pt x="52" y="4"/>
                    </a:cubicBezTo>
                    <a:cubicBezTo>
                      <a:pt x="52" y="4"/>
                      <a:pt x="27" y="4"/>
                      <a:pt x="24" y="4"/>
                    </a:cubicBezTo>
                    <a:cubicBezTo>
                      <a:pt x="21" y="4"/>
                      <a:pt x="19" y="4"/>
                      <a:pt x="17" y="2"/>
                    </a:cubicBezTo>
                    <a:cubicBezTo>
                      <a:pt x="15" y="0"/>
                      <a:pt x="12" y="0"/>
                      <a:pt x="9" y="2"/>
                    </a:cubicBezTo>
                    <a:cubicBezTo>
                      <a:pt x="7" y="3"/>
                      <a:pt x="8" y="0"/>
                      <a:pt x="6" y="0"/>
                    </a:cubicBezTo>
                    <a:cubicBezTo>
                      <a:pt x="4" y="0"/>
                      <a:pt x="3" y="2"/>
                      <a:pt x="3" y="2"/>
                    </a:cubicBezTo>
                    <a:cubicBezTo>
                      <a:pt x="0" y="3"/>
                      <a:pt x="0" y="3"/>
                      <a:pt x="0" y="3"/>
                    </a:cubicBezTo>
                    <a:cubicBezTo>
                      <a:pt x="0" y="5"/>
                      <a:pt x="2" y="10"/>
                      <a:pt x="5" y="13"/>
                    </a:cubicBezTo>
                    <a:cubicBezTo>
                      <a:pt x="8" y="17"/>
                      <a:pt x="11" y="24"/>
                      <a:pt x="13" y="30"/>
                    </a:cubicBezTo>
                    <a:cubicBezTo>
                      <a:pt x="15" y="35"/>
                      <a:pt x="20" y="42"/>
                      <a:pt x="21" y="46"/>
                    </a:cubicBezTo>
                    <a:cubicBezTo>
                      <a:pt x="22" y="51"/>
                      <a:pt x="20" y="57"/>
                      <a:pt x="21" y="60"/>
                    </a:cubicBezTo>
                    <a:cubicBezTo>
                      <a:pt x="23" y="63"/>
                      <a:pt x="23" y="68"/>
                      <a:pt x="24" y="72"/>
                    </a:cubicBezTo>
                    <a:cubicBezTo>
                      <a:pt x="25" y="77"/>
                      <a:pt x="25" y="88"/>
                      <a:pt x="30" y="92"/>
                    </a:cubicBezTo>
                    <a:cubicBezTo>
                      <a:pt x="31" y="94"/>
                      <a:pt x="33" y="96"/>
                      <a:pt x="35" y="98"/>
                    </a:cubicBezTo>
                    <a:cubicBezTo>
                      <a:pt x="37" y="99"/>
                      <a:pt x="38" y="99"/>
                      <a:pt x="38" y="9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0" name="Freeform 6">
                <a:extLst>
                  <a:ext uri="{FF2B5EF4-FFF2-40B4-BE49-F238E27FC236}">
                    <a16:creationId xmlns:a16="http://schemas.microsoft.com/office/drawing/2014/main" id="{7A0DF6EB-2359-465E-97D9-31DDB91769E2}"/>
                  </a:ext>
                </a:extLst>
              </p:cNvPr>
              <p:cNvSpPr>
                <a:spLocks/>
              </p:cNvSpPr>
              <p:nvPr/>
            </p:nvSpPr>
            <p:spPr bwMode="auto">
              <a:xfrm>
                <a:off x="5375180" y="4383404"/>
                <a:ext cx="149312" cy="129237"/>
              </a:xfrm>
              <a:custGeom>
                <a:avLst/>
                <a:gdLst>
                  <a:gd name="T0" fmla="*/ 43 w 65"/>
                  <a:gd name="T1" fmla="*/ 2 h 56"/>
                  <a:gd name="T2" fmla="*/ 42 w 65"/>
                  <a:gd name="T3" fmla="*/ 0 h 56"/>
                  <a:gd name="T4" fmla="*/ 35 w 65"/>
                  <a:gd name="T5" fmla="*/ 0 h 56"/>
                  <a:gd name="T6" fmla="*/ 31 w 65"/>
                  <a:gd name="T7" fmla="*/ 4 h 56"/>
                  <a:gd name="T8" fmla="*/ 23 w 65"/>
                  <a:gd name="T9" fmla="*/ 10 h 56"/>
                  <a:gd name="T10" fmla="*/ 15 w 65"/>
                  <a:gd name="T11" fmla="*/ 19 h 56"/>
                  <a:gd name="T12" fmla="*/ 5 w 65"/>
                  <a:gd name="T13" fmla="*/ 17 h 56"/>
                  <a:gd name="T14" fmla="*/ 0 w 65"/>
                  <a:gd name="T15" fmla="*/ 18 h 56"/>
                  <a:gd name="T16" fmla="*/ 5 w 65"/>
                  <a:gd name="T17" fmla="*/ 22 h 56"/>
                  <a:gd name="T18" fmla="*/ 9 w 65"/>
                  <a:gd name="T19" fmla="*/ 32 h 56"/>
                  <a:gd name="T20" fmla="*/ 18 w 65"/>
                  <a:gd name="T21" fmla="*/ 37 h 56"/>
                  <a:gd name="T22" fmla="*/ 21 w 65"/>
                  <a:gd name="T23" fmla="*/ 44 h 56"/>
                  <a:gd name="T24" fmla="*/ 26 w 65"/>
                  <a:gd name="T25" fmla="*/ 49 h 56"/>
                  <a:gd name="T26" fmla="*/ 32 w 65"/>
                  <a:gd name="T27" fmla="*/ 53 h 56"/>
                  <a:gd name="T28" fmla="*/ 40 w 65"/>
                  <a:gd name="T29" fmla="*/ 54 h 56"/>
                  <a:gd name="T30" fmla="*/ 49 w 65"/>
                  <a:gd name="T31" fmla="*/ 56 h 56"/>
                  <a:gd name="T32" fmla="*/ 57 w 65"/>
                  <a:gd name="T33" fmla="*/ 48 h 56"/>
                  <a:gd name="T34" fmla="*/ 59 w 65"/>
                  <a:gd name="T35" fmla="*/ 40 h 56"/>
                  <a:gd name="T36" fmla="*/ 63 w 65"/>
                  <a:gd name="T37" fmla="*/ 34 h 56"/>
                  <a:gd name="T38" fmla="*/ 61 w 65"/>
                  <a:gd name="T39" fmla="*/ 28 h 56"/>
                  <a:gd name="T40" fmla="*/ 63 w 65"/>
                  <a:gd name="T41" fmla="*/ 20 h 56"/>
                  <a:gd name="T42" fmla="*/ 63 w 65"/>
                  <a:gd name="T43" fmla="*/ 8 h 56"/>
                  <a:gd name="T44" fmla="*/ 53 w 65"/>
                  <a:gd name="T45" fmla="*/ 5 h 56"/>
                  <a:gd name="T46" fmla="*/ 43 w 65"/>
                  <a:gd name="T47" fmla="*/ 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56">
                    <a:moveTo>
                      <a:pt x="43" y="2"/>
                    </a:moveTo>
                    <a:cubicBezTo>
                      <a:pt x="42" y="0"/>
                      <a:pt x="42" y="0"/>
                      <a:pt x="42" y="0"/>
                    </a:cubicBezTo>
                    <a:cubicBezTo>
                      <a:pt x="35" y="0"/>
                      <a:pt x="35" y="0"/>
                      <a:pt x="35" y="0"/>
                    </a:cubicBezTo>
                    <a:cubicBezTo>
                      <a:pt x="31" y="1"/>
                      <a:pt x="31" y="2"/>
                      <a:pt x="31" y="4"/>
                    </a:cubicBezTo>
                    <a:cubicBezTo>
                      <a:pt x="31" y="5"/>
                      <a:pt x="26" y="9"/>
                      <a:pt x="23" y="10"/>
                    </a:cubicBezTo>
                    <a:cubicBezTo>
                      <a:pt x="20" y="11"/>
                      <a:pt x="17" y="18"/>
                      <a:pt x="15" y="19"/>
                    </a:cubicBezTo>
                    <a:cubicBezTo>
                      <a:pt x="13" y="20"/>
                      <a:pt x="6" y="17"/>
                      <a:pt x="5" y="17"/>
                    </a:cubicBezTo>
                    <a:cubicBezTo>
                      <a:pt x="4" y="17"/>
                      <a:pt x="2" y="17"/>
                      <a:pt x="0" y="18"/>
                    </a:cubicBezTo>
                    <a:cubicBezTo>
                      <a:pt x="2" y="20"/>
                      <a:pt x="4" y="22"/>
                      <a:pt x="5" y="22"/>
                    </a:cubicBezTo>
                    <a:cubicBezTo>
                      <a:pt x="6" y="22"/>
                      <a:pt x="7" y="31"/>
                      <a:pt x="9" y="32"/>
                    </a:cubicBezTo>
                    <a:cubicBezTo>
                      <a:pt x="12" y="33"/>
                      <a:pt x="18" y="36"/>
                      <a:pt x="18" y="37"/>
                    </a:cubicBezTo>
                    <a:cubicBezTo>
                      <a:pt x="18" y="39"/>
                      <a:pt x="21" y="41"/>
                      <a:pt x="21" y="44"/>
                    </a:cubicBezTo>
                    <a:cubicBezTo>
                      <a:pt x="21" y="46"/>
                      <a:pt x="24" y="49"/>
                      <a:pt x="26" y="49"/>
                    </a:cubicBezTo>
                    <a:cubicBezTo>
                      <a:pt x="32" y="49"/>
                      <a:pt x="32" y="51"/>
                      <a:pt x="32" y="53"/>
                    </a:cubicBezTo>
                    <a:cubicBezTo>
                      <a:pt x="32" y="54"/>
                      <a:pt x="39" y="53"/>
                      <a:pt x="40" y="54"/>
                    </a:cubicBezTo>
                    <a:cubicBezTo>
                      <a:pt x="41" y="55"/>
                      <a:pt x="47" y="55"/>
                      <a:pt x="49" y="56"/>
                    </a:cubicBezTo>
                    <a:cubicBezTo>
                      <a:pt x="52" y="53"/>
                      <a:pt x="56" y="49"/>
                      <a:pt x="57" y="48"/>
                    </a:cubicBezTo>
                    <a:cubicBezTo>
                      <a:pt x="59" y="45"/>
                      <a:pt x="57" y="41"/>
                      <a:pt x="59" y="40"/>
                    </a:cubicBezTo>
                    <a:cubicBezTo>
                      <a:pt x="61" y="39"/>
                      <a:pt x="65" y="34"/>
                      <a:pt x="63" y="34"/>
                    </a:cubicBezTo>
                    <a:cubicBezTo>
                      <a:pt x="62" y="33"/>
                      <a:pt x="63" y="30"/>
                      <a:pt x="61" y="28"/>
                    </a:cubicBezTo>
                    <a:cubicBezTo>
                      <a:pt x="59" y="25"/>
                      <a:pt x="63" y="24"/>
                      <a:pt x="63" y="20"/>
                    </a:cubicBezTo>
                    <a:cubicBezTo>
                      <a:pt x="63" y="17"/>
                      <a:pt x="64" y="9"/>
                      <a:pt x="63" y="8"/>
                    </a:cubicBezTo>
                    <a:cubicBezTo>
                      <a:pt x="62" y="7"/>
                      <a:pt x="57" y="7"/>
                      <a:pt x="53" y="5"/>
                    </a:cubicBezTo>
                    <a:cubicBezTo>
                      <a:pt x="50" y="3"/>
                      <a:pt x="43" y="2"/>
                      <a:pt x="43"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1" name="Freeform 7">
                <a:extLst>
                  <a:ext uri="{FF2B5EF4-FFF2-40B4-BE49-F238E27FC236}">
                    <a16:creationId xmlns:a16="http://schemas.microsoft.com/office/drawing/2014/main" id="{45CDC157-C2FE-4B36-9285-7BBC2F537343}"/>
                  </a:ext>
                </a:extLst>
              </p:cNvPr>
              <p:cNvSpPr>
                <a:spLocks/>
              </p:cNvSpPr>
              <p:nvPr/>
            </p:nvSpPr>
            <p:spPr bwMode="auto">
              <a:xfrm>
                <a:off x="5282330" y="4424810"/>
                <a:ext cx="165624" cy="178171"/>
              </a:xfrm>
              <a:custGeom>
                <a:avLst/>
                <a:gdLst>
                  <a:gd name="T0" fmla="*/ 66 w 72"/>
                  <a:gd name="T1" fmla="*/ 31 h 77"/>
                  <a:gd name="T2" fmla="*/ 61 w 72"/>
                  <a:gd name="T3" fmla="*/ 26 h 77"/>
                  <a:gd name="T4" fmla="*/ 58 w 72"/>
                  <a:gd name="T5" fmla="*/ 19 h 77"/>
                  <a:gd name="T6" fmla="*/ 49 w 72"/>
                  <a:gd name="T7" fmla="*/ 14 h 77"/>
                  <a:gd name="T8" fmla="*/ 45 w 72"/>
                  <a:gd name="T9" fmla="*/ 4 h 77"/>
                  <a:gd name="T10" fmla="*/ 40 w 72"/>
                  <a:gd name="T11" fmla="*/ 0 h 77"/>
                  <a:gd name="T12" fmla="*/ 35 w 72"/>
                  <a:gd name="T13" fmla="*/ 1 h 77"/>
                  <a:gd name="T14" fmla="*/ 29 w 72"/>
                  <a:gd name="T15" fmla="*/ 4 h 77"/>
                  <a:gd name="T16" fmla="*/ 25 w 72"/>
                  <a:gd name="T17" fmla="*/ 1 h 77"/>
                  <a:gd name="T18" fmla="*/ 16 w 72"/>
                  <a:gd name="T19" fmla="*/ 4 h 77"/>
                  <a:gd name="T20" fmla="*/ 8 w 72"/>
                  <a:gd name="T21" fmla="*/ 5 h 77"/>
                  <a:gd name="T22" fmla="*/ 8 w 72"/>
                  <a:gd name="T23" fmla="*/ 32 h 77"/>
                  <a:gd name="T24" fmla="*/ 0 w 72"/>
                  <a:gd name="T25" fmla="*/ 35 h 77"/>
                  <a:gd name="T26" fmla="*/ 0 w 72"/>
                  <a:gd name="T27" fmla="*/ 59 h 77"/>
                  <a:gd name="T28" fmla="*/ 4 w 72"/>
                  <a:gd name="T29" fmla="*/ 62 h 77"/>
                  <a:gd name="T30" fmla="*/ 7 w 72"/>
                  <a:gd name="T31" fmla="*/ 71 h 77"/>
                  <a:gd name="T32" fmla="*/ 5 w 72"/>
                  <a:gd name="T33" fmla="*/ 72 h 77"/>
                  <a:gd name="T34" fmla="*/ 7 w 72"/>
                  <a:gd name="T35" fmla="*/ 76 h 77"/>
                  <a:gd name="T36" fmla="*/ 15 w 72"/>
                  <a:gd name="T37" fmla="*/ 76 h 77"/>
                  <a:gd name="T38" fmla="*/ 22 w 72"/>
                  <a:gd name="T39" fmla="*/ 67 h 77"/>
                  <a:gd name="T40" fmla="*/ 27 w 72"/>
                  <a:gd name="T41" fmla="*/ 63 h 77"/>
                  <a:gd name="T42" fmla="*/ 37 w 72"/>
                  <a:gd name="T43" fmla="*/ 66 h 77"/>
                  <a:gd name="T44" fmla="*/ 45 w 72"/>
                  <a:gd name="T45" fmla="*/ 62 h 77"/>
                  <a:gd name="T46" fmla="*/ 48 w 72"/>
                  <a:gd name="T47" fmla="*/ 57 h 77"/>
                  <a:gd name="T48" fmla="*/ 55 w 72"/>
                  <a:gd name="T49" fmla="*/ 52 h 77"/>
                  <a:gd name="T50" fmla="*/ 58 w 72"/>
                  <a:gd name="T51" fmla="*/ 46 h 77"/>
                  <a:gd name="T52" fmla="*/ 64 w 72"/>
                  <a:gd name="T53" fmla="*/ 41 h 77"/>
                  <a:gd name="T54" fmla="*/ 69 w 72"/>
                  <a:gd name="T55" fmla="*/ 38 h 77"/>
                  <a:gd name="T56" fmla="*/ 72 w 72"/>
                  <a:gd name="T57" fmla="*/ 35 h 77"/>
                  <a:gd name="T58" fmla="*/ 72 w 72"/>
                  <a:gd name="T59" fmla="*/ 35 h 77"/>
                  <a:gd name="T60" fmla="*/ 66 w 72"/>
                  <a:gd name="T61" fmla="*/ 3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77">
                    <a:moveTo>
                      <a:pt x="66" y="31"/>
                    </a:moveTo>
                    <a:cubicBezTo>
                      <a:pt x="64" y="31"/>
                      <a:pt x="61" y="28"/>
                      <a:pt x="61" y="26"/>
                    </a:cubicBezTo>
                    <a:cubicBezTo>
                      <a:pt x="61" y="23"/>
                      <a:pt x="58" y="21"/>
                      <a:pt x="58" y="19"/>
                    </a:cubicBezTo>
                    <a:cubicBezTo>
                      <a:pt x="58" y="18"/>
                      <a:pt x="52" y="15"/>
                      <a:pt x="49" y="14"/>
                    </a:cubicBezTo>
                    <a:cubicBezTo>
                      <a:pt x="47" y="13"/>
                      <a:pt x="46" y="4"/>
                      <a:pt x="45" y="4"/>
                    </a:cubicBezTo>
                    <a:cubicBezTo>
                      <a:pt x="44" y="4"/>
                      <a:pt x="42" y="2"/>
                      <a:pt x="40" y="0"/>
                    </a:cubicBezTo>
                    <a:cubicBezTo>
                      <a:pt x="38" y="0"/>
                      <a:pt x="36" y="1"/>
                      <a:pt x="35" y="1"/>
                    </a:cubicBezTo>
                    <a:cubicBezTo>
                      <a:pt x="33" y="1"/>
                      <a:pt x="30" y="3"/>
                      <a:pt x="29" y="4"/>
                    </a:cubicBezTo>
                    <a:cubicBezTo>
                      <a:pt x="28" y="5"/>
                      <a:pt x="27" y="2"/>
                      <a:pt x="25" y="1"/>
                    </a:cubicBezTo>
                    <a:cubicBezTo>
                      <a:pt x="24" y="0"/>
                      <a:pt x="18" y="3"/>
                      <a:pt x="16" y="4"/>
                    </a:cubicBezTo>
                    <a:cubicBezTo>
                      <a:pt x="14" y="4"/>
                      <a:pt x="8" y="5"/>
                      <a:pt x="8" y="5"/>
                    </a:cubicBezTo>
                    <a:cubicBezTo>
                      <a:pt x="8" y="5"/>
                      <a:pt x="8" y="29"/>
                      <a:pt x="8" y="32"/>
                    </a:cubicBezTo>
                    <a:cubicBezTo>
                      <a:pt x="8" y="35"/>
                      <a:pt x="0" y="33"/>
                      <a:pt x="0" y="35"/>
                    </a:cubicBezTo>
                    <a:cubicBezTo>
                      <a:pt x="0" y="36"/>
                      <a:pt x="0" y="47"/>
                      <a:pt x="0" y="59"/>
                    </a:cubicBezTo>
                    <a:cubicBezTo>
                      <a:pt x="2" y="60"/>
                      <a:pt x="4" y="61"/>
                      <a:pt x="4" y="62"/>
                    </a:cubicBezTo>
                    <a:cubicBezTo>
                      <a:pt x="5" y="64"/>
                      <a:pt x="7" y="69"/>
                      <a:pt x="7" y="71"/>
                    </a:cubicBezTo>
                    <a:cubicBezTo>
                      <a:pt x="6" y="72"/>
                      <a:pt x="5" y="71"/>
                      <a:pt x="5" y="72"/>
                    </a:cubicBezTo>
                    <a:cubicBezTo>
                      <a:pt x="5" y="74"/>
                      <a:pt x="4" y="76"/>
                      <a:pt x="7" y="76"/>
                    </a:cubicBezTo>
                    <a:cubicBezTo>
                      <a:pt x="9" y="76"/>
                      <a:pt x="13" y="77"/>
                      <a:pt x="15" y="76"/>
                    </a:cubicBezTo>
                    <a:cubicBezTo>
                      <a:pt x="16" y="74"/>
                      <a:pt x="22" y="69"/>
                      <a:pt x="22" y="67"/>
                    </a:cubicBezTo>
                    <a:cubicBezTo>
                      <a:pt x="22" y="65"/>
                      <a:pt x="23" y="60"/>
                      <a:pt x="27" y="63"/>
                    </a:cubicBezTo>
                    <a:cubicBezTo>
                      <a:pt x="32" y="66"/>
                      <a:pt x="32" y="66"/>
                      <a:pt x="37" y="66"/>
                    </a:cubicBezTo>
                    <a:cubicBezTo>
                      <a:pt x="42" y="66"/>
                      <a:pt x="44" y="66"/>
                      <a:pt x="45" y="62"/>
                    </a:cubicBezTo>
                    <a:cubicBezTo>
                      <a:pt x="46" y="59"/>
                      <a:pt x="45" y="57"/>
                      <a:pt x="48" y="57"/>
                    </a:cubicBezTo>
                    <a:cubicBezTo>
                      <a:pt x="51" y="57"/>
                      <a:pt x="55" y="54"/>
                      <a:pt x="55" y="52"/>
                    </a:cubicBezTo>
                    <a:cubicBezTo>
                      <a:pt x="55" y="49"/>
                      <a:pt x="56" y="46"/>
                      <a:pt x="58" y="46"/>
                    </a:cubicBezTo>
                    <a:cubicBezTo>
                      <a:pt x="60" y="46"/>
                      <a:pt x="64" y="44"/>
                      <a:pt x="64" y="41"/>
                    </a:cubicBezTo>
                    <a:cubicBezTo>
                      <a:pt x="65" y="39"/>
                      <a:pt x="68" y="40"/>
                      <a:pt x="69" y="38"/>
                    </a:cubicBezTo>
                    <a:cubicBezTo>
                      <a:pt x="70" y="38"/>
                      <a:pt x="71" y="36"/>
                      <a:pt x="72" y="35"/>
                    </a:cubicBezTo>
                    <a:cubicBezTo>
                      <a:pt x="72" y="35"/>
                      <a:pt x="72" y="35"/>
                      <a:pt x="72" y="35"/>
                    </a:cubicBezTo>
                    <a:cubicBezTo>
                      <a:pt x="72" y="33"/>
                      <a:pt x="72" y="31"/>
                      <a:pt x="66" y="3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2" name="Freeform 8">
                <a:extLst>
                  <a:ext uri="{FF2B5EF4-FFF2-40B4-BE49-F238E27FC236}">
                    <a16:creationId xmlns:a16="http://schemas.microsoft.com/office/drawing/2014/main" id="{C81324F5-201D-4284-8888-95FF9B08820D}"/>
                  </a:ext>
                </a:extLst>
              </p:cNvPr>
              <p:cNvSpPr>
                <a:spLocks/>
              </p:cNvSpPr>
              <p:nvPr/>
            </p:nvSpPr>
            <p:spPr bwMode="auto">
              <a:xfrm>
                <a:off x="5478067" y="4580396"/>
                <a:ext cx="25095" cy="28859"/>
              </a:xfrm>
              <a:custGeom>
                <a:avLst/>
                <a:gdLst>
                  <a:gd name="T0" fmla="*/ 5 w 11"/>
                  <a:gd name="T1" fmla="*/ 0 h 13"/>
                  <a:gd name="T2" fmla="*/ 0 w 11"/>
                  <a:gd name="T3" fmla="*/ 5 h 13"/>
                  <a:gd name="T4" fmla="*/ 5 w 11"/>
                  <a:gd name="T5" fmla="*/ 13 h 13"/>
                  <a:gd name="T6" fmla="*/ 9 w 11"/>
                  <a:gd name="T7" fmla="*/ 11 h 13"/>
                  <a:gd name="T8" fmla="*/ 11 w 11"/>
                  <a:gd name="T9" fmla="*/ 9 h 13"/>
                  <a:gd name="T10" fmla="*/ 10 w 11"/>
                  <a:gd name="T11" fmla="*/ 2 h 13"/>
                  <a:gd name="T12" fmla="*/ 5 w 11"/>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11" h="13">
                    <a:moveTo>
                      <a:pt x="5" y="0"/>
                    </a:moveTo>
                    <a:cubicBezTo>
                      <a:pt x="3" y="0"/>
                      <a:pt x="0" y="4"/>
                      <a:pt x="0" y="5"/>
                    </a:cubicBezTo>
                    <a:cubicBezTo>
                      <a:pt x="0" y="6"/>
                      <a:pt x="2" y="13"/>
                      <a:pt x="5" y="13"/>
                    </a:cubicBezTo>
                    <a:cubicBezTo>
                      <a:pt x="7" y="13"/>
                      <a:pt x="9" y="13"/>
                      <a:pt x="9" y="11"/>
                    </a:cubicBezTo>
                    <a:cubicBezTo>
                      <a:pt x="9" y="10"/>
                      <a:pt x="10" y="9"/>
                      <a:pt x="11" y="9"/>
                    </a:cubicBezTo>
                    <a:cubicBezTo>
                      <a:pt x="10" y="7"/>
                      <a:pt x="10" y="4"/>
                      <a:pt x="10" y="2"/>
                    </a:cubicBezTo>
                    <a:cubicBezTo>
                      <a:pt x="8" y="1"/>
                      <a:pt x="7" y="0"/>
                      <a:pt x="5"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3" name="Freeform 9">
                <a:extLst>
                  <a:ext uri="{FF2B5EF4-FFF2-40B4-BE49-F238E27FC236}">
                    <a16:creationId xmlns:a16="http://schemas.microsoft.com/office/drawing/2014/main" id="{5ADC209C-A8E7-4A30-B5BC-49FCA0BFA0D9}"/>
                  </a:ext>
                </a:extLst>
              </p:cNvPr>
              <p:cNvSpPr>
                <a:spLocks/>
              </p:cNvSpPr>
              <p:nvPr/>
            </p:nvSpPr>
            <p:spPr bwMode="auto">
              <a:xfrm>
                <a:off x="5411567" y="4633094"/>
                <a:ext cx="41406" cy="43915"/>
              </a:xfrm>
              <a:custGeom>
                <a:avLst/>
                <a:gdLst>
                  <a:gd name="T0" fmla="*/ 13 w 18"/>
                  <a:gd name="T1" fmla="*/ 2 h 19"/>
                  <a:gd name="T2" fmla="*/ 5 w 18"/>
                  <a:gd name="T3" fmla="*/ 5 h 19"/>
                  <a:gd name="T4" fmla="*/ 0 w 18"/>
                  <a:gd name="T5" fmla="*/ 12 h 19"/>
                  <a:gd name="T6" fmla="*/ 5 w 18"/>
                  <a:gd name="T7" fmla="*/ 19 h 19"/>
                  <a:gd name="T8" fmla="*/ 8 w 18"/>
                  <a:gd name="T9" fmla="*/ 19 h 19"/>
                  <a:gd name="T10" fmla="*/ 10 w 18"/>
                  <a:gd name="T11" fmla="*/ 15 h 19"/>
                  <a:gd name="T12" fmla="*/ 15 w 18"/>
                  <a:gd name="T13" fmla="*/ 13 h 19"/>
                  <a:gd name="T14" fmla="*/ 18 w 18"/>
                  <a:gd name="T15" fmla="*/ 8 h 19"/>
                  <a:gd name="T16" fmla="*/ 13 w 18"/>
                  <a:gd name="T17"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9">
                    <a:moveTo>
                      <a:pt x="13" y="2"/>
                    </a:moveTo>
                    <a:cubicBezTo>
                      <a:pt x="12" y="0"/>
                      <a:pt x="5" y="3"/>
                      <a:pt x="5" y="5"/>
                    </a:cubicBezTo>
                    <a:cubicBezTo>
                      <a:pt x="4" y="7"/>
                      <a:pt x="0" y="12"/>
                      <a:pt x="0" y="12"/>
                    </a:cubicBezTo>
                    <a:cubicBezTo>
                      <a:pt x="5" y="19"/>
                      <a:pt x="5" y="19"/>
                      <a:pt x="5" y="19"/>
                    </a:cubicBezTo>
                    <a:cubicBezTo>
                      <a:pt x="8" y="19"/>
                      <a:pt x="8" y="19"/>
                      <a:pt x="8" y="19"/>
                    </a:cubicBezTo>
                    <a:cubicBezTo>
                      <a:pt x="8" y="19"/>
                      <a:pt x="9" y="17"/>
                      <a:pt x="10" y="15"/>
                    </a:cubicBezTo>
                    <a:cubicBezTo>
                      <a:pt x="11" y="13"/>
                      <a:pt x="15" y="15"/>
                      <a:pt x="15" y="13"/>
                    </a:cubicBezTo>
                    <a:cubicBezTo>
                      <a:pt x="15" y="11"/>
                      <a:pt x="18" y="10"/>
                      <a:pt x="18" y="8"/>
                    </a:cubicBezTo>
                    <a:cubicBezTo>
                      <a:pt x="18" y="6"/>
                      <a:pt x="14" y="3"/>
                      <a:pt x="13"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4" name="Freeform 10">
                <a:extLst>
                  <a:ext uri="{FF2B5EF4-FFF2-40B4-BE49-F238E27FC236}">
                    <a16:creationId xmlns:a16="http://schemas.microsoft.com/office/drawing/2014/main" id="{1E35FBEE-6A9F-4128-8E85-379AA616F4BA}"/>
                  </a:ext>
                </a:extLst>
              </p:cNvPr>
              <p:cNvSpPr>
                <a:spLocks noEditPoints="1"/>
              </p:cNvSpPr>
              <p:nvPr/>
            </p:nvSpPr>
            <p:spPr bwMode="auto">
              <a:xfrm>
                <a:off x="5220849" y="4506367"/>
                <a:ext cx="297370" cy="259728"/>
              </a:xfrm>
              <a:custGeom>
                <a:avLst/>
                <a:gdLst>
                  <a:gd name="T0" fmla="*/ 123 w 129"/>
                  <a:gd name="T1" fmla="*/ 42 h 113"/>
                  <a:gd name="T2" fmla="*/ 123 w 129"/>
                  <a:gd name="T3" fmla="*/ 41 h 113"/>
                  <a:gd name="T4" fmla="*/ 121 w 129"/>
                  <a:gd name="T5" fmla="*/ 43 h 113"/>
                  <a:gd name="T6" fmla="*/ 117 w 129"/>
                  <a:gd name="T7" fmla="*/ 45 h 113"/>
                  <a:gd name="T8" fmla="*/ 112 w 129"/>
                  <a:gd name="T9" fmla="*/ 37 h 113"/>
                  <a:gd name="T10" fmla="*/ 117 w 129"/>
                  <a:gd name="T11" fmla="*/ 32 h 113"/>
                  <a:gd name="T12" fmla="*/ 122 w 129"/>
                  <a:gd name="T13" fmla="*/ 34 h 113"/>
                  <a:gd name="T14" fmla="*/ 122 w 129"/>
                  <a:gd name="T15" fmla="*/ 33 h 113"/>
                  <a:gd name="T16" fmla="*/ 121 w 129"/>
                  <a:gd name="T17" fmla="*/ 18 h 113"/>
                  <a:gd name="T18" fmla="*/ 116 w 129"/>
                  <a:gd name="T19" fmla="*/ 3 h 113"/>
                  <a:gd name="T20" fmla="*/ 107 w 129"/>
                  <a:gd name="T21" fmla="*/ 1 h 113"/>
                  <a:gd name="T22" fmla="*/ 99 w 129"/>
                  <a:gd name="T23" fmla="*/ 0 h 113"/>
                  <a:gd name="T24" fmla="*/ 96 w 129"/>
                  <a:gd name="T25" fmla="*/ 3 h 113"/>
                  <a:gd name="T26" fmla="*/ 91 w 129"/>
                  <a:gd name="T27" fmla="*/ 6 h 113"/>
                  <a:gd name="T28" fmla="*/ 85 w 129"/>
                  <a:gd name="T29" fmla="*/ 11 h 113"/>
                  <a:gd name="T30" fmla="*/ 82 w 129"/>
                  <a:gd name="T31" fmla="*/ 17 h 113"/>
                  <a:gd name="T32" fmla="*/ 75 w 129"/>
                  <a:gd name="T33" fmla="*/ 22 h 113"/>
                  <a:gd name="T34" fmla="*/ 72 w 129"/>
                  <a:gd name="T35" fmla="*/ 27 h 113"/>
                  <a:gd name="T36" fmla="*/ 64 w 129"/>
                  <a:gd name="T37" fmla="*/ 31 h 113"/>
                  <a:gd name="T38" fmla="*/ 54 w 129"/>
                  <a:gd name="T39" fmla="*/ 28 h 113"/>
                  <a:gd name="T40" fmla="*/ 49 w 129"/>
                  <a:gd name="T41" fmla="*/ 32 h 113"/>
                  <a:gd name="T42" fmla="*/ 42 w 129"/>
                  <a:gd name="T43" fmla="*/ 41 h 113"/>
                  <a:gd name="T44" fmla="*/ 34 w 129"/>
                  <a:gd name="T45" fmla="*/ 41 h 113"/>
                  <a:gd name="T46" fmla="*/ 32 w 129"/>
                  <a:gd name="T47" fmla="*/ 37 h 113"/>
                  <a:gd name="T48" fmla="*/ 34 w 129"/>
                  <a:gd name="T49" fmla="*/ 36 h 113"/>
                  <a:gd name="T50" fmla="*/ 31 w 129"/>
                  <a:gd name="T51" fmla="*/ 27 h 113"/>
                  <a:gd name="T52" fmla="*/ 27 w 129"/>
                  <a:gd name="T53" fmla="*/ 24 h 113"/>
                  <a:gd name="T54" fmla="*/ 27 w 129"/>
                  <a:gd name="T55" fmla="*/ 53 h 113"/>
                  <a:gd name="T56" fmla="*/ 22 w 129"/>
                  <a:gd name="T57" fmla="*/ 59 h 113"/>
                  <a:gd name="T58" fmla="*/ 12 w 129"/>
                  <a:gd name="T59" fmla="*/ 59 h 113"/>
                  <a:gd name="T60" fmla="*/ 8 w 129"/>
                  <a:gd name="T61" fmla="*/ 53 h 113"/>
                  <a:gd name="T62" fmla="*/ 3 w 129"/>
                  <a:gd name="T63" fmla="*/ 56 h 113"/>
                  <a:gd name="T64" fmla="*/ 0 w 129"/>
                  <a:gd name="T65" fmla="*/ 56 h 113"/>
                  <a:gd name="T66" fmla="*/ 6 w 129"/>
                  <a:gd name="T67" fmla="*/ 69 h 113"/>
                  <a:gd name="T68" fmla="*/ 13 w 129"/>
                  <a:gd name="T69" fmla="*/ 85 h 113"/>
                  <a:gd name="T70" fmla="*/ 13 w 129"/>
                  <a:gd name="T71" fmla="*/ 93 h 113"/>
                  <a:gd name="T72" fmla="*/ 14 w 129"/>
                  <a:gd name="T73" fmla="*/ 99 h 113"/>
                  <a:gd name="T74" fmla="*/ 16 w 129"/>
                  <a:gd name="T75" fmla="*/ 106 h 113"/>
                  <a:gd name="T76" fmla="*/ 20 w 129"/>
                  <a:gd name="T77" fmla="*/ 108 h 113"/>
                  <a:gd name="T78" fmla="*/ 24 w 129"/>
                  <a:gd name="T79" fmla="*/ 112 h 113"/>
                  <a:gd name="T80" fmla="*/ 29 w 129"/>
                  <a:gd name="T81" fmla="*/ 111 h 113"/>
                  <a:gd name="T82" fmla="*/ 39 w 129"/>
                  <a:gd name="T83" fmla="*/ 109 h 113"/>
                  <a:gd name="T84" fmla="*/ 46 w 129"/>
                  <a:gd name="T85" fmla="*/ 106 h 113"/>
                  <a:gd name="T86" fmla="*/ 58 w 129"/>
                  <a:gd name="T87" fmla="*/ 106 h 113"/>
                  <a:gd name="T88" fmla="*/ 66 w 129"/>
                  <a:gd name="T89" fmla="*/ 105 h 113"/>
                  <a:gd name="T90" fmla="*/ 71 w 129"/>
                  <a:gd name="T91" fmla="*/ 104 h 113"/>
                  <a:gd name="T92" fmla="*/ 78 w 129"/>
                  <a:gd name="T93" fmla="*/ 101 h 113"/>
                  <a:gd name="T94" fmla="*/ 94 w 129"/>
                  <a:gd name="T95" fmla="*/ 91 h 113"/>
                  <a:gd name="T96" fmla="*/ 113 w 129"/>
                  <a:gd name="T97" fmla="*/ 67 h 113"/>
                  <a:gd name="T98" fmla="*/ 125 w 129"/>
                  <a:gd name="T99" fmla="*/ 55 h 113"/>
                  <a:gd name="T100" fmla="*/ 129 w 129"/>
                  <a:gd name="T101" fmla="*/ 41 h 113"/>
                  <a:gd name="T102" fmla="*/ 123 w 129"/>
                  <a:gd name="T103" fmla="*/ 42 h 113"/>
                  <a:gd name="T104" fmla="*/ 98 w 129"/>
                  <a:gd name="T105" fmla="*/ 68 h 113"/>
                  <a:gd name="T106" fmla="*/ 93 w 129"/>
                  <a:gd name="T107" fmla="*/ 70 h 113"/>
                  <a:gd name="T108" fmla="*/ 91 w 129"/>
                  <a:gd name="T109" fmla="*/ 74 h 113"/>
                  <a:gd name="T110" fmla="*/ 88 w 129"/>
                  <a:gd name="T111" fmla="*/ 74 h 113"/>
                  <a:gd name="T112" fmla="*/ 83 w 129"/>
                  <a:gd name="T113" fmla="*/ 67 h 113"/>
                  <a:gd name="T114" fmla="*/ 88 w 129"/>
                  <a:gd name="T115" fmla="*/ 60 h 113"/>
                  <a:gd name="T116" fmla="*/ 96 w 129"/>
                  <a:gd name="T117" fmla="*/ 57 h 113"/>
                  <a:gd name="T118" fmla="*/ 101 w 129"/>
                  <a:gd name="T119" fmla="*/ 63 h 113"/>
                  <a:gd name="T120" fmla="*/ 98 w 129"/>
                  <a:gd name="T121" fmla="*/ 68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9" h="113">
                    <a:moveTo>
                      <a:pt x="123" y="42"/>
                    </a:moveTo>
                    <a:cubicBezTo>
                      <a:pt x="123" y="42"/>
                      <a:pt x="123" y="41"/>
                      <a:pt x="123" y="41"/>
                    </a:cubicBezTo>
                    <a:cubicBezTo>
                      <a:pt x="122" y="41"/>
                      <a:pt x="121" y="42"/>
                      <a:pt x="121" y="43"/>
                    </a:cubicBezTo>
                    <a:cubicBezTo>
                      <a:pt x="121" y="45"/>
                      <a:pt x="119" y="45"/>
                      <a:pt x="117" y="45"/>
                    </a:cubicBezTo>
                    <a:cubicBezTo>
                      <a:pt x="114" y="45"/>
                      <a:pt x="112" y="38"/>
                      <a:pt x="112" y="37"/>
                    </a:cubicBezTo>
                    <a:cubicBezTo>
                      <a:pt x="112" y="36"/>
                      <a:pt x="115" y="32"/>
                      <a:pt x="117" y="32"/>
                    </a:cubicBezTo>
                    <a:cubicBezTo>
                      <a:pt x="119" y="32"/>
                      <a:pt x="120" y="33"/>
                      <a:pt x="122" y="34"/>
                    </a:cubicBezTo>
                    <a:cubicBezTo>
                      <a:pt x="122" y="33"/>
                      <a:pt x="122" y="33"/>
                      <a:pt x="122" y="33"/>
                    </a:cubicBezTo>
                    <a:cubicBezTo>
                      <a:pt x="122" y="31"/>
                      <a:pt x="123" y="19"/>
                      <a:pt x="121" y="18"/>
                    </a:cubicBezTo>
                    <a:cubicBezTo>
                      <a:pt x="119" y="17"/>
                      <a:pt x="117" y="4"/>
                      <a:pt x="116" y="3"/>
                    </a:cubicBezTo>
                    <a:cubicBezTo>
                      <a:pt x="115" y="2"/>
                      <a:pt x="108" y="2"/>
                      <a:pt x="107" y="1"/>
                    </a:cubicBezTo>
                    <a:cubicBezTo>
                      <a:pt x="106" y="0"/>
                      <a:pt x="99" y="1"/>
                      <a:pt x="99" y="0"/>
                    </a:cubicBezTo>
                    <a:cubicBezTo>
                      <a:pt x="98" y="1"/>
                      <a:pt x="97" y="3"/>
                      <a:pt x="96" y="3"/>
                    </a:cubicBezTo>
                    <a:cubicBezTo>
                      <a:pt x="95" y="5"/>
                      <a:pt x="92" y="4"/>
                      <a:pt x="91" y="6"/>
                    </a:cubicBezTo>
                    <a:cubicBezTo>
                      <a:pt x="91" y="9"/>
                      <a:pt x="87" y="11"/>
                      <a:pt x="85" y="11"/>
                    </a:cubicBezTo>
                    <a:cubicBezTo>
                      <a:pt x="83" y="11"/>
                      <a:pt x="82" y="14"/>
                      <a:pt x="82" y="17"/>
                    </a:cubicBezTo>
                    <a:cubicBezTo>
                      <a:pt x="82" y="19"/>
                      <a:pt x="78" y="22"/>
                      <a:pt x="75" y="22"/>
                    </a:cubicBezTo>
                    <a:cubicBezTo>
                      <a:pt x="72" y="22"/>
                      <a:pt x="73" y="24"/>
                      <a:pt x="72" y="27"/>
                    </a:cubicBezTo>
                    <a:cubicBezTo>
                      <a:pt x="71" y="31"/>
                      <a:pt x="69" y="31"/>
                      <a:pt x="64" y="31"/>
                    </a:cubicBezTo>
                    <a:cubicBezTo>
                      <a:pt x="59" y="31"/>
                      <a:pt x="59" y="31"/>
                      <a:pt x="54" y="28"/>
                    </a:cubicBezTo>
                    <a:cubicBezTo>
                      <a:pt x="50" y="25"/>
                      <a:pt x="49" y="30"/>
                      <a:pt x="49" y="32"/>
                    </a:cubicBezTo>
                    <a:cubicBezTo>
                      <a:pt x="49" y="34"/>
                      <a:pt x="43" y="39"/>
                      <a:pt x="42" y="41"/>
                    </a:cubicBezTo>
                    <a:cubicBezTo>
                      <a:pt x="40" y="42"/>
                      <a:pt x="36" y="41"/>
                      <a:pt x="34" y="41"/>
                    </a:cubicBezTo>
                    <a:cubicBezTo>
                      <a:pt x="31" y="41"/>
                      <a:pt x="32" y="39"/>
                      <a:pt x="32" y="37"/>
                    </a:cubicBezTo>
                    <a:cubicBezTo>
                      <a:pt x="32" y="36"/>
                      <a:pt x="33" y="37"/>
                      <a:pt x="34" y="36"/>
                    </a:cubicBezTo>
                    <a:cubicBezTo>
                      <a:pt x="34" y="34"/>
                      <a:pt x="32" y="29"/>
                      <a:pt x="31" y="27"/>
                    </a:cubicBezTo>
                    <a:cubicBezTo>
                      <a:pt x="31" y="26"/>
                      <a:pt x="29" y="25"/>
                      <a:pt x="27" y="24"/>
                    </a:cubicBezTo>
                    <a:cubicBezTo>
                      <a:pt x="27" y="38"/>
                      <a:pt x="27" y="52"/>
                      <a:pt x="27" y="53"/>
                    </a:cubicBezTo>
                    <a:cubicBezTo>
                      <a:pt x="27" y="56"/>
                      <a:pt x="23" y="57"/>
                      <a:pt x="22" y="59"/>
                    </a:cubicBezTo>
                    <a:cubicBezTo>
                      <a:pt x="21" y="60"/>
                      <a:pt x="15" y="59"/>
                      <a:pt x="12" y="59"/>
                    </a:cubicBezTo>
                    <a:cubicBezTo>
                      <a:pt x="9" y="59"/>
                      <a:pt x="9" y="56"/>
                      <a:pt x="8" y="53"/>
                    </a:cubicBezTo>
                    <a:cubicBezTo>
                      <a:pt x="6" y="51"/>
                      <a:pt x="3" y="54"/>
                      <a:pt x="3" y="56"/>
                    </a:cubicBezTo>
                    <a:cubicBezTo>
                      <a:pt x="3" y="57"/>
                      <a:pt x="2" y="57"/>
                      <a:pt x="0" y="56"/>
                    </a:cubicBezTo>
                    <a:cubicBezTo>
                      <a:pt x="2" y="61"/>
                      <a:pt x="5" y="65"/>
                      <a:pt x="6" y="69"/>
                    </a:cubicBezTo>
                    <a:cubicBezTo>
                      <a:pt x="8" y="76"/>
                      <a:pt x="12" y="81"/>
                      <a:pt x="13" y="85"/>
                    </a:cubicBezTo>
                    <a:cubicBezTo>
                      <a:pt x="15" y="89"/>
                      <a:pt x="16" y="92"/>
                      <a:pt x="13" y="93"/>
                    </a:cubicBezTo>
                    <a:cubicBezTo>
                      <a:pt x="11" y="93"/>
                      <a:pt x="11" y="95"/>
                      <a:pt x="14" y="99"/>
                    </a:cubicBezTo>
                    <a:cubicBezTo>
                      <a:pt x="16" y="103"/>
                      <a:pt x="14" y="106"/>
                      <a:pt x="16" y="106"/>
                    </a:cubicBezTo>
                    <a:cubicBezTo>
                      <a:pt x="18" y="107"/>
                      <a:pt x="18" y="108"/>
                      <a:pt x="20" y="108"/>
                    </a:cubicBezTo>
                    <a:cubicBezTo>
                      <a:pt x="21" y="108"/>
                      <a:pt x="23" y="110"/>
                      <a:pt x="24" y="112"/>
                    </a:cubicBezTo>
                    <a:cubicBezTo>
                      <a:pt x="25" y="113"/>
                      <a:pt x="28" y="113"/>
                      <a:pt x="29" y="111"/>
                    </a:cubicBezTo>
                    <a:cubicBezTo>
                      <a:pt x="30" y="109"/>
                      <a:pt x="34" y="109"/>
                      <a:pt x="39" y="109"/>
                    </a:cubicBezTo>
                    <a:cubicBezTo>
                      <a:pt x="43" y="109"/>
                      <a:pt x="42" y="107"/>
                      <a:pt x="46" y="106"/>
                    </a:cubicBezTo>
                    <a:cubicBezTo>
                      <a:pt x="50" y="105"/>
                      <a:pt x="55" y="104"/>
                      <a:pt x="58" y="106"/>
                    </a:cubicBezTo>
                    <a:cubicBezTo>
                      <a:pt x="62" y="107"/>
                      <a:pt x="64" y="106"/>
                      <a:pt x="66" y="105"/>
                    </a:cubicBezTo>
                    <a:cubicBezTo>
                      <a:pt x="68" y="104"/>
                      <a:pt x="71" y="106"/>
                      <a:pt x="71" y="104"/>
                    </a:cubicBezTo>
                    <a:cubicBezTo>
                      <a:pt x="71" y="101"/>
                      <a:pt x="75" y="101"/>
                      <a:pt x="78" y="101"/>
                    </a:cubicBezTo>
                    <a:cubicBezTo>
                      <a:pt x="81" y="101"/>
                      <a:pt x="88" y="96"/>
                      <a:pt x="94" y="91"/>
                    </a:cubicBezTo>
                    <a:cubicBezTo>
                      <a:pt x="100" y="85"/>
                      <a:pt x="110" y="73"/>
                      <a:pt x="113" y="67"/>
                    </a:cubicBezTo>
                    <a:cubicBezTo>
                      <a:pt x="117" y="62"/>
                      <a:pt x="122" y="57"/>
                      <a:pt x="125" y="55"/>
                    </a:cubicBezTo>
                    <a:cubicBezTo>
                      <a:pt x="127" y="53"/>
                      <a:pt x="128" y="46"/>
                      <a:pt x="129" y="41"/>
                    </a:cubicBezTo>
                    <a:cubicBezTo>
                      <a:pt x="126" y="41"/>
                      <a:pt x="123" y="42"/>
                      <a:pt x="123" y="42"/>
                    </a:cubicBezTo>
                    <a:close/>
                    <a:moveTo>
                      <a:pt x="98" y="68"/>
                    </a:moveTo>
                    <a:cubicBezTo>
                      <a:pt x="98" y="70"/>
                      <a:pt x="94" y="68"/>
                      <a:pt x="93" y="70"/>
                    </a:cubicBezTo>
                    <a:cubicBezTo>
                      <a:pt x="92" y="72"/>
                      <a:pt x="91" y="74"/>
                      <a:pt x="91" y="74"/>
                    </a:cubicBezTo>
                    <a:cubicBezTo>
                      <a:pt x="88" y="74"/>
                      <a:pt x="88" y="74"/>
                      <a:pt x="88" y="74"/>
                    </a:cubicBezTo>
                    <a:cubicBezTo>
                      <a:pt x="83" y="67"/>
                      <a:pt x="83" y="67"/>
                      <a:pt x="83" y="67"/>
                    </a:cubicBezTo>
                    <a:cubicBezTo>
                      <a:pt x="83" y="67"/>
                      <a:pt x="87" y="62"/>
                      <a:pt x="88" y="60"/>
                    </a:cubicBezTo>
                    <a:cubicBezTo>
                      <a:pt x="88" y="58"/>
                      <a:pt x="95" y="55"/>
                      <a:pt x="96" y="57"/>
                    </a:cubicBezTo>
                    <a:cubicBezTo>
                      <a:pt x="97" y="58"/>
                      <a:pt x="101" y="61"/>
                      <a:pt x="101" y="63"/>
                    </a:cubicBezTo>
                    <a:cubicBezTo>
                      <a:pt x="101" y="65"/>
                      <a:pt x="98" y="66"/>
                      <a:pt x="98" y="6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5" name="Freeform 11">
                <a:extLst>
                  <a:ext uri="{FF2B5EF4-FFF2-40B4-BE49-F238E27FC236}">
                    <a16:creationId xmlns:a16="http://schemas.microsoft.com/office/drawing/2014/main" id="{D1198E76-B30B-433B-AF07-FB3ECE541C5F}"/>
                  </a:ext>
                </a:extLst>
              </p:cNvPr>
              <p:cNvSpPr>
                <a:spLocks/>
              </p:cNvSpPr>
              <p:nvPr/>
            </p:nvSpPr>
            <p:spPr bwMode="auto">
              <a:xfrm>
                <a:off x="5139291" y="4197704"/>
                <a:ext cx="217068" cy="229615"/>
              </a:xfrm>
              <a:custGeom>
                <a:avLst/>
                <a:gdLst>
                  <a:gd name="T0" fmla="*/ 6 w 94"/>
                  <a:gd name="T1" fmla="*/ 92 h 100"/>
                  <a:gd name="T2" fmla="*/ 9 w 94"/>
                  <a:gd name="T3" fmla="*/ 94 h 100"/>
                  <a:gd name="T4" fmla="*/ 17 w 94"/>
                  <a:gd name="T5" fmla="*/ 94 h 100"/>
                  <a:gd name="T6" fmla="*/ 24 w 94"/>
                  <a:gd name="T7" fmla="*/ 96 h 100"/>
                  <a:gd name="T8" fmla="*/ 52 w 94"/>
                  <a:gd name="T9" fmla="*/ 96 h 100"/>
                  <a:gd name="T10" fmla="*/ 55 w 94"/>
                  <a:gd name="T11" fmla="*/ 99 h 100"/>
                  <a:gd name="T12" fmla="*/ 72 w 94"/>
                  <a:gd name="T13" fmla="*/ 99 h 100"/>
                  <a:gd name="T14" fmla="*/ 85 w 94"/>
                  <a:gd name="T15" fmla="*/ 98 h 100"/>
                  <a:gd name="T16" fmla="*/ 87 w 94"/>
                  <a:gd name="T17" fmla="*/ 97 h 100"/>
                  <a:gd name="T18" fmla="*/ 78 w 94"/>
                  <a:gd name="T19" fmla="*/ 85 h 100"/>
                  <a:gd name="T20" fmla="*/ 79 w 94"/>
                  <a:gd name="T21" fmla="*/ 58 h 100"/>
                  <a:gd name="T22" fmla="*/ 91 w 94"/>
                  <a:gd name="T23" fmla="*/ 59 h 100"/>
                  <a:gd name="T24" fmla="*/ 93 w 94"/>
                  <a:gd name="T25" fmla="*/ 57 h 100"/>
                  <a:gd name="T26" fmla="*/ 94 w 94"/>
                  <a:gd name="T27" fmla="*/ 41 h 100"/>
                  <a:gd name="T28" fmla="*/ 92 w 94"/>
                  <a:gd name="T29" fmla="*/ 40 h 100"/>
                  <a:gd name="T30" fmla="*/ 85 w 94"/>
                  <a:gd name="T31" fmla="*/ 41 h 100"/>
                  <a:gd name="T32" fmla="*/ 81 w 94"/>
                  <a:gd name="T33" fmla="*/ 43 h 100"/>
                  <a:gd name="T34" fmla="*/ 81 w 94"/>
                  <a:gd name="T35" fmla="*/ 37 h 100"/>
                  <a:gd name="T36" fmla="*/ 77 w 94"/>
                  <a:gd name="T37" fmla="*/ 30 h 100"/>
                  <a:gd name="T38" fmla="*/ 78 w 94"/>
                  <a:gd name="T39" fmla="*/ 19 h 100"/>
                  <a:gd name="T40" fmla="*/ 77 w 94"/>
                  <a:gd name="T41" fmla="*/ 13 h 100"/>
                  <a:gd name="T42" fmla="*/ 71 w 94"/>
                  <a:gd name="T43" fmla="*/ 12 h 100"/>
                  <a:gd name="T44" fmla="*/ 67 w 94"/>
                  <a:gd name="T45" fmla="*/ 10 h 100"/>
                  <a:gd name="T46" fmla="*/ 61 w 94"/>
                  <a:gd name="T47" fmla="*/ 10 h 100"/>
                  <a:gd name="T48" fmla="*/ 58 w 94"/>
                  <a:gd name="T49" fmla="*/ 17 h 100"/>
                  <a:gd name="T50" fmla="*/ 48 w 94"/>
                  <a:gd name="T51" fmla="*/ 18 h 100"/>
                  <a:gd name="T52" fmla="*/ 42 w 94"/>
                  <a:gd name="T53" fmla="*/ 13 h 100"/>
                  <a:gd name="T54" fmla="*/ 38 w 94"/>
                  <a:gd name="T55" fmla="*/ 7 h 100"/>
                  <a:gd name="T56" fmla="*/ 37 w 94"/>
                  <a:gd name="T57" fmla="*/ 1 h 100"/>
                  <a:gd name="T58" fmla="*/ 11 w 94"/>
                  <a:gd name="T59" fmla="*/ 1 h 100"/>
                  <a:gd name="T60" fmla="*/ 6 w 94"/>
                  <a:gd name="T61" fmla="*/ 3 h 100"/>
                  <a:gd name="T62" fmla="*/ 13 w 94"/>
                  <a:gd name="T63" fmla="*/ 20 h 100"/>
                  <a:gd name="T64" fmla="*/ 12 w 94"/>
                  <a:gd name="T65" fmla="*/ 28 h 100"/>
                  <a:gd name="T66" fmla="*/ 17 w 94"/>
                  <a:gd name="T67" fmla="*/ 45 h 100"/>
                  <a:gd name="T68" fmla="*/ 11 w 94"/>
                  <a:gd name="T69" fmla="*/ 57 h 100"/>
                  <a:gd name="T70" fmla="*/ 6 w 94"/>
                  <a:gd name="T71" fmla="*/ 72 h 100"/>
                  <a:gd name="T72" fmla="*/ 1 w 94"/>
                  <a:gd name="T73" fmla="*/ 83 h 100"/>
                  <a:gd name="T74" fmla="*/ 0 w 94"/>
                  <a:gd name="T75" fmla="*/ 94 h 100"/>
                  <a:gd name="T76" fmla="*/ 0 w 94"/>
                  <a:gd name="T77" fmla="*/ 95 h 100"/>
                  <a:gd name="T78" fmla="*/ 3 w 94"/>
                  <a:gd name="T79" fmla="*/ 94 h 100"/>
                  <a:gd name="T80" fmla="*/ 6 w 94"/>
                  <a:gd name="T81" fmla="*/ 9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4" h="100">
                    <a:moveTo>
                      <a:pt x="6" y="92"/>
                    </a:moveTo>
                    <a:cubicBezTo>
                      <a:pt x="8" y="92"/>
                      <a:pt x="7" y="95"/>
                      <a:pt x="9" y="94"/>
                    </a:cubicBezTo>
                    <a:cubicBezTo>
                      <a:pt x="12" y="92"/>
                      <a:pt x="15" y="92"/>
                      <a:pt x="17" y="94"/>
                    </a:cubicBezTo>
                    <a:cubicBezTo>
                      <a:pt x="19" y="96"/>
                      <a:pt x="21" y="96"/>
                      <a:pt x="24" y="96"/>
                    </a:cubicBezTo>
                    <a:cubicBezTo>
                      <a:pt x="27" y="96"/>
                      <a:pt x="52" y="96"/>
                      <a:pt x="52" y="96"/>
                    </a:cubicBezTo>
                    <a:cubicBezTo>
                      <a:pt x="55" y="99"/>
                      <a:pt x="55" y="99"/>
                      <a:pt x="55" y="99"/>
                    </a:cubicBezTo>
                    <a:cubicBezTo>
                      <a:pt x="55" y="99"/>
                      <a:pt x="70" y="98"/>
                      <a:pt x="72" y="99"/>
                    </a:cubicBezTo>
                    <a:cubicBezTo>
                      <a:pt x="75" y="100"/>
                      <a:pt x="83" y="99"/>
                      <a:pt x="85" y="98"/>
                    </a:cubicBezTo>
                    <a:cubicBezTo>
                      <a:pt x="85" y="98"/>
                      <a:pt x="86" y="98"/>
                      <a:pt x="87" y="97"/>
                    </a:cubicBezTo>
                    <a:cubicBezTo>
                      <a:pt x="78" y="85"/>
                      <a:pt x="78" y="85"/>
                      <a:pt x="78" y="85"/>
                    </a:cubicBezTo>
                    <a:cubicBezTo>
                      <a:pt x="79" y="58"/>
                      <a:pt x="79" y="58"/>
                      <a:pt x="79" y="58"/>
                    </a:cubicBezTo>
                    <a:cubicBezTo>
                      <a:pt x="91" y="59"/>
                      <a:pt x="91" y="59"/>
                      <a:pt x="91" y="59"/>
                    </a:cubicBezTo>
                    <a:cubicBezTo>
                      <a:pt x="93" y="57"/>
                      <a:pt x="93" y="57"/>
                      <a:pt x="93" y="57"/>
                    </a:cubicBezTo>
                    <a:cubicBezTo>
                      <a:pt x="94" y="41"/>
                      <a:pt x="94" y="41"/>
                      <a:pt x="94" y="41"/>
                    </a:cubicBezTo>
                    <a:cubicBezTo>
                      <a:pt x="94" y="40"/>
                      <a:pt x="93" y="40"/>
                      <a:pt x="92" y="40"/>
                    </a:cubicBezTo>
                    <a:cubicBezTo>
                      <a:pt x="90" y="42"/>
                      <a:pt x="88" y="41"/>
                      <a:pt x="85" y="41"/>
                    </a:cubicBezTo>
                    <a:cubicBezTo>
                      <a:pt x="83" y="41"/>
                      <a:pt x="82" y="44"/>
                      <a:pt x="81" y="43"/>
                    </a:cubicBezTo>
                    <a:cubicBezTo>
                      <a:pt x="79" y="43"/>
                      <a:pt x="81" y="39"/>
                      <a:pt x="81" y="37"/>
                    </a:cubicBezTo>
                    <a:cubicBezTo>
                      <a:pt x="81" y="35"/>
                      <a:pt x="79" y="32"/>
                      <a:pt x="77" y="30"/>
                    </a:cubicBezTo>
                    <a:cubicBezTo>
                      <a:pt x="75" y="29"/>
                      <a:pt x="79" y="20"/>
                      <a:pt x="78" y="19"/>
                    </a:cubicBezTo>
                    <a:cubicBezTo>
                      <a:pt x="77" y="18"/>
                      <a:pt x="77" y="15"/>
                      <a:pt x="77" y="13"/>
                    </a:cubicBezTo>
                    <a:cubicBezTo>
                      <a:pt x="77" y="10"/>
                      <a:pt x="75" y="12"/>
                      <a:pt x="71" y="12"/>
                    </a:cubicBezTo>
                    <a:cubicBezTo>
                      <a:pt x="68" y="12"/>
                      <a:pt x="67" y="10"/>
                      <a:pt x="67" y="10"/>
                    </a:cubicBezTo>
                    <a:cubicBezTo>
                      <a:pt x="67" y="10"/>
                      <a:pt x="63" y="9"/>
                      <a:pt x="61" y="10"/>
                    </a:cubicBezTo>
                    <a:cubicBezTo>
                      <a:pt x="59" y="11"/>
                      <a:pt x="59" y="17"/>
                      <a:pt x="58" y="17"/>
                    </a:cubicBezTo>
                    <a:cubicBezTo>
                      <a:pt x="56" y="17"/>
                      <a:pt x="52" y="17"/>
                      <a:pt x="48" y="18"/>
                    </a:cubicBezTo>
                    <a:cubicBezTo>
                      <a:pt x="45" y="19"/>
                      <a:pt x="43" y="18"/>
                      <a:pt x="42" y="13"/>
                    </a:cubicBezTo>
                    <a:cubicBezTo>
                      <a:pt x="40" y="9"/>
                      <a:pt x="38" y="10"/>
                      <a:pt x="38" y="7"/>
                    </a:cubicBezTo>
                    <a:cubicBezTo>
                      <a:pt x="39" y="4"/>
                      <a:pt x="37" y="1"/>
                      <a:pt x="37" y="1"/>
                    </a:cubicBezTo>
                    <a:cubicBezTo>
                      <a:pt x="37" y="1"/>
                      <a:pt x="13" y="0"/>
                      <a:pt x="11" y="1"/>
                    </a:cubicBezTo>
                    <a:cubicBezTo>
                      <a:pt x="10" y="1"/>
                      <a:pt x="8" y="2"/>
                      <a:pt x="6" y="3"/>
                    </a:cubicBezTo>
                    <a:cubicBezTo>
                      <a:pt x="8" y="8"/>
                      <a:pt x="12" y="18"/>
                      <a:pt x="13" y="20"/>
                    </a:cubicBezTo>
                    <a:cubicBezTo>
                      <a:pt x="15" y="22"/>
                      <a:pt x="12" y="24"/>
                      <a:pt x="12" y="28"/>
                    </a:cubicBezTo>
                    <a:cubicBezTo>
                      <a:pt x="12" y="32"/>
                      <a:pt x="17" y="40"/>
                      <a:pt x="17" y="45"/>
                    </a:cubicBezTo>
                    <a:cubicBezTo>
                      <a:pt x="18" y="50"/>
                      <a:pt x="14" y="53"/>
                      <a:pt x="11" y="57"/>
                    </a:cubicBezTo>
                    <a:cubicBezTo>
                      <a:pt x="9" y="60"/>
                      <a:pt x="6" y="68"/>
                      <a:pt x="6" y="72"/>
                    </a:cubicBezTo>
                    <a:cubicBezTo>
                      <a:pt x="6" y="77"/>
                      <a:pt x="1" y="81"/>
                      <a:pt x="1" y="83"/>
                    </a:cubicBezTo>
                    <a:cubicBezTo>
                      <a:pt x="2" y="86"/>
                      <a:pt x="1" y="92"/>
                      <a:pt x="0" y="94"/>
                    </a:cubicBezTo>
                    <a:cubicBezTo>
                      <a:pt x="0" y="94"/>
                      <a:pt x="0" y="95"/>
                      <a:pt x="0" y="95"/>
                    </a:cubicBezTo>
                    <a:cubicBezTo>
                      <a:pt x="3" y="94"/>
                      <a:pt x="3" y="94"/>
                      <a:pt x="3" y="94"/>
                    </a:cubicBezTo>
                    <a:cubicBezTo>
                      <a:pt x="3" y="94"/>
                      <a:pt x="4" y="92"/>
                      <a:pt x="6" y="9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6" name="Freeform 12">
                <a:extLst>
                  <a:ext uri="{FF2B5EF4-FFF2-40B4-BE49-F238E27FC236}">
                    <a16:creationId xmlns:a16="http://schemas.microsoft.com/office/drawing/2014/main" id="{0A37CE45-017D-42DB-B62E-4BDC5504EB19}"/>
                  </a:ext>
                </a:extLst>
              </p:cNvPr>
              <p:cNvSpPr>
                <a:spLocks/>
              </p:cNvSpPr>
              <p:nvPr/>
            </p:nvSpPr>
            <p:spPr bwMode="auto">
              <a:xfrm>
                <a:off x="5319972" y="4240365"/>
                <a:ext cx="213303" cy="189464"/>
              </a:xfrm>
              <a:custGeom>
                <a:avLst/>
                <a:gdLst>
                  <a:gd name="T0" fmla="*/ 71 w 93"/>
                  <a:gd name="T1" fmla="*/ 3 h 82"/>
                  <a:gd name="T2" fmla="*/ 65 w 93"/>
                  <a:gd name="T3" fmla="*/ 0 h 82"/>
                  <a:gd name="T4" fmla="*/ 56 w 93"/>
                  <a:gd name="T5" fmla="*/ 1 h 82"/>
                  <a:gd name="T6" fmla="*/ 54 w 93"/>
                  <a:gd name="T7" fmla="*/ 7 h 82"/>
                  <a:gd name="T8" fmla="*/ 52 w 93"/>
                  <a:gd name="T9" fmla="*/ 11 h 82"/>
                  <a:gd name="T10" fmla="*/ 52 w 93"/>
                  <a:gd name="T11" fmla="*/ 20 h 82"/>
                  <a:gd name="T12" fmla="*/ 50 w 93"/>
                  <a:gd name="T13" fmla="*/ 28 h 82"/>
                  <a:gd name="T14" fmla="*/ 56 w 93"/>
                  <a:gd name="T15" fmla="*/ 34 h 82"/>
                  <a:gd name="T16" fmla="*/ 61 w 93"/>
                  <a:gd name="T17" fmla="*/ 32 h 82"/>
                  <a:gd name="T18" fmla="*/ 62 w 93"/>
                  <a:gd name="T19" fmla="*/ 38 h 82"/>
                  <a:gd name="T20" fmla="*/ 61 w 93"/>
                  <a:gd name="T21" fmla="*/ 41 h 82"/>
                  <a:gd name="T22" fmla="*/ 55 w 93"/>
                  <a:gd name="T23" fmla="*/ 41 h 82"/>
                  <a:gd name="T24" fmla="*/ 52 w 93"/>
                  <a:gd name="T25" fmla="*/ 35 h 82"/>
                  <a:gd name="T26" fmla="*/ 46 w 93"/>
                  <a:gd name="T27" fmla="*/ 33 h 82"/>
                  <a:gd name="T28" fmla="*/ 41 w 93"/>
                  <a:gd name="T29" fmla="*/ 29 h 82"/>
                  <a:gd name="T30" fmla="*/ 39 w 93"/>
                  <a:gd name="T31" fmla="*/ 30 h 82"/>
                  <a:gd name="T32" fmla="*/ 35 w 93"/>
                  <a:gd name="T33" fmla="*/ 31 h 82"/>
                  <a:gd name="T34" fmla="*/ 28 w 93"/>
                  <a:gd name="T35" fmla="*/ 29 h 82"/>
                  <a:gd name="T36" fmla="*/ 26 w 93"/>
                  <a:gd name="T37" fmla="*/ 25 h 82"/>
                  <a:gd name="T38" fmla="*/ 21 w 93"/>
                  <a:gd name="T39" fmla="*/ 25 h 82"/>
                  <a:gd name="T40" fmla="*/ 19 w 93"/>
                  <a:gd name="T41" fmla="*/ 24 h 82"/>
                  <a:gd name="T42" fmla="*/ 16 w 93"/>
                  <a:gd name="T43" fmla="*/ 22 h 82"/>
                  <a:gd name="T44" fmla="*/ 15 w 93"/>
                  <a:gd name="T45" fmla="*/ 38 h 82"/>
                  <a:gd name="T46" fmla="*/ 13 w 93"/>
                  <a:gd name="T47" fmla="*/ 40 h 82"/>
                  <a:gd name="T48" fmla="*/ 1 w 93"/>
                  <a:gd name="T49" fmla="*/ 39 h 82"/>
                  <a:gd name="T50" fmla="*/ 0 w 93"/>
                  <a:gd name="T51" fmla="*/ 66 h 82"/>
                  <a:gd name="T52" fmla="*/ 9 w 93"/>
                  <a:gd name="T53" fmla="*/ 78 h 82"/>
                  <a:gd name="T54" fmla="*/ 24 w 93"/>
                  <a:gd name="T55" fmla="*/ 78 h 82"/>
                  <a:gd name="T56" fmla="*/ 24 w 93"/>
                  <a:gd name="T57" fmla="*/ 80 h 82"/>
                  <a:gd name="T58" fmla="*/ 29 w 93"/>
                  <a:gd name="T59" fmla="*/ 79 h 82"/>
                  <a:gd name="T60" fmla="*/ 39 w 93"/>
                  <a:gd name="T61" fmla="*/ 81 h 82"/>
                  <a:gd name="T62" fmla="*/ 47 w 93"/>
                  <a:gd name="T63" fmla="*/ 72 h 82"/>
                  <a:gd name="T64" fmla="*/ 55 w 93"/>
                  <a:gd name="T65" fmla="*/ 66 h 82"/>
                  <a:gd name="T66" fmla="*/ 59 w 93"/>
                  <a:gd name="T67" fmla="*/ 62 h 82"/>
                  <a:gd name="T68" fmla="*/ 66 w 93"/>
                  <a:gd name="T69" fmla="*/ 62 h 82"/>
                  <a:gd name="T70" fmla="*/ 66 w 93"/>
                  <a:gd name="T71" fmla="*/ 62 h 82"/>
                  <a:gd name="T72" fmla="*/ 65 w 93"/>
                  <a:gd name="T73" fmla="*/ 56 h 82"/>
                  <a:gd name="T74" fmla="*/ 87 w 93"/>
                  <a:gd name="T75" fmla="*/ 48 h 82"/>
                  <a:gd name="T76" fmla="*/ 86 w 93"/>
                  <a:gd name="T77" fmla="*/ 44 h 82"/>
                  <a:gd name="T78" fmla="*/ 87 w 93"/>
                  <a:gd name="T79" fmla="*/ 36 h 82"/>
                  <a:gd name="T80" fmla="*/ 90 w 93"/>
                  <a:gd name="T81" fmla="*/ 34 h 82"/>
                  <a:gd name="T82" fmla="*/ 90 w 93"/>
                  <a:gd name="T83" fmla="*/ 21 h 82"/>
                  <a:gd name="T84" fmla="*/ 93 w 93"/>
                  <a:gd name="T85" fmla="*/ 19 h 82"/>
                  <a:gd name="T86" fmla="*/ 89 w 93"/>
                  <a:gd name="T87" fmla="*/ 11 h 82"/>
                  <a:gd name="T88" fmla="*/ 79 w 93"/>
                  <a:gd name="T89" fmla="*/ 6 h 82"/>
                  <a:gd name="T90" fmla="*/ 71 w 93"/>
                  <a:gd name="T91" fmla="*/ 3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3" h="82">
                    <a:moveTo>
                      <a:pt x="71" y="3"/>
                    </a:moveTo>
                    <a:cubicBezTo>
                      <a:pt x="70" y="3"/>
                      <a:pt x="68" y="2"/>
                      <a:pt x="65" y="0"/>
                    </a:cubicBezTo>
                    <a:cubicBezTo>
                      <a:pt x="64" y="2"/>
                      <a:pt x="58" y="1"/>
                      <a:pt x="56" y="1"/>
                    </a:cubicBezTo>
                    <a:cubicBezTo>
                      <a:pt x="53" y="1"/>
                      <a:pt x="55" y="5"/>
                      <a:pt x="54" y="7"/>
                    </a:cubicBezTo>
                    <a:cubicBezTo>
                      <a:pt x="52" y="8"/>
                      <a:pt x="51" y="10"/>
                      <a:pt x="52" y="11"/>
                    </a:cubicBezTo>
                    <a:cubicBezTo>
                      <a:pt x="54" y="12"/>
                      <a:pt x="52" y="18"/>
                      <a:pt x="52" y="20"/>
                    </a:cubicBezTo>
                    <a:cubicBezTo>
                      <a:pt x="52" y="22"/>
                      <a:pt x="49" y="27"/>
                      <a:pt x="50" y="28"/>
                    </a:cubicBezTo>
                    <a:cubicBezTo>
                      <a:pt x="51" y="28"/>
                      <a:pt x="53" y="33"/>
                      <a:pt x="56" y="34"/>
                    </a:cubicBezTo>
                    <a:cubicBezTo>
                      <a:pt x="58" y="35"/>
                      <a:pt x="60" y="32"/>
                      <a:pt x="61" y="32"/>
                    </a:cubicBezTo>
                    <a:cubicBezTo>
                      <a:pt x="62" y="32"/>
                      <a:pt x="62" y="35"/>
                      <a:pt x="62" y="38"/>
                    </a:cubicBezTo>
                    <a:cubicBezTo>
                      <a:pt x="62" y="40"/>
                      <a:pt x="61" y="41"/>
                      <a:pt x="61" y="41"/>
                    </a:cubicBezTo>
                    <a:cubicBezTo>
                      <a:pt x="61" y="41"/>
                      <a:pt x="57" y="43"/>
                      <a:pt x="55" y="41"/>
                    </a:cubicBezTo>
                    <a:cubicBezTo>
                      <a:pt x="53" y="40"/>
                      <a:pt x="52" y="36"/>
                      <a:pt x="52" y="35"/>
                    </a:cubicBezTo>
                    <a:cubicBezTo>
                      <a:pt x="52" y="33"/>
                      <a:pt x="47" y="33"/>
                      <a:pt x="46" y="33"/>
                    </a:cubicBezTo>
                    <a:cubicBezTo>
                      <a:pt x="44" y="33"/>
                      <a:pt x="42" y="30"/>
                      <a:pt x="41" y="29"/>
                    </a:cubicBezTo>
                    <a:cubicBezTo>
                      <a:pt x="41" y="27"/>
                      <a:pt x="39" y="29"/>
                      <a:pt x="39" y="30"/>
                    </a:cubicBezTo>
                    <a:cubicBezTo>
                      <a:pt x="39" y="31"/>
                      <a:pt x="37" y="31"/>
                      <a:pt x="35" y="31"/>
                    </a:cubicBezTo>
                    <a:cubicBezTo>
                      <a:pt x="33" y="31"/>
                      <a:pt x="30" y="28"/>
                      <a:pt x="28" y="29"/>
                    </a:cubicBezTo>
                    <a:cubicBezTo>
                      <a:pt x="27" y="30"/>
                      <a:pt x="25" y="26"/>
                      <a:pt x="26" y="25"/>
                    </a:cubicBezTo>
                    <a:cubicBezTo>
                      <a:pt x="26" y="24"/>
                      <a:pt x="22" y="25"/>
                      <a:pt x="21" y="25"/>
                    </a:cubicBezTo>
                    <a:cubicBezTo>
                      <a:pt x="19" y="26"/>
                      <a:pt x="19" y="24"/>
                      <a:pt x="19" y="24"/>
                    </a:cubicBezTo>
                    <a:cubicBezTo>
                      <a:pt x="19" y="24"/>
                      <a:pt x="18" y="22"/>
                      <a:pt x="16" y="22"/>
                    </a:cubicBezTo>
                    <a:cubicBezTo>
                      <a:pt x="15" y="38"/>
                      <a:pt x="15" y="38"/>
                      <a:pt x="15" y="38"/>
                    </a:cubicBezTo>
                    <a:cubicBezTo>
                      <a:pt x="13" y="40"/>
                      <a:pt x="13" y="40"/>
                      <a:pt x="13" y="40"/>
                    </a:cubicBezTo>
                    <a:cubicBezTo>
                      <a:pt x="1" y="39"/>
                      <a:pt x="1" y="39"/>
                      <a:pt x="1" y="39"/>
                    </a:cubicBezTo>
                    <a:cubicBezTo>
                      <a:pt x="0" y="66"/>
                      <a:pt x="0" y="66"/>
                      <a:pt x="0" y="66"/>
                    </a:cubicBezTo>
                    <a:cubicBezTo>
                      <a:pt x="9" y="78"/>
                      <a:pt x="9" y="78"/>
                      <a:pt x="9" y="78"/>
                    </a:cubicBezTo>
                    <a:cubicBezTo>
                      <a:pt x="14" y="77"/>
                      <a:pt x="24" y="76"/>
                      <a:pt x="24" y="78"/>
                    </a:cubicBezTo>
                    <a:cubicBezTo>
                      <a:pt x="24" y="78"/>
                      <a:pt x="24" y="79"/>
                      <a:pt x="24" y="80"/>
                    </a:cubicBezTo>
                    <a:cubicBezTo>
                      <a:pt x="26" y="79"/>
                      <a:pt x="28" y="79"/>
                      <a:pt x="29" y="79"/>
                    </a:cubicBezTo>
                    <a:cubicBezTo>
                      <a:pt x="30" y="79"/>
                      <a:pt x="37" y="82"/>
                      <a:pt x="39" y="81"/>
                    </a:cubicBezTo>
                    <a:cubicBezTo>
                      <a:pt x="41" y="80"/>
                      <a:pt x="44" y="73"/>
                      <a:pt x="47" y="72"/>
                    </a:cubicBezTo>
                    <a:cubicBezTo>
                      <a:pt x="50" y="71"/>
                      <a:pt x="55" y="67"/>
                      <a:pt x="55" y="66"/>
                    </a:cubicBezTo>
                    <a:cubicBezTo>
                      <a:pt x="55" y="64"/>
                      <a:pt x="55" y="63"/>
                      <a:pt x="59" y="62"/>
                    </a:cubicBezTo>
                    <a:cubicBezTo>
                      <a:pt x="66" y="62"/>
                      <a:pt x="66" y="62"/>
                      <a:pt x="66" y="62"/>
                    </a:cubicBezTo>
                    <a:cubicBezTo>
                      <a:pt x="66" y="62"/>
                      <a:pt x="66" y="62"/>
                      <a:pt x="66" y="62"/>
                    </a:cubicBezTo>
                    <a:cubicBezTo>
                      <a:pt x="65" y="56"/>
                      <a:pt x="65" y="56"/>
                      <a:pt x="65" y="56"/>
                    </a:cubicBezTo>
                    <a:cubicBezTo>
                      <a:pt x="65" y="56"/>
                      <a:pt x="86" y="48"/>
                      <a:pt x="87" y="48"/>
                    </a:cubicBezTo>
                    <a:cubicBezTo>
                      <a:pt x="86" y="46"/>
                      <a:pt x="85" y="44"/>
                      <a:pt x="86" y="44"/>
                    </a:cubicBezTo>
                    <a:cubicBezTo>
                      <a:pt x="86" y="44"/>
                      <a:pt x="87" y="38"/>
                      <a:pt x="87" y="36"/>
                    </a:cubicBezTo>
                    <a:cubicBezTo>
                      <a:pt x="87" y="35"/>
                      <a:pt x="92" y="36"/>
                      <a:pt x="90" y="34"/>
                    </a:cubicBezTo>
                    <a:cubicBezTo>
                      <a:pt x="88" y="33"/>
                      <a:pt x="89" y="23"/>
                      <a:pt x="90" y="21"/>
                    </a:cubicBezTo>
                    <a:cubicBezTo>
                      <a:pt x="91" y="19"/>
                      <a:pt x="93" y="21"/>
                      <a:pt x="93" y="19"/>
                    </a:cubicBezTo>
                    <a:cubicBezTo>
                      <a:pt x="93" y="18"/>
                      <a:pt x="90" y="12"/>
                      <a:pt x="89" y="11"/>
                    </a:cubicBezTo>
                    <a:cubicBezTo>
                      <a:pt x="88" y="10"/>
                      <a:pt x="81" y="7"/>
                      <a:pt x="79" y="6"/>
                    </a:cubicBezTo>
                    <a:cubicBezTo>
                      <a:pt x="77" y="6"/>
                      <a:pt x="73" y="3"/>
                      <a:pt x="71"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7" name="Freeform 13">
                <a:extLst>
                  <a:ext uri="{FF2B5EF4-FFF2-40B4-BE49-F238E27FC236}">
                    <a16:creationId xmlns:a16="http://schemas.microsoft.com/office/drawing/2014/main" id="{B558557B-871C-467C-9ECB-FC9F291A5C67}"/>
                  </a:ext>
                </a:extLst>
              </p:cNvPr>
              <p:cNvSpPr>
                <a:spLocks/>
              </p:cNvSpPr>
              <p:nvPr/>
            </p:nvSpPr>
            <p:spPr bwMode="auto">
              <a:xfrm>
                <a:off x="5446699" y="4107364"/>
                <a:ext cx="36387" cy="32623"/>
              </a:xfrm>
              <a:custGeom>
                <a:avLst/>
                <a:gdLst>
                  <a:gd name="T0" fmla="*/ 13 w 16"/>
                  <a:gd name="T1" fmla="*/ 0 h 14"/>
                  <a:gd name="T2" fmla="*/ 8 w 16"/>
                  <a:gd name="T3" fmla="*/ 2 h 14"/>
                  <a:gd name="T4" fmla="*/ 4 w 16"/>
                  <a:gd name="T5" fmla="*/ 2 h 14"/>
                  <a:gd name="T6" fmla="*/ 3 w 16"/>
                  <a:gd name="T7" fmla="*/ 3 h 14"/>
                  <a:gd name="T8" fmla="*/ 2 w 16"/>
                  <a:gd name="T9" fmla="*/ 8 h 14"/>
                  <a:gd name="T10" fmla="*/ 0 w 16"/>
                  <a:gd name="T11" fmla="*/ 11 h 14"/>
                  <a:gd name="T12" fmla="*/ 2 w 16"/>
                  <a:gd name="T13" fmla="*/ 13 h 14"/>
                  <a:gd name="T14" fmla="*/ 4 w 16"/>
                  <a:gd name="T15" fmla="*/ 13 h 14"/>
                  <a:gd name="T16" fmla="*/ 8 w 16"/>
                  <a:gd name="T17" fmla="*/ 11 h 14"/>
                  <a:gd name="T18" fmla="*/ 15 w 16"/>
                  <a:gd name="T19" fmla="*/ 9 h 14"/>
                  <a:gd name="T20" fmla="*/ 14 w 16"/>
                  <a:gd name="T21" fmla="*/ 4 h 14"/>
                  <a:gd name="T22" fmla="*/ 13 w 16"/>
                  <a:gd name="T2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14">
                    <a:moveTo>
                      <a:pt x="13" y="0"/>
                    </a:moveTo>
                    <a:cubicBezTo>
                      <a:pt x="11" y="1"/>
                      <a:pt x="9" y="1"/>
                      <a:pt x="8" y="2"/>
                    </a:cubicBezTo>
                    <a:cubicBezTo>
                      <a:pt x="7" y="2"/>
                      <a:pt x="7" y="3"/>
                      <a:pt x="4" y="2"/>
                    </a:cubicBezTo>
                    <a:cubicBezTo>
                      <a:pt x="4" y="3"/>
                      <a:pt x="4" y="3"/>
                      <a:pt x="3" y="3"/>
                    </a:cubicBezTo>
                    <a:cubicBezTo>
                      <a:pt x="1" y="4"/>
                      <a:pt x="2" y="8"/>
                      <a:pt x="2" y="8"/>
                    </a:cubicBezTo>
                    <a:cubicBezTo>
                      <a:pt x="2" y="8"/>
                      <a:pt x="0" y="8"/>
                      <a:pt x="0" y="11"/>
                    </a:cubicBezTo>
                    <a:cubicBezTo>
                      <a:pt x="0" y="12"/>
                      <a:pt x="1" y="13"/>
                      <a:pt x="2" y="13"/>
                    </a:cubicBezTo>
                    <a:cubicBezTo>
                      <a:pt x="3" y="13"/>
                      <a:pt x="4" y="13"/>
                      <a:pt x="4" y="13"/>
                    </a:cubicBezTo>
                    <a:cubicBezTo>
                      <a:pt x="9" y="14"/>
                      <a:pt x="8" y="11"/>
                      <a:pt x="8" y="11"/>
                    </a:cubicBezTo>
                    <a:cubicBezTo>
                      <a:pt x="8" y="11"/>
                      <a:pt x="15" y="11"/>
                      <a:pt x="15" y="9"/>
                    </a:cubicBezTo>
                    <a:cubicBezTo>
                      <a:pt x="16" y="7"/>
                      <a:pt x="14" y="4"/>
                      <a:pt x="14" y="4"/>
                    </a:cubicBezTo>
                    <a:lnTo>
                      <a:pt x="13" y="0"/>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8" name="Freeform 14">
                <a:extLst>
                  <a:ext uri="{FF2B5EF4-FFF2-40B4-BE49-F238E27FC236}">
                    <a16:creationId xmlns:a16="http://schemas.microsoft.com/office/drawing/2014/main" id="{D15AE1B2-A2E5-4BDD-97B9-8E3F8F6B6CC8}"/>
                  </a:ext>
                </a:extLst>
              </p:cNvPr>
              <p:cNvSpPr>
                <a:spLocks/>
              </p:cNvSpPr>
              <p:nvPr/>
            </p:nvSpPr>
            <p:spPr bwMode="auto">
              <a:xfrm>
                <a:off x="5670041" y="3857674"/>
                <a:ext cx="190718" cy="258473"/>
              </a:xfrm>
              <a:custGeom>
                <a:avLst/>
                <a:gdLst>
                  <a:gd name="T0" fmla="*/ 19 w 83"/>
                  <a:gd name="T1" fmla="*/ 21 h 112"/>
                  <a:gd name="T2" fmla="*/ 25 w 83"/>
                  <a:gd name="T3" fmla="*/ 26 h 112"/>
                  <a:gd name="T4" fmla="*/ 41 w 83"/>
                  <a:gd name="T5" fmla="*/ 32 h 112"/>
                  <a:gd name="T6" fmla="*/ 52 w 83"/>
                  <a:gd name="T7" fmla="*/ 34 h 112"/>
                  <a:gd name="T8" fmla="*/ 55 w 83"/>
                  <a:gd name="T9" fmla="*/ 36 h 112"/>
                  <a:gd name="T10" fmla="*/ 33 w 83"/>
                  <a:gd name="T11" fmla="*/ 58 h 112"/>
                  <a:gd name="T12" fmla="*/ 24 w 83"/>
                  <a:gd name="T13" fmla="*/ 59 h 112"/>
                  <a:gd name="T14" fmla="*/ 14 w 83"/>
                  <a:gd name="T15" fmla="*/ 65 h 112"/>
                  <a:gd name="T16" fmla="*/ 7 w 83"/>
                  <a:gd name="T17" fmla="*/ 66 h 112"/>
                  <a:gd name="T18" fmla="*/ 4 w 83"/>
                  <a:gd name="T19" fmla="*/ 71 h 112"/>
                  <a:gd name="T20" fmla="*/ 0 w 83"/>
                  <a:gd name="T21" fmla="*/ 77 h 112"/>
                  <a:gd name="T22" fmla="*/ 0 w 83"/>
                  <a:gd name="T23" fmla="*/ 106 h 112"/>
                  <a:gd name="T24" fmla="*/ 4 w 83"/>
                  <a:gd name="T25" fmla="*/ 112 h 112"/>
                  <a:gd name="T26" fmla="*/ 22 w 83"/>
                  <a:gd name="T27" fmla="*/ 93 h 112"/>
                  <a:gd name="T28" fmla="*/ 36 w 83"/>
                  <a:gd name="T29" fmla="*/ 83 h 112"/>
                  <a:gd name="T30" fmla="*/ 56 w 83"/>
                  <a:gd name="T31" fmla="*/ 63 h 112"/>
                  <a:gd name="T32" fmla="*/ 65 w 83"/>
                  <a:gd name="T33" fmla="*/ 48 h 112"/>
                  <a:gd name="T34" fmla="*/ 73 w 83"/>
                  <a:gd name="T35" fmla="*/ 36 h 112"/>
                  <a:gd name="T36" fmla="*/ 80 w 83"/>
                  <a:gd name="T37" fmla="*/ 20 h 112"/>
                  <a:gd name="T38" fmla="*/ 83 w 83"/>
                  <a:gd name="T39" fmla="*/ 6 h 112"/>
                  <a:gd name="T40" fmla="*/ 78 w 83"/>
                  <a:gd name="T41" fmla="*/ 3 h 112"/>
                  <a:gd name="T42" fmla="*/ 60 w 83"/>
                  <a:gd name="T43" fmla="*/ 8 h 112"/>
                  <a:gd name="T44" fmla="*/ 47 w 83"/>
                  <a:gd name="T45" fmla="*/ 11 h 112"/>
                  <a:gd name="T46" fmla="*/ 36 w 83"/>
                  <a:gd name="T47" fmla="*/ 13 h 112"/>
                  <a:gd name="T48" fmla="*/ 23 w 83"/>
                  <a:gd name="T49" fmla="*/ 12 h 112"/>
                  <a:gd name="T50" fmla="*/ 19 w 83"/>
                  <a:gd name="T51" fmla="*/ 7 h 112"/>
                  <a:gd name="T52" fmla="*/ 14 w 83"/>
                  <a:gd name="T53" fmla="*/ 14 h 112"/>
                  <a:gd name="T54" fmla="*/ 19 w 83"/>
                  <a:gd name="T55" fmla="*/ 2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3" h="112">
                    <a:moveTo>
                      <a:pt x="19" y="21"/>
                    </a:moveTo>
                    <a:cubicBezTo>
                      <a:pt x="21" y="22"/>
                      <a:pt x="23" y="26"/>
                      <a:pt x="25" y="26"/>
                    </a:cubicBezTo>
                    <a:cubicBezTo>
                      <a:pt x="26" y="27"/>
                      <a:pt x="35" y="30"/>
                      <a:pt x="41" y="32"/>
                    </a:cubicBezTo>
                    <a:cubicBezTo>
                      <a:pt x="47" y="34"/>
                      <a:pt x="50" y="34"/>
                      <a:pt x="52" y="34"/>
                    </a:cubicBezTo>
                    <a:cubicBezTo>
                      <a:pt x="54" y="34"/>
                      <a:pt x="56" y="35"/>
                      <a:pt x="55" y="36"/>
                    </a:cubicBezTo>
                    <a:cubicBezTo>
                      <a:pt x="53" y="37"/>
                      <a:pt x="36" y="55"/>
                      <a:pt x="33" y="58"/>
                    </a:cubicBezTo>
                    <a:cubicBezTo>
                      <a:pt x="31" y="60"/>
                      <a:pt x="30" y="59"/>
                      <a:pt x="24" y="59"/>
                    </a:cubicBezTo>
                    <a:cubicBezTo>
                      <a:pt x="19" y="59"/>
                      <a:pt x="15" y="65"/>
                      <a:pt x="14" y="65"/>
                    </a:cubicBezTo>
                    <a:cubicBezTo>
                      <a:pt x="13" y="65"/>
                      <a:pt x="10" y="65"/>
                      <a:pt x="7" y="66"/>
                    </a:cubicBezTo>
                    <a:cubicBezTo>
                      <a:pt x="4" y="71"/>
                      <a:pt x="4" y="71"/>
                      <a:pt x="4" y="71"/>
                    </a:cubicBezTo>
                    <a:cubicBezTo>
                      <a:pt x="0" y="77"/>
                      <a:pt x="0" y="77"/>
                      <a:pt x="0" y="77"/>
                    </a:cubicBezTo>
                    <a:cubicBezTo>
                      <a:pt x="0" y="106"/>
                      <a:pt x="0" y="106"/>
                      <a:pt x="0" y="106"/>
                    </a:cubicBezTo>
                    <a:cubicBezTo>
                      <a:pt x="4" y="112"/>
                      <a:pt x="4" y="112"/>
                      <a:pt x="4" y="112"/>
                    </a:cubicBezTo>
                    <a:cubicBezTo>
                      <a:pt x="7" y="108"/>
                      <a:pt x="16" y="100"/>
                      <a:pt x="22" y="93"/>
                    </a:cubicBezTo>
                    <a:cubicBezTo>
                      <a:pt x="29" y="86"/>
                      <a:pt x="32" y="85"/>
                      <a:pt x="36" y="83"/>
                    </a:cubicBezTo>
                    <a:cubicBezTo>
                      <a:pt x="40" y="81"/>
                      <a:pt x="50" y="71"/>
                      <a:pt x="56" y="63"/>
                    </a:cubicBezTo>
                    <a:cubicBezTo>
                      <a:pt x="60" y="58"/>
                      <a:pt x="65" y="52"/>
                      <a:pt x="65" y="48"/>
                    </a:cubicBezTo>
                    <a:cubicBezTo>
                      <a:pt x="66" y="44"/>
                      <a:pt x="70" y="39"/>
                      <a:pt x="73" y="36"/>
                    </a:cubicBezTo>
                    <a:cubicBezTo>
                      <a:pt x="75" y="32"/>
                      <a:pt x="80" y="23"/>
                      <a:pt x="80" y="20"/>
                    </a:cubicBezTo>
                    <a:cubicBezTo>
                      <a:pt x="80" y="17"/>
                      <a:pt x="83" y="11"/>
                      <a:pt x="83" y="6"/>
                    </a:cubicBezTo>
                    <a:cubicBezTo>
                      <a:pt x="83" y="1"/>
                      <a:pt x="79" y="0"/>
                      <a:pt x="78" y="3"/>
                    </a:cubicBezTo>
                    <a:cubicBezTo>
                      <a:pt x="76" y="6"/>
                      <a:pt x="66" y="8"/>
                      <a:pt x="60" y="8"/>
                    </a:cubicBezTo>
                    <a:cubicBezTo>
                      <a:pt x="53" y="8"/>
                      <a:pt x="49" y="9"/>
                      <a:pt x="47" y="11"/>
                    </a:cubicBezTo>
                    <a:cubicBezTo>
                      <a:pt x="44" y="13"/>
                      <a:pt x="38" y="10"/>
                      <a:pt x="36" y="13"/>
                    </a:cubicBezTo>
                    <a:cubicBezTo>
                      <a:pt x="34" y="15"/>
                      <a:pt x="26" y="17"/>
                      <a:pt x="23" y="12"/>
                    </a:cubicBezTo>
                    <a:cubicBezTo>
                      <a:pt x="22" y="9"/>
                      <a:pt x="20" y="8"/>
                      <a:pt x="19" y="7"/>
                    </a:cubicBezTo>
                    <a:cubicBezTo>
                      <a:pt x="17" y="9"/>
                      <a:pt x="14" y="13"/>
                      <a:pt x="14" y="14"/>
                    </a:cubicBezTo>
                    <a:cubicBezTo>
                      <a:pt x="15" y="16"/>
                      <a:pt x="18" y="21"/>
                      <a:pt x="19" y="2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9" name="Freeform 15">
                <a:extLst>
                  <a:ext uri="{FF2B5EF4-FFF2-40B4-BE49-F238E27FC236}">
                    <a16:creationId xmlns:a16="http://schemas.microsoft.com/office/drawing/2014/main" id="{D1D4A05E-89F8-4735-8323-CF681D6459FF}"/>
                  </a:ext>
                </a:extLst>
              </p:cNvPr>
              <p:cNvSpPr>
                <a:spLocks/>
              </p:cNvSpPr>
              <p:nvPr/>
            </p:nvSpPr>
            <p:spPr bwMode="auto">
              <a:xfrm>
                <a:off x="4678807" y="3385897"/>
                <a:ext cx="223341" cy="179426"/>
              </a:xfrm>
              <a:custGeom>
                <a:avLst/>
                <a:gdLst>
                  <a:gd name="T0" fmla="*/ 36 w 97"/>
                  <a:gd name="T1" fmla="*/ 78 h 78"/>
                  <a:gd name="T2" fmla="*/ 36 w 97"/>
                  <a:gd name="T3" fmla="*/ 67 h 78"/>
                  <a:gd name="T4" fmla="*/ 49 w 97"/>
                  <a:gd name="T5" fmla="*/ 58 h 78"/>
                  <a:gd name="T6" fmla="*/ 54 w 97"/>
                  <a:gd name="T7" fmla="*/ 57 h 78"/>
                  <a:gd name="T8" fmla="*/ 61 w 97"/>
                  <a:gd name="T9" fmla="*/ 55 h 78"/>
                  <a:gd name="T10" fmla="*/ 65 w 97"/>
                  <a:gd name="T11" fmla="*/ 50 h 78"/>
                  <a:gd name="T12" fmla="*/ 71 w 97"/>
                  <a:gd name="T13" fmla="*/ 48 h 78"/>
                  <a:gd name="T14" fmla="*/ 75 w 97"/>
                  <a:gd name="T15" fmla="*/ 46 h 78"/>
                  <a:gd name="T16" fmla="*/ 76 w 97"/>
                  <a:gd name="T17" fmla="*/ 41 h 78"/>
                  <a:gd name="T18" fmla="*/ 78 w 97"/>
                  <a:gd name="T19" fmla="*/ 39 h 78"/>
                  <a:gd name="T20" fmla="*/ 83 w 97"/>
                  <a:gd name="T21" fmla="*/ 36 h 78"/>
                  <a:gd name="T22" fmla="*/ 95 w 97"/>
                  <a:gd name="T23" fmla="*/ 35 h 78"/>
                  <a:gd name="T24" fmla="*/ 97 w 97"/>
                  <a:gd name="T25" fmla="*/ 32 h 78"/>
                  <a:gd name="T26" fmla="*/ 94 w 97"/>
                  <a:gd name="T27" fmla="*/ 27 h 78"/>
                  <a:gd name="T28" fmla="*/ 93 w 97"/>
                  <a:gd name="T29" fmla="*/ 19 h 78"/>
                  <a:gd name="T30" fmla="*/ 91 w 97"/>
                  <a:gd name="T31" fmla="*/ 11 h 78"/>
                  <a:gd name="T32" fmla="*/ 89 w 97"/>
                  <a:gd name="T33" fmla="*/ 9 h 78"/>
                  <a:gd name="T34" fmla="*/ 80 w 97"/>
                  <a:gd name="T35" fmla="*/ 6 h 78"/>
                  <a:gd name="T36" fmla="*/ 66 w 97"/>
                  <a:gd name="T37" fmla="*/ 5 h 78"/>
                  <a:gd name="T38" fmla="*/ 59 w 97"/>
                  <a:gd name="T39" fmla="*/ 2 h 78"/>
                  <a:gd name="T40" fmla="*/ 50 w 97"/>
                  <a:gd name="T41" fmla="*/ 18 h 78"/>
                  <a:gd name="T42" fmla="*/ 38 w 97"/>
                  <a:gd name="T43" fmla="*/ 24 h 78"/>
                  <a:gd name="T44" fmla="*/ 32 w 97"/>
                  <a:gd name="T45" fmla="*/ 31 h 78"/>
                  <a:gd name="T46" fmla="*/ 27 w 97"/>
                  <a:gd name="T47" fmla="*/ 38 h 78"/>
                  <a:gd name="T48" fmla="*/ 27 w 97"/>
                  <a:gd name="T49" fmla="*/ 51 h 78"/>
                  <a:gd name="T50" fmla="*/ 18 w 97"/>
                  <a:gd name="T51" fmla="*/ 64 h 78"/>
                  <a:gd name="T52" fmla="*/ 6 w 97"/>
                  <a:gd name="T53" fmla="*/ 72 h 78"/>
                  <a:gd name="T54" fmla="*/ 0 w 97"/>
                  <a:gd name="T55" fmla="*/ 75 h 78"/>
                  <a:gd name="T56" fmla="*/ 30 w 97"/>
                  <a:gd name="T57" fmla="*/ 75 h 78"/>
                  <a:gd name="T58" fmla="*/ 36 w 97"/>
                  <a:gd name="T5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7" h="78">
                    <a:moveTo>
                      <a:pt x="36" y="78"/>
                    </a:moveTo>
                    <a:cubicBezTo>
                      <a:pt x="36" y="72"/>
                      <a:pt x="36" y="67"/>
                      <a:pt x="36" y="67"/>
                    </a:cubicBezTo>
                    <a:cubicBezTo>
                      <a:pt x="36" y="66"/>
                      <a:pt x="47" y="59"/>
                      <a:pt x="49" y="58"/>
                    </a:cubicBezTo>
                    <a:cubicBezTo>
                      <a:pt x="50" y="57"/>
                      <a:pt x="54" y="59"/>
                      <a:pt x="54" y="57"/>
                    </a:cubicBezTo>
                    <a:cubicBezTo>
                      <a:pt x="54" y="55"/>
                      <a:pt x="58" y="56"/>
                      <a:pt x="61" y="55"/>
                    </a:cubicBezTo>
                    <a:cubicBezTo>
                      <a:pt x="63" y="55"/>
                      <a:pt x="65" y="53"/>
                      <a:pt x="65" y="50"/>
                    </a:cubicBezTo>
                    <a:cubicBezTo>
                      <a:pt x="65" y="48"/>
                      <a:pt x="69" y="49"/>
                      <a:pt x="71" y="48"/>
                    </a:cubicBezTo>
                    <a:cubicBezTo>
                      <a:pt x="73" y="48"/>
                      <a:pt x="73" y="46"/>
                      <a:pt x="75" y="46"/>
                    </a:cubicBezTo>
                    <a:cubicBezTo>
                      <a:pt x="76" y="46"/>
                      <a:pt x="76" y="44"/>
                      <a:pt x="76" y="41"/>
                    </a:cubicBezTo>
                    <a:cubicBezTo>
                      <a:pt x="76" y="38"/>
                      <a:pt x="76" y="39"/>
                      <a:pt x="78" y="39"/>
                    </a:cubicBezTo>
                    <a:cubicBezTo>
                      <a:pt x="81" y="39"/>
                      <a:pt x="83" y="38"/>
                      <a:pt x="83" y="36"/>
                    </a:cubicBezTo>
                    <a:cubicBezTo>
                      <a:pt x="83" y="34"/>
                      <a:pt x="93" y="35"/>
                      <a:pt x="95" y="35"/>
                    </a:cubicBezTo>
                    <a:cubicBezTo>
                      <a:pt x="97" y="35"/>
                      <a:pt x="97" y="34"/>
                      <a:pt x="97" y="32"/>
                    </a:cubicBezTo>
                    <a:cubicBezTo>
                      <a:pt x="97" y="31"/>
                      <a:pt x="95" y="27"/>
                      <a:pt x="94" y="27"/>
                    </a:cubicBezTo>
                    <a:cubicBezTo>
                      <a:pt x="92" y="27"/>
                      <a:pt x="93" y="23"/>
                      <a:pt x="93" y="19"/>
                    </a:cubicBezTo>
                    <a:cubicBezTo>
                      <a:pt x="93" y="16"/>
                      <a:pt x="93" y="13"/>
                      <a:pt x="91" y="11"/>
                    </a:cubicBezTo>
                    <a:cubicBezTo>
                      <a:pt x="90" y="11"/>
                      <a:pt x="90" y="10"/>
                      <a:pt x="89" y="9"/>
                    </a:cubicBezTo>
                    <a:cubicBezTo>
                      <a:pt x="87" y="9"/>
                      <a:pt x="83" y="6"/>
                      <a:pt x="80" y="6"/>
                    </a:cubicBezTo>
                    <a:cubicBezTo>
                      <a:pt x="76" y="6"/>
                      <a:pt x="69" y="8"/>
                      <a:pt x="66" y="5"/>
                    </a:cubicBezTo>
                    <a:cubicBezTo>
                      <a:pt x="63" y="2"/>
                      <a:pt x="61" y="0"/>
                      <a:pt x="59" y="2"/>
                    </a:cubicBezTo>
                    <a:cubicBezTo>
                      <a:pt x="57" y="3"/>
                      <a:pt x="53" y="14"/>
                      <a:pt x="50" y="18"/>
                    </a:cubicBezTo>
                    <a:cubicBezTo>
                      <a:pt x="48" y="21"/>
                      <a:pt x="41" y="24"/>
                      <a:pt x="38" y="24"/>
                    </a:cubicBezTo>
                    <a:cubicBezTo>
                      <a:pt x="35" y="24"/>
                      <a:pt x="34" y="29"/>
                      <a:pt x="32" y="31"/>
                    </a:cubicBezTo>
                    <a:cubicBezTo>
                      <a:pt x="29" y="33"/>
                      <a:pt x="30" y="36"/>
                      <a:pt x="27" y="38"/>
                    </a:cubicBezTo>
                    <a:cubicBezTo>
                      <a:pt x="24" y="41"/>
                      <a:pt x="26" y="48"/>
                      <a:pt x="27" y="51"/>
                    </a:cubicBezTo>
                    <a:cubicBezTo>
                      <a:pt x="29" y="53"/>
                      <a:pt x="22" y="61"/>
                      <a:pt x="18" y="64"/>
                    </a:cubicBezTo>
                    <a:cubicBezTo>
                      <a:pt x="14" y="66"/>
                      <a:pt x="12" y="71"/>
                      <a:pt x="6" y="72"/>
                    </a:cubicBezTo>
                    <a:cubicBezTo>
                      <a:pt x="4" y="72"/>
                      <a:pt x="2" y="73"/>
                      <a:pt x="0" y="75"/>
                    </a:cubicBezTo>
                    <a:cubicBezTo>
                      <a:pt x="10" y="75"/>
                      <a:pt x="25" y="75"/>
                      <a:pt x="30" y="75"/>
                    </a:cubicBezTo>
                    <a:cubicBezTo>
                      <a:pt x="36" y="75"/>
                      <a:pt x="35" y="76"/>
                      <a:pt x="36" y="7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0" name="Freeform 16">
                <a:extLst>
                  <a:ext uri="{FF2B5EF4-FFF2-40B4-BE49-F238E27FC236}">
                    <a16:creationId xmlns:a16="http://schemas.microsoft.com/office/drawing/2014/main" id="{C20E01FC-2900-482D-8CCA-BE89728DCD9C}"/>
                  </a:ext>
                </a:extLst>
              </p:cNvPr>
              <p:cNvSpPr>
                <a:spLocks/>
              </p:cNvSpPr>
              <p:nvPr/>
            </p:nvSpPr>
            <p:spPr bwMode="auto">
              <a:xfrm>
                <a:off x="5058989" y="3355784"/>
                <a:ext cx="80302" cy="149312"/>
              </a:xfrm>
              <a:custGeom>
                <a:avLst/>
                <a:gdLst>
                  <a:gd name="T0" fmla="*/ 10 w 35"/>
                  <a:gd name="T1" fmla="*/ 16 h 65"/>
                  <a:gd name="T2" fmla="*/ 7 w 35"/>
                  <a:gd name="T3" fmla="*/ 25 h 65"/>
                  <a:gd name="T4" fmla="*/ 2 w 35"/>
                  <a:gd name="T5" fmla="*/ 30 h 65"/>
                  <a:gd name="T6" fmla="*/ 5 w 35"/>
                  <a:gd name="T7" fmla="*/ 39 h 65"/>
                  <a:gd name="T8" fmla="*/ 9 w 35"/>
                  <a:gd name="T9" fmla="*/ 44 h 65"/>
                  <a:gd name="T10" fmla="*/ 15 w 35"/>
                  <a:gd name="T11" fmla="*/ 49 h 65"/>
                  <a:gd name="T12" fmla="*/ 19 w 35"/>
                  <a:gd name="T13" fmla="*/ 63 h 65"/>
                  <a:gd name="T14" fmla="*/ 19 w 35"/>
                  <a:gd name="T15" fmla="*/ 65 h 65"/>
                  <a:gd name="T16" fmla="*/ 23 w 35"/>
                  <a:gd name="T17" fmla="*/ 62 h 65"/>
                  <a:gd name="T18" fmla="*/ 24 w 35"/>
                  <a:gd name="T19" fmla="*/ 56 h 65"/>
                  <a:gd name="T20" fmla="*/ 25 w 35"/>
                  <a:gd name="T21" fmla="*/ 52 h 65"/>
                  <a:gd name="T22" fmla="*/ 31 w 35"/>
                  <a:gd name="T23" fmla="*/ 46 h 65"/>
                  <a:gd name="T24" fmla="*/ 34 w 35"/>
                  <a:gd name="T25" fmla="*/ 44 h 65"/>
                  <a:gd name="T26" fmla="*/ 35 w 35"/>
                  <a:gd name="T27" fmla="*/ 39 h 65"/>
                  <a:gd name="T28" fmla="*/ 32 w 35"/>
                  <a:gd name="T29" fmla="*/ 36 h 65"/>
                  <a:gd name="T30" fmla="*/ 28 w 35"/>
                  <a:gd name="T31" fmla="*/ 33 h 65"/>
                  <a:gd name="T32" fmla="*/ 22 w 35"/>
                  <a:gd name="T33" fmla="*/ 31 h 65"/>
                  <a:gd name="T34" fmla="*/ 28 w 35"/>
                  <a:gd name="T35" fmla="*/ 25 h 65"/>
                  <a:gd name="T36" fmla="*/ 29 w 35"/>
                  <a:gd name="T37" fmla="*/ 14 h 65"/>
                  <a:gd name="T38" fmla="*/ 30 w 35"/>
                  <a:gd name="T39" fmla="*/ 7 h 65"/>
                  <a:gd name="T40" fmla="*/ 29 w 35"/>
                  <a:gd name="T41" fmla="*/ 4 h 65"/>
                  <a:gd name="T42" fmla="*/ 25 w 35"/>
                  <a:gd name="T43" fmla="*/ 3 h 65"/>
                  <a:gd name="T44" fmla="*/ 14 w 35"/>
                  <a:gd name="T45" fmla="*/ 2 h 65"/>
                  <a:gd name="T46" fmla="*/ 10 w 35"/>
                  <a:gd name="T47" fmla="*/ 4 h 65"/>
                  <a:gd name="T48" fmla="*/ 10 w 35"/>
                  <a:gd name="T49" fmla="*/ 1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 h="65">
                    <a:moveTo>
                      <a:pt x="10" y="16"/>
                    </a:moveTo>
                    <a:cubicBezTo>
                      <a:pt x="12" y="19"/>
                      <a:pt x="9" y="24"/>
                      <a:pt x="7" y="25"/>
                    </a:cubicBezTo>
                    <a:cubicBezTo>
                      <a:pt x="5" y="26"/>
                      <a:pt x="4" y="30"/>
                      <a:pt x="2" y="30"/>
                    </a:cubicBezTo>
                    <a:cubicBezTo>
                      <a:pt x="0" y="30"/>
                      <a:pt x="2" y="37"/>
                      <a:pt x="5" y="39"/>
                    </a:cubicBezTo>
                    <a:cubicBezTo>
                      <a:pt x="9" y="40"/>
                      <a:pt x="9" y="42"/>
                      <a:pt x="9" y="44"/>
                    </a:cubicBezTo>
                    <a:cubicBezTo>
                      <a:pt x="9" y="45"/>
                      <a:pt x="13" y="47"/>
                      <a:pt x="15" y="49"/>
                    </a:cubicBezTo>
                    <a:cubicBezTo>
                      <a:pt x="16" y="50"/>
                      <a:pt x="19" y="59"/>
                      <a:pt x="19" y="63"/>
                    </a:cubicBezTo>
                    <a:cubicBezTo>
                      <a:pt x="19" y="64"/>
                      <a:pt x="19" y="64"/>
                      <a:pt x="19" y="65"/>
                    </a:cubicBezTo>
                    <a:cubicBezTo>
                      <a:pt x="21" y="64"/>
                      <a:pt x="22" y="63"/>
                      <a:pt x="23" y="62"/>
                    </a:cubicBezTo>
                    <a:cubicBezTo>
                      <a:pt x="24" y="60"/>
                      <a:pt x="25" y="56"/>
                      <a:pt x="24" y="56"/>
                    </a:cubicBezTo>
                    <a:cubicBezTo>
                      <a:pt x="24" y="55"/>
                      <a:pt x="24" y="53"/>
                      <a:pt x="25" y="52"/>
                    </a:cubicBezTo>
                    <a:cubicBezTo>
                      <a:pt x="26" y="51"/>
                      <a:pt x="30" y="47"/>
                      <a:pt x="31" y="46"/>
                    </a:cubicBezTo>
                    <a:cubicBezTo>
                      <a:pt x="32" y="46"/>
                      <a:pt x="35" y="46"/>
                      <a:pt x="34" y="44"/>
                    </a:cubicBezTo>
                    <a:cubicBezTo>
                      <a:pt x="34" y="43"/>
                      <a:pt x="35" y="41"/>
                      <a:pt x="35" y="39"/>
                    </a:cubicBezTo>
                    <a:cubicBezTo>
                      <a:pt x="33" y="38"/>
                      <a:pt x="32" y="37"/>
                      <a:pt x="32" y="36"/>
                    </a:cubicBezTo>
                    <a:cubicBezTo>
                      <a:pt x="32" y="35"/>
                      <a:pt x="29" y="32"/>
                      <a:pt x="28" y="33"/>
                    </a:cubicBezTo>
                    <a:cubicBezTo>
                      <a:pt x="27" y="35"/>
                      <a:pt x="23" y="34"/>
                      <a:pt x="22" y="31"/>
                    </a:cubicBezTo>
                    <a:cubicBezTo>
                      <a:pt x="21" y="28"/>
                      <a:pt x="25" y="28"/>
                      <a:pt x="28" y="25"/>
                    </a:cubicBezTo>
                    <a:cubicBezTo>
                      <a:pt x="32" y="22"/>
                      <a:pt x="32" y="17"/>
                      <a:pt x="29" y="14"/>
                    </a:cubicBezTo>
                    <a:cubicBezTo>
                      <a:pt x="25" y="11"/>
                      <a:pt x="27" y="10"/>
                      <a:pt x="30" y="7"/>
                    </a:cubicBezTo>
                    <a:cubicBezTo>
                      <a:pt x="32" y="5"/>
                      <a:pt x="30" y="3"/>
                      <a:pt x="29" y="4"/>
                    </a:cubicBezTo>
                    <a:cubicBezTo>
                      <a:pt x="28" y="5"/>
                      <a:pt x="25" y="6"/>
                      <a:pt x="25" y="3"/>
                    </a:cubicBezTo>
                    <a:cubicBezTo>
                      <a:pt x="25" y="0"/>
                      <a:pt x="17" y="0"/>
                      <a:pt x="14" y="2"/>
                    </a:cubicBezTo>
                    <a:cubicBezTo>
                      <a:pt x="13" y="3"/>
                      <a:pt x="11" y="4"/>
                      <a:pt x="10" y="4"/>
                    </a:cubicBezTo>
                    <a:cubicBezTo>
                      <a:pt x="9" y="8"/>
                      <a:pt x="8" y="14"/>
                      <a:pt x="10" y="1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1" name="Freeform 17">
                <a:extLst>
                  <a:ext uri="{FF2B5EF4-FFF2-40B4-BE49-F238E27FC236}">
                    <a16:creationId xmlns:a16="http://schemas.microsoft.com/office/drawing/2014/main" id="{571FE884-4A1E-403B-B184-759F9539A00D}"/>
                  </a:ext>
                </a:extLst>
              </p:cNvPr>
              <p:cNvSpPr>
                <a:spLocks/>
              </p:cNvSpPr>
              <p:nvPr/>
            </p:nvSpPr>
            <p:spPr bwMode="auto">
              <a:xfrm>
                <a:off x="4761619" y="3360803"/>
                <a:ext cx="385201" cy="370144"/>
              </a:xfrm>
              <a:custGeom>
                <a:avLst/>
                <a:gdLst>
                  <a:gd name="T0" fmla="*/ 57 w 167"/>
                  <a:gd name="T1" fmla="*/ 30 h 161"/>
                  <a:gd name="T2" fmla="*/ 58 w 167"/>
                  <a:gd name="T3" fmla="*/ 38 h 161"/>
                  <a:gd name="T4" fmla="*/ 61 w 167"/>
                  <a:gd name="T5" fmla="*/ 43 h 161"/>
                  <a:gd name="T6" fmla="*/ 59 w 167"/>
                  <a:gd name="T7" fmla="*/ 46 h 161"/>
                  <a:gd name="T8" fmla="*/ 47 w 167"/>
                  <a:gd name="T9" fmla="*/ 47 h 161"/>
                  <a:gd name="T10" fmla="*/ 42 w 167"/>
                  <a:gd name="T11" fmla="*/ 50 h 161"/>
                  <a:gd name="T12" fmla="*/ 40 w 167"/>
                  <a:gd name="T13" fmla="*/ 52 h 161"/>
                  <a:gd name="T14" fmla="*/ 39 w 167"/>
                  <a:gd name="T15" fmla="*/ 57 h 161"/>
                  <a:gd name="T16" fmla="*/ 35 w 167"/>
                  <a:gd name="T17" fmla="*/ 59 h 161"/>
                  <a:gd name="T18" fmla="*/ 29 w 167"/>
                  <a:gd name="T19" fmla="*/ 61 h 161"/>
                  <a:gd name="T20" fmla="*/ 25 w 167"/>
                  <a:gd name="T21" fmla="*/ 66 h 161"/>
                  <a:gd name="T22" fmla="*/ 18 w 167"/>
                  <a:gd name="T23" fmla="*/ 68 h 161"/>
                  <a:gd name="T24" fmla="*/ 13 w 167"/>
                  <a:gd name="T25" fmla="*/ 69 h 161"/>
                  <a:gd name="T26" fmla="*/ 0 w 167"/>
                  <a:gd name="T27" fmla="*/ 78 h 161"/>
                  <a:gd name="T28" fmla="*/ 0 w 167"/>
                  <a:gd name="T29" fmla="*/ 89 h 161"/>
                  <a:gd name="T30" fmla="*/ 1 w 167"/>
                  <a:gd name="T31" fmla="*/ 90 h 161"/>
                  <a:gd name="T32" fmla="*/ 79 w 167"/>
                  <a:gd name="T33" fmla="*/ 142 h 161"/>
                  <a:gd name="T34" fmla="*/ 85 w 167"/>
                  <a:gd name="T35" fmla="*/ 149 h 161"/>
                  <a:gd name="T36" fmla="*/ 94 w 167"/>
                  <a:gd name="T37" fmla="*/ 152 h 161"/>
                  <a:gd name="T38" fmla="*/ 98 w 167"/>
                  <a:gd name="T39" fmla="*/ 161 h 161"/>
                  <a:gd name="T40" fmla="*/ 105 w 167"/>
                  <a:gd name="T41" fmla="*/ 159 h 161"/>
                  <a:gd name="T42" fmla="*/ 118 w 167"/>
                  <a:gd name="T43" fmla="*/ 155 h 161"/>
                  <a:gd name="T44" fmla="*/ 133 w 167"/>
                  <a:gd name="T45" fmla="*/ 143 h 161"/>
                  <a:gd name="T46" fmla="*/ 167 w 167"/>
                  <a:gd name="T47" fmla="*/ 122 h 161"/>
                  <a:gd name="T48" fmla="*/ 167 w 167"/>
                  <a:gd name="T49" fmla="*/ 122 h 161"/>
                  <a:gd name="T50" fmla="*/ 163 w 167"/>
                  <a:gd name="T51" fmla="*/ 115 h 161"/>
                  <a:gd name="T52" fmla="*/ 157 w 167"/>
                  <a:gd name="T53" fmla="*/ 113 h 161"/>
                  <a:gd name="T54" fmla="*/ 152 w 167"/>
                  <a:gd name="T55" fmla="*/ 110 h 161"/>
                  <a:gd name="T56" fmla="*/ 151 w 167"/>
                  <a:gd name="T57" fmla="*/ 104 h 161"/>
                  <a:gd name="T58" fmla="*/ 147 w 167"/>
                  <a:gd name="T59" fmla="*/ 99 h 161"/>
                  <a:gd name="T60" fmla="*/ 151 w 167"/>
                  <a:gd name="T61" fmla="*/ 95 h 161"/>
                  <a:gd name="T62" fmla="*/ 149 w 167"/>
                  <a:gd name="T63" fmla="*/ 91 h 161"/>
                  <a:gd name="T64" fmla="*/ 149 w 167"/>
                  <a:gd name="T65" fmla="*/ 86 h 161"/>
                  <a:gd name="T66" fmla="*/ 150 w 167"/>
                  <a:gd name="T67" fmla="*/ 80 h 161"/>
                  <a:gd name="T68" fmla="*/ 150 w 167"/>
                  <a:gd name="T69" fmla="*/ 72 h 161"/>
                  <a:gd name="T70" fmla="*/ 147 w 167"/>
                  <a:gd name="T71" fmla="*/ 65 h 161"/>
                  <a:gd name="T72" fmla="*/ 148 w 167"/>
                  <a:gd name="T73" fmla="*/ 63 h 161"/>
                  <a:gd name="T74" fmla="*/ 148 w 167"/>
                  <a:gd name="T75" fmla="*/ 61 h 161"/>
                  <a:gd name="T76" fmla="*/ 144 w 167"/>
                  <a:gd name="T77" fmla="*/ 47 h 161"/>
                  <a:gd name="T78" fmla="*/ 138 w 167"/>
                  <a:gd name="T79" fmla="*/ 42 h 161"/>
                  <a:gd name="T80" fmla="*/ 134 w 167"/>
                  <a:gd name="T81" fmla="*/ 37 h 161"/>
                  <a:gd name="T82" fmla="*/ 131 w 167"/>
                  <a:gd name="T83" fmla="*/ 28 h 161"/>
                  <a:gd name="T84" fmla="*/ 136 w 167"/>
                  <a:gd name="T85" fmla="*/ 23 h 161"/>
                  <a:gd name="T86" fmla="*/ 139 w 167"/>
                  <a:gd name="T87" fmla="*/ 14 h 161"/>
                  <a:gd name="T88" fmla="*/ 139 w 167"/>
                  <a:gd name="T89" fmla="*/ 2 h 161"/>
                  <a:gd name="T90" fmla="*/ 131 w 167"/>
                  <a:gd name="T91" fmla="*/ 0 h 161"/>
                  <a:gd name="T92" fmla="*/ 123 w 167"/>
                  <a:gd name="T93" fmla="*/ 1 h 161"/>
                  <a:gd name="T94" fmla="*/ 112 w 167"/>
                  <a:gd name="T95" fmla="*/ 3 h 161"/>
                  <a:gd name="T96" fmla="*/ 82 w 167"/>
                  <a:gd name="T97" fmla="*/ 5 h 161"/>
                  <a:gd name="T98" fmla="*/ 69 w 167"/>
                  <a:gd name="T99" fmla="*/ 12 h 161"/>
                  <a:gd name="T100" fmla="*/ 56 w 167"/>
                  <a:gd name="T101" fmla="*/ 18 h 161"/>
                  <a:gd name="T102" fmla="*/ 53 w 167"/>
                  <a:gd name="T103" fmla="*/ 20 h 161"/>
                  <a:gd name="T104" fmla="*/ 55 w 167"/>
                  <a:gd name="T105" fmla="*/ 22 h 161"/>
                  <a:gd name="T106" fmla="*/ 57 w 167"/>
                  <a:gd name="T107" fmla="*/ 3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7" h="161">
                    <a:moveTo>
                      <a:pt x="57" y="30"/>
                    </a:moveTo>
                    <a:cubicBezTo>
                      <a:pt x="57" y="34"/>
                      <a:pt x="56" y="38"/>
                      <a:pt x="58" y="38"/>
                    </a:cubicBezTo>
                    <a:cubicBezTo>
                      <a:pt x="59" y="38"/>
                      <a:pt x="61" y="42"/>
                      <a:pt x="61" y="43"/>
                    </a:cubicBezTo>
                    <a:cubicBezTo>
                      <a:pt x="61" y="45"/>
                      <a:pt x="61" y="46"/>
                      <a:pt x="59" y="46"/>
                    </a:cubicBezTo>
                    <a:cubicBezTo>
                      <a:pt x="57" y="46"/>
                      <a:pt x="47" y="45"/>
                      <a:pt x="47" y="47"/>
                    </a:cubicBezTo>
                    <a:cubicBezTo>
                      <a:pt x="47" y="49"/>
                      <a:pt x="45" y="50"/>
                      <a:pt x="42" y="50"/>
                    </a:cubicBezTo>
                    <a:cubicBezTo>
                      <a:pt x="40" y="50"/>
                      <a:pt x="40" y="49"/>
                      <a:pt x="40" y="52"/>
                    </a:cubicBezTo>
                    <a:cubicBezTo>
                      <a:pt x="40" y="55"/>
                      <a:pt x="40" y="57"/>
                      <a:pt x="39" y="57"/>
                    </a:cubicBezTo>
                    <a:cubicBezTo>
                      <a:pt x="37" y="57"/>
                      <a:pt x="37" y="59"/>
                      <a:pt x="35" y="59"/>
                    </a:cubicBezTo>
                    <a:cubicBezTo>
                      <a:pt x="33" y="60"/>
                      <a:pt x="29" y="59"/>
                      <a:pt x="29" y="61"/>
                    </a:cubicBezTo>
                    <a:cubicBezTo>
                      <a:pt x="29" y="64"/>
                      <a:pt x="27" y="66"/>
                      <a:pt x="25" y="66"/>
                    </a:cubicBezTo>
                    <a:cubicBezTo>
                      <a:pt x="22" y="67"/>
                      <a:pt x="18" y="66"/>
                      <a:pt x="18" y="68"/>
                    </a:cubicBezTo>
                    <a:cubicBezTo>
                      <a:pt x="18" y="70"/>
                      <a:pt x="14" y="68"/>
                      <a:pt x="13" y="69"/>
                    </a:cubicBezTo>
                    <a:cubicBezTo>
                      <a:pt x="11" y="70"/>
                      <a:pt x="0" y="77"/>
                      <a:pt x="0" y="78"/>
                    </a:cubicBezTo>
                    <a:cubicBezTo>
                      <a:pt x="0" y="78"/>
                      <a:pt x="0" y="83"/>
                      <a:pt x="0" y="89"/>
                    </a:cubicBezTo>
                    <a:cubicBezTo>
                      <a:pt x="0" y="89"/>
                      <a:pt x="1" y="90"/>
                      <a:pt x="1" y="90"/>
                    </a:cubicBezTo>
                    <a:cubicBezTo>
                      <a:pt x="5" y="92"/>
                      <a:pt x="77" y="140"/>
                      <a:pt x="79" y="142"/>
                    </a:cubicBezTo>
                    <a:cubicBezTo>
                      <a:pt x="82" y="144"/>
                      <a:pt x="85" y="149"/>
                      <a:pt x="85" y="149"/>
                    </a:cubicBezTo>
                    <a:cubicBezTo>
                      <a:pt x="85" y="149"/>
                      <a:pt x="90" y="150"/>
                      <a:pt x="94" y="152"/>
                    </a:cubicBezTo>
                    <a:cubicBezTo>
                      <a:pt x="98" y="155"/>
                      <a:pt x="98" y="161"/>
                      <a:pt x="98" y="161"/>
                    </a:cubicBezTo>
                    <a:cubicBezTo>
                      <a:pt x="98" y="161"/>
                      <a:pt x="103" y="160"/>
                      <a:pt x="105" y="159"/>
                    </a:cubicBezTo>
                    <a:cubicBezTo>
                      <a:pt x="108" y="158"/>
                      <a:pt x="118" y="155"/>
                      <a:pt x="118" y="155"/>
                    </a:cubicBezTo>
                    <a:cubicBezTo>
                      <a:pt x="133" y="143"/>
                      <a:pt x="133" y="143"/>
                      <a:pt x="133" y="143"/>
                    </a:cubicBezTo>
                    <a:cubicBezTo>
                      <a:pt x="167" y="122"/>
                      <a:pt x="167" y="122"/>
                      <a:pt x="167" y="122"/>
                    </a:cubicBezTo>
                    <a:cubicBezTo>
                      <a:pt x="167" y="122"/>
                      <a:pt x="167" y="122"/>
                      <a:pt x="167" y="122"/>
                    </a:cubicBezTo>
                    <a:cubicBezTo>
                      <a:pt x="166" y="118"/>
                      <a:pt x="165" y="115"/>
                      <a:pt x="163" y="115"/>
                    </a:cubicBezTo>
                    <a:cubicBezTo>
                      <a:pt x="161" y="115"/>
                      <a:pt x="160" y="113"/>
                      <a:pt x="157" y="113"/>
                    </a:cubicBezTo>
                    <a:cubicBezTo>
                      <a:pt x="155" y="113"/>
                      <a:pt x="152" y="112"/>
                      <a:pt x="152" y="110"/>
                    </a:cubicBezTo>
                    <a:cubicBezTo>
                      <a:pt x="151" y="108"/>
                      <a:pt x="152" y="106"/>
                      <a:pt x="151" y="104"/>
                    </a:cubicBezTo>
                    <a:cubicBezTo>
                      <a:pt x="149" y="101"/>
                      <a:pt x="147" y="100"/>
                      <a:pt x="147" y="99"/>
                    </a:cubicBezTo>
                    <a:cubicBezTo>
                      <a:pt x="147" y="97"/>
                      <a:pt x="150" y="95"/>
                      <a:pt x="151" y="95"/>
                    </a:cubicBezTo>
                    <a:cubicBezTo>
                      <a:pt x="151" y="94"/>
                      <a:pt x="149" y="92"/>
                      <a:pt x="149" y="91"/>
                    </a:cubicBezTo>
                    <a:cubicBezTo>
                      <a:pt x="149" y="90"/>
                      <a:pt x="148" y="87"/>
                      <a:pt x="149" y="86"/>
                    </a:cubicBezTo>
                    <a:cubicBezTo>
                      <a:pt x="151" y="84"/>
                      <a:pt x="151" y="83"/>
                      <a:pt x="150" y="80"/>
                    </a:cubicBezTo>
                    <a:cubicBezTo>
                      <a:pt x="149" y="78"/>
                      <a:pt x="152" y="75"/>
                      <a:pt x="150" y="72"/>
                    </a:cubicBezTo>
                    <a:cubicBezTo>
                      <a:pt x="149" y="69"/>
                      <a:pt x="146" y="66"/>
                      <a:pt x="147" y="65"/>
                    </a:cubicBezTo>
                    <a:cubicBezTo>
                      <a:pt x="147" y="64"/>
                      <a:pt x="147" y="64"/>
                      <a:pt x="148" y="63"/>
                    </a:cubicBezTo>
                    <a:cubicBezTo>
                      <a:pt x="148" y="62"/>
                      <a:pt x="148" y="62"/>
                      <a:pt x="148" y="61"/>
                    </a:cubicBezTo>
                    <a:cubicBezTo>
                      <a:pt x="148" y="57"/>
                      <a:pt x="145" y="48"/>
                      <a:pt x="144" y="47"/>
                    </a:cubicBezTo>
                    <a:cubicBezTo>
                      <a:pt x="142" y="45"/>
                      <a:pt x="138" y="43"/>
                      <a:pt x="138" y="42"/>
                    </a:cubicBezTo>
                    <a:cubicBezTo>
                      <a:pt x="138" y="40"/>
                      <a:pt x="138" y="38"/>
                      <a:pt x="134" y="37"/>
                    </a:cubicBezTo>
                    <a:cubicBezTo>
                      <a:pt x="131" y="35"/>
                      <a:pt x="129" y="28"/>
                      <a:pt x="131" y="28"/>
                    </a:cubicBezTo>
                    <a:cubicBezTo>
                      <a:pt x="133" y="28"/>
                      <a:pt x="134" y="24"/>
                      <a:pt x="136" y="23"/>
                    </a:cubicBezTo>
                    <a:cubicBezTo>
                      <a:pt x="138" y="22"/>
                      <a:pt x="141" y="17"/>
                      <a:pt x="139" y="14"/>
                    </a:cubicBezTo>
                    <a:cubicBezTo>
                      <a:pt x="137" y="12"/>
                      <a:pt x="138" y="6"/>
                      <a:pt x="139" y="2"/>
                    </a:cubicBezTo>
                    <a:cubicBezTo>
                      <a:pt x="136" y="2"/>
                      <a:pt x="132" y="0"/>
                      <a:pt x="131" y="0"/>
                    </a:cubicBezTo>
                    <a:cubicBezTo>
                      <a:pt x="130" y="0"/>
                      <a:pt x="126" y="1"/>
                      <a:pt x="123" y="1"/>
                    </a:cubicBezTo>
                    <a:cubicBezTo>
                      <a:pt x="120" y="1"/>
                      <a:pt x="114" y="5"/>
                      <a:pt x="112" y="3"/>
                    </a:cubicBezTo>
                    <a:cubicBezTo>
                      <a:pt x="110" y="1"/>
                      <a:pt x="88" y="5"/>
                      <a:pt x="82" y="5"/>
                    </a:cubicBezTo>
                    <a:cubicBezTo>
                      <a:pt x="75" y="5"/>
                      <a:pt x="73" y="12"/>
                      <a:pt x="69" y="12"/>
                    </a:cubicBezTo>
                    <a:cubicBezTo>
                      <a:pt x="65" y="12"/>
                      <a:pt x="60" y="15"/>
                      <a:pt x="56" y="18"/>
                    </a:cubicBezTo>
                    <a:cubicBezTo>
                      <a:pt x="56" y="19"/>
                      <a:pt x="55" y="20"/>
                      <a:pt x="53" y="20"/>
                    </a:cubicBezTo>
                    <a:cubicBezTo>
                      <a:pt x="54" y="21"/>
                      <a:pt x="54" y="22"/>
                      <a:pt x="55" y="22"/>
                    </a:cubicBezTo>
                    <a:cubicBezTo>
                      <a:pt x="57" y="24"/>
                      <a:pt x="57" y="27"/>
                      <a:pt x="57" y="3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2" name="Freeform 18">
                <a:extLst>
                  <a:ext uri="{FF2B5EF4-FFF2-40B4-BE49-F238E27FC236}">
                    <a16:creationId xmlns:a16="http://schemas.microsoft.com/office/drawing/2014/main" id="{D03776E1-C0F0-4B1C-B8D0-6EEE18F6D96C}"/>
                  </a:ext>
                </a:extLst>
              </p:cNvPr>
              <p:cNvSpPr>
                <a:spLocks/>
              </p:cNvSpPr>
              <p:nvPr/>
            </p:nvSpPr>
            <p:spPr bwMode="auto">
              <a:xfrm>
                <a:off x="5097886" y="3446124"/>
                <a:ext cx="283568" cy="271021"/>
              </a:xfrm>
              <a:custGeom>
                <a:avLst/>
                <a:gdLst>
                  <a:gd name="T0" fmla="*/ 14 w 123"/>
                  <a:gd name="T1" fmla="*/ 7 h 118"/>
                  <a:gd name="T2" fmla="*/ 8 w 123"/>
                  <a:gd name="T3" fmla="*/ 13 h 118"/>
                  <a:gd name="T4" fmla="*/ 7 w 123"/>
                  <a:gd name="T5" fmla="*/ 17 h 118"/>
                  <a:gd name="T6" fmla="*/ 6 w 123"/>
                  <a:gd name="T7" fmla="*/ 23 h 118"/>
                  <a:gd name="T8" fmla="*/ 1 w 123"/>
                  <a:gd name="T9" fmla="*/ 28 h 118"/>
                  <a:gd name="T10" fmla="*/ 4 w 123"/>
                  <a:gd name="T11" fmla="*/ 35 h 118"/>
                  <a:gd name="T12" fmla="*/ 4 w 123"/>
                  <a:gd name="T13" fmla="*/ 43 h 118"/>
                  <a:gd name="T14" fmla="*/ 3 w 123"/>
                  <a:gd name="T15" fmla="*/ 49 h 118"/>
                  <a:gd name="T16" fmla="*/ 3 w 123"/>
                  <a:gd name="T17" fmla="*/ 54 h 118"/>
                  <a:gd name="T18" fmla="*/ 5 w 123"/>
                  <a:gd name="T19" fmla="*/ 58 h 118"/>
                  <a:gd name="T20" fmla="*/ 1 w 123"/>
                  <a:gd name="T21" fmla="*/ 62 h 118"/>
                  <a:gd name="T22" fmla="*/ 5 w 123"/>
                  <a:gd name="T23" fmla="*/ 67 h 118"/>
                  <a:gd name="T24" fmla="*/ 6 w 123"/>
                  <a:gd name="T25" fmla="*/ 73 h 118"/>
                  <a:gd name="T26" fmla="*/ 11 w 123"/>
                  <a:gd name="T27" fmla="*/ 76 h 118"/>
                  <a:gd name="T28" fmla="*/ 17 w 123"/>
                  <a:gd name="T29" fmla="*/ 78 h 118"/>
                  <a:gd name="T30" fmla="*/ 21 w 123"/>
                  <a:gd name="T31" fmla="*/ 85 h 118"/>
                  <a:gd name="T32" fmla="*/ 33 w 123"/>
                  <a:gd name="T33" fmla="*/ 87 h 118"/>
                  <a:gd name="T34" fmla="*/ 38 w 123"/>
                  <a:gd name="T35" fmla="*/ 92 h 118"/>
                  <a:gd name="T36" fmla="*/ 52 w 123"/>
                  <a:gd name="T37" fmla="*/ 85 h 118"/>
                  <a:gd name="T38" fmla="*/ 113 w 123"/>
                  <a:gd name="T39" fmla="*/ 118 h 118"/>
                  <a:gd name="T40" fmla="*/ 113 w 123"/>
                  <a:gd name="T41" fmla="*/ 113 h 118"/>
                  <a:gd name="T42" fmla="*/ 120 w 123"/>
                  <a:gd name="T43" fmla="*/ 113 h 118"/>
                  <a:gd name="T44" fmla="*/ 120 w 123"/>
                  <a:gd name="T45" fmla="*/ 35 h 118"/>
                  <a:gd name="T46" fmla="*/ 120 w 123"/>
                  <a:gd name="T47" fmla="*/ 23 h 118"/>
                  <a:gd name="T48" fmla="*/ 121 w 123"/>
                  <a:gd name="T49" fmla="*/ 13 h 118"/>
                  <a:gd name="T50" fmla="*/ 122 w 123"/>
                  <a:gd name="T51" fmla="*/ 11 h 118"/>
                  <a:gd name="T52" fmla="*/ 122 w 123"/>
                  <a:gd name="T53" fmla="*/ 10 h 118"/>
                  <a:gd name="T54" fmla="*/ 111 w 123"/>
                  <a:gd name="T55" fmla="*/ 8 h 118"/>
                  <a:gd name="T56" fmla="*/ 99 w 123"/>
                  <a:gd name="T57" fmla="*/ 1 h 118"/>
                  <a:gd name="T58" fmla="*/ 81 w 123"/>
                  <a:gd name="T59" fmla="*/ 10 h 118"/>
                  <a:gd name="T60" fmla="*/ 82 w 123"/>
                  <a:gd name="T61" fmla="*/ 21 h 118"/>
                  <a:gd name="T62" fmla="*/ 70 w 123"/>
                  <a:gd name="T63" fmla="*/ 21 h 118"/>
                  <a:gd name="T64" fmla="*/ 55 w 123"/>
                  <a:gd name="T65" fmla="*/ 16 h 118"/>
                  <a:gd name="T66" fmla="*/ 47 w 123"/>
                  <a:gd name="T67" fmla="*/ 10 h 118"/>
                  <a:gd name="T68" fmla="*/ 42 w 123"/>
                  <a:gd name="T69" fmla="*/ 5 h 118"/>
                  <a:gd name="T70" fmla="*/ 27 w 123"/>
                  <a:gd name="T71" fmla="*/ 2 h 118"/>
                  <a:gd name="T72" fmla="*/ 18 w 123"/>
                  <a:gd name="T73" fmla="*/ 0 h 118"/>
                  <a:gd name="T74" fmla="*/ 17 w 123"/>
                  <a:gd name="T75" fmla="*/ 5 h 118"/>
                  <a:gd name="T76" fmla="*/ 14 w 123"/>
                  <a:gd name="T77" fmla="*/ 7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3" h="118">
                    <a:moveTo>
                      <a:pt x="14" y="7"/>
                    </a:moveTo>
                    <a:cubicBezTo>
                      <a:pt x="13" y="8"/>
                      <a:pt x="9" y="12"/>
                      <a:pt x="8" y="13"/>
                    </a:cubicBezTo>
                    <a:cubicBezTo>
                      <a:pt x="7" y="14"/>
                      <a:pt x="7" y="16"/>
                      <a:pt x="7" y="17"/>
                    </a:cubicBezTo>
                    <a:cubicBezTo>
                      <a:pt x="8" y="17"/>
                      <a:pt x="7" y="21"/>
                      <a:pt x="6" y="23"/>
                    </a:cubicBezTo>
                    <a:cubicBezTo>
                      <a:pt x="5" y="25"/>
                      <a:pt x="1" y="26"/>
                      <a:pt x="1" y="28"/>
                    </a:cubicBezTo>
                    <a:cubicBezTo>
                      <a:pt x="0" y="29"/>
                      <a:pt x="3" y="32"/>
                      <a:pt x="4" y="35"/>
                    </a:cubicBezTo>
                    <a:cubicBezTo>
                      <a:pt x="6" y="38"/>
                      <a:pt x="3" y="41"/>
                      <a:pt x="4" y="43"/>
                    </a:cubicBezTo>
                    <a:cubicBezTo>
                      <a:pt x="5" y="46"/>
                      <a:pt x="5" y="47"/>
                      <a:pt x="3" y="49"/>
                    </a:cubicBezTo>
                    <a:cubicBezTo>
                      <a:pt x="2" y="50"/>
                      <a:pt x="3" y="53"/>
                      <a:pt x="3" y="54"/>
                    </a:cubicBezTo>
                    <a:cubicBezTo>
                      <a:pt x="3" y="55"/>
                      <a:pt x="5" y="57"/>
                      <a:pt x="5" y="58"/>
                    </a:cubicBezTo>
                    <a:cubicBezTo>
                      <a:pt x="4" y="58"/>
                      <a:pt x="1" y="60"/>
                      <a:pt x="1" y="62"/>
                    </a:cubicBezTo>
                    <a:cubicBezTo>
                      <a:pt x="1" y="63"/>
                      <a:pt x="3" y="64"/>
                      <a:pt x="5" y="67"/>
                    </a:cubicBezTo>
                    <a:cubicBezTo>
                      <a:pt x="6" y="69"/>
                      <a:pt x="5" y="71"/>
                      <a:pt x="6" y="73"/>
                    </a:cubicBezTo>
                    <a:cubicBezTo>
                      <a:pt x="6" y="75"/>
                      <a:pt x="9" y="76"/>
                      <a:pt x="11" y="76"/>
                    </a:cubicBezTo>
                    <a:cubicBezTo>
                      <a:pt x="14" y="76"/>
                      <a:pt x="15" y="78"/>
                      <a:pt x="17" y="78"/>
                    </a:cubicBezTo>
                    <a:cubicBezTo>
                      <a:pt x="19" y="78"/>
                      <a:pt x="20" y="81"/>
                      <a:pt x="21" y="85"/>
                    </a:cubicBezTo>
                    <a:cubicBezTo>
                      <a:pt x="22" y="85"/>
                      <a:pt x="30" y="85"/>
                      <a:pt x="33" y="87"/>
                    </a:cubicBezTo>
                    <a:cubicBezTo>
                      <a:pt x="36" y="89"/>
                      <a:pt x="38" y="92"/>
                      <a:pt x="38" y="92"/>
                    </a:cubicBezTo>
                    <a:cubicBezTo>
                      <a:pt x="52" y="85"/>
                      <a:pt x="52" y="85"/>
                      <a:pt x="52" y="85"/>
                    </a:cubicBezTo>
                    <a:cubicBezTo>
                      <a:pt x="113" y="118"/>
                      <a:pt x="113" y="118"/>
                      <a:pt x="113" y="118"/>
                    </a:cubicBezTo>
                    <a:cubicBezTo>
                      <a:pt x="113" y="113"/>
                      <a:pt x="113" y="113"/>
                      <a:pt x="113" y="113"/>
                    </a:cubicBezTo>
                    <a:cubicBezTo>
                      <a:pt x="120" y="113"/>
                      <a:pt x="120" y="113"/>
                      <a:pt x="120" y="113"/>
                    </a:cubicBezTo>
                    <a:cubicBezTo>
                      <a:pt x="120" y="113"/>
                      <a:pt x="120" y="40"/>
                      <a:pt x="120" y="35"/>
                    </a:cubicBezTo>
                    <a:cubicBezTo>
                      <a:pt x="120" y="29"/>
                      <a:pt x="118" y="26"/>
                      <a:pt x="120" y="23"/>
                    </a:cubicBezTo>
                    <a:cubicBezTo>
                      <a:pt x="123" y="20"/>
                      <a:pt x="119" y="18"/>
                      <a:pt x="121" y="13"/>
                    </a:cubicBezTo>
                    <a:cubicBezTo>
                      <a:pt x="122" y="12"/>
                      <a:pt x="122" y="11"/>
                      <a:pt x="122" y="11"/>
                    </a:cubicBezTo>
                    <a:cubicBezTo>
                      <a:pt x="122" y="11"/>
                      <a:pt x="122" y="11"/>
                      <a:pt x="122" y="10"/>
                    </a:cubicBezTo>
                    <a:cubicBezTo>
                      <a:pt x="121" y="9"/>
                      <a:pt x="118" y="9"/>
                      <a:pt x="111" y="8"/>
                    </a:cubicBezTo>
                    <a:cubicBezTo>
                      <a:pt x="104" y="7"/>
                      <a:pt x="107" y="2"/>
                      <a:pt x="99" y="1"/>
                    </a:cubicBezTo>
                    <a:cubicBezTo>
                      <a:pt x="91" y="1"/>
                      <a:pt x="81" y="7"/>
                      <a:pt x="81" y="10"/>
                    </a:cubicBezTo>
                    <a:cubicBezTo>
                      <a:pt x="81" y="14"/>
                      <a:pt x="85" y="17"/>
                      <a:pt x="82" y="21"/>
                    </a:cubicBezTo>
                    <a:cubicBezTo>
                      <a:pt x="79" y="24"/>
                      <a:pt x="74" y="25"/>
                      <a:pt x="70" y="21"/>
                    </a:cubicBezTo>
                    <a:cubicBezTo>
                      <a:pt x="66" y="17"/>
                      <a:pt x="60" y="16"/>
                      <a:pt x="55" y="16"/>
                    </a:cubicBezTo>
                    <a:cubicBezTo>
                      <a:pt x="50" y="16"/>
                      <a:pt x="46" y="13"/>
                      <a:pt x="47" y="10"/>
                    </a:cubicBezTo>
                    <a:cubicBezTo>
                      <a:pt x="47" y="7"/>
                      <a:pt x="46" y="6"/>
                      <a:pt x="42" y="5"/>
                    </a:cubicBezTo>
                    <a:cubicBezTo>
                      <a:pt x="38" y="5"/>
                      <a:pt x="34" y="1"/>
                      <a:pt x="27" y="2"/>
                    </a:cubicBezTo>
                    <a:cubicBezTo>
                      <a:pt x="23" y="3"/>
                      <a:pt x="20" y="2"/>
                      <a:pt x="18" y="0"/>
                    </a:cubicBezTo>
                    <a:cubicBezTo>
                      <a:pt x="18" y="2"/>
                      <a:pt x="17" y="4"/>
                      <a:pt x="17" y="5"/>
                    </a:cubicBezTo>
                    <a:cubicBezTo>
                      <a:pt x="18" y="7"/>
                      <a:pt x="15" y="7"/>
                      <a:pt x="14" y="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3" name="Freeform 19">
                <a:extLst>
                  <a:ext uri="{FF2B5EF4-FFF2-40B4-BE49-F238E27FC236}">
                    <a16:creationId xmlns:a16="http://schemas.microsoft.com/office/drawing/2014/main" id="{A3EB4280-7A5D-4341-B873-31506CAF54D3}"/>
                  </a:ext>
                </a:extLst>
              </p:cNvPr>
              <p:cNvSpPr>
                <a:spLocks/>
              </p:cNvSpPr>
              <p:nvPr/>
            </p:nvSpPr>
            <p:spPr bwMode="auto">
              <a:xfrm>
                <a:off x="4612307" y="3823796"/>
                <a:ext cx="55208" cy="18821"/>
              </a:xfrm>
              <a:custGeom>
                <a:avLst/>
                <a:gdLst>
                  <a:gd name="T0" fmla="*/ 12 w 24"/>
                  <a:gd name="T1" fmla="*/ 5 h 8"/>
                  <a:gd name="T2" fmla="*/ 19 w 24"/>
                  <a:gd name="T3" fmla="*/ 7 h 8"/>
                  <a:gd name="T4" fmla="*/ 24 w 24"/>
                  <a:gd name="T5" fmla="*/ 6 h 8"/>
                  <a:gd name="T6" fmla="*/ 19 w 24"/>
                  <a:gd name="T7" fmla="*/ 5 h 8"/>
                  <a:gd name="T8" fmla="*/ 12 w 24"/>
                  <a:gd name="T9" fmla="*/ 2 h 8"/>
                  <a:gd name="T10" fmla="*/ 1 w 24"/>
                  <a:gd name="T11" fmla="*/ 4 h 8"/>
                  <a:gd name="T12" fmla="*/ 0 w 24"/>
                  <a:gd name="T13" fmla="*/ 8 h 8"/>
                  <a:gd name="T14" fmla="*/ 3 w 24"/>
                  <a:gd name="T15" fmla="*/ 8 h 8"/>
                  <a:gd name="T16" fmla="*/ 12 w 24"/>
                  <a:gd name="T1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8">
                    <a:moveTo>
                      <a:pt x="12" y="5"/>
                    </a:moveTo>
                    <a:cubicBezTo>
                      <a:pt x="14" y="4"/>
                      <a:pt x="16" y="7"/>
                      <a:pt x="19" y="7"/>
                    </a:cubicBezTo>
                    <a:cubicBezTo>
                      <a:pt x="21" y="7"/>
                      <a:pt x="24" y="6"/>
                      <a:pt x="24" y="6"/>
                    </a:cubicBezTo>
                    <a:cubicBezTo>
                      <a:pt x="24" y="6"/>
                      <a:pt x="23" y="5"/>
                      <a:pt x="19" y="5"/>
                    </a:cubicBezTo>
                    <a:cubicBezTo>
                      <a:pt x="15" y="5"/>
                      <a:pt x="15" y="0"/>
                      <a:pt x="12" y="2"/>
                    </a:cubicBezTo>
                    <a:cubicBezTo>
                      <a:pt x="8" y="4"/>
                      <a:pt x="6" y="4"/>
                      <a:pt x="1" y="4"/>
                    </a:cubicBezTo>
                    <a:cubicBezTo>
                      <a:pt x="1" y="5"/>
                      <a:pt x="1" y="7"/>
                      <a:pt x="0" y="8"/>
                    </a:cubicBezTo>
                    <a:cubicBezTo>
                      <a:pt x="2" y="8"/>
                      <a:pt x="2" y="8"/>
                      <a:pt x="3" y="8"/>
                    </a:cubicBezTo>
                    <a:cubicBezTo>
                      <a:pt x="5" y="8"/>
                      <a:pt x="10" y="7"/>
                      <a:pt x="12" y="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4" name="Freeform 20">
                <a:extLst>
                  <a:ext uri="{FF2B5EF4-FFF2-40B4-BE49-F238E27FC236}">
                    <a16:creationId xmlns:a16="http://schemas.microsoft.com/office/drawing/2014/main" id="{7ACB97B2-81D6-49C3-AE4E-BEE2BCAE24C3}"/>
                  </a:ext>
                </a:extLst>
              </p:cNvPr>
              <p:cNvSpPr>
                <a:spLocks/>
              </p:cNvSpPr>
              <p:nvPr/>
            </p:nvSpPr>
            <p:spPr bwMode="auto">
              <a:xfrm>
                <a:off x="4599759" y="3772353"/>
                <a:ext cx="111671" cy="87831"/>
              </a:xfrm>
              <a:custGeom>
                <a:avLst/>
                <a:gdLst>
                  <a:gd name="T0" fmla="*/ 11 w 48"/>
                  <a:gd name="T1" fmla="*/ 36 h 38"/>
                  <a:gd name="T2" fmla="*/ 16 w 48"/>
                  <a:gd name="T3" fmla="*/ 34 h 38"/>
                  <a:gd name="T4" fmla="*/ 27 w 48"/>
                  <a:gd name="T5" fmla="*/ 33 h 38"/>
                  <a:gd name="T6" fmla="*/ 30 w 48"/>
                  <a:gd name="T7" fmla="*/ 34 h 38"/>
                  <a:gd name="T8" fmla="*/ 30 w 48"/>
                  <a:gd name="T9" fmla="*/ 33 h 38"/>
                  <a:gd name="T10" fmla="*/ 35 w 48"/>
                  <a:gd name="T11" fmla="*/ 36 h 38"/>
                  <a:gd name="T12" fmla="*/ 47 w 48"/>
                  <a:gd name="T13" fmla="*/ 36 h 38"/>
                  <a:gd name="T14" fmla="*/ 48 w 48"/>
                  <a:gd name="T15" fmla="*/ 36 h 38"/>
                  <a:gd name="T16" fmla="*/ 48 w 48"/>
                  <a:gd name="T17" fmla="*/ 31 h 38"/>
                  <a:gd name="T18" fmla="*/ 44 w 48"/>
                  <a:gd name="T19" fmla="*/ 26 h 38"/>
                  <a:gd name="T20" fmla="*/ 42 w 48"/>
                  <a:gd name="T21" fmla="*/ 21 h 38"/>
                  <a:gd name="T22" fmla="*/ 41 w 48"/>
                  <a:gd name="T23" fmla="*/ 18 h 38"/>
                  <a:gd name="T24" fmla="*/ 36 w 48"/>
                  <a:gd name="T25" fmla="*/ 13 h 38"/>
                  <a:gd name="T26" fmla="*/ 31 w 48"/>
                  <a:gd name="T27" fmla="*/ 5 h 38"/>
                  <a:gd name="T28" fmla="*/ 28 w 48"/>
                  <a:gd name="T29" fmla="*/ 5 h 38"/>
                  <a:gd name="T30" fmla="*/ 23 w 48"/>
                  <a:gd name="T31" fmla="*/ 2 h 38"/>
                  <a:gd name="T32" fmla="*/ 17 w 48"/>
                  <a:gd name="T33" fmla="*/ 2 h 38"/>
                  <a:gd name="T34" fmla="*/ 10 w 48"/>
                  <a:gd name="T35" fmla="*/ 2 h 38"/>
                  <a:gd name="T36" fmla="*/ 5 w 48"/>
                  <a:gd name="T37" fmla="*/ 6 h 38"/>
                  <a:gd name="T38" fmla="*/ 5 w 48"/>
                  <a:gd name="T39" fmla="*/ 6 h 38"/>
                  <a:gd name="T40" fmla="*/ 3 w 48"/>
                  <a:gd name="T41" fmla="*/ 13 h 38"/>
                  <a:gd name="T42" fmla="*/ 6 w 48"/>
                  <a:gd name="T43" fmla="*/ 24 h 38"/>
                  <a:gd name="T44" fmla="*/ 6 w 48"/>
                  <a:gd name="T45" fmla="*/ 26 h 38"/>
                  <a:gd name="T46" fmla="*/ 17 w 48"/>
                  <a:gd name="T47" fmla="*/ 24 h 38"/>
                  <a:gd name="T48" fmla="*/ 24 w 48"/>
                  <a:gd name="T49" fmla="*/ 27 h 38"/>
                  <a:gd name="T50" fmla="*/ 29 w 48"/>
                  <a:gd name="T51" fmla="*/ 28 h 38"/>
                  <a:gd name="T52" fmla="*/ 24 w 48"/>
                  <a:gd name="T53" fmla="*/ 29 h 38"/>
                  <a:gd name="T54" fmla="*/ 17 w 48"/>
                  <a:gd name="T55" fmla="*/ 27 h 38"/>
                  <a:gd name="T56" fmla="*/ 8 w 48"/>
                  <a:gd name="T57" fmla="*/ 30 h 38"/>
                  <a:gd name="T58" fmla="*/ 5 w 48"/>
                  <a:gd name="T59" fmla="*/ 30 h 38"/>
                  <a:gd name="T60" fmla="*/ 6 w 48"/>
                  <a:gd name="T61" fmla="*/ 34 h 38"/>
                  <a:gd name="T62" fmla="*/ 7 w 48"/>
                  <a:gd name="T63" fmla="*/ 35 h 38"/>
                  <a:gd name="T64" fmla="*/ 11 w 48"/>
                  <a:gd name="T65" fmla="*/ 3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 h="38">
                    <a:moveTo>
                      <a:pt x="11" y="36"/>
                    </a:moveTo>
                    <a:cubicBezTo>
                      <a:pt x="13" y="36"/>
                      <a:pt x="16" y="34"/>
                      <a:pt x="16" y="34"/>
                    </a:cubicBezTo>
                    <a:cubicBezTo>
                      <a:pt x="16" y="34"/>
                      <a:pt x="26" y="34"/>
                      <a:pt x="27" y="33"/>
                    </a:cubicBezTo>
                    <a:cubicBezTo>
                      <a:pt x="28" y="33"/>
                      <a:pt x="29" y="34"/>
                      <a:pt x="30" y="34"/>
                    </a:cubicBezTo>
                    <a:cubicBezTo>
                      <a:pt x="30" y="34"/>
                      <a:pt x="30" y="33"/>
                      <a:pt x="30" y="33"/>
                    </a:cubicBezTo>
                    <a:cubicBezTo>
                      <a:pt x="30" y="33"/>
                      <a:pt x="35" y="34"/>
                      <a:pt x="35" y="36"/>
                    </a:cubicBezTo>
                    <a:cubicBezTo>
                      <a:pt x="36" y="37"/>
                      <a:pt x="43" y="38"/>
                      <a:pt x="47" y="36"/>
                    </a:cubicBezTo>
                    <a:cubicBezTo>
                      <a:pt x="47" y="36"/>
                      <a:pt x="48" y="36"/>
                      <a:pt x="48" y="36"/>
                    </a:cubicBezTo>
                    <a:cubicBezTo>
                      <a:pt x="48" y="34"/>
                      <a:pt x="48" y="32"/>
                      <a:pt x="48" y="31"/>
                    </a:cubicBezTo>
                    <a:cubicBezTo>
                      <a:pt x="48" y="30"/>
                      <a:pt x="45" y="27"/>
                      <a:pt x="44" y="26"/>
                    </a:cubicBezTo>
                    <a:cubicBezTo>
                      <a:pt x="42" y="24"/>
                      <a:pt x="42" y="21"/>
                      <a:pt x="42" y="21"/>
                    </a:cubicBezTo>
                    <a:cubicBezTo>
                      <a:pt x="41" y="18"/>
                      <a:pt x="41" y="18"/>
                      <a:pt x="41" y="18"/>
                    </a:cubicBezTo>
                    <a:cubicBezTo>
                      <a:pt x="41" y="18"/>
                      <a:pt x="40" y="14"/>
                      <a:pt x="36" y="13"/>
                    </a:cubicBezTo>
                    <a:cubicBezTo>
                      <a:pt x="33" y="12"/>
                      <a:pt x="31" y="5"/>
                      <a:pt x="31" y="5"/>
                    </a:cubicBezTo>
                    <a:cubicBezTo>
                      <a:pt x="28" y="5"/>
                      <a:pt x="28" y="5"/>
                      <a:pt x="28" y="5"/>
                    </a:cubicBezTo>
                    <a:cubicBezTo>
                      <a:pt x="28" y="5"/>
                      <a:pt x="26" y="3"/>
                      <a:pt x="23" y="2"/>
                    </a:cubicBezTo>
                    <a:cubicBezTo>
                      <a:pt x="21" y="0"/>
                      <a:pt x="17" y="2"/>
                      <a:pt x="17" y="2"/>
                    </a:cubicBezTo>
                    <a:cubicBezTo>
                      <a:pt x="17" y="2"/>
                      <a:pt x="13" y="3"/>
                      <a:pt x="10" y="2"/>
                    </a:cubicBezTo>
                    <a:cubicBezTo>
                      <a:pt x="7" y="2"/>
                      <a:pt x="8" y="5"/>
                      <a:pt x="5" y="6"/>
                    </a:cubicBezTo>
                    <a:cubicBezTo>
                      <a:pt x="5" y="6"/>
                      <a:pt x="5" y="6"/>
                      <a:pt x="5" y="6"/>
                    </a:cubicBezTo>
                    <a:cubicBezTo>
                      <a:pt x="5" y="8"/>
                      <a:pt x="4" y="11"/>
                      <a:pt x="3" y="13"/>
                    </a:cubicBezTo>
                    <a:cubicBezTo>
                      <a:pt x="0" y="17"/>
                      <a:pt x="4" y="22"/>
                      <a:pt x="6" y="24"/>
                    </a:cubicBezTo>
                    <a:cubicBezTo>
                      <a:pt x="6" y="24"/>
                      <a:pt x="7" y="25"/>
                      <a:pt x="6" y="26"/>
                    </a:cubicBezTo>
                    <a:cubicBezTo>
                      <a:pt x="11" y="26"/>
                      <a:pt x="13" y="26"/>
                      <a:pt x="17" y="24"/>
                    </a:cubicBezTo>
                    <a:cubicBezTo>
                      <a:pt x="20" y="22"/>
                      <a:pt x="20" y="27"/>
                      <a:pt x="24" y="27"/>
                    </a:cubicBezTo>
                    <a:cubicBezTo>
                      <a:pt x="28" y="27"/>
                      <a:pt x="29" y="28"/>
                      <a:pt x="29" y="28"/>
                    </a:cubicBezTo>
                    <a:cubicBezTo>
                      <a:pt x="29" y="28"/>
                      <a:pt x="26" y="29"/>
                      <a:pt x="24" y="29"/>
                    </a:cubicBezTo>
                    <a:cubicBezTo>
                      <a:pt x="21" y="29"/>
                      <a:pt x="19" y="26"/>
                      <a:pt x="17" y="27"/>
                    </a:cubicBezTo>
                    <a:cubicBezTo>
                      <a:pt x="15" y="29"/>
                      <a:pt x="10" y="30"/>
                      <a:pt x="8" y="30"/>
                    </a:cubicBezTo>
                    <a:cubicBezTo>
                      <a:pt x="7" y="30"/>
                      <a:pt x="7" y="30"/>
                      <a:pt x="5" y="30"/>
                    </a:cubicBezTo>
                    <a:cubicBezTo>
                      <a:pt x="5" y="32"/>
                      <a:pt x="5" y="33"/>
                      <a:pt x="6" y="34"/>
                    </a:cubicBezTo>
                    <a:cubicBezTo>
                      <a:pt x="7" y="34"/>
                      <a:pt x="7" y="35"/>
                      <a:pt x="7" y="35"/>
                    </a:cubicBezTo>
                    <a:cubicBezTo>
                      <a:pt x="11" y="34"/>
                      <a:pt x="10" y="36"/>
                      <a:pt x="11" y="3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5" name="Freeform 21">
                <a:extLst>
                  <a:ext uri="{FF2B5EF4-FFF2-40B4-BE49-F238E27FC236}">
                    <a16:creationId xmlns:a16="http://schemas.microsoft.com/office/drawing/2014/main" id="{6E767A31-D2EC-4C31-8A0F-FCA2A8034DBE}"/>
                  </a:ext>
                </a:extLst>
              </p:cNvPr>
              <p:cNvSpPr>
                <a:spLocks/>
              </p:cNvSpPr>
              <p:nvPr/>
            </p:nvSpPr>
            <p:spPr bwMode="auto">
              <a:xfrm>
                <a:off x="4616071" y="3848891"/>
                <a:ext cx="52698" cy="32623"/>
              </a:xfrm>
              <a:custGeom>
                <a:avLst/>
                <a:gdLst>
                  <a:gd name="T0" fmla="*/ 12 w 23"/>
                  <a:gd name="T1" fmla="*/ 13 h 14"/>
                  <a:gd name="T2" fmla="*/ 18 w 23"/>
                  <a:gd name="T3" fmla="*/ 9 h 14"/>
                  <a:gd name="T4" fmla="*/ 21 w 23"/>
                  <a:gd name="T5" fmla="*/ 8 h 14"/>
                  <a:gd name="T6" fmla="*/ 21 w 23"/>
                  <a:gd name="T7" fmla="*/ 4 h 14"/>
                  <a:gd name="T8" fmla="*/ 23 w 23"/>
                  <a:gd name="T9" fmla="*/ 1 h 14"/>
                  <a:gd name="T10" fmla="*/ 20 w 23"/>
                  <a:gd name="T11" fmla="*/ 0 h 14"/>
                  <a:gd name="T12" fmla="*/ 9 w 23"/>
                  <a:gd name="T13" fmla="*/ 1 h 14"/>
                  <a:gd name="T14" fmla="*/ 4 w 23"/>
                  <a:gd name="T15" fmla="*/ 3 h 14"/>
                  <a:gd name="T16" fmla="*/ 0 w 23"/>
                  <a:gd name="T17" fmla="*/ 2 h 14"/>
                  <a:gd name="T18" fmla="*/ 7 w 23"/>
                  <a:gd name="T19" fmla="*/ 7 h 14"/>
                  <a:gd name="T20" fmla="*/ 10 w 23"/>
                  <a:gd name="T21" fmla="*/ 13 h 14"/>
                  <a:gd name="T22" fmla="*/ 11 w 23"/>
                  <a:gd name="T23" fmla="*/ 14 h 14"/>
                  <a:gd name="T24" fmla="*/ 12 w 23"/>
                  <a:gd name="T25"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14">
                    <a:moveTo>
                      <a:pt x="12" y="13"/>
                    </a:moveTo>
                    <a:cubicBezTo>
                      <a:pt x="14" y="12"/>
                      <a:pt x="17" y="8"/>
                      <a:pt x="18" y="9"/>
                    </a:cubicBezTo>
                    <a:cubicBezTo>
                      <a:pt x="20" y="10"/>
                      <a:pt x="21" y="8"/>
                      <a:pt x="21" y="8"/>
                    </a:cubicBezTo>
                    <a:cubicBezTo>
                      <a:pt x="21" y="7"/>
                      <a:pt x="19" y="5"/>
                      <a:pt x="21" y="4"/>
                    </a:cubicBezTo>
                    <a:cubicBezTo>
                      <a:pt x="22" y="4"/>
                      <a:pt x="22" y="2"/>
                      <a:pt x="23" y="1"/>
                    </a:cubicBezTo>
                    <a:cubicBezTo>
                      <a:pt x="22" y="1"/>
                      <a:pt x="21" y="0"/>
                      <a:pt x="20" y="0"/>
                    </a:cubicBezTo>
                    <a:cubicBezTo>
                      <a:pt x="19" y="1"/>
                      <a:pt x="9" y="1"/>
                      <a:pt x="9" y="1"/>
                    </a:cubicBezTo>
                    <a:cubicBezTo>
                      <a:pt x="9" y="1"/>
                      <a:pt x="6" y="3"/>
                      <a:pt x="4" y="3"/>
                    </a:cubicBezTo>
                    <a:cubicBezTo>
                      <a:pt x="3" y="3"/>
                      <a:pt x="4" y="1"/>
                      <a:pt x="0" y="2"/>
                    </a:cubicBezTo>
                    <a:cubicBezTo>
                      <a:pt x="2" y="5"/>
                      <a:pt x="2" y="6"/>
                      <a:pt x="7" y="7"/>
                    </a:cubicBezTo>
                    <a:cubicBezTo>
                      <a:pt x="11" y="8"/>
                      <a:pt x="6" y="11"/>
                      <a:pt x="10" y="13"/>
                    </a:cubicBezTo>
                    <a:cubicBezTo>
                      <a:pt x="10" y="13"/>
                      <a:pt x="11" y="14"/>
                      <a:pt x="11" y="14"/>
                    </a:cubicBezTo>
                    <a:cubicBezTo>
                      <a:pt x="11" y="13"/>
                      <a:pt x="12" y="13"/>
                      <a:pt x="12" y="1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6" name="Freeform 22">
                <a:extLst>
                  <a:ext uri="{FF2B5EF4-FFF2-40B4-BE49-F238E27FC236}">
                    <a16:creationId xmlns:a16="http://schemas.microsoft.com/office/drawing/2014/main" id="{D22E562F-F50A-4B34-8D0A-49DB668C5F47}"/>
                  </a:ext>
                </a:extLst>
              </p:cNvPr>
              <p:cNvSpPr>
                <a:spLocks/>
              </p:cNvSpPr>
              <p:nvPr/>
            </p:nvSpPr>
            <p:spPr bwMode="auto">
              <a:xfrm>
                <a:off x="5190735" y="3876495"/>
                <a:ext cx="228360" cy="161860"/>
              </a:xfrm>
              <a:custGeom>
                <a:avLst/>
                <a:gdLst>
                  <a:gd name="T0" fmla="*/ 91 w 99"/>
                  <a:gd name="T1" fmla="*/ 40 h 70"/>
                  <a:gd name="T2" fmla="*/ 88 w 99"/>
                  <a:gd name="T3" fmla="*/ 35 h 70"/>
                  <a:gd name="T4" fmla="*/ 83 w 99"/>
                  <a:gd name="T5" fmla="*/ 30 h 70"/>
                  <a:gd name="T6" fmla="*/ 80 w 99"/>
                  <a:gd name="T7" fmla="*/ 25 h 70"/>
                  <a:gd name="T8" fmla="*/ 74 w 99"/>
                  <a:gd name="T9" fmla="*/ 22 h 70"/>
                  <a:gd name="T10" fmla="*/ 73 w 99"/>
                  <a:gd name="T11" fmla="*/ 20 h 70"/>
                  <a:gd name="T12" fmla="*/ 69 w 99"/>
                  <a:gd name="T13" fmla="*/ 19 h 70"/>
                  <a:gd name="T14" fmla="*/ 70 w 99"/>
                  <a:gd name="T15" fmla="*/ 16 h 70"/>
                  <a:gd name="T16" fmla="*/ 70 w 99"/>
                  <a:gd name="T17" fmla="*/ 9 h 70"/>
                  <a:gd name="T18" fmla="*/ 64 w 99"/>
                  <a:gd name="T19" fmla="*/ 2 h 70"/>
                  <a:gd name="T20" fmla="*/ 62 w 99"/>
                  <a:gd name="T21" fmla="*/ 1 h 70"/>
                  <a:gd name="T22" fmla="*/ 56 w 99"/>
                  <a:gd name="T23" fmla="*/ 4 h 70"/>
                  <a:gd name="T24" fmla="*/ 54 w 99"/>
                  <a:gd name="T25" fmla="*/ 8 h 70"/>
                  <a:gd name="T26" fmla="*/ 46 w 99"/>
                  <a:gd name="T27" fmla="*/ 16 h 70"/>
                  <a:gd name="T28" fmla="*/ 35 w 99"/>
                  <a:gd name="T29" fmla="*/ 18 h 70"/>
                  <a:gd name="T30" fmla="*/ 34 w 99"/>
                  <a:gd name="T31" fmla="*/ 23 h 70"/>
                  <a:gd name="T32" fmla="*/ 27 w 99"/>
                  <a:gd name="T33" fmla="*/ 26 h 70"/>
                  <a:gd name="T34" fmla="*/ 18 w 99"/>
                  <a:gd name="T35" fmla="*/ 29 h 70"/>
                  <a:gd name="T36" fmla="*/ 13 w 99"/>
                  <a:gd name="T37" fmla="*/ 29 h 70"/>
                  <a:gd name="T38" fmla="*/ 9 w 99"/>
                  <a:gd name="T39" fmla="*/ 31 h 70"/>
                  <a:gd name="T40" fmla="*/ 8 w 99"/>
                  <a:gd name="T41" fmla="*/ 30 h 70"/>
                  <a:gd name="T42" fmla="*/ 4 w 99"/>
                  <a:gd name="T43" fmla="*/ 35 h 70"/>
                  <a:gd name="T44" fmla="*/ 0 w 99"/>
                  <a:gd name="T45" fmla="*/ 43 h 70"/>
                  <a:gd name="T46" fmla="*/ 1 w 99"/>
                  <a:gd name="T47" fmla="*/ 50 h 70"/>
                  <a:gd name="T48" fmla="*/ 3 w 99"/>
                  <a:gd name="T49" fmla="*/ 56 h 70"/>
                  <a:gd name="T50" fmla="*/ 5 w 99"/>
                  <a:gd name="T51" fmla="*/ 61 h 70"/>
                  <a:gd name="T52" fmla="*/ 6 w 99"/>
                  <a:gd name="T53" fmla="*/ 64 h 70"/>
                  <a:gd name="T54" fmla="*/ 12 w 99"/>
                  <a:gd name="T55" fmla="*/ 69 h 70"/>
                  <a:gd name="T56" fmla="*/ 13 w 99"/>
                  <a:gd name="T57" fmla="*/ 70 h 70"/>
                  <a:gd name="T58" fmla="*/ 14 w 99"/>
                  <a:gd name="T59" fmla="*/ 69 h 70"/>
                  <a:gd name="T60" fmla="*/ 15 w 99"/>
                  <a:gd name="T61" fmla="*/ 63 h 70"/>
                  <a:gd name="T62" fmla="*/ 19 w 99"/>
                  <a:gd name="T63" fmla="*/ 62 h 70"/>
                  <a:gd name="T64" fmla="*/ 23 w 99"/>
                  <a:gd name="T65" fmla="*/ 61 h 70"/>
                  <a:gd name="T66" fmla="*/ 30 w 99"/>
                  <a:gd name="T67" fmla="*/ 62 h 70"/>
                  <a:gd name="T68" fmla="*/ 30 w 99"/>
                  <a:gd name="T69" fmla="*/ 57 h 70"/>
                  <a:gd name="T70" fmla="*/ 38 w 99"/>
                  <a:gd name="T71" fmla="*/ 50 h 70"/>
                  <a:gd name="T72" fmla="*/ 45 w 99"/>
                  <a:gd name="T73" fmla="*/ 55 h 70"/>
                  <a:gd name="T74" fmla="*/ 60 w 99"/>
                  <a:gd name="T75" fmla="*/ 58 h 70"/>
                  <a:gd name="T76" fmla="*/ 63 w 99"/>
                  <a:gd name="T77" fmla="*/ 52 h 70"/>
                  <a:gd name="T78" fmla="*/ 69 w 99"/>
                  <a:gd name="T79" fmla="*/ 52 h 70"/>
                  <a:gd name="T80" fmla="*/ 77 w 99"/>
                  <a:gd name="T81" fmla="*/ 50 h 70"/>
                  <a:gd name="T82" fmla="*/ 84 w 99"/>
                  <a:gd name="T83" fmla="*/ 49 h 70"/>
                  <a:gd name="T84" fmla="*/ 93 w 99"/>
                  <a:gd name="T85" fmla="*/ 50 h 70"/>
                  <a:gd name="T86" fmla="*/ 99 w 99"/>
                  <a:gd name="T87" fmla="*/ 49 h 70"/>
                  <a:gd name="T88" fmla="*/ 97 w 99"/>
                  <a:gd name="T89" fmla="*/ 44 h 70"/>
                  <a:gd name="T90" fmla="*/ 91 w 99"/>
                  <a:gd name="T91" fmla="*/ 4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9" h="70">
                    <a:moveTo>
                      <a:pt x="91" y="40"/>
                    </a:moveTo>
                    <a:cubicBezTo>
                      <a:pt x="91" y="39"/>
                      <a:pt x="91" y="37"/>
                      <a:pt x="88" y="35"/>
                    </a:cubicBezTo>
                    <a:cubicBezTo>
                      <a:pt x="85" y="32"/>
                      <a:pt x="83" y="32"/>
                      <a:pt x="83" y="30"/>
                    </a:cubicBezTo>
                    <a:cubicBezTo>
                      <a:pt x="83" y="29"/>
                      <a:pt x="82" y="28"/>
                      <a:pt x="80" y="25"/>
                    </a:cubicBezTo>
                    <a:cubicBezTo>
                      <a:pt x="77" y="22"/>
                      <a:pt x="74" y="22"/>
                      <a:pt x="74" y="22"/>
                    </a:cubicBezTo>
                    <a:cubicBezTo>
                      <a:pt x="73" y="20"/>
                      <a:pt x="73" y="20"/>
                      <a:pt x="73" y="20"/>
                    </a:cubicBezTo>
                    <a:cubicBezTo>
                      <a:pt x="69" y="19"/>
                      <a:pt x="69" y="19"/>
                      <a:pt x="69" y="19"/>
                    </a:cubicBezTo>
                    <a:cubicBezTo>
                      <a:pt x="69" y="19"/>
                      <a:pt x="67" y="18"/>
                      <a:pt x="70" y="16"/>
                    </a:cubicBezTo>
                    <a:cubicBezTo>
                      <a:pt x="73" y="15"/>
                      <a:pt x="70" y="11"/>
                      <a:pt x="70" y="9"/>
                    </a:cubicBezTo>
                    <a:cubicBezTo>
                      <a:pt x="69" y="8"/>
                      <a:pt x="65" y="3"/>
                      <a:pt x="64" y="2"/>
                    </a:cubicBezTo>
                    <a:cubicBezTo>
                      <a:pt x="63" y="2"/>
                      <a:pt x="63" y="2"/>
                      <a:pt x="62" y="1"/>
                    </a:cubicBezTo>
                    <a:cubicBezTo>
                      <a:pt x="61" y="0"/>
                      <a:pt x="57" y="2"/>
                      <a:pt x="56" y="4"/>
                    </a:cubicBezTo>
                    <a:cubicBezTo>
                      <a:pt x="54" y="6"/>
                      <a:pt x="55" y="7"/>
                      <a:pt x="54" y="8"/>
                    </a:cubicBezTo>
                    <a:cubicBezTo>
                      <a:pt x="53" y="9"/>
                      <a:pt x="49" y="13"/>
                      <a:pt x="46" y="16"/>
                    </a:cubicBezTo>
                    <a:cubicBezTo>
                      <a:pt x="44" y="19"/>
                      <a:pt x="37" y="17"/>
                      <a:pt x="35" y="18"/>
                    </a:cubicBezTo>
                    <a:cubicBezTo>
                      <a:pt x="33" y="19"/>
                      <a:pt x="36" y="21"/>
                      <a:pt x="34" y="23"/>
                    </a:cubicBezTo>
                    <a:cubicBezTo>
                      <a:pt x="33" y="24"/>
                      <a:pt x="29" y="26"/>
                      <a:pt x="27" y="26"/>
                    </a:cubicBezTo>
                    <a:cubicBezTo>
                      <a:pt x="26" y="27"/>
                      <a:pt x="20" y="27"/>
                      <a:pt x="18" y="29"/>
                    </a:cubicBezTo>
                    <a:cubicBezTo>
                      <a:pt x="17" y="31"/>
                      <a:pt x="15" y="27"/>
                      <a:pt x="13" y="29"/>
                    </a:cubicBezTo>
                    <a:cubicBezTo>
                      <a:pt x="12" y="31"/>
                      <a:pt x="10" y="32"/>
                      <a:pt x="9" y="31"/>
                    </a:cubicBezTo>
                    <a:cubicBezTo>
                      <a:pt x="8" y="31"/>
                      <a:pt x="8" y="30"/>
                      <a:pt x="8" y="30"/>
                    </a:cubicBezTo>
                    <a:cubicBezTo>
                      <a:pt x="6" y="31"/>
                      <a:pt x="5" y="33"/>
                      <a:pt x="4" y="35"/>
                    </a:cubicBezTo>
                    <a:cubicBezTo>
                      <a:pt x="3" y="38"/>
                      <a:pt x="0" y="41"/>
                      <a:pt x="0" y="43"/>
                    </a:cubicBezTo>
                    <a:cubicBezTo>
                      <a:pt x="0" y="45"/>
                      <a:pt x="1" y="47"/>
                      <a:pt x="1" y="50"/>
                    </a:cubicBezTo>
                    <a:cubicBezTo>
                      <a:pt x="1" y="52"/>
                      <a:pt x="2" y="54"/>
                      <a:pt x="3" y="56"/>
                    </a:cubicBezTo>
                    <a:cubicBezTo>
                      <a:pt x="5" y="58"/>
                      <a:pt x="5" y="61"/>
                      <a:pt x="5" y="61"/>
                    </a:cubicBezTo>
                    <a:cubicBezTo>
                      <a:pt x="5" y="61"/>
                      <a:pt x="5" y="62"/>
                      <a:pt x="6" y="64"/>
                    </a:cubicBezTo>
                    <a:cubicBezTo>
                      <a:pt x="8" y="65"/>
                      <a:pt x="11" y="67"/>
                      <a:pt x="12" y="69"/>
                    </a:cubicBezTo>
                    <a:cubicBezTo>
                      <a:pt x="12" y="69"/>
                      <a:pt x="12" y="70"/>
                      <a:pt x="13" y="70"/>
                    </a:cubicBezTo>
                    <a:cubicBezTo>
                      <a:pt x="13" y="70"/>
                      <a:pt x="13" y="70"/>
                      <a:pt x="14" y="69"/>
                    </a:cubicBezTo>
                    <a:cubicBezTo>
                      <a:pt x="15" y="67"/>
                      <a:pt x="15" y="63"/>
                      <a:pt x="15" y="63"/>
                    </a:cubicBezTo>
                    <a:cubicBezTo>
                      <a:pt x="19" y="62"/>
                      <a:pt x="19" y="62"/>
                      <a:pt x="19" y="62"/>
                    </a:cubicBezTo>
                    <a:cubicBezTo>
                      <a:pt x="23" y="61"/>
                      <a:pt x="23" y="61"/>
                      <a:pt x="23" y="61"/>
                    </a:cubicBezTo>
                    <a:cubicBezTo>
                      <a:pt x="30" y="62"/>
                      <a:pt x="30" y="62"/>
                      <a:pt x="30" y="62"/>
                    </a:cubicBezTo>
                    <a:cubicBezTo>
                      <a:pt x="30" y="57"/>
                      <a:pt x="30" y="57"/>
                      <a:pt x="30" y="57"/>
                    </a:cubicBezTo>
                    <a:cubicBezTo>
                      <a:pt x="30" y="57"/>
                      <a:pt x="35" y="50"/>
                      <a:pt x="38" y="50"/>
                    </a:cubicBezTo>
                    <a:cubicBezTo>
                      <a:pt x="42" y="50"/>
                      <a:pt x="45" y="55"/>
                      <a:pt x="45" y="55"/>
                    </a:cubicBezTo>
                    <a:cubicBezTo>
                      <a:pt x="60" y="58"/>
                      <a:pt x="60" y="58"/>
                      <a:pt x="60" y="58"/>
                    </a:cubicBezTo>
                    <a:cubicBezTo>
                      <a:pt x="60" y="58"/>
                      <a:pt x="61" y="53"/>
                      <a:pt x="63" y="52"/>
                    </a:cubicBezTo>
                    <a:cubicBezTo>
                      <a:pt x="64" y="51"/>
                      <a:pt x="67" y="53"/>
                      <a:pt x="69" y="52"/>
                    </a:cubicBezTo>
                    <a:cubicBezTo>
                      <a:pt x="71" y="51"/>
                      <a:pt x="74" y="50"/>
                      <a:pt x="77" y="50"/>
                    </a:cubicBezTo>
                    <a:cubicBezTo>
                      <a:pt x="81" y="50"/>
                      <a:pt x="82" y="52"/>
                      <a:pt x="84" y="49"/>
                    </a:cubicBezTo>
                    <a:cubicBezTo>
                      <a:pt x="85" y="46"/>
                      <a:pt x="93" y="50"/>
                      <a:pt x="93" y="50"/>
                    </a:cubicBezTo>
                    <a:cubicBezTo>
                      <a:pt x="99" y="49"/>
                      <a:pt x="99" y="49"/>
                      <a:pt x="99" y="49"/>
                    </a:cubicBezTo>
                    <a:cubicBezTo>
                      <a:pt x="97" y="44"/>
                      <a:pt x="97" y="44"/>
                      <a:pt x="97" y="44"/>
                    </a:cubicBezTo>
                    <a:cubicBezTo>
                      <a:pt x="97" y="44"/>
                      <a:pt x="91" y="42"/>
                      <a:pt x="91" y="4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7" name="Freeform 23">
                <a:extLst>
                  <a:ext uri="{FF2B5EF4-FFF2-40B4-BE49-F238E27FC236}">
                    <a16:creationId xmlns:a16="http://schemas.microsoft.com/office/drawing/2014/main" id="{E6613EBA-CBB4-407C-8806-B431A840661F}"/>
                  </a:ext>
                </a:extLst>
              </p:cNvPr>
              <p:cNvSpPr>
                <a:spLocks/>
              </p:cNvSpPr>
              <p:nvPr/>
            </p:nvSpPr>
            <p:spPr bwMode="auto">
              <a:xfrm>
                <a:off x="4973668" y="3826306"/>
                <a:ext cx="220832" cy="181935"/>
              </a:xfrm>
              <a:custGeom>
                <a:avLst/>
                <a:gdLst>
                  <a:gd name="T0" fmla="*/ 59 w 96"/>
                  <a:gd name="T1" fmla="*/ 58 h 79"/>
                  <a:gd name="T2" fmla="*/ 64 w 96"/>
                  <a:gd name="T3" fmla="*/ 57 h 79"/>
                  <a:gd name="T4" fmla="*/ 69 w 96"/>
                  <a:gd name="T5" fmla="*/ 61 h 79"/>
                  <a:gd name="T6" fmla="*/ 73 w 96"/>
                  <a:gd name="T7" fmla="*/ 57 h 79"/>
                  <a:gd name="T8" fmla="*/ 79 w 96"/>
                  <a:gd name="T9" fmla="*/ 45 h 79"/>
                  <a:gd name="T10" fmla="*/ 83 w 96"/>
                  <a:gd name="T11" fmla="*/ 40 h 79"/>
                  <a:gd name="T12" fmla="*/ 83 w 96"/>
                  <a:gd name="T13" fmla="*/ 36 h 79"/>
                  <a:gd name="T14" fmla="*/ 85 w 96"/>
                  <a:gd name="T15" fmla="*/ 31 h 79"/>
                  <a:gd name="T16" fmla="*/ 90 w 96"/>
                  <a:gd name="T17" fmla="*/ 22 h 79"/>
                  <a:gd name="T18" fmla="*/ 95 w 96"/>
                  <a:gd name="T19" fmla="*/ 19 h 79"/>
                  <a:gd name="T20" fmla="*/ 94 w 96"/>
                  <a:gd name="T21" fmla="*/ 14 h 79"/>
                  <a:gd name="T22" fmla="*/ 91 w 96"/>
                  <a:gd name="T23" fmla="*/ 11 h 79"/>
                  <a:gd name="T24" fmla="*/ 92 w 96"/>
                  <a:gd name="T25" fmla="*/ 7 h 79"/>
                  <a:gd name="T26" fmla="*/ 88 w 96"/>
                  <a:gd name="T27" fmla="*/ 3 h 79"/>
                  <a:gd name="T28" fmla="*/ 86 w 96"/>
                  <a:gd name="T29" fmla="*/ 2 h 79"/>
                  <a:gd name="T30" fmla="*/ 80 w 96"/>
                  <a:gd name="T31" fmla="*/ 7 h 79"/>
                  <a:gd name="T32" fmla="*/ 73 w 96"/>
                  <a:gd name="T33" fmla="*/ 5 h 79"/>
                  <a:gd name="T34" fmla="*/ 63 w 96"/>
                  <a:gd name="T35" fmla="*/ 5 h 79"/>
                  <a:gd name="T36" fmla="*/ 57 w 96"/>
                  <a:gd name="T37" fmla="*/ 9 h 79"/>
                  <a:gd name="T38" fmla="*/ 49 w 96"/>
                  <a:gd name="T39" fmla="*/ 9 h 79"/>
                  <a:gd name="T40" fmla="*/ 43 w 96"/>
                  <a:gd name="T41" fmla="*/ 6 h 79"/>
                  <a:gd name="T42" fmla="*/ 36 w 96"/>
                  <a:gd name="T43" fmla="*/ 7 h 79"/>
                  <a:gd name="T44" fmla="*/ 32 w 96"/>
                  <a:gd name="T45" fmla="*/ 3 h 79"/>
                  <a:gd name="T46" fmla="*/ 25 w 96"/>
                  <a:gd name="T47" fmla="*/ 1 h 79"/>
                  <a:gd name="T48" fmla="*/ 21 w 96"/>
                  <a:gd name="T49" fmla="*/ 3 h 79"/>
                  <a:gd name="T50" fmla="*/ 13 w 96"/>
                  <a:gd name="T51" fmla="*/ 3 h 79"/>
                  <a:gd name="T52" fmla="*/ 11 w 96"/>
                  <a:gd name="T53" fmla="*/ 9 h 79"/>
                  <a:gd name="T54" fmla="*/ 8 w 96"/>
                  <a:gd name="T55" fmla="*/ 15 h 79"/>
                  <a:gd name="T56" fmla="*/ 7 w 96"/>
                  <a:gd name="T57" fmla="*/ 17 h 79"/>
                  <a:gd name="T58" fmla="*/ 8 w 96"/>
                  <a:gd name="T59" fmla="*/ 22 h 79"/>
                  <a:gd name="T60" fmla="*/ 7 w 96"/>
                  <a:gd name="T61" fmla="*/ 33 h 79"/>
                  <a:gd name="T62" fmla="*/ 4 w 96"/>
                  <a:gd name="T63" fmla="*/ 38 h 79"/>
                  <a:gd name="T64" fmla="*/ 1 w 96"/>
                  <a:gd name="T65" fmla="*/ 44 h 79"/>
                  <a:gd name="T66" fmla="*/ 1 w 96"/>
                  <a:gd name="T67" fmla="*/ 53 h 79"/>
                  <a:gd name="T68" fmla="*/ 3 w 96"/>
                  <a:gd name="T69" fmla="*/ 60 h 79"/>
                  <a:gd name="T70" fmla="*/ 3 w 96"/>
                  <a:gd name="T71" fmla="*/ 60 h 79"/>
                  <a:gd name="T72" fmla="*/ 15 w 96"/>
                  <a:gd name="T73" fmla="*/ 63 h 79"/>
                  <a:gd name="T74" fmla="*/ 23 w 96"/>
                  <a:gd name="T75" fmla="*/ 71 h 79"/>
                  <a:gd name="T76" fmla="*/ 27 w 96"/>
                  <a:gd name="T77" fmla="*/ 78 h 79"/>
                  <a:gd name="T78" fmla="*/ 35 w 96"/>
                  <a:gd name="T79" fmla="*/ 76 h 79"/>
                  <a:gd name="T80" fmla="*/ 46 w 96"/>
                  <a:gd name="T81" fmla="*/ 75 h 79"/>
                  <a:gd name="T82" fmla="*/ 47 w 96"/>
                  <a:gd name="T83" fmla="*/ 75 h 79"/>
                  <a:gd name="T84" fmla="*/ 50 w 96"/>
                  <a:gd name="T85" fmla="*/ 66 h 79"/>
                  <a:gd name="T86" fmla="*/ 59 w 96"/>
                  <a:gd name="T87" fmla="*/ 5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 h="79">
                    <a:moveTo>
                      <a:pt x="59" y="58"/>
                    </a:moveTo>
                    <a:cubicBezTo>
                      <a:pt x="60" y="57"/>
                      <a:pt x="62" y="58"/>
                      <a:pt x="64" y="57"/>
                    </a:cubicBezTo>
                    <a:cubicBezTo>
                      <a:pt x="65" y="56"/>
                      <a:pt x="69" y="59"/>
                      <a:pt x="69" y="61"/>
                    </a:cubicBezTo>
                    <a:cubicBezTo>
                      <a:pt x="70" y="63"/>
                      <a:pt x="71" y="60"/>
                      <a:pt x="73" y="57"/>
                    </a:cubicBezTo>
                    <a:cubicBezTo>
                      <a:pt x="74" y="55"/>
                      <a:pt x="79" y="47"/>
                      <a:pt x="79" y="45"/>
                    </a:cubicBezTo>
                    <a:cubicBezTo>
                      <a:pt x="79" y="43"/>
                      <a:pt x="83" y="41"/>
                      <a:pt x="83" y="40"/>
                    </a:cubicBezTo>
                    <a:cubicBezTo>
                      <a:pt x="83" y="39"/>
                      <a:pt x="82" y="36"/>
                      <a:pt x="83" y="36"/>
                    </a:cubicBezTo>
                    <a:cubicBezTo>
                      <a:pt x="85" y="35"/>
                      <a:pt x="86" y="32"/>
                      <a:pt x="85" y="31"/>
                    </a:cubicBezTo>
                    <a:cubicBezTo>
                      <a:pt x="85" y="30"/>
                      <a:pt x="89" y="23"/>
                      <a:pt x="90" y="22"/>
                    </a:cubicBezTo>
                    <a:cubicBezTo>
                      <a:pt x="91" y="21"/>
                      <a:pt x="95" y="21"/>
                      <a:pt x="95" y="19"/>
                    </a:cubicBezTo>
                    <a:cubicBezTo>
                      <a:pt x="95" y="17"/>
                      <a:pt x="96" y="15"/>
                      <a:pt x="94" y="14"/>
                    </a:cubicBezTo>
                    <a:cubicBezTo>
                      <a:pt x="93" y="14"/>
                      <a:pt x="91" y="12"/>
                      <a:pt x="91" y="11"/>
                    </a:cubicBezTo>
                    <a:cubicBezTo>
                      <a:pt x="91" y="10"/>
                      <a:pt x="91" y="8"/>
                      <a:pt x="92" y="7"/>
                    </a:cubicBezTo>
                    <a:cubicBezTo>
                      <a:pt x="90" y="6"/>
                      <a:pt x="90" y="4"/>
                      <a:pt x="88" y="3"/>
                    </a:cubicBezTo>
                    <a:cubicBezTo>
                      <a:pt x="87" y="2"/>
                      <a:pt x="87" y="1"/>
                      <a:pt x="86" y="2"/>
                    </a:cubicBezTo>
                    <a:cubicBezTo>
                      <a:pt x="84" y="2"/>
                      <a:pt x="82" y="6"/>
                      <a:pt x="80" y="7"/>
                    </a:cubicBezTo>
                    <a:cubicBezTo>
                      <a:pt x="78" y="8"/>
                      <a:pt x="75" y="6"/>
                      <a:pt x="73" y="5"/>
                    </a:cubicBezTo>
                    <a:cubicBezTo>
                      <a:pt x="72" y="5"/>
                      <a:pt x="65" y="5"/>
                      <a:pt x="63" y="5"/>
                    </a:cubicBezTo>
                    <a:cubicBezTo>
                      <a:pt x="61" y="5"/>
                      <a:pt x="59" y="8"/>
                      <a:pt x="57" y="9"/>
                    </a:cubicBezTo>
                    <a:cubicBezTo>
                      <a:pt x="55" y="10"/>
                      <a:pt x="51" y="9"/>
                      <a:pt x="49" y="9"/>
                    </a:cubicBezTo>
                    <a:cubicBezTo>
                      <a:pt x="48" y="8"/>
                      <a:pt x="44" y="6"/>
                      <a:pt x="43" y="6"/>
                    </a:cubicBezTo>
                    <a:cubicBezTo>
                      <a:pt x="42" y="6"/>
                      <a:pt x="39" y="6"/>
                      <a:pt x="36" y="7"/>
                    </a:cubicBezTo>
                    <a:cubicBezTo>
                      <a:pt x="34" y="9"/>
                      <a:pt x="33" y="5"/>
                      <a:pt x="32" y="3"/>
                    </a:cubicBezTo>
                    <a:cubicBezTo>
                      <a:pt x="30" y="1"/>
                      <a:pt x="27" y="3"/>
                      <a:pt x="25" y="1"/>
                    </a:cubicBezTo>
                    <a:cubicBezTo>
                      <a:pt x="24" y="0"/>
                      <a:pt x="22" y="3"/>
                      <a:pt x="21" y="3"/>
                    </a:cubicBezTo>
                    <a:cubicBezTo>
                      <a:pt x="19" y="3"/>
                      <a:pt x="15" y="2"/>
                      <a:pt x="13" y="3"/>
                    </a:cubicBezTo>
                    <a:cubicBezTo>
                      <a:pt x="12" y="4"/>
                      <a:pt x="12" y="9"/>
                      <a:pt x="11" y="9"/>
                    </a:cubicBezTo>
                    <a:cubicBezTo>
                      <a:pt x="11" y="10"/>
                      <a:pt x="8" y="13"/>
                      <a:pt x="8" y="15"/>
                    </a:cubicBezTo>
                    <a:cubicBezTo>
                      <a:pt x="8" y="16"/>
                      <a:pt x="8" y="16"/>
                      <a:pt x="7" y="17"/>
                    </a:cubicBezTo>
                    <a:cubicBezTo>
                      <a:pt x="7" y="19"/>
                      <a:pt x="8" y="21"/>
                      <a:pt x="8" y="22"/>
                    </a:cubicBezTo>
                    <a:cubicBezTo>
                      <a:pt x="8" y="24"/>
                      <a:pt x="9" y="32"/>
                      <a:pt x="7" y="33"/>
                    </a:cubicBezTo>
                    <a:cubicBezTo>
                      <a:pt x="5" y="35"/>
                      <a:pt x="4" y="38"/>
                      <a:pt x="4" y="38"/>
                    </a:cubicBezTo>
                    <a:cubicBezTo>
                      <a:pt x="4" y="38"/>
                      <a:pt x="1" y="40"/>
                      <a:pt x="1" y="44"/>
                    </a:cubicBezTo>
                    <a:cubicBezTo>
                      <a:pt x="0" y="48"/>
                      <a:pt x="1" y="50"/>
                      <a:pt x="1" y="53"/>
                    </a:cubicBezTo>
                    <a:cubicBezTo>
                      <a:pt x="1" y="56"/>
                      <a:pt x="2" y="57"/>
                      <a:pt x="3" y="60"/>
                    </a:cubicBezTo>
                    <a:cubicBezTo>
                      <a:pt x="3" y="60"/>
                      <a:pt x="3" y="60"/>
                      <a:pt x="3" y="60"/>
                    </a:cubicBezTo>
                    <a:cubicBezTo>
                      <a:pt x="5" y="62"/>
                      <a:pt x="12" y="62"/>
                      <a:pt x="15" y="63"/>
                    </a:cubicBezTo>
                    <a:cubicBezTo>
                      <a:pt x="19" y="64"/>
                      <a:pt x="23" y="69"/>
                      <a:pt x="23" y="71"/>
                    </a:cubicBezTo>
                    <a:cubicBezTo>
                      <a:pt x="23" y="73"/>
                      <a:pt x="25" y="77"/>
                      <a:pt x="27" y="78"/>
                    </a:cubicBezTo>
                    <a:cubicBezTo>
                      <a:pt x="29" y="79"/>
                      <a:pt x="33" y="76"/>
                      <a:pt x="35" y="76"/>
                    </a:cubicBezTo>
                    <a:cubicBezTo>
                      <a:pt x="37" y="76"/>
                      <a:pt x="45" y="76"/>
                      <a:pt x="46" y="75"/>
                    </a:cubicBezTo>
                    <a:cubicBezTo>
                      <a:pt x="47" y="75"/>
                      <a:pt x="47" y="75"/>
                      <a:pt x="47" y="75"/>
                    </a:cubicBezTo>
                    <a:cubicBezTo>
                      <a:pt x="49" y="70"/>
                      <a:pt x="50" y="66"/>
                      <a:pt x="50" y="66"/>
                    </a:cubicBezTo>
                    <a:cubicBezTo>
                      <a:pt x="50" y="66"/>
                      <a:pt x="58" y="58"/>
                      <a:pt x="59" y="5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8" name="Freeform 24">
                <a:extLst>
                  <a:ext uri="{FF2B5EF4-FFF2-40B4-BE49-F238E27FC236}">
                    <a16:creationId xmlns:a16="http://schemas.microsoft.com/office/drawing/2014/main" id="{9B7E9B4C-FC9E-4A3C-B375-BA3B89EF82D8}"/>
                  </a:ext>
                </a:extLst>
              </p:cNvPr>
              <p:cNvSpPr>
                <a:spLocks/>
              </p:cNvSpPr>
              <p:nvPr/>
            </p:nvSpPr>
            <p:spPr bwMode="auto">
              <a:xfrm>
                <a:off x="4937281" y="3853910"/>
                <a:ext cx="56463" cy="115435"/>
              </a:xfrm>
              <a:custGeom>
                <a:avLst/>
                <a:gdLst>
                  <a:gd name="T0" fmla="*/ 17 w 25"/>
                  <a:gd name="T1" fmla="*/ 32 h 50"/>
                  <a:gd name="T2" fmla="*/ 20 w 25"/>
                  <a:gd name="T3" fmla="*/ 26 h 50"/>
                  <a:gd name="T4" fmla="*/ 23 w 25"/>
                  <a:gd name="T5" fmla="*/ 21 h 50"/>
                  <a:gd name="T6" fmla="*/ 24 w 25"/>
                  <a:gd name="T7" fmla="*/ 10 h 50"/>
                  <a:gd name="T8" fmla="*/ 23 w 25"/>
                  <a:gd name="T9" fmla="*/ 5 h 50"/>
                  <a:gd name="T10" fmla="*/ 21 w 25"/>
                  <a:gd name="T11" fmla="*/ 4 h 50"/>
                  <a:gd name="T12" fmla="*/ 18 w 25"/>
                  <a:gd name="T13" fmla="*/ 1 h 50"/>
                  <a:gd name="T14" fmla="*/ 15 w 25"/>
                  <a:gd name="T15" fmla="*/ 4 h 50"/>
                  <a:gd name="T16" fmla="*/ 13 w 25"/>
                  <a:gd name="T17" fmla="*/ 8 h 50"/>
                  <a:gd name="T18" fmla="*/ 6 w 25"/>
                  <a:gd name="T19" fmla="*/ 9 h 50"/>
                  <a:gd name="T20" fmla="*/ 2 w 25"/>
                  <a:gd name="T21" fmla="*/ 12 h 50"/>
                  <a:gd name="T22" fmla="*/ 0 w 25"/>
                  <a:gd name="T23" fmla="*/ 12 h 50"/>
                  <a:gd name="T24" fmla="*/ 5 w 25"/>
                  <a:gd name="T25" fmla="*/ 20 h 50"/>
                  <a:gd name="T26" fmla="*/ 6 w 25"/>
                  <a:gd name="T27" fmla="*/ 26 h 50"/>
                  <a:gd name="T28" fmla="*/ 8 w 25"/>
                  <a:gd name="T29" fmla="*/ 35 h 50"/>
                  <a:gd name="T30" fmla="*/ 8 w 25"/>
                  <a:gd name="T31" fmla="*/ 50 h 50"/>
                  <a:gd name="T32" fmla="*/ 14 w 25"/>
                  <a:gd name="T33" fmla="*/ 50 h 50"/>
                  <a:gd name="T34" fmla="*/ 19 w 25"/>
                  <a:gd name="T35" fmla="*/ 48 h 50"/>
                  <a:gd name="T36" fmla="*/ 17 w 25"/>
                  <a:gd name="T37" fmla="*/ 41 h 50"/>
                  <a:gd name="T38" fmla="*/ 17 w 25"/>
                  <a:gd name="T39" fmla="*/ 3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50">
                    <a:moveTo>
                      <a:pt x="17" y="32"/>
                    </a:moveTo>
                    <a:cubicBezTo>
                      <a:pt x="17" y="28"/>
                      <a:pt x="20" y="26"/>
                      <a:pt x="20" y="26"/>
                    </a:cubicBezTo>
                    <a:cubicBezTo>
                      <a:pt x="20" y="26"/>
                      <a:pt x="21" y="23"/>
                      <a:pt x="23" y="21"/>
                    </a:cubicBezTo>
                    <a:cubicBezTo>
                      <a:pt x="25" y="20"/>
                      <a:pt x="24" y="12"/>
                      <a:pt x="24" y="10"/>
                    </a:cubicBezTo>
                    <a:cubicBezTo>
                      <a:pt x="24" y="9"/>
                      <a:pt x="23" y="7"/>
                      <a:pt x="23" y="5"/>
                    </a:cubicBezTo>
                    <a:cubicBezTo>
                      <a:pt x="23" y="5"/>
                      <a:pt x="22" y="5"/>
                      <a:pt x="21" y="4"/>
                    </a:cubicBezTo>
                    <a:cubicBezTo>
                      <a:pt x="18" y="4"/>
                      <a:pt x="20" y="1"/>
                      <a:pt x="18" y="1"/>
                    </a:cubicBezTo>
                    <a:cubicBezTo>
                      <a:pt x="16" y="0"/>
                      <a:pt x="15" y="3"/>
                      <a:pt x="15" y="4"/>
                    </a:cubicBezTo>
                    <a:cubicBezTo>
                      <a:pt x="16" y="6"/>
                      <a:pt x="14" y="6"/>
                      <a:pt x="13" y="8"/>
                    </a:cubicBezTo>
                    <a:cubicBezTo>
                      <a:pt x="12" y="9"/>
                      <a:pt x="8" y="9"/>
                      <a:pt x="6" y="9"/>
                    </a:cubicBezTo>
                    <a:cubicBezTo>
                      <a:pt x="5" y="9"/>
                      <a:pt x="3" y="12"/>
                      <a:pt x="2" y="12"/>
                    </a:cubicBezTo>
                    <a:cubicBezTo>
                      <a:pt x="1" y="12"/>
                      <a:pt x="1" y="12"/>
                      <a:pt x="0" y="12"/>
                    </a:cubicBezTo>
                    <a:cubicBezTo>
                      <a:pt x="1" y="18"/>
                      <a:pt x="2" y="18"/>
                      <a:pt x="5" y="20"/>
                    </a:cubicBezTo>
                    <a:cubicBezTo>
                      <a:pt x="8" y="22"/>
                      <a:pt x="5" y="24"/>
                      <a:pt x="6" y="26"/>
                    </a:cubicBezTo>
                    <a:cubicBezTo>
                      <a:pt x="8" y="27"/>
                      <a:pt x="7" y="31"/>
                      <a:pt x="8" y="35"/>
                    </a:cubicBezTo>
                    <a:cubicBezTo>
                      <a:pt x="8" y="38"/>
                      <a:pt x="8" y="45"/>
                      <a:pt x="8" y="50"/>
                    </a:cubicBezTo>
                    <a:cubicBezTo>
                      <a:pt x="10" y="50"/>
                      <a:pt x="12" y="50"/>
                      <a:pt x="14" y="50"/>
                    </a:cubicBezTo>
                    <a:cubicBezTo>
                      <a:pt x="16" y="50"/>
                      <a:pt x="18" y="46"/>
                      <a:pt x="19" y="48"/>
                    </a:cubicBezTo>
                    <a:cubicBezTo>
                      <a:pt x="18" y="45"/>
                      <a:pt x="17" y="44"/>
                      <a:pt x="17" y="41"/>
                    </a:cubicBezTo>
                    <a:cubicBezTo>
                      <a:pt x="17" y="38"/>
                      <a:pt x="16" y="36"/>
                      <a:pt x="17" y="3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9" name="Freeform 25">
                <a:extLst>
                  <a:ext uri="{FF2B5EF4-FFF2-40B4-BE49-F238E27FC236}">
                    <a16:creationId xmlns:a16="http://schemas.microsoft.com/office/drawing/2014/main" id="{B226C2BC-3080-4FC1-8129-4F10D69BDB6F}"/>
                  </a:ext>
                </a:extLst>
              </p:cNvPr>
              <p:cNvSpPr>
                <a:spLocks/>
              </p:cNvSpPr>
              <p:nvPr/>
            </p:nvSpPr>
            <p:spPr bwMode="auto">
              <a:xfrm>
                <a:off x="4920969" y="3879004"/>
                <a:ext cx="33878" cy="96614"/>
              </a:xfrm>
              <a:custGeom>
                <a:avLst/>
                <a:gdLst>
                  <a:gd name="T0" fmla="*/ 13 w 15"/>
                  <a:gd name="T1" fmla="*/ 15 h 42"/>
                  <a:gd name="T2" fmla="*/ 12 w 15"/>
                  <a:gd name="T3" fmla="*/ 9 h 42"/>
                  <a:gd name="T4" fmla="*/ 7 w 15"/>
                  <a:gd name="T5" fmla="*/ 1 h 42"/>
                  <a:gd name="T6" fmla="*/ 1 w 15"/>
                  <a:gd name="T7" fmla="*/ 0 h 42"/>
                  <a:gd name="T8" fmla="*/ 0 w 15"/>
                  <a:gd name="T9" fmla="*/ 0 h 42"/>
                  <a:gd name="T10" fmla="*/ 2 w 15"/>
                  <a:gd name="T11" fmla="*/ 5 h 42"/>
                  <a:gd name="T12" fmla="*/ 4 w 15"/>
                  <a:gd name="T13" fmla="*/ 10 h 42"/>
                  <a:gd name="T14" fmla="*/ 4 w 15"/>
                  <a:gd name="T15" fmla="*/ 22 h 42"/>
                  <a:gd name="T16" fmla="*/ 6 w 15"/>
                  <a:gd name="T17" fmla="*/ 33 h 42"/>
                  <a:gd name="T18" fmla="*/ 9 w 15"/>
                  <a:gd name="T19" fmla="*/ 42 h 42"/>
                  <a:gd name="T20" fmla="*/ 11 w 15"/>
                  <a:gd name="T21" fmla="*/ 41 h 42"/>
                  <a:gd name="T22" fmla="*/ 15 w 15"/>
                  <a:gd name="T23" fmla="*/ 39 h 42"/>
                  <a:gd name="T24" fmla="*/ 15 w 15"/>
                  <a:gd name="T25" fmla="*/ 24 h 42"/>
                  <a:gd name="T26" fmla="*/ 13 w 15"/>
                  <a:gd name="T27" fmla="*/ 1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42">
                    <a:moveTo>
                      <a:pt x="13" y="15"/>
                    </a:moveTo>
                    <a:cubicBezTo>
                      <a:pt x="12" y="13"/>
                      <a:pt x="15" y="11"/>
                      <a:pt x="12" y="9"/>
                    </a:cubicBezTo>
                    <a:cubicBezTo>
                      <a:pt x="9" y="7"/>
                      <a:pt x="8" y="7"/>
                      <a:pt x="7" y="1"/>
                    </a:cubicBezTo>
                    <a:cubicBezTo>
                      <a:pt x="6" y="1"/>
                      <a:pt x="3" y="0"/>
                      <a:pt x="1" y="0"/>
                    </a:cubicBezTo>
                    <a:cubicBezTo>
                      <a:pt x="1" y="0"/>
                      <a:pt x="1" y="0"/>
                      <a:pt x="0" y="0"/>
                    </a:cubicBezTo>
                    <a:cubicBezTo>
                      <a:pt x="1" y="3"/>
                      <a:pt x="1" y="5"/>
                      <a:pt x="2" y="5"/>
                    </a:cubicBezTo>
                    <a:cubicBezTo>
                      <a:pt x="3" y="6"/>
                      <a:pt x="4" y="8"/>
                      <a:pt x="4" y="10"/>
                    </a:cubicBezTo>
                    <a:cubicBezTo>
                      <a:pt x="4" y="13"/>
                      <a:pt x="3" y="19"/>
                      <a:pt x="4" y="22"/>
                    </a:cubicBezTo>
                    <a:cubicBezTo>
                      <a:pt x="5" y="24"/>
                      <a:pt x="6" y="28"/>
                      <a:pt x="6" y="33"/>
                    </a:cubicBezTo>
                    <a:cubicBezTo>
                      <a:pt x="6" y="35"/>
                      <a:pt x="8" y="39"/>
                      <a:pt x="9" y="42"/>
                    </a:cubicBezTo>
                    <a:cubicBezTo>
                      <a:pt x="10" y="41"/>
                      <a:pt x="10" y="41"/>
                      <a:pt x="11" y="41"/>
                    </a:cubicBezTo>
                    <a:cubicBezTo>
                      <a:pt x="12" y="40"/>
                      <a:pt x="14" y="39"/>
                      <a:pt x="15" y="39"/>
                    </a:cubicBezTo>
                    <a:cubicBezTo>
                      <a:pt x="15" y="34"/>
                      <a:pt x="15" y="27"/>
                      <a:pt x="15" y="24"/>
                    </a:cubicBezTo>
                    <a:cubicBezTo>
                      <a:pt x="14" y="20"/>
                      <a:pt x="15" y="16"/>
                      <a:pt x="13" y="1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0" name="Freeform 26">
                <a:extLst>
                  <a:ext uri="{FF2B5EF4-FFF2-40B4-BE49-F238E27FC236}">
                    <a16:creationId xmlns:a16="http://schemas.microsoft.com/office/drawing/2014/main" id="{D3C41865-341D-493A-8B9E-31A51B569851}"/>
                  </a:ext>
                </a:extLst>
              </p:cNvPr>
              <p:cNvSpPr>
                <a:spLocks/>
              </p:cNvSpPr>
              <p:nvPr/>
            </p:nvSpPr>
            <p:spPr bwMode="auto">
              <a:xfrm>
                <a:off x="5081574" y="3842617"/>
                <a:ext cx="139275" cy="212049"/>
              </a:xfrm>
              <a:custGeom>
                <a:avLst/>
                <a:gdLst>
                  <a:gd name="T0" fmla="*/ 25 w 60"/>
                  <a:gd name="T1" fmla="*/ 88 h 92"/>
                  <a:gd name="T2" fmla="*/ 47 w 60"/>
                  <a:gd name="T3" fmla="*/ 88 h 92"/>
                  <a:gd name="T4" fmla="*/ 58 w 60"/>
                  <a:gd name="T5" fmla="*/ 92 h 92"/>
                  <a:gd name="T6" fmla="*/ 60 w 60"/>
                  <a:gd name="T7" fmla="*/ 85 h 92"/>
                  <a:gd name="T8" fmla="*/ 59 w 60"/>
                  <a:gd name="T9" fmla="*/ 84 h 92"/>
                  <a:gd name="T10" fmla="*/ 53 w 60"/>
                  <a:gd name="T11" fmla="*/ 79 h 92"/>
                  <a:gd name="T12" fmla="*/ 52 w 60"/>
                  <a:gd name="T13" fmla="*/ 76 h 92"/>
                  <a:gd name="T14" fmla="*/ 50 w 60"/>
                  <a:gd name="T15" fmla="*/ 71 h 92"/>
                  <a:gd name="T16" fmla="*/ 48 w 60"/>
                  <a:gd name="T17" fmla="*/ 65 h 92"/>
                  <a:gd name="T18" fmla="*/ 47 w 60"/>
                  <a:gd name="T19" fmla="*/ 58 h 92"/>
                  <a:gd name="T20" fmla="*/ 51 w 60"/>
                  <a:gd name="T21" fmla="*/ 50 h 92"/>
                  <a:gd name="T22" fmla="*/ 55 w 60"/>
                  <a:gd name="T23" fmla="*/ 45 h 92"/>
                  <a:gd name="T24" fmla="*/ 53 w 60"/>
                  <a:gd name="T25" fmla="*/ 39 h 92"/>
                  <a:gd name="T26" fmla="*/ 46 w 60"/>
                  <a:gd name="T27" fmla="*/ 32 h 92"/>
                  <a:gd name="T28" fmla="*/ 44 w 60"/>
                  <a:gd name="T29" fmla="*/ 27 h 92"/>
                  <a:gd name="T30" fmla="*/ 51 w 60"/>
                  <a:gd name="T31" fmla="*/ 26 h 92"/>
                  <a:gd name="T32" fmla="*/ 54 w 60"/>
                  <a:gd name="T33" fmla="*/ 24 h 92"/>
                  <a:gd name="T34" fmla="*/ 51 w 60"/>
                  <a:gd name="T35" fmla="*/ 14 h 92"/>
                  <a:gd name="T36" fmla="*/ 50 w 60"/>
                  <a:gd name="T37" fmla="*/ 7 h 92"/>
                  <a:gd name="T38" fmla="*/ 45 w 60"/>
                  <a:gd name="T39" fmla="*/ 0 h 92"/>
                  <a:gd name="T40" fmla="*/ 45 w 60"/>
                  <a:gd name="T41" fmla="*/ 0 h 92"/>
                  <a:gd name="T42" fmla="*/ 44 w 60"/>
                  <a:gd name="T43" fmla="*/ 4 h 92"/>
                  <a:gd name="T44" fmla="*/ 47 w 60"/>
                  <a:gd name="T45" fmla="*/ 7 h 92"/>
                  <a:gd name="T46" fmla="*/ 48 w 60"/>
                  <a:gd name="T47" fmla="*/ 12 h 92"/>
                  <a:gd name="T48" fmla="*/ 43 w 60"/>
                  <a:gd name="T49" fmla="*/ 15 h 92"/>
                  <a:gd name="T50" fmla="*/ 38 w 60"/>
                  <a:gd name="T51" fmla="*/ 24 h 92"/>
                  <a:gd name="T52" fmla="*/ 36 w 60"/>
                  <a:gd name="T53" fmla="*/ 29 h 92"/>
                  <a:gd name="T54" fmla="*/ 36 w 60"/>
                  <a:gd name="T55" fmla="*/ 33 h 92"/>
                  <a:gd name="T56" fmla="*/ 32 w 60"/>
                  <a:gd name="T57" fmla="*/ 38 h 92"/>
                  <a:gd name="T58" fmla="*/ 26 w 60"/>
                  <a:gd name="T59" fmla="*/ 50 h 92"/>
                  <a:gd name="T60" fmla="*/ 22 w 60"/>
                  <a:gd name="T61" fmla="*/ 54 h 92"/>
                  <a:gd name="T62" fmla="*/ 17 w 60"/>
                  <a:gd name="T63" fmla="*/ 50 h 92"/>
                  <a:gd name="T64" fmla="*/ 12 w 60"/>
                  <a:gd name="T65" fmla="*/ 51 h 92"/>
                  <a:gd name="T66" fmla="*/ 3 w 60"/>
                  <a:gd name="T67" fmla="*/ 59 h 92"/>
                  <a:gd name="T68" fmla="*/ 0 w 60"/>
                  <a:gd name="T69" fmla="*/ 68 h 92"/>
                  <a:gd name="T70" fmla="*/ 4 w 60"/>
                  <a:gd name="T71" fmla="*/ 72 h 92"/>
                  <a:gd name="T72" fmla="*/ 10 w 60"/>
                  <a:gd name="T73" fmla="*/ 74 h 92"/>
                  <a:gd name="T74" fmla="*/ 12 w 60"/>
                  <a:gd name="T75" fmla="*/ 82 h 92"/>
                  <a:gd name="T76" fmla="*/ 11 w 60"/>
                  <a:gd name="T77" fmla="*/ 89 h 92"/>
                  <a:gd name="T78" fmla="*/ 22 w 60"/>
                  <a:gd name="T79" fmla="*/ 89 h 92"/>
                  <a:gd name="T80" fmla="*/ 25 w 60"/>
                  <a:gd name="T81" fmla="*/ 8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 h="92">
                    <a:moveTo>
                      <a:pt x="25" y="88"/>
                    </a:moveTo>
                    <a:cubicBezTo>
                      <a:pt x="25" y="88"/>
                      <a:pt x="44" y="89"/>
                      <a:pt x="47" y="88"/>
                    </a:cubicBezTo>
                    <a:cubicBezTo>
                      <a:pt x="49" y="88"/>
                      <a:pt x="58" y="92"/>
                      <a:pt x="58" y="92"/>
                    </a:cubicBezTo>
                    <a:cubicBezTo>
                      <a:pt x="58" y="92"/>
                      <a:pt x="58" y="88"/>
                      <a:pt x="60" y="85"/>
                    </a:cubicBezTo>
                    <a:cubicBezTo>
                      <a:pt x="59" y="85"/>
                      <a:pt x="59" y="84"/>
                      <a:pt x="59" y="84"/>
                    </a:cubicBezTo>
                    <a:cubicBezTo>
                      <a:pt x="58" y="82"/>
                      <a:pt x="55" y="80"/>
                      <a:pt x="53" y="79"/>
                    </a:cubicBezTo>
                    <a:cubicBezTo>
                      <a:pt x="52" y="77"/>
                      <a:pt x="52" y="76"/>
                      <a:pt x="52" y="76"/>
                    </a:cubicBezTo>
                    <a:cubicBezTo>
                      <a:pt x="52" y="76"/>
                      <a:pt x="52" y="73"/>
                      <a:pt x="50" y="71"/>
                    </a:cubicBezTo>
                    <a:cubicBezTo>
                      <a:pt x="49" y="69"/>
                      <a:pt x="48" y="67"/>
                      <a:pt x="48" y="65"/>
                    </a:cubicBezTo>
                    <a:cubicBezTo>
                      <a:pt x="48" y="62"/>
                      <a:pt x="47" y="60"/>
                      <a:pt x="47" y="58"/>
                    </a:cubicBezTo>
                    <a:cubicBezTo>
                      <a:pt x="47" y="56"/>
                      <a:pt x="50" y="53"/>
                      <a:pt x="51" y="50"/>
                    </a:cubicBezTo>
                    <a:cubicBezTo>
                      <a:pt x="52" y="48"/>
                      <a:pt x="53" y="46"/>
                      <a:pt x="55" y="45"/>
                    </a:cubicBezTo>
                    <a:cubicBezTo>
                      <a:pt x="54" y="44"/>
                      <a:pt x="53" y="42"/>
                      <a:pt x="53" y="39"/>
                    </a:cubicBezTo>
                    <a:cubicBezTo>
                      <a:pt x="52" y="36"/>
                      <a:pt x="49" y="35"/>
                      <a:pt x="46" y="32"/>
                    </a:cubicBezTo>
                    <a:cubicBezTo>
                      <a:pt x="43" y="29"/>
                      <a:pt x="44" y="28"/>
                      <a:pt x="44" y="27"/>
                    </a:cubicBezTo>
                    <a:cubicBezTo>
                      <a:pt x="44" y="25"/>
                      <a:pt x="48" y="25"/>
                      <a:pt x="51" y="26"/>
                    </a:cubicBezTo>
                    <a:cubicBezTo>
                      <a:pt x="54" y="26"/>
                      <a:pt x="55" y="25"/>
                      <a:pt x="54" y="24"/>
                    </a:cubicBezTo>
                    <a:cubicBezTo>
                      <a:pt x="53" y="24"/>
                      <a:pt x="51" y="18"/>
                      <a:pt x="51" y="14"/>
                    </a:cubicBezTo>
                    <a:cubicBezTo>
                      <a:pt x="51" y="11"/>
                      <a:pt x="50" y="9"/>
                      <a:pt x="50" y="7"/>
                    </a:cubicBezTo>
                    <a:cubicBezTo>
                      <a:pt x="50" y="5"/>
                      <a:pt x="47" y="0"/>
                      <a:pt x="45" y="0"/>
                    </a:cubicBezTo>
                    <a:cubicBezTo>
                      <a:pt x="45" y="0"/>
                      <a:pt x="45" y="0"/>
                      <a:pt x="45" y="0"/>
                    </a:cubicBezTo>
                    <a:cubicBezTo>
                      <a:pt x="44" y="1"/>
                      <a:pt x="44" y="3"/>
                      <a:pt x="44" y="4"/>
                    </a:cubicBezTo>
                    <a:cubicBezTo>
                      <a:pt x="44" y="5"/>
                      <a:pt x="46" y="7"/>
                      <a:pt x="47" y="7"/>
                    </a:cubicBezTo>
                    <a:cubicBezTo>
                      <a:pt x="49" y="8"/>
                      <a:pt x="48" y="10"/>
                      <a:pt x="48" y="12"/>
                    </a:cubicBezTo>
                    <a:cubicBezTo>
                      <a:pt x="48" y="14"/>
                      <a:pt x="44" y="14"/>
                      <a:pt x="43" y="15"/>
                    </a:cubicBezTo>
                    <a:cubicBezTo>
                      <a:pt x="42" y="16"/>
                      <a:pt x="38" y="23"/>
                      <a:pt x="38" y="24"/>
                    </a:cubicBezTo>
                    <a:cubicBezTo>
                      <a:pt x="39" y="25"/>
                      <a:pt x="38" y="28"/>
                      <a:pt x="36" y="29"/>
                    </a:cubicBezTo>
                    <a:cubicBezTo>
                      <a:pt x="35" y="29"/>
                      <a:pt x="36" y="32"/>
                      <a:pt x="36" y="33"/>
                    </a:cubicBezTo>
                    <a:cubicBezTo>
                      <a:pt x="36" y="34"/>
                      <a:pt x="32" y="36"/>
                      <a:pt x="32" y="38"/>
                    </a:cubicBezTo>
                    <a:cubicBezTo>
                      <a:pt x="32" y="40"/>
                      <a:pt x="27" y="48"/>
                      <a:pt x="26" y="50"/>
                    </a:cubicBezTo>
                    <a:cubicBezTo>
                      <a:pt x="24" y="53"/>
                      <a:pt x="23" y="56"/>
                      <a:pt x="22" y="54"/>
                    </a:cubicBezTo>
                    <a:cubicBezTo>
                      <a:pt x="22" y="52"/>
                      <a:pt x="18" y="49"/>
                      <a:pt x="17" y="50"/>
                    </a:cubicBezTo>
                    <a:cubicBezTo>
                      <a:pt x="15" y="51"/>
                      <a:pt x="13" y="50"/>
                      <a:pt x="12" y="51"/>
                    </a:cubicBezTo>
                    <a:cubicBezTo>
                      <a:pt x="11" y="51"/>
                      <a:pt x="3" y="59"/>
                      <a:pt x="3" y="59"/>
                    </a:cubicBezTo>
                    <a:cubicBezTo>
                      <a:pt x="3" y="59"/>
                      <a:pt x="2" y="63"/>
                      <a:pt x="0" y="68"/>
                    </a:cubicBezTo>
                    <a:cubicBezTo>
                      <a:pt x="1" y="69"/>
                      <a:pt x="3" y="71"/>
                      <a:pt x="4" y="72"/>
                    </a:cubicBezTo>
                    <a:cubicBezTo>
                      <a:pt x="5" y="75"/>
                      <a:pt x="9" y="73"/>
                      <a:pt x="10" y="74"/>
                    </a:cubicBezTo>
                    <a:cubicBezTo>
                      <a:pt x="11" y="74"/>
                      <a:pt x="13" y="80"/>
                      <a:pt x="12" y="82"/>
                    </a:cubicBezTo>
                    <a:cubicBezTo>
                      <a:pt x="12" y="83"/>
                      <a:pt x="10" y="87"/>
                      <a:pt x="11" y="89"/>
                    </a:cubicBezTo>
                    <a:cubicBezTo>
                      <a:pt x="22" y="89"/>
                      <a:pt x="22" y="89"/>
                      <a:pt x="22" y="89"/>
                    </a:cubicBezTo>
                    <a:lnTo>
                      <a:pt x="25" y="88"/>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1" name="Freeform 27">
                <a:extLst>
                  <a:ext uri="{FF2B5EF4-FFF2-40B4-BE49-F238E27FC236}">
                    <a16:creationId xmlns:a16="http://schemas.microsoft.com/office/drawing/2014/main" id="{C0C25430-6E1D-49CD-9B8B-2D007336412F}"/>
                  </a:ext>
                </a:extLst>
              </p:cNvPr>
              <p:cNvSpPr>
                <a:spLocks/>
              </p:cNvSpPr>
              <p:nvPr/>
            </p:nvSpPr>
            <p:spPr bwMode="auto">
              <a:xfrm>
                <a:off x="4761619" y="3886533"/>
                <a:ext cx="115435" cy="116689"/>
              </a:xfrm>
              <a:custGeom>
                <a:avLst/>
                <a:gdLst>
                  <a:gd name="T0" fmla="*/ 47 w 50"/>
                  <a:gd name="T1" fmla="*/ 43 h 51"/>
                  <a:gd name="T2" fmla="*/ 44 w 50"/>
                  <a:gd name="T3" fmla="*/ 34 h 51"/>
                  <a:gd name="T4" fmla="*/ 47 w 50"/>
                  <a:gd name="T5" fmla="*/ 26 h 51"/>
                  <a:gd name="T6" fmla="*/ 50 w 50"/>
                  <a:gd name="T7" fmla="*/ 21 h 51"/>
                  <a:gd name="T8" fmla="*/ 47 w 50"/>
                  <a:gd name="T9" fmla="*/ 8 h 51"/>
                  <a:gd name="T10" fmla="*/ 46 w 50"/>
                  <a:gd name="T11" fmla="*/ 8 h 51"/>
                  <a:gd name="T12" fmla="*/ 36 w 50"/>
                  <a:gd name="T13" fmla="*/ 9 h 51"/>
                  <a:gd name="T14" fmla="*/ 29 w 50"/>
                  <a:gd name="T15" fmla="*/ 5 h 51"/>
                  <a:gd name="T16" fmla="*/ 23 w 50"/>
                  <a:gd name="T17" fmla="*/ 3 h 51"/>
                  <a:gd name="T18" fmla="*/ 20 w 50"/>
                  <a:gd name="T19" fmla="*/ 2 h 51"/>
                  <a:gd name="T20" fmla="*/ 16 w 50"/>
                  <a:gd name="T21" fmla="*/ 3 h 51"/>
                  <a:gd name="T22" fmla="*/ 12 w 50"/>
                  <a:gd name="T23" fmla="*/ 5 h 51"/>
                  <a:gd name="T24" fmla="*/ 8 w 50"/>
                  <a:gd name="T25" fmla="*/ 4 h 51"/>
                  <a:gd name="T26" fmla="*/ 5 w 50"/>
                  <a:gd name="T27" fmla="*/ 4 h 51"/>
                  <a:gd name="T28" fmla="*/ 5 w 50"/>
                  <a:gd name="T29" fmla="*/ 11 h 51"/>
                  <a:gd name="T30" fmla="*/ 6 w 50"/>
                  <a:gd name="T31" fmla="*/ 15 h 51"/>
                  <a:gd name="T32" fmla="*/ 8 w 50"/>
                  <a:gd name="T33" fmla="*/ 20 h 51"/>
                  <a:gd name="T34" fmla="*/ 4 w 50"/>
                  <a:gd name="T35" fmla="*/ 20 h 51"/>
                  <a:gd name="T36" fmla="*/ 5 w 50"/>
                  <a:gd name="T37" fmla="*/ 25 h 51"/>
                  <a:gd name="T38" fmla="*/ 2 w 50"/>
                  <a:gd name="T39" fmla="*/ 29 h 51"/>
                  <a:gd name="T40" fmla="*/ 1 w 50"/>
                  <a:gd name="T41" fmla="*/ 35 h 51"/>
                  <a:gd name="T42" fmla="*/ 4 w 50"/>
                  <a:gd name="T43" fmla="*/ 38 h 51"/>
                  <a:gd name="T44" fmla="*/ 10 w 50"/>
                  <a:gd name="T45" fmla="*/ 44 h 51"/>
                  <a:gd name="T46" fmla="*/ 8 w 50"/>
                  <a:gd name="T47" fmla="*/ 51 h 51"/>
                  <a:gd name="T48" fmla="*/ 32 w 50"/>
                  <a:gd name="T49" fmla="*/ 46 h 51"/>
                  <a:gd name="T50" fmla="*/ 47 w 50"/>
                  <a:gd name="T51" fmla="*/ 47 h 51"/>
                  <a:gd name="T52" fmla="*/ 47 w 50"/>
                  <a:gd name="T53" fmla="*/ 4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0" h="51">
                    <a:moveTo>
                      <a:pt x="47" y="43"/>
                    </a:moveTo>
                    <a:cubicBezTo>
                      <a:pt x="46" y="42"/>
                      <a:pt x="44" y="35"/>
                      <a:pt x="44" y="34"/>
                    </a:cubicBezTo>
                    <a:cubicBezTo>
                      <a:pt x="44" y="33"/>
                      <a:pt x="47" y="28"/>
                      <a:pt x="47" y="26"/>
                    </a:cubicBezTo>
                    <a:cubicBezTo>
                      <a:pt x="47" y="24"/>
                      <a:pt x="50" y="23"/>
                      <a:pt x="50" y="21"/>
                    </a:cubicBezTo>
                    <a:cubicBezTo>
                      <a:pt x="50" y="19"/>
                      <a:pt x="49" y="13"/>
                      <a:pt x="47" y="8"/>
                    </a:cubicBezTo>
                    <a:cubicBezTo>
                      <a:pt x="47" y="8"/>
                      <a:pt x="46" y="8"/>
                      <a:pt x="46" y="8"/>
                    </a:cubicBezTo>
                    <a:cubicBezTo>
                      <a:pt x="44" y="6"/>
                      <a:pt x="38" y="6"/>
                      <a:pt x="36" y="9"/>
                    </a:cubicBezTo>
                    <a:cubicBezTo>
                      <a:pt x="34" y="11"/>
                      <a:pt x="30" y="7"/>
                      <a:pt x="29" y="5"/>
                    </a:cubicBezTo>
                    <a:cubicBezTo>
                      <a:pt x="29" y="4"/>
                      <a:pt x="25" y="2"/>
                      <a:pt x="23" y="3"/>
                    </a:cubicBezTo>
                    <a:cubicBezTo>
                      <a:pt x="21" y="5"/>
                      <a:pt x="20" y="4"/>
                      <a:pt x="20" y="2"/>
                    </a:cubicBezTo>
                    <a:cubicBezTo>
                      <a:pt x="20" y="0"/>
                      <a:pt x="17" y="1"/>
                      <a:pt x="16" y="3"/>
                    </a:cubicBezTo>
                    <a:cubicBezTo>
                      <a:pt x="16" y="5"/>
                      <a:pt x="13" y="6"/>
                      <a:pt x="12" y="5"/>
                    </a:cubicBezTo>
                    <a:cubicBezTo>
                      <a:pt x="11" y="4"/>
                      <a:pt x="9" y="2"/>
                      <a:pt x="8" y="4"/>
                    </a:cubicBezTo>
                    <a:cubicBezTo>
                      <a:pt x="7" y="5"/>
                      <a:pt x="6" y="5"/>
                      <a:pt x="5" y="4"/>
                    </a:cubicBezTo>
                    <a:cubicBezTo>
                      <a:pt x="4" y="7"/>
                      <a:pt x="4" y="10"/>
                      <a:pt x="5" y="11"/>
                    </a:cubicBezTo>
                    <a:cubicBezTo>
                      <a:pt x="6" y="12"/>
                      <a:pt x="7" y="14"/>
                      <a:pt x="6" y="15"/>
                    </a:cubicBezTo>
                    <a:cubicBezTo>
                      <a:pt x="6" y="16"/>
                      <a:pt x="9" y="18"/>
                      <a:pt x="8" y="20"/>
                    </a:cubicBezTo>
                    <a:cubicBezTo>
                      <a:pt x="6" y="21"/>
                      <a:pt x="5" y="18"/>
                      <a:pt x="4" y="20"/>
                    </a:cubicBezTo>
                    <a:cubicBezTo>
                      <a:pt x="3" y="22"/>
                      <a:pt x="6" y="24"/>
                      <a:pt x="5" y="25"/>
                    </a:cubicBezTo>
                    <a:cubicBezTo>
                      <a:pt x="4" y="26"/>
                      <a:pt x="2" y="27"/>
                      <a:pt x="2" y="29"/>
                    </a:cubicBezTo>
                    <a:cubicBezTo>
                      <a:pt x="3" y="32"/>
                      <a:pt x="3" y="34"/>
                      <a:pt x="1" y="35"/>
                    </a:cubicBezTo>
                    <a:cubicBezTo>
                      <a:pt x="0" y="36"/>
                      <a:pt x="2" y="36"/>
                      <a:pt x="4" y="38"/>
                    </a:cubicBezTo>
                    <a:cubicBezTo>
                      <a:pt x="7" y="39"/>
                      <a:pt x="11" y="41"/>
                      <a:pt x="10" y="44"/>
                    </a:cubicBezTo>
                    <a:cubicBezTo>
                      <a:pt x="10" y="46"/>
                      <a:pt x="9" y="47"/>
                      <a:pt x="8" y="51"/>
                    </a:cubicBezTo>
                    <a:cubicBezTo>
                      <a:pt x="13" y="51"/>
                      <a:pt x="22" y="48"/>
                      <a:pt x="32" y="46"/>
                    </a:cubicBezTo>
                    <a:cubicBezTo>
                      <a:pt x="38" y="45"/>
                      <a:pt x="43" y="46"/>
                      <a:pt x="47" y="47"/>
                    </a:cubicBezTo>
                    <a:cubicBezTo>
                      <a:pt x="48" y="45"/>
                      <a:pt x="48" y="44"/>
                      <a:pt x="47" y="4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2" name="Freeform 28">
                <a:extLst>
                  <a:ext uri="{FF2B5EF4-FFF2-40B4-BE49-F238E27FC236}">
                    <a16:creationId xmlns:a16="http://schemas.microsoft.com/office/drawing/2014/main" id="{BC0F3890-7774-4285-B53B-4370ACD070DC}"/>
                  </a:ext>
                </a:extLst>
              </p:cNvPr>
              <p:cNvSpPr>
                <a:spLocks/>
              </p:cNvSpPr>
              <p:nvPr/>
            </p:nvSpPr>
            <p:spPr bwMode="auto">
              <a:xfrm>
                <a:off x="4863252" y="3879004"/>
                <a:ext cx="77793" cy="120454"/>
              </a:xfrm>
              <a:custGeom>
                <a:avLst/>
                <a:gdLst>
                  <a:gd name="T0" fmla="*/ 29 w 34"/>
                  <a:gd name="T1" fmla="*/ 22 h 52"/>
                  <a:gd name="T2" fmla="*/ 29 w 34"/>
                  <a:gd name="T3" fmla="*/ 10 h 52"/>
                  <a:gd name="T4" fmla="*/ 27 w 34"/>
                  <a:gd name="T5" fmla="*/ 5 h 52"/>
                  <a:gd name="T6" fmla="*/ 25 w 34"/>
                  <a:gd name="T7" fmla="*/ 0 h 52"/>
                  <a:gd name="T8" fmla="*/ 23 w 34"/>
                  <a:gd name="T9" fmla="*/ 2 h 52"/>
                  <a:gd name="T10" fmla="*/ 3 w 34"/>
                  <a:gd name="T11" fmla="*/ 2 h 52"/>
                  <a:gd name="T12" fmla="*/ 4 w 34"/>
                  <a:gd name="T13" fmla="*/ 10 h 52"/>
                  <a:gd name="T14" fmla="*/ 3 w 34"/>
                  <a:gd name="T15" fmla="*/ 11 h 52"/>
                  <a:gd name="T16" fmla="*/ 6 w 34"/>
                  <a:gd name="T17" fmla="*/ 24 h 52"/>
                  <a:gd name="T18" fmla="*/ 3 w 34"/>
                  <a:gd name="T19" fmla="*/ 29 h 52"/>
                  <a:gd name="T20" fmla="*/ 0 w 34"/>
                  <a:gd name="T21" fmla="*/ 37 h 52"/>
                  <a:gd name="T22" fmla="*/ 3 w 34"/>
                  <a:gd name="T23" fmla="*/ 46 h 52"/>
                  <a:gd name="T24" fmla="*/ 3 w 34"/>
                  <a:gd name="T25" fmla="*/ 50 h 52"/>
                  <a:gd name="T26" fmla="*/ 9 w 34"/>
                  <a:gd name="T27" fmla="*/ 52 h 52"/>
                  <a:gd name="T28" fmla="*/ 25 w 34"/>
                  <a:gd name="T29" fmla="*/ 46 h 52"/>
                  <a:gd name="T30" fmla="*/ 34 w 34"/>
                  <a:gd name="T31" fmla="*/ 42 h 52"/>
                  <a:gd name="T32" fmla="*/ 31 w 34"/>
                  <a:gd name="T33" fmla="*/ 33 h 52"/>
                  <a:gd name="T34" fmla="*/ 29 w 34"/>
                  <a:gd name="T35" fmla="*/ 2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52">
                    <a:moveTo>
                      <a:pt x="29" y="22"/>
                    </a:moveTo>
                    <a:cubicBezTo>
                      <a:pt x="28" y="19"/>
                      <a:pt x="29" y="13"/>
                      <a:pt x="29" y="10"/>
                    </a:cubicBezTo>
                    <a:cubicBezTo>
                      <a:pt x="29" y="8"/>
                      <a:pt x="28" y="6"/>
                      <a:pt x="27" y="5"/>
                    </a:cubicBezTo>
                    <a:cubicBezTo>
                      <a:pt x="26" y="5"/>
                      <a:pt x="26" y="3"/>
                      <a:pt x="25" y="0"/>
                    </a:cubicBezTo>
                    <a:cubicBezTo>
                      <a:pt x="24" y="1"/>
                      <a:pt x="24" y="3"/>
                      <a:pt x="23" y="2"/>
                    </a:cubicBezTo>
                    <a:cubicBezTo>
                      <a:pt x="23" y="1"/>
                      <a:pt x="4" y="0"/>
                      <a:pt x="3" y="2"/>
                    </a:cubicBezTo>
                    <a:cubicBezTo>
                      <a:pt x="2" y="3"/>
                      <a:pt x="5" y="8"/>
                      <a:pt x="4" y="10"/>
                    </a:cubicBezTo>
                    <a:cubicBezTo>
                      <a:pt x="4" y="11"/>
                      <a:pt x="4" y="11"/>
                      <a:pt x="3" y="11"/>
                    </a:cubicBezTo>
                    <a:cubicBezTo>
                      <a:pt x="5" y="16"/>
                      <a:pt x="6" y="22"/>
                      <a:pt x="6" y="24"/>
                    </a:cubicBezTo>
                    <a:cubicBezTo>
                      <a:pt x="6" y="26"/>
                      <a:pt x="3" y="27"/>
                      <a:pt x="3" y="29"/>
                    </a:cubicBezTo>
                    <a:cubicBezTo>
                      <a:pt x="3" y="31"/>
                      <a:pt x="0" y="36"/>
                      <a:pt x="0" y="37"/>
                    </a:cubicBezTo>
                    <a:cubicBezTo>
                      <a:pt x="0" y="38"/>
                      <a:pt x="2" y="45"/>
                      <a:pt x="3" y="46"/>
                    </a:cubicBezTo>
                    <a:cubicBezTo>
                      <a:pt x="4" y="47"/>
                      <a:pt x="4" y="48"/>
                      <a:pt x="3" y="50"/>
                    </a:cubicBezTo>
                    <a:cubicBezTo>
                      <a:pt x="7" y="51"/>
                      <a:pt x="9" y="52"/>
                      <a:pt x="9" y="52"/>
                    </a:cubicBezTo>
                    <a:cubicBezTo>
                      <a:pt x="11" y="52"/>
                      <a:pt x="21" y="48"/>
                      <a:pt x="25" y="46"/>
                    </a:cubicBezTo>
                    <a:cubicBezTo>
                      <a:pt x="28" y="44"/>
                      <a:pt x="32" y="43"/>
                      <a:pt x="34" y="42"/>
                    </a:cubicBezTo>
                    <a:cubicBezTo>
                      <a:pt x="33" y="39"/>
                      <a:pt x="31" y="35"/>
                      <a:pt x="31" y="33"/>
                    </a:cubicBezTo>
                    <a:cubicBezTo>
                      <a:pt x="31" y="28"/>
                      <a:pt x="30" y="24"/>
                      <a:pt x="29" y="2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3" name="Freeform 29">
                <a:extLst>
                  <a:ext uri="{FF2B5EF4-FFF2-40B4-BE49-F238E27FC236}">
                    <a16:creationId xmlns:a16="http://schemas.microsoft.com/office/drawing/2014/main" id="{575CECD2-8A40-4478-9071-E8AC630159C6}"/>
                  </a:ext>
                </a:extLst>
              </p:cNvPr>
              <p:cNvSpPr>
                <a:spLocks/>
              </p:cNvSpPr>
              <p:nvPr/>
            </p:nvSpPr>
            <p:spPr bwMode="auto">
              <a:xfrm>
                <a:off x="4641165" y="3848891"/>
                <a:ext cx="140529" cy="106652"/>
              </a:xfrm>
              <a:custGeom>
                <a:avLst/>
                <a:gdLst>
                  <a:gd name="T0" fmla="*/ 20 w 61"/>
                  <a:gd name="T1" fmla="*/ 25 h 46"/>
                  <a:gd name="T2" fmla="*/ 24 w 61"/>
                  <a:gd name="T3" fmla="*/ 24 h 46"/>
                  <a:gd name="T4" fmla="*/ 30 w 61"/>
                  <a:gd name="T5" fmla="*/ 23 h 46"/>
                  <a:gd name="T6" fmla="*/ 37 w 61"/>
                  <a:gd name="T7" fmla="*/ 31 h 46"/>
                  <a:gd name="T8" fmla="*/ 38 w 61"/>
                  <a:gd name="T9" fmla="*/ 35 h 46"/>
                  <a:gd name="T10" fmla="*/ 38 w 61"/>
                  <a:gd name="T11" fmla="*/ 36 h 46"/>
                  <a:gd name="T12" fmla="*/ 44 w 61"/>
                  <a:gd name="T13" fmla="*/ 35 h 46"/>
                  <a:gd name="T14" fmla="*/ 46 w 61"/>
                  <a:gd name="T15" fmla="*/ 42 h 46"/>
                  <a:gd name="T16" fmla="*/ 50 w 61"/>
                  <a:gd name="T17" fmla="*/ 45 h 46"/>
                  <a:gd name="T18" fmla="*/ 53 w 61"/>
                  <a:gd name="T19" fmla="*/ 42 h 46"/>
                  <a:gd name="T20" fmla="*/ 55 w 61"/>
                  <a:gd name="T21" fmla="*/ 43 h 46"/>
                  <a:gd name="T22" fmla="*/ 57 w 61"/>
                  <a:gd name="T23" fmla="*/ 41 h 46"/>
                  <a:gd name="T24" fmla="*/ 56 w 61"/>
                  <a:gd name="T25" fmla="*/ 36 h 46"/>
                  <a:gd name="T26" fmla="*/ 60 w 61"/>
                  <a:gd name="T27" fmla="*/ 36 h 46"/>
                  <a:gd name="T28" fmla="*/ 58 w 61"/>
                  <a:gd name="T29" fmla="*/ 31 h 46"/>
                  <a:gd name="T30" fmla="*/ 57 w 61"/>
                  <a:gd name="T31" fmla="*/ 27 h 46"/>
                  <a:gd name="T32" fmla="*/ 57 w 61"/>
                  <a:gd name="T33" fmla="*/ 20 h 46"/>
                  <a:gd name="T34" fmla="*/ 56 w 61"/>
                  <a:gd name="T35" fmla="*/ 19 h 46"/>
                  <a:gd name="T36" fmla="*/ 54 w 61"/>
                  <a:gd name="T37" fmla="*/ 15 h 46"/>
                  <a:gd name="T38" fmla="*/ 54 w 61"/>
                  <a:gd name="T39" fmla="*/ 12 h 46"/>
                  <a:gd name="T40" fmla="*/ 51 w 61"/>
                  <a:gd name="T41" fmla="*/ 8 h 46"/>
                  <a:gd name="T42" fmla="*/ 48 w 61"/>
                  <a:gd name="T43" fmla="*/ 2 h 46"/>
                  <a:gd name="T44" fmla="*/ 42 w 61"/>
                  <a:gd name="T45" fmla="*/ 6 h 46"/>
                  <a:gd name="T46" fmla="*/ 37 w 61"/>
                  <a:gd name="T47" fmla="*/ 6 h 46"/>
                  <a:gd name="T48" fmla="*/ 32 w 61"/>
                  <a:gd name="T49" fmla="*/ 6 h 46"/>
                  <a:gd name="T50" fmla="*/ 30 w 61"/>
                  <a:gd name="T51" fmla="*/ 4 h 46"/>
                  <a:gd name="T52" fmla="*/ 30 w 61"/>
                  <a:gd name="T53" fmla="*/ 3 h 46"/>
                  <a:gd name="T54" fmla="*/ 29 w 61"/>
                  <a:gd name="T55" fmla="*/ 3 h 46"/>
                  <a:gd name="T56" fmla="*/ 17 w 61"/>
                  <a:gd name="T57" fmla="*/ 3 h 46"/>
                  <a:gd name="T58" fmla="*/ 12 w 61"/>
                  <a:gd name="T59" fmla="*/ 0 h 46"/>
                  <a:gd name="T60" fmla="*/ 10 w 61"/>
                  <a:gd name="T61" fmla="*/ 4 h 46"/>
                  <a:gd name="T62" fmla="*/ 10 w 61"/>
                  <a:gd name="T63" fmla="*/ 8 h 46"/>
                  <a:gd name="T64" fmla="*/ 7 w 61"/>
                  <a:gd name="T65" fmla="*/ 9 h 46"/>
                  <a:gd name="T66" fmla="*/ 1 w 61"/>
                  <a:gd name="T67" fmla="*/ 13 h 46"/>
                  <a:gd name="T68" fmla="*/ 0 w 61"/>
                  <a:gd name="T69" fmla="*/ 14 h 46"/>
                  <a:gd name="T70" fmla="*/ 6 w 61"/>
                  <a:gd name="T71" fmla="*/ 21 h 46"/>
                  <a:gd name="T72" fmla="*/ 15 w 61"/>
                  <a:gd name="T73" fmla="*/ 31 h 46"/>
                  <a:gd name="T74" fmla="*/ 20 w 61"/>
                  <a:gd name="T75" fmla="*/ 2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 h="46">
                    <a:moveTo>
                      <a:pt x="20" y="25"/>
                    </a:moveTo>
                    <a:cubicBezTo>
                      <a:pt x="20" y="23"/>
                      <a:pt x="22" y="23"/>
                      <a:pt x="24" y="24"/>
                    </a:cubicBezTo>
                    <a:cubicBezTo>
                      <a:pt x="26" y="24"/>
                      <a:pt x="28" y="23"/>
                      <a:pt x="30" y="23"/>
                    </a:cubicBezTo>
                    <a:cubicBezTo>
                      <a:pt x="32" y="23"/>
                      <a:pt x="37" y="29"/>
                      <a:pt x="37" y="31"/>
                    </a:cubicBezTo>
                    <a:cubicBezTo>
                      <a:pt x="37" y="32"/>
                      <a:pt x="37" y="34"/>
                      <a:pt x="38" y="35"/>
                    </a:cubicBezTo>
                    <a:cubicBezTo>
                      <a:pt x="38" y="36"/>
                      <a:pt x="38" y="36"/>
                      <a:pt x="38" y="36"/>
                    </a:cubicBezTo>
                    <a:cubicBezTo>
                      <a:pt x="41" y="35"/>
                      <a:pt x="43" y="35"/>
                      <a:pt x="44" y="35"/>
                    </a:cubicBezTo>
                    <a:cubicBezTo>
                      <a:pt x="45" y="35"/>
                      <a:pt x="46" y="39"/>
                      <a:pt x="46" y="42"/>
                    </a:cubicBezTo>
                    <a:cubicBezTo>
                      <a:pt x="46" y="44"/>
                      <a:pt x="49" y="46"/>
                      <a:pt x="50" y="45"/>
                    </a:cubicBezTo>
                    <a:cubicBezTo>
                      <a:pt x="51" y="43"/>
                      <a:pt x="53" y="41"/>
                      <a:pt x="53" y="42"/>
                    </a:cubicBezTo>
                    <a:cubicBezTo>
                      <a:pt x="53" y="43"/>
                      <a:pt x="54" y="43"/>
                      <a:pt x="55" y="43"/>
                    </a:cubicBezTo>
                    <a:cubicBezTo>
                      <a:pt x="55" y="42"/>
                      <a:pt x="56" y="42"/>
                      <a:pt x="57" y="41"/>
                    </a:cubicBezTo>
                    <a:cubicBezTo>
                      <a:pt x="58" y="40"/>
                      <a:pt x="55" y="38"/>
                      <a:pt x="56" y="36"/>
                    </a:cubicBezTo>
                    <a:cubicBezTo>
                      <a:pt x="57" y="34"/>
                      <a:pt x="58" y="37"/>
                      <a:pt x="60" y="36"/>
                    </a:cubicBezTo>
                    <a:cubicBezTo>
                      <a:pt x="61" y="34"/>
                      <a:pt x="58" y="32"/>
                      <a:pt x="58" y="31"/>
                    </a:cubicBezTo>
                    <a:cubicBezTo>
                      <a:pt x="59" y="30"/>
                      <a:pt x="58" y="28"/>
                      <a:pt x="57" y="27"/>
                    </a:cubicBezTo>
                    <a:cubicBezTo>
                      <a:pt x="56" y="26"/>
                      <a:pt x="56" y="23"/>
                      <a:pt x="57" y="20"/>
                    </a:cubicBezTo>
                    <a:cubicBezTo>
                      <a:pt x="56" y="20"/>
                      <a:pt x="56" y="20"/>
                      <a:pt x="56" y="19"/>
                    </a:cubicBezTo>
                    <a:cubicBezTo>
                      <a:pt x="55" y="18"/>
                      <a:pt x="56" y="15"/>
                      <a:pt x="54" y="15"/>
                    </a:cubicBezTo>
                    <a:cubicBezTo>
                      <a:pt x="52" y="15"/>
                      <a:pt x="52" y="12"/>
                      <a:pt x="54" y="12"/>
                    </a:cubicBezTo>
                    <a:cubicBezTo>
                      <a:pt x="55" y="11"/>
                      <a:pt x="51" y="10"/>
                      <a:pt x="51" y="8"/>
                    </a:cubicBezTo>
                    <a:cubicBezTo>
                      <a:pt x="51" y="6"/>
                      <a:pt x="49" y="2"/>
                      <a:pt x="48" y="2"/>
                    </a:cubicBezTo>
                    <a:cubicBezTo>
                      <a:pt x="47" y="2"/>
                      <a:pt x="44" y="6"/>
                      <a:pt x="42" y="6"/>
                    </a:cubicBezTo>
                    <a:cubicBezTo>
                      <a:pt x="41" y="6"/>
                      <a:pt x="38" y="3"/>
                      <a:pt x="37" y="6"/>
                    </a:cubicBezTo>
                    <a:cubicBezTo>
                      <a:pt x="36" y="8"/>
                      <a:pt x="34" y="5"/>
                      <a:pt x="32" y="6"/>
                    </a:cubicBezTo>
                    <a:cubicBezTo>
                      <a:pt x="31" y="8"/>
                      <a:pt x="30" y="4"/>
                      <a:pt x="30" y="4"/>
                    </a:cubicBezTo>
                    <a:cubicBezTo>
                      <a:pt x="30" y="4"/>
                      <a:pt x="30" y="4"/>
                      <a:pt x="30" y="3"/>
                    </a:cubicBezTo>
                    <a:cubicBezTo>
                      <a:pt x="30" y="3"/>
                      <a:pt x="29" y="3"/>
                      <a:pt x="29" y="3"/>
                    </a:cubicBezTo>
                    <a:cubicBezTo>
                      <a:pt x="25" y="5"/>
                      <a:pt x="18" y="4"/>
                      <a:pt x="17" y="3"/>
                    </a:cubicBezTo>
                    <a:cubicBezTo>
                      <a:pt x="17" y="1"/>
                      <a:pt x="12" y="0"/>
                      <a:pt x="12" y="0"/>
                    </a:cubicBezTo>
                    <a:cubicBezTo>
                      <a:pt x="12" y="0"/>
                      <a:pt x="12" y="3"/>
                      <a:pt x="10" y="4"/>
                    </a:cubicBezTo>
                    <a:cubicBezTo>
                      <a:pt x="8" y="5"/>
                      <a:pt x="10" y="7"/>
                      <a:pt x="10" y="8"/>
                    </a:cubicBezTo>
                    <a:cubicBezTo>
                      <a:pt x="10" y="8"/>
                      <a:pt x="9" y="10"/>
                      <a:pt x="7" y="9"/>
                    </a:cubicBezTo>
                    <a:cubicBezTo>
                      <a:pt x="6" y="8"/>
                      <a:pt x="3" y="12"/>
                      <a:pt x="1" y="13"/>
                    </a:cubicBezTo>
                    <a:cubicBezTo>
                      <a:pt x="1" y="13"/>
                      <a:pt x="0" y="13"/>
                      <a:pt x="0" y="14"/>
                    </a:cubicBezTo>
                    <a:cubicBezTo>
                      <a:pt x="3" y="16"/>
                      <a:pt x="2" y="18"/>
                      <a:pt x="6" y="21"/>
                    </a:cubicBezTo>
                    <a:cubicBezTo>
                      <a:pt x="9" y="23"/>
                      <a:pt x="13" y="26"/>
                      <a:pt x="15" y="31"/>
                    </a:cubicBezTo>
                    <a:cubicBezTo>
                      <a:pt x="17" y="29"/>
                      <a:pt x="20" y="26"/>
                      <a:pt x="20" y="2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4" name="Freeform 30">
                <a:extLst>
                  <a:ext uri="{FF2B5EF4-FFF2-40B4-BE49-F238E27FC236}">
                    <a16:creationId xmlns:a16="http://schemas.microsoft.com/office/drawing/2014/main" id="{780996E7-D27F-4BF3-B82D-7BBE9CF9CDFE}"/>
                  </a:ext>
                </a:extLst>
              </p:cNvPr>
              <p:cNvSpPr>
                <a:spLocks/>
              </p:cNvSpPr>
              <p:nvPr/>
            </p:nvSpPr>
            <p:spPr bwMode="auto">
              <a:xfrm>
                <a:off x="4708920" y="3929193"/>
                <a:ext cx="77793" cy="74029"/>
              </a:xfrm>
              <a:custGeom>
                <a:avLst/>
                <a:gdLst>
                  <a:gd name="T0" fmla="*/ 27 w 34"/>
                  <a:gd name="T1" fmla="*/ 19 h 32"/>
                  <a:gd name="T2" fmla="*/ 24 w 34"/>
                  <a:gd name="T3" fmla="*/ 16 h 32"/>
                  <a:gd name="T4" fmla="*/ 25 w 34"/>
                  <a:gd name="T5" fmla="*/ 10 h 32"/>
                  <a:gd name="T6" fmla="*/ 26 w 34"/>
                  <a:gd name="T7" fmla="*/ 8 h 32"/>
                  <a:gd name="T8" fmla="*/ 24 w 34"/>
                  <a:gd name="T9" fmla="*/ 7 h 32"/>
                  <a:gd name="T10" fmla="*/ 21 w 34"/>
                  <a:gd name="T11" fmla="*/ 10 h 32"/>
                  <a:gd name="T12" fmla="*/ 17 w 34"/>
                  <a:gd name="T13" fmla="*/ 7 h 32"/>
                  <a:gd name="T14" fmla="*/ 15 w 34"/>
                  <a:gd name="T15" fmla="*/ 0 h 32"/>
                  <a:gd name="T16" fmla="*/ 9 w 34"/>
                  <a:gd name="T17" fmla="*/ 1 h 32"/>
                  <a:gd name="T18" fmla="*/ 8 w 34"/>
                  <a:gd name="T19" fmla="*/ 5 h 32"/>
                  <a:gd name="T20" fmla="*/ 2 w 34"/>
                  <a:gd name="T21" fmla="*/ 10 h 32"/>
                  <a:gd name="T22" fmla="*/ 0 w 34"/>
                  <a:gd name="T23" fmla="*/ 13 h 32"/>
                  <a:gd name="T24" fmla="*/ 10 w 34"/>
                  <a:gd name="T25" fmla="*/ 20 h 32"/>
                  <a:gd name="T26" fmla="*/ 29 w 34"/>
                  <a:gd name="T27" fmla="*/ 32 h 32"/>
                  <a:gd name="T28" fmla="*/ 31 w 34"/>
                  <a:gd name="T29" fmla="*/ 32 h 32"/>
                  <a:gd name="T30" fmla="*/ 33 w 34"/>
                  <a:gd name="T31" fmla="*/ 25 h 32"/>
                  <a:gd name="T32" fmla="*/ 27 w 34"/>
                  <a:gd name="T33" fmla="*/ 1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32">
                    <a:moveTo>
                      <a:pt x="27" y="19"/>
                    </a:moveTo>
                    <a:cubicBezTo>
                      <a:pt x="25" y="17"/>
                      <a:pt x="23" y="17"/>
                      <a:pt x="24" y="16"/>
                    </a:cubicBezTo>
                    <a:cubicBezTo>
                      <a:pt x="26" y="15"/>
                      <a:pt x="26" y="13"/>
                      <a:pt x="25" y="10"/>
                    </a:cubicBezTo>
                    <a:cubicBezTo>
                      <a:pt x="25" y="9"/>
                      <a:pt x="25" y="9"/>
                      <a:pt x="26" y="8"/>
                    </a:cubicBezTo>
                    <a:cubicBezTo>
                      <a:pt x="25" y="8"/>
                      <a:pt x="24" y="8"/>
                      <a:pt x="24" y="7"/>
                    </a:cubicBezTo>
                    <a:cubicBezTo>
                      <a:pt x="24" y="6"/>
                      <a:pt x="22" y="8"/>
                      <a:pt x="21" y="10"/>
                    </a:cubicBezTo>
                    <a:cubicBezTo>
                      <a:pt x="20" y="11"/>
                      <a:pt x="17" y="9"/>
                      <a:pt x="17" y="7"/>
                    </a:cubicBezTo>
                    <a:cubicBezTo>
                      <a:pt x="17" y="4"/>
                      <a:pt x="16" y="0"/>
                      <a:pt x="15" y="0"/>
                    </a:cubicBezTo>
                    <a:cubicBezTo>
                      <a:pt x="14" y="0"/>
                      <a:pt x="12" y="0"/>
                      <a:pt x="9" y="1"/>
                    </a:cubicBezTo>
                    <a:cubicBezTo>
                      <a:pt x="9" y="2"/>
                      <a:pt x="8" y="4"/>
                      <a:pt x="8" y="5"/>
                    </a:cubicBezTo>
                    <a:cubicBezTo>
                      <a:pt x="8" y="7"/>
                      <a:pt x="3" y="9"/>
                      <a:pt x="2" y="10"/>
                    </a:cubicBezTo>
                    <a:cubicBezTo>
                      <a:pt x="1" y="11"/>
                      <a:pt x="0" y="12"/>
                      <a:pt x="0" y="13"/>
                    </a:cubicBezTo>
                    <a:cubicBezTo>
                      <a:pt x="3" y="15"/>
                      <a:pt x="7" y="18"/>
                      <a:pt x="10" y="20"/>
                    </a:cubicBezTo>
                    <a:cubicBezTo>
                      <a:pt x="16" y="24"/>
                      <a:pt x="25" y="30"/>
                      <a:pt x="29" y="32"/>
                    </a:cubicBezTo>
                    <a:cubicBezTo>
                      <a:pt x="30" y="32"/>
                      <a:pt x="30" y="32"/>
                      <a:pt x="31" y="32"/>
                    </a:cubicBezTo>
                    <a:cubicBezTo>
                      <a:pt x="32" y="28"/>
                      <a:pt x="33" y="27"/>
                      <a:pt x="33" y="25"/>
                    </a:cubicBezTo>
                    <a:cubicBezTo>
                      <a:pt x="34" y="22"/>
                      <a:pt x="30" y="20"/>
                      <a:pt x="27" y="1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5" name="Freeform 31">
                <a:extLst>
                  <a:ext uri="{FF2B5EF4-FFF2-40B4-BE49-F238E27FC236}">
                    <a16:creationId xmlns:a16="http://schemas.microsoft.com/office/drawing/2014/main" id="{18725BD7-A584-4D10-8C40-E21BC348F4B9}"/>
                  </a:ext>
                </a:extLst>
              </p:cNvPr>
              <p:cNvSpPr>
                <a:spLocks/>
              </p:cNvSpPr>
              <p:nvPr/>
            </p:nvSpPr>
            <p:spPr bwMode="auto">
              <a:xfrm>
                <a:off x="4676298" y="3901589"/>
                <a:ext cx="52698" cy="57717"/>
              </a:xfrm>
              <a:custGeom>
                <a:avLst/>
                <a:gdLst>
                  <a:gd name="T0" fmla="*/ 22 w 23"/>
                  <a:gd name="T1" fmla="*/ 17 h 25"/>
                  <a:gd name="T2" fmla="*/ 23 w 23"/>
                  <a:gd name="T3" fmla="*/ 12 h 25"/>
                  <a:gd name="T4" fmla="*/ 22 w 23"/>
                  <a:gd name="T5" fmla="*/ 8 h 25"/>
                  <a:gd name="T6" fmla="*/ 15 w 23"/>
                  <a:gd name="T7" fmla="*/ 0 h 25"/>
                  <a:gd name="T8" fmla="*/ 9 w 23"/>
                  <a:gd name="T9" fmla="*/ 1 h 25"/>
                  <a:gd name="T10" fmla="*/ 5 w 23"/>
                  <a:gd name="T11" fmla="*/ 2 h 25"/>
                  <a:gd name="T12" fmla="*/ 0 w 23"/>
                  <a:gd name="T13" fmla="*/ 8 h 25"/>
                  <a:gd name="T14" fmla="*/ 1 w 23"/>
                  <a:gd name="T15" fmla="*/ 11 h 25"/>
                  <a:gd name="T16" fmla="*/ 7 w 23"/>
                  <a:gd name="T17" fmla="*/ 21 h 25"/>
                  <a:gd name="T18" fmla="*/ 14 w 23"/>
                  <a:gd name="T19" fmla="*/ 25 h 25"/>
                  <a:gd name="T20" fmla="*/ 16 w 23"/>
                  <a:gd name="T21" fmla="*/ 22 h 25"/>
                  <a:gd name="T22" fmla="*/ 22 w 23"/>
                  <a:gd name="T23" fmla="*/ 1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5">
                    <a:moveTo>
                      <a:pt x="22" y="17"/>
                    </a:moveTo>
                    <a:cubicBezTo>
                      <a:pt x="22" y="15"/>
                      <a:pt x="23" y="14"/>
                      <a:pt x="23" y="12"/>
                    </a:cubicBezTo>
                    <a:cubicBezTo>
                      <a:pt x="22" y="11"/>
                      <a:pt x="22" y="9"/>
                      <a:pt x="22" y="8"/>
                    </a:cubicBezTo>
                    <a:cubicBezTo>
                      <a:pt x="22" y="6"/>
                      <a:pt x="17" y="0"/>
                      <a:pt x="15" y="0"/>
                    </a:cubicBezTo>
                    <a:cubicBezTo>
                      <a:pt x="13" y="0"/>
                      <a:pt x="11" y="1"/>
                      <a:pt x="9" y="1"/>
                    </a:cubicBezTo>
                    <a:cubicBezTo>
                      <a:pt x="7" y="0"/>
                      <a:pt x="5" y="0"/>
                      <a:pt x="5" y="2"/>
                    </a:cubicBezTo>
                    <a:cubicBezTo>
                      <a:pt x="5" y="3"/>
                      <a:pt x="2" y="6"/>
                      <a:pt x="0" y="8"/>
                    </a:cubicBezTo>
                    <a:cubicBezTo>
                      <a:pt x="0" y="9"/>
                      <a:pt x="1" y="10"/>
                      <a:pt x="1" y="11"/>
                    </a:cubicBezTo>
                    <a:cubicBezTo>
                      <a:pt x="3" y="17"/>
                      <a:pt x="5" y="19"/>
                      <a:pt x="7" y="21"/>
                    </a:cubicBezTo>
                    <a:cubicBezTo>
                      <a:pt x="9" y="22"/>
                      <a:pt x="11" y="23"/>
                      <a:pt x="14" y="25"/>
                    </a:cubicBezTo>
                    <a:cubicBezTo>
                      <a:pt x="14" y="24"/>
                      <a:pt x="15" y="23"/>
                      <a:pt x="16" y="22"/>
                    </a:cubicBezTo>
                    <a:cubicBezTo>
                      <a:pt x="17" y="21"/>
                      <a:pt x="22" y="19"/>
                      <a:pt x="22" y="1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6" name="Freeform 32">
                <a:extLst>
                  <a:ext uri="{FF2B5EF4-FFF2-40B4-BE49-F238E27FC236}">
                    <a16:creationId xmlns:a16="http://schemas.microsoft.com/office/drawing/2014/main" id="{B5E2B236-82A2-48EF-9BA0-A15705CE0171}"/>
                  </a:ext>
                </a:extLst>
              </p:cNvPr>
              <p:cNvSpPr>
                <a:spLocks/>
              </p:cNvSpPr>
              <p:nvPr/>
            </p:nvSpPr>
            <p:spPr bwMode="auto">
              <a:xfrm>
                <a:off x="4607288" y="3559049"/>
                <a:ext cx="154331" cy="124218"/>
              </a:xfrm>
              <a:custGeom>
                <a:avLst/>
                <a:gdLst>
                  <a:gd name="T0" fmla="*/ 31 w 67"/>
                  <a:gd name="T1" fmla="*/ 42 h 54"/>
                  <a:gd name="T2" fmla="*/ 40 w 67"/>
                  <a:gd name="T3" fmla="*/ 36 h 54"/>
                  <a:gd name="T4" fmla="*/ 40 w 67"/>
                  <a:gd name="T5" fmla="*/ 14 h 54"/>
                  <a:gd name="T6" fmla="*/ 67 w 67"/>
                  <a:gd name="T7" fmla="*/ 14 h 54"/>
                  <a:gd name="T8" fmla="*/ 67 w 67"/>
                  <a:gd name="T9" fmla="*/ 3 h 54"/>
                  <a:gd name="T10" fmla="*/ 61 w 67"/>
                  <a:gd name="T11" fmla="*/ 0 h 54"/>
                  <a:gd name="T12" fmla="*/ 31 w 67"/>
                  <a:gd name="T13" fmla="*/ 0 h 54"/>
                  <a:gd name="T14" fmla="*/ 27 w 67"/>
                  <a:gd name="T15" fmla="*/ 7 h 54"/>
                  <a:gd name="T16" fmla="*/ 16 w 67"/>
                  <a:gd name="T17" fmla="*/ 22 h 54"/>
                  <a:gd name="T18" fmla="*/ 2 w 67"/>
                  <a:gd name="T19" fmla="*/ 47 h 54"/>
                  <a:gd name="T20" fmla="*/ 0 w 67"/>
                  <a:gd name="T21" fmla="*/ 54 h 54"/>
                  <a:gd name="T22" fmla="*/ 31 w 67"/>
                  <a:gd name="T23" fmla="*/ 54 h 54"/>
                  <a:gd name="T24" fmla="*/ 31 w 67"/>
                  <a:gd name="T25" fmla="*/ 4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54">
                    <a:moveTo>
                      <a:pt x="31" y="42"/>
                    </a:moveTo>
                    <a:cubicBezTo>
                      <a:pt x="31" y="40"/>
                      <a:pt x="40" y="38"/>
                      <a:pt x="40" y="36"/>
                    </a:cubicBezTo>
                    <a:cubicBezTo>
                      <a:pt x="40" y="34"/>
                      <a:pt x="40" y="14"/>
                      <a:pt x="40" y="14"/>
                    </a:cubicBezTo>
                    <a:cubicBezTo>
                      <a:pt x="40" y="14"/>
                      <a:pt x="66" y="15"/>
                      <a:pt x="67" y="14"/>
                    </a:cubicBezTo>
                    <a:cubicBezTo>
                      <a:pt x="67" y="14"/>
                      <a:pt x="67" y="8"/>
                      <a:pt x="67" y="3"/>
                    </a:cubicBezTo>
                    <a:cubicBezTo>
                      <a:pt x="66" y="1"/>
                      <a:pt x="67" y="0"/>
                      <a:pt x="61" y="0"/>
                    </a:cubicBezTo>
                    <a:cubicBezTo>
                      <a:pt x="56" y="0"/>
                      <a:pt x="41" y="0"/>
                      <a:pt x="31" y="0"/>
                    </a:cubicBezTo>
                    <a:cubicBezTo>
                      <a:pt x="29" y="2"/>
                      <a:pt x="28" y="5"/>
                      <a:pt x="27" y="7"/>
                    </a:cubicBezTo>
                    <a:cubicBezTo>
                      <a:pt x="25" y="11"/>
                      <a:pt x="16" y="16"/>
                      <a:pt x="16" y="22"/>
                    </a:cubicBezTo>
                    <a:cubicBezTo>
                      <a:pt x="16" y="27"/>
                      <a:pt x="7" y="35"/>
                      <a:pt x="2" y="47"/>
                    </a:cubicBezTo>
                    <a:cubicBezTo>
                      <a:pt x="0" y="50"/>
                      <a:pt x="0" y="52"/>
                      <a:pt x="0" y="54"/>
                    </a:cubicBezTo>
                    <a:cubicBezTo>
                      <a:pt x="31" y="54"/>
                      <a:pt x="31" y="54"/>
                      <a:pt x="31" y="54"/>
                    </a:cubicBezTo>
                    <a:cubicBezTo>
                      <a:pt x="31" y="54"/>
                      <a:pt x="31" y="44"/>
                      <a:pt x="31" y="4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7" name="Freeform 33">
                <a:extLst>
                  <a:ext uri="{FF2B5EF4-FFF2-40B4-BE49-F238E27FC236}">
                    <a16:creationId xmlns:a16="http://schemas.microsoft.com/office/drawing/2014/main" id="{F2022576-33F5-4876-93AE-1AE54A6147C7}"/>
                  </a:ext>
                </a:extLst>
              </p:cNvPr>
              <p:cNvSpPr>
                <a:spLocks/>
              </p:cNvSpPr>
              <p:nvPr/>
            </p:nvSpPr>
            <p:spPr bwMode="auto">
              <a:xfrm>
                <a:off x="4604778" y="3565323"/>
                <a:ext cx="225851" cy="247181"/>
              </a:xfrm>
              <a:custGeom>
                <a:avLst/>
                <a:gdLst>
                  <a:gd name="T0" fmla="*/ 8 w 98"/>
                  <a:gd name="T1" fmla="*/ 92 h 107"/>
                  <a:gd name="T2" fmla="*/ 15 w 98"/>
                  <a:gd name="T3" fmla="*/ 92 h 107"/>
                  <a:gd name="T4" fmla="*/ 21 w 98"/>
                  <a:gd name="T5" fmla="*/ 92 h 107"/>
                  <a:gd name="T6" fmla="*/ 26 w 98"/>
                  <a:gd name="T7" fmla="*/ 95 h 107"/>
                  <a:gd name="T8" fmla="*/ 29 w 98"/>
                  <a:gd name="T9" fmla="*/ 95 h 107"/>
                  <a:gd name="T10" fmla="*/ 34 w 98"/>
                  <a:gd name="T11" fmla="*/ 103 h 107"/>
                  <a:gd name="T12" fmla="*/ 38 w 98"/>
                  <a:gd name="T13" fmla="*/ 107 h 107"/>
                  <a:gd name="T14" fmla="*/ 42 w 98"/>
                  <a:gd name="T15" fmla="*/ 104 h 107"/>
                  <a:gd name="T16" fmla="*/ 47 w 98"/>
                  <a:gd name="T17" fmla="*/ 102 h 107"/>
                  <a:gd name="T18" fmla="*/ 52 w 98"/>
                  <a:gd name="T19" fmla="*/ 101 h 107"/>
                  <a:gd name="T20" fmla="*/ 57 w 98"/>
                  <a:gd name="T21" fmla="*/ 102 h 107"/>
                  <a:gd name="T22" fmla="*/ 62 w 98"/>
                  <a:gd name="T23" fmla="*/ 100 h 107"/>
                  <a:gd name="T24" fmla="*/ 93 w 98"/>
                  <a:gd name="T25" fmla="*/ 100 h 107"/>
                  <a:gd name="T26" fmla="*/ 94 w 98"/>
                  <a:gd name="T27" fmla="*/ 93 h 107"/>
                  <a:gd name="T28" fmla="*/ 92 w 98"/>
                  <a:gd name="T29" fmla="*/ 91 h 107"/>
                  <a:gd name="T30" fmla="*/ 84 w 98"/>
                  <a:gd name="T31" fmla="*/ 20 h 107"/>
                  <a:gd name="T32" fmla="*/ 98 w 98"/>
                  <a:gd name="T33" fmla="*/ 20 h 107"/>
                  <a:gd name="T34" fmla="*/ 69 w 98"/>
                  <a:gd name="T35" fmla="*/ 1 h 107"/>
                  <a:gd name="T36" fmla="*/ 68 w 98"/>
                  <a:gd name="T37" fmla="*/ 0 h 107"/>
                  <a:gd name="T38" fmla="*/ 68 w 98"/>
                  <a:gd name="T39" fmla="*/ 11 h 107"/>
                  <a:gd name="T40" fmla="*/ 41 w 98"/>
                  <a:gd name="T41" fmla="*/ 11 h 107"/>
                  <a:gd name="T42" fmla="*/ 41 w 98"/>
                  <a:gd name="T43" fmla="*/ 33 h 107"/>
                  <a:gd name="T44" fmla="*/ 32 w 98"/>
                  <a:gd name="T45" fmla="*/ 39 h 107"/>
                  <a:gd name="T46" fmla="*/ 32 w 98"/>
                  <a:gd name="T47" fmla="*/ 51 h 107"/>
                  <a:gd name="T48" fmla="*/ 1 w 98"/>
                  <a:gd name="T49" fmla="*/ 51 h 107"/>
                  <a:gd name="T50" fmla="*/ 5 w 98"/>
                  <a:gd name="T51" fmla="*/ 60 h 107"/>
                  <a:gd name="T52" fmla="*/ 7 w 98"/>
                  <a:gd name="T53" fmla="*/ 73 h 107"/>
                  <a:gd name="T54" fmla="*/ 4 w 98"/>
                  <a:gd name="T55" fmla="*/ 89 h 107"/>
                  <a:gd name="T56" fmla="*/ 3 w 98"/>
                  <a:gd name="T57" fmla="*/ 96 h 107"/>
                  <a:gd name="T58" fmla="*/ 3 w 98"/>
                  <a:gd name="T59" fmla="*/ 96 h 107"/>
                  <a:gd name="T60" fmla="*/ 8 w 98"/>
                  <a:gd name="T61" fmla="*/ 9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8" h="107">
                    <a:moveTo>
                      <a:pt x="8" y="92"/>
                    </a:moveTo>
                    <a:cubicBezTo>
                      <a:pt x="11" y="93"/>
                      <a:pt x="15" y="92"/>
                      <a:pt x="15" y="92"/>
                    </a:cubicBezTo>
                    <a:cubicBezTo>
                      <a:pt x="15" y="92"/>
                      <a:pt x="19" y="90"/>
                      <a:pt x="21" y="92"/>
                    </a:cubicBezTo>
                    <a:cubicBezTo>
                      <a:pt x="24" y="93"/>
                      <a:pt x="26" y="95"/>
                      <a:pt x="26" y="95"/>
                    </a:cubicBezTo>
                    <a:cubicBezTo>
                      <a:pt x="29" y="95"/>
                      <a:pt x="29" y="95"/>
                      <a:pt x="29" y="95"/>
                    </a:cubicBezTo>
                    <a:cubicBezTo>
                      <a:pt x="29" y="95"/>
                      <a:pt x="31" y="102"/>
                      <a:pt x="34" y="103"/>
                    </a:cubicBezTo>
                    <a:cubicBezTo>
                      <a:pt x="36" y="103"/>
                      <a:pt x="38" y="105"/>
                      <a:pt x="38" y="107"/>
                    </a:cubicBezTo>
                    <a:cubicBezTo>
                      <a:pt x="41" y="107"/>
                      <a:pt x="42" y="106"/>
                      <a:pt x="42" y="104"/>
                    </a:cubicBezTo>
                    <a:cubicBezTo>
                      <a:pt x="42" y="102"/>
                      <a:pt x="44" y="99"/>
                      <a:pt x="47" y="102"/>
                    </a:cubicBezTo>
                    <a:cubicBezTo>
                      <a:pt x="51" y="105"/>
                      <a:pt x="51" y="103"/>
                      <a:pt x="52" y="101"/>
                    </a:cubicBezTo>
                    <a:cubicBezTo>
                      <a:pt x="52" y="100"/>
                      <a:pt x="55" y="102"/>
                      <a:pt x="57" y="102"/>
                    </a:cubicBezTo>
                    <a:cubicBezTo>
                      <a:pt x="59" y="102"/>
                      <a:pt x="62" y="100"/>
                      <a:pt x="62" y="100"/>
                    </a:cubicBezTo>
                    <a:cubicBezTo>
                      <a:pt x="62" y="100"/>
                      <a:pt x="92" y="101"/>
                      <a:pt x="93" y="100"/>
                    </a:cubicBezTo>
                    <a:cubicBezTo>
                      <a:pt x="95" y="99"/>
                      <a:pt x="94" y="93"/>
                      <a:pt x="94" y="93"/>
                    </a:cubicBezTo>
                    <a:cubicBezTo>
                      <a:pt x="92" y="91"/>
                      <a:pt x="92" y="91"/>
                      <a:pt x="92" y="91"/>
                    </a:cubicBezTo>
                    <a:cubicBezTo>
                      <a:pt x="84" y="20"/>
                      <a:pt x="84" y="20"/>
                      <a:pt x="84" y="20"/>
                    </a:cubicBezTo>
                    <a:cubicBezTo>
                      <a:pt x="98" y="20"/>
                      <a:pt x="98" y="20"/>
                      <a:pt x="98" y="20"/>
                    </a:cubicBezTo>
                    <a:cubicBezTo>
                      <a:pt x="83" y="10"/>
                      <a:pt x="71" y="2"/>
                      <a:pt x="69" y="1"/>
                    </a:cubicBezTo>
                    <a:cubicBezTo>
                      <a:pt x="69" y="1"/>
                      <a:pt x="68" y="0"/>
                      <a:pt x="68" y="0"/>
                    </a:cubicBezTo>
                    <a:cubicBezTo>
                      <a:pt x="68" y="5"/>
                      <a:pt x="68" y="11"/>
                      <a:pt x="68" y="11"/>
                    </a:cubicBezTo>
                    <a:cubicBezTo>
                      <a:pt x="67" y="12"/>
                      <a:pt x="41" y="11"/>
                      <a:pt x="41" y="11"/>
                    </a:cubicBezTo>
                    <a:cubicBezTo>
                      <a:pt x="41" y="11"/>
                      <a:pt x="41" y="31"/>
                      <a:pt x="41" y="33"/>
                    </a:cubicBezTo>
                    <a:cubicBezTo>
                      <a:pt x="41" y="35"/>
                      <a:pt x="32" y="37"/>
                      <a:pt x="32" y="39"/>
                    </a:cubicBezTo>
                    <a:cubicBezTo>
                      <a:pt x="32" y="41"/>
                      <a:pt x="32" y="51"/>
                      <a:pt x="32" y="51"/>
                    </a:cubicBezTo>
                    <a:cubicBezTo>
                      <a:pt x="1" y="51"/>
                      <a:pt x="1" y="51"/>
                      <a:pt x="1" y="51"/>
                    </a:cubicBezTo>
                    <a:cubicBezTo>
                      <a:pt x="0" y="56"/>
                      <a:pt x="3" y="58"/>
                      <a:pt x="5" y="60"/>
                    </a:cubicBezTo>
                    <a:cubicBezTo>
                      <a:pt x="8" y="63"/>
                      <a:pt x="3" y="68"/>
                      <a:pt x="7" y="73"/>
                    </a:cubicBezTo>
                    <a:cubicBezTo>
                      <a:pt x="11" y="78"/>
                      <a:pt x="6" y="86"/>
                      <a:pt x="4" y="89"/>
                    </a:cubicBezTo>
                    <a:cubicBezTo>
                      <a:pt x="3" y="91"/>
                      <a:pt x="3" y="93"/>
                      <a:pt x="3" y="96"/>
                    </a:cubicBezTo>
                    <a:cubicBezTo>
                      <a:pt x="3" y="96"/>
                      <a:pt x="3" y="96"/>
                      <a:pt x="3" y="96"/>
                    </a:cubicBezTo>
                    <a:cubicBezTo>
                      <a:pt x="6" y="95"/>
                      <a:pt x="5" y="92"/>
                      <a:pt x="8" y="9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8" name="Freeform 34">
                <a:extLst>
                  <a:ext uri="{FF2B5EF4-FFF2-40B4-BE49-F238E27FC236}">
                    <a16:creationId xmlns:a16="http://schemas.microsoft.com/office/drawing/2014/main" id="{7CCEC966-C8C6-4469-BA47-662FC47867C4}"/>
                  </a:ext>
                </a:extLst>
              </p:cNvPr>
              <p:cNvSpPr>
                <a:spLocks/>
              </p:cNvSpPr>
              <p:nvPr/>
            </p:nvSpPr>
            <p:spPr bwMode="auto">
              <a:xfrm>
                <a:off x="4692609" y="3611748"/>
                <a:ext cx="311172" cy="288587"/>
              </a:xfrm>
              <a:custGeom>
                <a:avLst/>
                <a:gdLst>
                  <a:gd name="T0" fmla="*/ 128 w 135"/>
                  <a:gd name="T1" fmla="*/ 52 h 125"/>
                  <a:gd name="T2" fmla="*/ 124 w 135"/>
                  <a:gd name="T3" fmla="*/ 43 h 125"/>
                  <a:gd name="T4" fmla="*/ 115 w 135"/>
                  <a:gd name="T5" fmla="*/ 40 h 125"/>
                  <a:gd name="T6" fmla="*/ 109 w 135"/>
                  <a:gd name="T7" fmla="*/ 33 h 125"/>
                  <a:gd name="T8" fmla="*/ 60 w 135"/>
                  <a:gd name="T9" fmla="*/ 0 h 125"/>
                  <a:gd name="T10" fmla="*/ 46 w 135"/>
                  <a:gd name="T11" fmla="*/ 0 h 125"/>
                  <a:gd name="T12" fmla="*/ 54 w 135"/>
                  <a:gd name="T13" fmla="*/ 71 h 125"/>
                  <a:gd name="T14" fmla="*/ 56 w 135"/>
                  <a:gd name="T15" fmla="*/ 73 h 125"/>
                  <a:gd name="T16" fmla="*/ 55 w 135"/>
                  <a:gd name="T17" fmla="*/ 80 h 125"/>
                  <a:gd name="T18" fmla="*/ 24 w 135"/>
                  <a:gd name="T19" fmla="*/ 80 h 125"/>
                  <a:gd name="T20" fmla="*/ 19 w 135"/>
                  <a:gd name="T21" fmla="*/ 82 h 125"/>
                  <a:gd name="T22" fmla="*/ 14 w 135"/>
                  <a:gd name="T23" fmla="*/ 81 h 125"/>
                  <a:gd name="T24" fmla="*/ 9 w 135"/>
                  <a:gd name="T25" fmla="*/ 82 h 125"/>
                  <a:gd name="T26" fmla="*/ 4 w 135"/>
                  <a:gd name="T27" fmla="*/ 84 h 125"/>
                  <a:gd name="T28" fmla="*/ 0 w 135"/>
                  <a:gd name="T29" fmla="*/ 87 h 125"/>
                  <a:gd name="T30" fmla="*/ 1 w 135"/>
                  <a:gd name="T31" fmla="*/ 88 h 125"/>
                  <a:gd name="T32" fmla="*/ 2 w 135"/>
                  <a:gd name="T33" fmla="*/ 91 h 125"/>
                  <a:gd name="T34" fmla="*/ 4 w 135"/>
                  <a:gd name="T35" fmla="*/ 96 h 125"/>
                  <a:gd name="T36" fmla="*/ 8 w 135"/>
                  <a:gd name="T37" fmla="*/ 101 h 125"/>
                  <a:gd name="T38" fmla="*/ 8 w 135"/>
                  <a:gd name="T39" fmla="*/ 107 h 125"/>
                  <a:gd name="T40" fmla="*/ 10 w 135"/>
                  <a:gd name="T41" fmla="*/ 109 h 125"/>
                  <a:gd name="T42" fmla="*/ 15 w 135"/>
                  <a:gd name="T43" fmla="*/ 109 h 125"/>
                  <a:gd name="T44" fmla="*/ 20 w 135"/>
                  <a:gd name="T45" fmla="*/ 109 h 125"/>
                  <a:gd name="T46" fmla="*/ 26 w 135"/>
                  <a:gd name="T47" fmla="*/ 105 h 125"/>
                  <a:gd name="T48" fmla="*/ 29 w 135"/>
                  <a:gd name="T49" fmla="*/ 111 h 125"/>
                  <a:gd name="T50" fmla="*/ 32 w 135"/>
                  <a:gd name="T51" fmla="*/ 115 h 125"/>
                  <a:gd name="T52" fmla="*/ 32 w 135"/>
                  <a:gd name="T53" fmla="*/ 118 h 125"/>
                  <a:gd name="T54" fmla="*/ 34 w 135"/>
                  <a:gd name="T55" fmla="*/ 122 h 125"/>
                  <a:gd name="T56" fmla="*/ 38 w 135"/>
                  <a:gd name="T57" fmla="*/ 123 h 125"/>
                  <a:gd name="T58" fmla="*/ 42 w 135"/>
                  <a:gd name="T59" fmla="*/ 124 h 125"/>
                  <a:gd name="T60" fmla="*/ 46 w 135"/>
                  <a:gd name="T61" fmla="*/ 122 h 125"/>
                  <a:gd name="T62" fmla="*/ 50 w 135"/>
                  <a:gd name="T63" fmla="*/ 121 h 125"/>
                  <a:gd name="T64" fmla="*/ 53 w 135"/>
                  <a:gd name="T65" fmla="*/ 122 h 125"/>
                  <a:gd name="T66" fmla="*/ 55 w 135"/>
                  <a:gd name="T67" fmla="*/ 122 h 125"/>
                  <a:gd name="T68" fmla="*/ 58 w 135"/>
                  <a:gd name="T69" fmla="*/ 116 h 125"/>
                  <a:gd name="T70" fmla="*/ 57 w 135"/>
                  <a:gd name="T71" fmla="*/ 110 h 125"/>
                  <a:gd name="T72" fmla="*/ 63 w 135"/>
                  <a:gd name="T73" fmla="*/ 108 h 125"/>
                  <a:gd name="T74" fmla="*/ 66 w 135"/>
                  <a:gd name="T75" fmla="*/ 103 h 125"/>
                  <a:gd name="T76" fmla="*/ 69 w 135"/>
                  <a:gd name="T77" fmla="*/ 97 h 125"/>
                  <a:gd name="T78" fmla="*/ 74 w 135"/>
                  <a:gd name="T79" fmla="*/ 97 h 125"/>
                  <a:gd name="T80" fmla="*/ 77 w 135"/>
                  <a:gd name="T81" fmla="*/ 93 h 125"/>
                  <a:gd name="T82" fmla="*/ 81 w 135"/>
                  <a:gd name="T83" fmla="*/ 91 h 125"/>
                  <a:gd name="T84" fmla="*/ 84 w 135"/>
                  <a:gd name="T85" fmla="*/ 89 h 125"/>
                  <a:gd name="T86" fmla="*/ 91 w 135"/>
                  <a:gd name="T87" fmla="*/ 87 h 125"/>
                  <a:gd name="T88" fmla="*/ 97 w 135"/>
                  <a:gd name="T89" fmla="*/ 84 h 125"/>
                  <a:gd name="T90" fmla="*/ 107 w 135"/>
                  <a:gd name="T91" fmla="*/ 84 h 125"/>
                  <a:gd name="T92" fmla="*/ 114 w 135"/>
                  <a:gd name="T93" fmla="*/ 82 h 125"/>
                  <a:gd name="T94" fmla="*/ 126 w 135"/>
                  <a:gd name="T95" fmla="*/ 81 h 125"/>
                  <a:gd name="T96" fmla="*/ 131 w 135"/>
                  <a:gd name="T97" fmla="*/ 78 h 125"/>
                  <a:gd name="T98" fmla="*/ 134 w 135"/>
                  <a:gd name="T99" fmla="*/ 72 h 125"/>
                  <a:gd name="T100" fmla="*/ 134 w 135"/>
                  <a:gd name="T101" fmla="*/ 50 h 125"/>
                  <a:gd name="T102" fmla="*/ 128 w 135"/>
                  <a:gd name="T103" fmla="*/ 5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5" h="125">
                    <a:moveTo>
                      <a:pt x="128" y="52"/>
                    </a:moveTo>
                    <a:cubicBezTo>
                      <a:pt x="128" y="52"/>
                      <a:pt x="128" y="46"/>
                      <a:pt x="124" y="43"/>
                    </a:cubicBezTo>
                    <a:cubicBezTo>
                      <a:pt x="120" y="41"/>
                      <a:pt x="115" y="40"/>
                      <a:pt x="115" y="40"/>
                    </a:cubicBezTo>
                    <a:cubicBezTo>
                      <a:pt x="115" y="40"/>
                      <a:pt x="112" y="35"/>
                      <a:pt x="109" y="33"/>
                    </a:cubicBezTo>
                    <a:cubicBezTo>
                      <a:pt x="108" y="32"/>
                      <a:pt x="82" y="14"/>
                      <a:pt x="60" y="0"/>
                    </a:cubicBezTo>
                    <a:cubicBezTo>
                      <a:pt x="46" y="0"/>
                      <a:pt x="46" y="0"/>
                      <a:pt x="46" y="0"/>
                    </a:cubicBezTo>
                    <a:cubicBezTo>
                      <a:pt x="54" y="71"/>
                      <a:pt x="54" y="71"/>
                      <a:pt x="54" y="71"/>
                    </a:cubicBezTo>
                    <a:cubicBezTo>
                      <a:pt x="56" y="73"/>
                      <a:pt x="56" y="73"/>
                      <a:pt x="56" y="73"/>
                    </a:cubicBezTo>
                    <a:cubicBezTo>
                      <a:pt x="56" y="73"/>
                      <a:pt x="57" y="79"/>
                      <a:pt x="55" y="80"/>
                    </a:cubicBezTo>
                    <a:cubicBezTo>
                      <a:pt x="54" y="81"/>
                      <a:pt x="24" y="80"/>
                      <a:pt x="24" y="80"/>
                    </a:cubicBezTo>
                    <a:cubicBezTo>
                      <a:pt x="24" y="80"/>
                      <a:pt x="21" y="82"/>
                      <a:pt x="19" y="82"/>
                    </a:cubicBezTo>
                    <a:cubicBezTo>
                      <a:pt x="17" y="82"/>
                      <a:pt x="14" y="80"/>
                      <a:pt x="14" y="81"/>
                    </a:cubicBezTo>
                    <a:cubicBezTo>
                      <a:pt x="13" y="83"/>
                      <a:pt x="13" y="85"/>
                      <a:pt x="9" y="82"/>
                    </a:cubicBezTo>
                    <a:cubicBezTo>
                      <a:pt x="6" y="79"/>
                      <a:pt x="4" y="82"/>
                      <a:pt x="4" y="84"/>
                    </a:cubicBezTo>
                    <a:cubicBezTo>
                      <a:pt x="4" y="86"/>
                      <a:pt x="3" y="87"/>
                      <a:pt x="0" y="87"/>
                    </a:cubicBezTo>
                    <a:cubicBezTo>
                      <a:pt x="1" y="88"/>
                      <a:pt x="1" y="88"/>
                      <a:pt x="1" y="88"/>
                    </a:cubicBezTo>
                    <a:cubicBezTo>
                      <a:pt x="2" y="91"/>
                      <a:pt x="2" y="91"/>
                      <a:pt x="2" y="91"/>
                    </a:cubicBezTo>
                    <a:cubicBezTo>
                      <a:pt x="2" y="91"/>
                      <a:pt x="2" y="94"/>
                      <a:pt x="4" y="96"/>
                    </a:cubicBezTo>
                    <a:cubicBezTo>
                      <a:pt x="5" y="97"/>
                      <a:pt x="8" y="100"/>
                      <a:pt x="8" y="101"/>
                    </a:cubicBezTo>
                    <a:cubicBezTo>
                      <a:pt x="8" y="102"/>
                      <a:pt x="8" y="107"/>
                      <a:pt x="8" y="107"/>
                    </a:cubicBezTo>
                    <a:cubicBezTo>
                      <a:pt x="8" y="107"/>
                      <a:pt x="9" y="111"/>
                      <a:pt x="10" y="109"/>
                    </a:cubicBezTo>
                    <a:cubicBezTo>
                      <a:pt x="12" y="108"/>
                      <a:pt x="14" y="111"/>
                      <a:pt x="15" y="109"/>
                    </a:cubicBezTo>
                    <a:cubicBezTo>
                      <a:pt x="16" y="106"/>
                      <a:pt x="19" y="109"/>
                      <a:pt x="20" y="109"/>
                    </a:cubicBezTo>
                    <a:cubicBezTo>
                      <a:pt x="22" y="109"/>
                      <a:pt x="25" y="105"/>
                      <a:pt x="26" y="105"/>
                    </a:cubicBezTo>
                    <a:cubicBezTo>
                      <a:pt x="27" y="105"/>
                      <a:pt x="29" y="109"/>
                      <a:pt x="29" y="111"/>
                    </a:cubicBezTo>
                    <a:cubicBezTo>
                      <a:pt x="29" y="113"/>
                      <a:pt x="33" y="114"/>
                      <a:pt x="32" y="115"/>
                    </a:cubicBezTo>
                    <a:cubicBezTo>
                      <a:pt x="30" y="115"/>
                      <a:pt x="30" y="118"/>
                      <a:pt x="32" y="118"/>
                    </a:cubicBezTo>
                    <a:cubicBezTo>
                      <a:pt x="34" y="118"/>
                      <a:pt x="33" y="121"/>
                      <a:pt x="34" y="122"/>
                    </a:cubicBezTo>
                    <a:cubicBezTo>
                      <a:pt x="35" y="124"/>
                      <a:pt x="37" y="125"/>
                      <a:pt x="38" y="123"/>
                    </a:cubicBezTo>
                    <a:cubicBezTo>
                      <a:pt x="39" y="121"/>
                      <a:pt x="41" y="123"/>
                      <a:pt x="42" y="124"/>
                    </a:cubicBezTo>
                    <a:cubicBezTo>
                      <a:pt x="43" y="125"/>
                      <a:pt x="46" y="124"/>
                      <a:pt x="46" y="122"/>
                    </a:cubicBezTo>
                    <a:cubicBezTo>
                      <a:pt x="47" y="120"/>
                      <a:pt x="50" y="119"/>
                      <a:pt x="50" y="121"/>
                    </a:cubicBezTo>
                    <a:cubicBezTo>
                      <a:pt x="50" y="123"/>
                      <a:pt x="51" y="124"/>
                      <a:pt x="53" y="122"/>
                    </a:cubicBezTo>
                    <a:cubicBezTo>
                      <a:pt x="54" y="122"/>
                      <a:pt x="55" y="122"/>
                      <a:pt x="55" y="122"/>
                    </a:cubicBezTo>
                    <a:cubicBezTo>
                      <a:pt x="56" y="119"/>
                      <a:pt x="57" y="117"/>
                      <a:pt x="58" y="116"/>
                    </a:cubicBezTo>
                    <a:cubicBezTo>
                      <a:pt x="58" y="114"/>
                      <a:pt x="56" y="111"/>
                      <a:pt x="57" y="110"/>
                    </a:cubicBezTo>
                    <a:cubicBezTo>
                      <a:pt x="58" y="110"/>
                      <a:pt x="62" y="111"/>
                      <a:pt x="63" y="108"/>
                    </a:cubicBezTo>
                    <a:cubicBezTo>
                      <a:pt x="65" y="104"/>
                      <a:pt x="66" y="103"/>
                      <a:pt x="66" y="103"/>
                    </a:cubicBezTo>
                    <a:cubicBezTo>
                      <a:pt x="66" y="103"/>
                      <a:pt x="67" y="95"/>
                      <a:pt x="69" y="97"/>
                    </a:cubicBezTo>
                    <a:cubicBezTo>
                      <a:pt x="71" y="98"/>
                      <a:pt x="73" y="100"/>
                      <a:pt x="74" y="97"/>
                    </a:cubicBezTo>
                    <a:cubicBezTo>
                      <a:pt x="74" y="94"/>
                      <a:pt x="77" y="96"/>
                      <a:pt x="77" y="93"/>
                    </a:cubicBezTo>
                    <a:cubicBezTo>
                      <a:pt x="78" y="90"/>
                      <a:pt x="79" y="91"/>
                      <a:pt x="81" y="91"/>
                    </a:cubicBezTo>
                    <a:cubicBezTo>
                      <a:pt x="83" y="92"/>
                      <a:pt x="84" y="91"/>
                      <a:pt x="84" y="89"/>
                    </a:cubicBezTo>
                    <a:cubicBezTo>
                      <a:pt x="84" y="88"/>
                      <a:pt x="88" y="89"/>
                      <a:pt x="91" y="87"/>
                    </a:cubicBezTo>
                    <a:cubicBezTo>
                      <a:pt x="94" y="84"/>
                      <a:pt x="96" y="83"/>
                      <a:pt x="97" y="84"/>
                    </a:cubicBezTo>
                    <a:cubicBezTo>
                      <a:pt x="98" y="85"/>
                      <a:pt x="106" y="85"/>
                      <a:pt x="107" y="84"/>
                    </a:cubicBezTo>
                    <a:cubicBezTo>
                      <a:pt x="108" y="84"/>
                      <a:pt x="111" y="82"/>
                      <a:pt x="114" y="82"/>
                    </a:cubicBezTo>
                    <a:cubicBezTo>
                      <a:pt x="117" y="83"/>
                      <a:pt x="123" y="81"/>
                      <a:pt x="126" y="81"/>
                    </a:cubicBezTo>
                    <a:cubicBezTo>
                      <a:pt x="129" y="81"/>
                      <a:pt x="130" y="79"/>
                      <a:pt x="131" y="78"/>
                    </a:cubicBezTo>
                    <a:cubicBezTo>
                      <a:pt x="132" y="77"/>
                      <a:pt x="133" y="72"/>
                      <a:pt x="134" y="72"/>
                    </a:cubicBezTo>
                    <a:cubicBezTo>
                      <a:pt x="135" y="71"/>
                      <a:pt x="134" y="56"/>
                      <a:pt x="134" y="50"/>
                    </a:cubicBezTo>
                    <a:cubicBezTo>
                      <a:pt x="132" y="51"/>
                      <a:pt x="128" y="52"/>
                      <a:pt x="128" y="5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9" name="Freeform 35">
                <a:extLst>
                  <a:ext uri="{FF2B5EF4-FFF2-40B4-BE49-F238E27FC236}">
                    <a16:creationId xmlns:a16="http://schemas.microsoft.com/office/drawing/2014/main" id="{4779085A-F5F9-4EF5-87A3-DDB98712ADC6}"/>
                  </a:ext>
                </a:extLst>
              </p:cNvPr>
              <p:cNvSpPr>
                <a:spLocks/>
              </p:cNvSpPr>
              <p:nvPr/>
            </p:nvSpPr>
            <p:spPr bwMode="auto">
              <a:xfrm>
                <a:off x="4819336" y="3802466"/>
                <a:ext cx="154331" cy="109161"/>
              </a:xfrm>
              <a:custGeom>
                <a:avLst/>
                <a:gdLst>
                  <a:gd name="T0" fmla="*/ 66 w 67"/>
                  <a:gd name="T1" fmla="*/ 26 h 47"/>
                  <a:gd name="T2" fmla="*/ 63 w 67"/>
                  <a:gd name="T3" fmla="*/ 25 h 47"/>
                  <a:gd name="T4" fmla="*/ 62 w 67"/>
                  <a:gd name="T5" fmla="*/ 20 h 47"/>
                  <a:gd name="T6" fmla="*/ 58 w 67"/>
                  <a:gd name="T7" fmla="*/ 21 h 47"/>
                  <a:gd name="T8" fmla="*/ 55 w 67"/>
                  <a:gd name="T9" fmla="*/ 18 h 47"/>
                  <a:gd name="T10" fmla="*/ 54 w 67"/>
                  <a:gd name="T11" fmla="*/ 15 h 47"/>
                  <a:gd name="T12" fmla="*/ 50 w 67"/>
                  <a:gd name="T13" fmla="*/ 11 h 47"/>
                  <a:gd name="T14" fmla="*/ 47 w 67"/>
                  <a:gd name="T15" fmla="*/ 6 h 47"/>
                  <a:gd name="T16" fmla="*/ 47 w 67"/>
                  <a:gd name="T17" fmla="*/ 2 h 47"/>
                  <a:gd name="T18" fmla="*/ 42 w 67"/>
                  <a:gd name="T19" fmla="*/ 1 h 47"/>
                  <a:gd name="T20" fmla="*/ 36 w 67"/>
                  <a:gd name="T21" fmla="*/ 4 h 47"/>
                  <a:gd name="T22" fmla="*/ 29 w 67"/>
                  <a:gd name="T23" fmla="*/ 6 h 47"/>
                  <a:gd name="T24" fmla="*/ 26 w 67"/>
                  <a:gd name="T25" fmla="*/ 8 h 47"/>
                  <a:gd name="T26" fmla="*/ 22 w 67"/>
                  <a:gd name="T27" fmla="*/ 10 h 47"/>
                  <a:gd name="T28" fmla="*/ 19 w 67"/>
                  <a:gd name="T29" fmla="*/ 14 h 47"/>
                  <a:gd name="T30" fmla="*/ 14 w 67"/>
                  <a:gd name="T31" fmla="*/ 14 h 47"/>
                  <a:gd name="T32" fmla="*/ 11 w 67"/>
                  <a:gd name="T33" fmla="*/ 20 h 47"/>
                  <a:gd name="T34" fmla="*/ 8 w 67"/>
                  <a:gd name="T35" fmla="*/ 25 h 47"/>
                  <a:gd name="T36" fmla="*/ 2 w 67"/>
                  <a:gd name="T37" fmla="*/ 27 h 47"/>
                  <a:gd name="T38" fmla="*/ 3 w 67"/>
                  <a:gd name="T39" fmla="*/ 33 h 47"/>
                  <a:gd name="T40" fmla="*/ 0 w 67"/>
                  <a:gd name="T41" fmla="*/ 39 h 47"/>
                  <a:gd name="T42" fmla="*/ 4 w 67"/>
                  <a:gd name="T43" fmla="*/ 41 h 47"/>
                  <a:gd name="T44" fmla="*/ 11 w 67"/>
                  <a:gd name="T45" fmla="*/ 45 h 47"/>
                  <a:gd name="T46" fmla="*/ 21 w 67"/>
                  <a:gd name="T47" fmla="*/ 44 h 47"/>
                  <a:gd name="T48" fmla="*/ 23 w 67"/>
                  <a:gd name="T49" fmla="*/ 43 h 47"/>
                  <a:gd name="T50" fmla="*/ 22 w 67"/>
                  <a:gd name="T51" fmla="*/ 35 h 47"/>
                  <a:gd name="T52" fmla="*/ 42 w 67"/>
                  <a:gd name="T53" fmla="*/ 35 h 47"/>
                  <a:gd name="T54" fmla="*/ 45 w 67"/>
                  <a:gd name="T55" fmla="*/ 33 h 47"/>
                  <a:gd name="T56" fmla="*/ 53 w 67"/>
                  <a:gd name="T57" fmla="*/ 34 h 47"/>
                  <a:gd name="T58" fmla="*/ 57 w 67"/>
                  <a:gd name="T59" fmla="*/ 31 h 47"/>
                  <a:gd name="T60" fmla="*/ 64 w 67"/>
                  <a:gd name="T61" fmla="*/ 30 h 47"/>
                  <a:gd name="T62" fmla="*/ 66 w 67"/>
                  <a:gd name="T63" fmla="*/ 26 h 47"/>
                  <a:gd name="T64" fmla="*/ 66 w 67"/>
                  <a:gd name="T65" fmla="*/ 2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7" h="47">
                    <a:moveTo>
                      <a:pt x="66" y="26"/>
                    </a:moveTo>
                    <a:cubicBezTo>
                      <a:pt x="65" y="25"/>
                      <a:pt x="63" y="25"/>
                      <a:pt x="63" y="25"/>
                    </a:cubicBezTo>
                    <a:cubicBezTo>
                      <a:pt x="62" y="25"/>
                      <a:pt x="63" y="21"/>
                      <a:pt x="62" y="20"/>
                    </a:cubicBezTo>
                    <a:cubicBezTo>
                      <a:pt x="62" y="20"/>
                      <a:pt x="60" y="22"/>
                      <a:pt x="58" y="21"/>
                    </a:cubicBezTo>
                    <a:cubicBezTo>
                      <a:pt x="57" y="20"/>
                      <a:pt x="56" y="18"/>
                      <a:pt x="55" y="18"/>
                    </a:cubicBezTo>
                    <a:cubicBezTo>
                      <a:pt x="54" y="18"/>
                      <a:pt x="54" y="17"/>
                      <a:pt x="54" y="15"/>
                    </a:cubicBezTo>
                    <a:cubicBezTo>
                      <a:pt x="54" y="13"/>
                      <a:pt x="51" y="12"/>
                      <a:pt x="50" y="11"/>
                    </a:cubicBezTo>
                    <a:cubicBezTo>
                      <a:pt x="48" y="10"/>
                      <a:pt x="48" y="7"/>
                      <a:pt x="47" y="6"/>
                    </a:cubicBezTo>
                    <a:cubicBezTo>
                      <a:pt x="47" y="6"/>
                      <a:pt x="47" y="4"/>
                      <a:pt x="47" y="2"/>
                    </a:cubicBezTo>
                    <a:cubicBezTo>
                      <a:pt x="45" y="2"/>
                      <a:pt x="43" y="2"/>
                      <a:pt x="42" y="1"/>
                    </a:cubicBezTo>
                    <a:cubicBezTo>
                      <a:pt x="41" y="0"/>
                      <a:pt x="39" y="1"/>
                      <a:pt x="36" y="4"/>
                    </a:cubicBezTo>
                    <a:cubicBezTo>
                      <a:pt x="33" y="6"/>
                      <a:pt x="29" y="5"/>
                      <a:pt x="29" y="6"/>
                    </a:cubicBezTo>
                    <a:cubicBezTo>
                      <a:pt x="29" y="8"/>
                      <a:pt x="28" y="9"/>
                      <a:pt x="26" y="8"/>
                    </a:cubicBezTo>
                    <a:cubicBezTo>
                      <a:pt x="24" y="8"/>
                      <a:pt x="23" y="7"/>
                      <a:pt x="22" y="10"/>
                    </a:cubicBezTo>
                    <a:cubicBezTo>
                      <a:pt x="22" y="13"/>
                      <a:pt x="19" y="11"/>
                      <a:pt x="19" y="14"/>
                    </a:cubicBezTo>
                    <a:cubicBezTo>
                      <a:pt x="18" y="17"/>
                      <a:pt x="16" y="15"/>
                      <a:pt x="14" y="14"/>
                    </a:cubicBezTo>
                    <a:cubicBezTo>
                      <a:pt x="12" y="12"/>
                      <a:pt x="11" y="20"/>
                      <a:pt x="11" y="20"/>
                    </a:cubicBezTo>
                    <a:cubicBezTo>
                      <a:pt x="11" y="20"/>
                      <a:pt x="10" y="21"/>
                      <a:pt x="8" y="25"/>
                    </a:cubicBezTo>
                    <a:cubicBezTo>
                      <a:pt x="7" y="28"/>
                      <a:pt x="3" y="27"/>
                      <a:pt x="2" y="27"/>
                    </a:cubicBezTo>
                    <a:cubicBezTo>
                      <a:pt x="1" y="28"/>
                      <a:pt x="3" y="31"/>
                      <a:pt x="3" y="33"/>
                    </a:cubicBezTo>
                    <a:cubicBezTo>
                      <a:pt x="2" y="34"/>
                      <a:pt x="1" y="36"/>
                      <a:pt x="0" y="39"/>
                    </a:cubicBezTo>
                    <a:cubicBezTo>
                      <a:pt x="2" y="39"/>
                      <a:pt x="4" y="41"/>
                      <a:pt x="4" y="41"/>
                    </a:cubicBezTo>
                    <a:cubicBezTo>
                      <a:pt x="5" y="43"/>
                      <a:pt x="9" y="47"/>
                      <a:pt x="11" y="45"/>
                    </a:cubicBezTo>
                    <a:cubicBezTo>
                      <a:pt x="13" y="42"/>
                      <a:pt x="19" y="42"/>
                      <a:pt x="21" y="44"/>
                    </a:cubicBezTo>
                    <a:cubicBezTo>
                      <a:pt x="22" y="45"/>
                      <a:pt x="23" y="44"/>
                      <a:pt x="23" y="43"/>
                    </a:cubicBezTo>
                    <a:cubicBezTo>
                      <a:pt x="24" y="41"/>
                      <a:pt x="21" y="36"/>
                      <a:pt x="22" y="35"/>
                    </a:cubicBezTo>
                    <a:cubicBezTo>
                      <a:pt x="23" y="33"/>
                      <a:pt x="42" y="34"/>
                      <a:pt x="42" y="35"/>
                    </a:cubicBezTo>
                    <a:cubicBezTo>
                      <a:pt x="43" y="36"/>
                      <a:pt x="43" y="33"/>
                      <a:pt x="45" y="33"/>
                    </a:cubicBezTo>
                    <a:cubicBezTo>
                      <a:pt x="48" y="33"/>
                      <a:pt x="51" y="35"/>
                      <a:pt x="53" y="34"/>
                    </a:cubicBezTo>
                    <a:cubicBezTo>
                      <a:pt x="54" y="34"/>
                      <a:pt x="56" y="31"/>
                      <a:pt x="57" y="31"/>
                    </a:cubicBezTo>
                    <a:cubicBezTo>
                      <a:pt x="59" y="31"/>
                      <a:pt x="63" y="31"/>
                      <a:pt x="64" y="30"/>
                    </a:cubicBezTo>
                    <a:cubicBezTo>
                      <a:pt x="65" y="28"/>
                      <a:pt x="67" y="28"/>
                      <a:pt x="66" y="26"/>
                    </a:cubicBezTo>
                    <a:cubicBezTo>
                      <a:pt x="66" y="26"/>
                      <a:pt x="66" y="26"/>
                      <a:pt x="66" y="2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0" name="Freeform 36">
                <a:extLst>
                  <a:ext uri="{FF2B5EF4-FFF2-40B4-BE49-F238E27FC236}">
                    <a16:creationId xmlns:a16="http://schemas.microsoft.com/office/drawing/2014/main" id="{828F52D2-F599-4452-8D0F-1352385E92AA}"/>
                  </a:ext>
                </a:extLst>
              </p:cNvPr>
              <p:cNvSpPr>
                <a:spLocks/>
              </p:cNvSpPr>
              <p:nvPr/>
            </p:nvSpPr>
            <p:spPr bwMode="auto">
              <a:xfrm>
                <a:off x="4927243" y="3641861"/>
                <a:ext cx="288587" cy="223341"/>
              </a:xfrm>
              <a:custGeom>
                <a:avLst/>
                <a:gdLst>
                  <a:gd name="T0" fmla="*/ 119 w 125"/>
                  <a:gd name="T1" fmla="*/ 14 h 97"/>
                  <a:gd name="T2" fmla="*/ 118 w 125"/>
                  <a:gd name="T3" fmla="*/ 4 h 97"/>
                  <a:gd name="T4" fmla="*/ 112 w 125"/>
                  <a:gd name="T5" fmla="*/ 7 h 97"/>
                  <a:gd name="T6" fmla="*/ 107 w 125"/>
                  <a:gd name="T7" fmla="*/ 2 h 97"/>
                  <a:gd name="T8" fmla="*/ 95 w 125"/>
                  <a:gd name="T9" fmla="*/ 0 h 97"/>
                  <a:gd name="T10" fmla="*/ 61 w 125"/>
                  <a:gd name="T11" fmla="*/ 21 h 97"/>
                  <a:gd name="T12" fmla="*/ 46 w 125"/>
                  <a:gd name="T13" fmla="*/ 33 h 97"/>
                  <a:gd name="T14" fmla="*/ 33 w 125"/>
                  <a:gd name="T15" fmla="*/ 37 h 97"/>
                  <a:gd name="T16" fmla="*/ 32 w 125"/>
                  <a:gd name="T17" fmla="*/ 37 h 97"/>
                  <a:gd name="T18" fmla="*/ 32 w 125"/>
                  <a:gd name="T19" fmla="*/ 59 h 97"/>
                  <a:gd name="T20" fmla="*/ 29 w 125"/>
                  <a:gd name="T21" fmla="*/ 65 h 97"/>
                  <a:gd name="T22" fmla="*/ 24 w 125"/>
                  <a:gd name="T23" fmla="*/ 68 h 97"/>
                  <a:gd name="T24" fmla="*/ 12 w 125"/>
                  <a:gd name="T25" fmla="*/ 69 h 97"/>
                  <a:gd name="T26" fmla="*/ 5 w 125"/>
                  <a:gd name="T27" fmla="*/ 71 h 97"/>
                  <a:gd name="T28" fmla="*/ 0 w 125"/>
                  <a:gd name="T29" fmla="*/ 72 h 97"/>
                  <a:gd name="T30" fmla="*/ 0 w 125"/>
                  <a:gd name="T31" fmla="*/ 76 h 97"/>
                  <a:gd name="T32" fmla="*/ 3 w 125"/>
                  <a:gd name="T33" fmla="*/ 81 h 97"/>
                  <a:gd name="T34" fmla="*/ 7 w 125"/>
                  <a:gd name="T35" fmla="*/ 85 h 97"/>
                  <a:gd name="T36" fmla="*/ 8 w 125"/>
                  <a:gd name="T37" fmla="*/ 88 h 97"/>
                  <a:gd name="T38" fmla="*/ 11 w 125"/>
                  <a:gd name="T39" fmla="*/ 91 h 97"/>
                  <a:gd name="T40" fmla="*/ 15 w 125"/>
                  <a:gd name="T41" fmla="*/ 90 h 97"/>
                  <a:gd name="T42" fmla="*/ 16 w 125"/>
                  <a:gd name="T43" fmla="*/ 95 h 97"/>
                  <a:gd name="T44" fmla="*/ 19 w 125"/>
                  <a:gd name="T45" fmla="*/ 96 h 97"/>
                  <a:gd name="T46" fmla="*/ 22 w 125"/>
                  <a:gd name="T47" fmla="*/ 93 h 97"/>
                  <a:gd name="T48" fmla="*/ 25 w 125"/>
                  <a:gd name="T49" fmla="*/ 96 h 97"/>
                  <a:gd name="T50" fmla="*/ 28 w 125"/>
                  <a:gd name="T51" fmla="*/ 95 h 97"/>
                  <a:gd name="T52" fmla="*/ 31 w 125"/>
                  <a:gd name="T53" fmla="*/ 89 h 97"/>
                  <a:gd name="T54" fmla="*/ 33 w 125"/>
                  <a:gd name="T55" fmla="*/ 83 h 97"/>
                  <a:gd name="T56" fmla="*/ 41 w 125"/>
                  <a:gd name="T57" fmla="*/ 83 h 97"/>
                  <a:gd name="T58" fmla="*/ 45 w 125"/>
                  <a:gd name="T59" fmla="*/ 81 h 97"/>
                  <a:gd name="T60" fmla="*/ 52 w 125"/>
                  <a:gd name="T61" fmla="*/ 83 h 97"/>
                  <a:gd name="T62" fmla="*/ 56 w 125"/>
                  <a:gd name="T63" fmla="*/ 87 h 97"/>
                  <a:gd name="T64" fmla="*/ 63 w 125"/>
                  <a:gd name="T65" fmla="*/ 86 h 97"/>
                  <a:gd name="T66" fmla="*/ 69 w 125"/>
                  <a:gd name="T67" fmla="*/ 89 h 97"/>
                  <a:gd name="T68" fmla="*/ 77 w 125"/>
                  <a:gd name="T69" fmla="*/ 89 h 97"/>
                  <a:gd name="T70" fmla="*/ 83 w 125"/>
                  <a:gd name="T71" fmla="*/ 85 h 97"/>
                  <a:gd name="T72" fmla="*/ 93 w 125"/>
                  <a:gd name="T73" fmla="*/ 85 h 97"/>
                  <a:gd name="T74" fmla="*/ 100 w 125"/>
                  <a:gd name="T75" fmla="*/ 87 h 97"/>
                  <a:gd name="T76" fmla="*/ 106 w 125"/>
                  <a:gd name="T77" fmla="*/ 82 h 97"/>
                  <a:gd name="T78" fmla="*/ 107 w 125"/>
                  <a:gd name="T79" fmla="*/ 82 h 97"/>
                  <a:gd name="T80" fmla="*/ 107 w 125"/>
                  <a:gd name="T81" fmla="*/ 79 h 97"/>
                  <a:gd name="T82" fmla="*/ 108 w 125"/>
                  <a:gd name="T83" fmla="*/ 72 h 97"/>
                  <a:gd name="T84" fmla="*/ 121 w 125"/>
                  <a:gd name="T85" fmla="*/ 56 h 97"/>
                  <a:gd name="T86" fmla="*/ 122 w 125"/>
                  <a:gd name="T87" fmla="*/ 36 h 97"/>
                  <a:gd name="T88" fmla="*/ 124 w 125"/>
                  <a:gd name="T89" fmla="*/ 27 h 97"/>
                  <a:gd name="T90" fmla="*/ 122 w 125"/>
                  <a:gd name="T91" fmla="*/ 21 h 97"/>
                  <a:gd name="T92" fmla="*/ 119 w 125"/>
                  <a:gd name="T93" fmla="*/ 1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5" h="97">
                    <a:moveTo>
                      <a:pt x="119" y="14"/>
                    </a:moveTo>
                    <a:cubicBezTo>
                      <a:pt x="119" y="13"/>
                      <a:pt x="119" y="8"/>
                      <a:pt x="118" y="4"/>
                    </a:cubicBezTo>
                    <a:cubicBezTo>
                      <a:pt x="112" y="7"/>
                      <a:pt x="112" y="7"/>
                      <a:pt x="112" y="7"/>
                    </a:cubicBezTo>
                    <a:cubicBezTo>
                      <a:pt x="112" y="7"/>
                      <a:pt x="110" y="4"/>
                      <a:pt x="107" y="2"/>
                    </a:cubicBezTo>
                    <a:cubicBezTo>
                      <a:pt x="104" y="0"/>
                      <a:pt x="95" y="0"/>
                      <a:pt x="95" y="0"/>
                    </a:cubicBezTo>
                    <a:cubicBezTo>
                      <a:pt x="61" y="21"/>
                      <a:pt x="61" y="21"/>
                      <a:pt x="61" y="21"/>
                    </a:cubicBezTo>
                    <a:cubicBezTo>
                      <a:pt x="46" y="33"/>
                      <a:pt x="46" y="33"/>
                      <a:pt x="46" y="33"/>
                    </a:cubicBezTo>
                    <a:cubicBezTo>
                      <a:pt x="46" y="33"/>
                      <a:pt x="36" y="36"/>
                      <a:pt x="33" y="37"/>
                    </a:cubicBezTo>
                    <a:cubicBezTo>
                      <a:pt x="33" y="37"/>
                      <a:pt x="33" y="37"/>
                      <a:pt x="32" y="37"/>
                    </a:cubicBezTo>
                    <a:cubicBezTo>
                      <a:pt x="32" y="43"/>
                      <a:pt x="33" y="58"/>
                      <a:pt x="32" y="59"/>
                    </a:cubicBezTo>
                    <a:cubicBezTo>
                      <a:pt x="31" y="59"/>
                      <a:pt x="30" y="64"/>
                      <a:pt x="29" y="65"/>
                    </a:cubicBezTo>
                    <a:cubicBezTo>
                      <a:pt x="28" y="66"/>
                      <a:pt x="27" y="68"/>
                      <a:pt x="24" y="68"/>
                    </a:cubicBezTo>
                    <a:cubicBezTo>
                      <a:pt x="21" y="68"/>
                      <a:pt x="15" y="70"/>
                      <a:pt x="12" y="69"/>
                    </a:cubicBezTo>
                    <a:cubicBezTo>
                      <a:pt x="9" y="69"/>
                      <a:pt x="6" y="71"/>
                      <a:pt x="5" y="71"/>
                    </a:cubicBezTo>
                    <a:cubicBezTo>
                      <a:pt x="5" y="72"/>
                      <a:pt x="2" y="72"/>
                      <a:pt x="0" y="72"/>
                    </a:cubicBezTo>
                    <a:cubicBezTo>
                      <a:pt x="0" y="74"/>
                      <a:pt x="0" y="76"/>
                      <a:pt x="0" y="76"/>
                    </a:cubicBezTo>
                    <a:cubicBezTo>
                      <a:pt x="1" y="77"/>
                      <a:pt x="1" y="80"/>
                      <a:pt x="3" y="81"/>
                    </a:cubicBezTo>
                    <a:cubicBezTo>
                      <a:pt x="4" y="82"/>
                      <a:pt x="7" y="83"/>
                      <a:pt x="7" y="85"/>
                    </a:cubicBezTo>
                    <a:cubicBezTo>
                      <a:pt x="7" y="87"/>
                      <a:pt x="7" y="88"/>
                      <a:pt x="8" y="88"/>
                    </a:cubicBezTo>
                    <a:cubicBezTo>
                      <a:pt x="9" y="88"/>
                      <a:pt x="10" y="90"/>
                      <a:pt x="11" y="91"/>
                    </a:cubicBezTo>
                    <a:cubicBezTo>
                      <a:pt x="13" y="92"/>
                      <a:pt x="15" y="90"/>
                      <a:pt x="15" y="90"/>
                    </a:cubicBezTo>
                    <a:cubicBezTo>
                      <a:pt x="16" y="91"/>
                      <a:pt x="15" y="95"/>
                      <a:pt x="16" y="95"/>
                    </a:cubicBezTo>
                    <a:cubicBezTo>
                      <a:pt x="16" y="95"/>
                      <a:pt x="18" y="95"/>
                      <a:pt x="19" y="96"/>
                    </a:cubicBezTo>
                    <a:cubicBezTo>
                      <a:pt x="19" y="94"/>
                      <a:pt x="20" y="92"/>
                      <a:pt x="22" y="93"/>
                    </a:cubicBezTo>
                    <a:cubicBezTo>
                      <a:pt x="24" y="93"/>
                      <a:pt x="22" y="96"/>
                      <a:pt x="25" y="96"/>
                    </a:cubicBezTo>
                    <a:cubicBezTo>
                      <a:pt x="27" y="97"/>
                      <a:pt x="28" y="97"/>
                      <a:pt x="28" y="95"/>
                    </a:cubicBezTo>
                    <a:cubicBezTo>
                      <a:pt x="28" y="93"/>
                      <a:pt x="31" y="90"/>
                      <a:pt x="31" y="89"/>
                    </a:cubicBezTo>
                    <a:cubicBezTo>
                      <a:pt x="32" y="89"/>
                      <a:pt x="32" y="84"/>
                      <a:pt x="33" y="83"/>
                    </a:cubicBezTo>
                    <a:cubicBezTo>
                      <a:pt x="35" y="82"/>
                      <a:pt x="39" y="83"/>
                      <a:pt x="41" y="83"/>
                    </a:cubicBezTo>
                    <a:cubicBezTo>
                      <a:pt x="42" y="83"/>
                      <a:pt x="44" y="80"/>
                      <a:pt x="45" y="81"/>
                    </a:cubicBezTo>
                    <a:cubicBezTo>
                      <a:pt x="47" y="83"/>
                      <a:pt x="50" y="81"/>
                      <a:pt x="52" y="83"/>
                    </a:cubicBezTo>
                    <a:cubicBezTo>
                      <a:pt x="53" y="85"/>
                      <a:pt x="54" y="89"/>
                      <a:pt x="56" y="87"/>
                    </a:cubicBezTo>
                    <a:cubicBezTo>
                      <a:pt x="59" y="86"/>
                      <a:pt x="62" y="86"/>
                      <a:pt x="63" y="86"/>
                    </a:cubicBezTo>
                    <a:cubicBezTo>
                      <a:pt x="64" y="86"/>
                      <a:pt x="68" y="88"/>
                      <a:pt x="69" y="89"/>
                    </a:cubicBezTo>
                    <a:cubicBezTo>
                      <a:pt x="71" y="89"/>
                      <a:pt x="75" y="90"/>
                      <a:pt x="77" y="89"/>
                    </a:cubicBezTo>
                    <a:cubicBezTo>
                      <a:pt x="79" y="88"/>
                      <a:pt x="81" y="85"/>
                      <a:pt x="83" y="85"/>
                    </a:cubicBezTo>
                    <a:cubicBezTo>
                      <a:pt x="85" y="85"/>
                      <a:pt x="92" y="85"/>
                      <a:pt x="93" y="85"/>
                    </a:cubicBezTo>
                    <a:cubicBezTo>
                      <a:pt x="95" y="86"/>
                      <a:pt x="98" y="88"/>
                      <a:pt x="100" y="87"/>
                    </a:cubicBezTo>
                    <a:cubicBezTo>
                      <a:pt x="102" y="86"/>
                      <a:pt x="104" y="82"/>
                      <a:pt x="106" y="82"/>
                    </a:cubicBezTo>
                    <a:cubicBezTo>
                      <a:pt x="106" y="82"/>
                      <a:pt x="106" y="82"/>
                      <a:pt x="107" y="82"/>
                    </a:cubicBezTo>
                    <a:cubicBezTo>
                      <a:pt x="107" y="81"/>
                      <a:pt x="107" y="80"/>
                      <a:pt x="107" y="79"/>
                    </a:cubicBezTo>
                    <a:cubicBezTo>
                      <a:pt x="107" y="75"/>
                      <a:pt x="108" y="76"/>
                      <a:pt x="108" y="72"/>
                    </a:cubicBezTo>
                    <a:cubicBezTo>
                      <a:pt x="109" y="68"/>
                      <a:pt x="120" y="57"/>
                      <a:pt x="121" y="56"/>
                    </a:cubicBezTo>
                    <a:cubicBezTo>
                      <a:pt x="122" y="55"/>
                      <a:pt x="122" y="38"/>
                      <a:pt x="122" y="36"/>
                    </a:cubicBezTo>
                    <a:cubicBezTo>
                      <a:pt x="122" y="34"/>
                      <a:pt x="123" y="31"/>
                      <a:pt x="124" y="27"/>
                    </a:cubicBezTo>
                    <a:cubicBezTo>
                      <a:pt x="125" y="24"/>
                      <a:pt x="122" y="24"/>
                      <a:pt x="122" y="21"/>
                    </a:cubicBezTo>
                    <a:cubicBezTo>
                      <a:pt x="122" y="18"/>
                      <a:pt x="119" y="16"/>
                      <a:pt x="119"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1" name="Freeform 37">
                <a:extLst>
                  <a:ext uri="{FF2B5EF4-FFF2-40B4-BE49-F238E27FC236}">
                    <a16:creationId xmlns:a16="http://schemas.microsoft.com/office/drawing/2014/main" id="{A3EACAFC-2BB1-4FAB-BA1D-D307DBEE4FD6}"/>
                  </a:ext>
                </a:extLst>
              </p:cNvPr>
              <p:cNvSpPr>
                <a:spLocks/>
              </p:cNvSpPr>
              <p:nvPr/>
            </p:nvSpPr>
            <p:spPr bwMode="auto">
              <a:xfrm>
                <a:off x="5174424" y="3641861"/>
                <a:ext cx="186954" cy="308662"/>
              </a:xfrm>
              <a:custGeom>
                <a:avLst/>
                <a:gdLst>
                  <a:gd name="T0" fmla="*/ 80 w 81"/>
                  <a:gd name="T1" fmla="*/ 33 h 134"/>
                  <a:gd name="T2" fmla="*/ 19 w 81"/>
                  <a:gd name="T3" fmla="*/ 0 h 134"/>
                  <a:gd name="T4" fmla="*/ 11 w 81"/>
                  <a:gd name="T5" fmla="*/ 4 h 134"/>
                  <a:gd name="T6" fmla="*/ 12 w 81"/>
                  <a:gd name="T7" fmla="*/ 14 h 134"/>
                  <a:gd name="T8" fmla="*/ 15 w 81"/>
                  <a:gd name="T9" fmla="*/ 21 h 134"/>
                  <a:gd name="T10" fmla="*/ 17 w 81"/>
                  <a:gd name="T11" fmla="*/ 27 h 134"/>
                  <a:gd name="T12" fmla="*/ 15 w 81"/>
                  <a:gd name="T13" fmla="*/ 36 h 134"/>
                  <a:gd name="T14" fmla="*/ 14 w 81"/>
                  <a:gd name="T15" fmla="*/ 56 h 134"/>
                  <a:gd name="T16" fmla="*/ 1 w 81"/>
                  <a:gd name="T17" fmla="*/ 72 h 134"/>
                  <a:gd name="T18" fmla="*/ 0 w 81"/>
                  <a:gd name="T19" fmla="*/ 79 h 134"/>
                  <a:gd name="T20" fmla="*/ 0 w 81"/>
                  <a:gd name="T21" fmla="*/ 82 h 134"/>
                  <a:gd name="T22" fmla="*/ 1 w 81"/>
                  <a:gd name="T23" fmla="*/ 83 h 134"/>
                  <a:gd name="T24" fmla="*/ 5 w 81"/>
                  <a:gd name="T25" fmla="*/ 87 h 134"/>
                  <a:gd name="T26" fmla="*/ 10 w 81"/>
                  <a:gd name="T27" fmla="*/ 94 h 134"/>
                  <a:gd name="T28" fmla="*/ 11 w 81"/>
                  <a:gd name="T29" fmla="*/ 101 h 134"/>
                  <a:gd name="T30" fmla="*/ 14 w 81"/>
                  <a:gd name="T31" fmla="*/ 111 h 134"/>
                  <a:gd name="T32" fmla="*/ 11 w 81"/>
                  <a:gd name="T33" fmla="*/ 113 h 134"/>
                  <a:gd name="T34" fmla="*/ 4 w 81"/>
                  <a:gd name="T35" fmla="*/ 114 h 134"/>
                  <a:gd name="T36" fmla="*/ 6 w 81"/>
                  <a:gd name="T37" fmla="*/ 119 h 134"/>
                  <a:gd name="T38" fmla="*/ 13 w 81"/>
                  <a:gd name="T39" fmla="*/ 126 h 134"/>
                  <a:gd name="T40" fmla="*/ 16 w 81"/>
                  <a:gd name="T41" fmla="*/ 133 h 134"/>
                  <a:gd name="T42" fmla="*/ 20 w 81"/>
                  <a:gd name="T43" fmla="*/ 131 h 134"/>
                  <a:gd name="T44" fmla="*/ 25 w 81"/>
                  <a:gd name="T45" fmla="*/ 131 h 134"/>
                  <a:gd name="T46" fmla="*/ 34 w 81"/>
                  <a:gd name="T47" fmla="*/ 128 h 134"/>
                  <a:gd name="T48" fmla="*/ 41 w 81"/>
                  <a:gd name="T49" fmla="*/ 125 h 134"/>
                  <a:gd name="T50" fmla="*/ 42 w 81"/>
                  <a:gd name="T51" fmla="*/ 120 h 134"/>
                  <a:gd name="T52" fmla="*/ 53 w 81"/>
                  <a:gd name="T53" fmla="*/ 118 h 134"/>
                  <a:gd name="T54" fmla="*/ 61 w 81"/>
                  <a:gd name="T55" fmla="*/ 110 h 134"/>
                  <a:gd name="T56" fmla="*/ 63 w 81"/>
                  <a:gd name="T57" fmla="*/ 106 h 134"/>
                  <a:gd name="T58" fmla="*/ 69 w 81"/>
                  <a:gd name="T59" fmla="*/ 103 h 134"/>
                  <a:gd name="T60" fmla="*/ 71 w 81"/>
                  <a:gd name="T61" fmla="*/ 104 h 134"/>
                  <a:gd name="T62" fmla="*/ 71 w 81"/>
                  <a:gd name="T63" fmla="*/ 103 h 134"/>
                  <a:gd name="T64" fmla="*/ 72 w 81"/>
                  <a:gd name="T65" fmla="*/ 100 h 134"/>
                  <a:gd name="T66" fmla="*/ 68 w 81"/>
                  <a:gd name="T67" fmla="*/ 95 h 134"/>
                  <a:gd name="T68" fmla="*/ 66 w 81"/>
                  <a:gd name="T69" fmla="*/ 89 h 134"/>
                  <a:gd name="T70" fmla="*/ 65 w 81"/>
                  <a:gd name="T71" fmla="*/ 85 h 134"/>
                  <a:gd name="T72" fmla="*/ 66 w 81"/>
                  <a:gd name="T73" fmla="*/ 79 h 134"/>
                  <a:gd name="T74" fmla="*/ 69 w 81"/>
                  <a:gd name="T75" fmla="*/ 73 h 134"/>
                  <a:gd name="T76" fmla="*/ 72 w 81"/>
                  <a:gd name="T77" fmla="*/ 68 h 134"/>
                  <a:gd name="T78" fmla="*/ 79 w 81"/>
                  <a:gd name="T79" fmla="*/ 63 h 134"/>
                  <a:gd name="T80" fmla="*/ 80 w 81"/>
                  <a:gd name="T81" fmla="*/ 55 h 134"/>
                  <a:gd name="T82" fmla="*/ 80 w 81"/>
                  <a:gd name="T83" fmla="*/ 3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 h="134">
                    <a:moveTo>
                      <a:pt x="80" y="33"/>
                    </a:moveTo>
                    <a:cubicBezTo>
                      <a:pt x="19" y="0"/>
                      <a:pt x="19" y="0"/>
                      <a:pt x="19" y="0"/>
                    </a:cubicBezTo>
                    <a:cubicBezTo>
                      <a:pt x="11" y="4"/>
                      <a:pt x="11" y="4"/>
                      <a:pt x="11" y="4"/>
                    </a:cubicBezTo>
                    <a:cubicBezTo>
                      <a:pt x="12" y="8"/>
                      <a:pt x="12" y="13"/>
                      <a:pt x="12" y="14"/>
                    </a:cubicBezTo>
                    <a:cubicBezTo>
                      <a:pt x="12" y="16"/>
                      <a:pt x="15" y="18"/>
                      <a:pt x="15" y="21"/>
                    </a:cubicBezTo>
                    <a:cubicBezTo>
                      <a:pt x="15" y="24"/>
                      <a:pt x="18" y="24"/>
                      <a:pt x="17" y="27"/>
                    </a:cubicBezTo>
                    <a:cubicBezTo>
                      <a:pt x="16" y="31"/>
                      <a:pt x="15" y="34"/>
                      <a:pt x="15" y="36"/>
                    </a:cubicBezTo>
                    <a:cubicBezTo>
                      <a:pt x="15" y="38"/>
                      <a:pt x="15" y="55"/>
                      <a:pt x="14" y="56"/>
                    </a:cubicBezTo>
                    <a:cubicBezTo>
                      <a:pt x="13" y="57"/>
                      <a:pt x="2" y="68"/>
                      <a:pt x="1" y="72"/>
                    </a:cubicBezTo>
                    <a:cubicBezTo>
                      <a:pt x="1" y="76"/>
                      <a:pt x="0" y="75"/>
                      <a:pt x="0" y="79"/>
                    </a:cubicBezTo>
                    <a:cubicBezTo>
                      <a:pt x="0" y="80"/>
                      <a:pt x="0" y="81"/>
                      <a:pt x="0" y="82"/>
                    </a:cubicBezTo>
                    <a:cubicBezTo>
                      <a:pt x="0" y="82"/>
                      <a:pt x="1" y="83"/>
                      <a:pt x="1" y="83"/>
                    </a:cubicBezTo>
                    <a:cubicBezTo>
                      <a:pt x="3" y="85"/>
                      <a:pt x="3" y="87"/>
                      <a:pt x="5" y="87"/>
                    </a:cubicBezTo>
                    <a:cubicBezTo>
                      <a:pt x="7" y="87"/>
                      <a:pt x="10" y="92"/>
                      <a:pt x="10" y="94"/>
                    </a:cubicBezTo>
                    <a:cubicBezTo>
                      <a:pt x="10" y="96"/>
                      <a:pt x="11" y="98"/>
                      <a:pt x="11" y="101"/>
                    </a:cubicBezTo>
                    <a:cubicBezTo>
                      <a:pt x="11" y="105"/>
                      <a:pt x="13" y="111"/>
                      <a:pt x="14" y="111"/>
                    </a:cubicBezTo>
                    <a:cubicBezTo>
                      <a:pt x="15" y="112"/>
                      <a:pt x="14" y="113"/>
                      <a:pt x="11" y="113"/>
                    </a:cubicBezTo>
                    <a:cubicBezTo>
                      <a:pt x="8" y="112"/>
                      <a:pt x="4" y="112"/>
                      <a:pt x="4" y="114"/>
                    </a:cubicBezTo>
                    <a:cubicBezTo>
                      <a:pt x="4" y="115"/>
                      <a:pt x="3" y="116"/>
                      <a:pt x="6" y="119"/>
                    </a:cubicBezTo>
                    <a:cubicBezTo>
                      <a:pt x="9" y="122"/>
                      <a:pt x="12" y="123"/>
                      <a:pt x="13" y="126"/>
                    </a:cubicBezTo>
                    <a:cubicBezTo>
                      <a:pt x="14" y="129"/>
                      <a:pt x="15" y="132"/>
                      <a:pt x="16" y="133"/>
                    </a:cubicBezTo>
                    <a:cubicBezTo>
                      <a:pt x="17" y="134"/>
                      <a:pt x="19" y="133"/>
                      <a:pt x="20" y="131"/>
                    </a:cubicBezTo>
                    <a:cubicBezTo>
                      <a:pt x="22" y="129"/>
                      <a:pt x="24" y="133"/>
                      <a:pt x="25" y="131"/>
                    </a:cubicBezTo>
                    <a:cubicBezTo>
                      <a:pt x="27" y="129"/>
                      <a:pt x="33" y="129"/>
                      <a:pt x="34" y="128"/>
                    </a:cubicBezTo>
                    <a:cubicBezTo>
                      <a:pt x="36" y="128"/>
                      <a:pt x="40" y="126"/>
                      <a:pt x="41" y="125"/>
                    </a:cubicBezTo>
                    <a:cubicBezTo>
                      <a:pt x="43" y="123"/>
                      <a:pt x="40" y="121"/>
                      <a:pt x="42" y="120"/>
                    </a:cubicBezTo>
                    <a:cubicBezTo>
                      <a:pt x="44" y="119"/>
                      <a:pt x="51" y="121"/>
                      <a:pt x="53" y="118"/>
                    </a:cubicBezTo>
                    <a:cubicBezTo>
                      <a:pt x="56" y="115"/>
                      <a:pt x="60" y="111"/>
                      <a:pt x="61" y="110"/>
                    </a:cubicBezTo>
                    <a:cubicBezTo>
                      <a:pt x="62" y="109"/>
                      <a:pt x="61" y="108"/>
                      <a:pt x="63" y="106"/>
                    </a:cubicBezTo>
                    <a:cubicBezTo>
                      <a:pt x="64" y="104"/>
                      <a:pt x="68" y="102"/>
                      <a:pt x="69" y="103"/>
                    </a:cubicBezTo>
                    <a:cubicBezTo>
                      <a:pt x="70" y="104"/>
                      <a:pt x="70" y="104"/>
                      <a:pt x="71" y="104"/>
                    </a:cubicBezTo>
                    <a:cubicBezTo>
                      <a:pt x="71" y="103"/>
                      <a:pt x="71" y="103"/>
                      <a:pt x="71" y="103"/>
                    </a:cubicBezTo>
                    <a:cubicBezTo>
                      <a:pt x="72" y="100"/>
                      <a:pt x="72" y="100"/>
                      <a:pt x="72" y="100"/>
                    </a:cubicBezTo>
                    <a:cubicBezTo>
                      <a:pt x="72" y="100"/>
                      <a:pt x="68" y="98"/>
                      <a:pt x="68" y="95"/>
                    </a:cubicBezTo>
                    <a:cubicBezTo>
                      <a:pt x="68" y="92"/>
                      <a:pt x="69" y="89"/>
                      <a:pt x="66" y="89"/>
                    </a:cubicBezTo>
                    <a:cubicBezTo>
                      <a:pt x="64" y="89"/>
                      <a:pt x="63" y="86"/>
                      <a:pt x="65" y="85"/>
                    </a:cubicBezTo>
                    <a:cubicBezTo>
                      <a:pt x="67" y="83"/>
                      <a:pt x="62" y="79"/>
                      <a:pt x="66" y="79"/>
                    </a:cubicBezTo>
                    <a:cubicBezTo>
                      <a:pt x="69" y="79"/>
                      <a:pt x="67" y="73"/>
                      <a:pt x="69" y="73"/>
                    </a:cubicBezTo>
                    <a:cubicBezTo>
                      <a:pt x="72" y="72"/>
                      <a:pt x="72" y="70"/>
                      <a:pt x="72" y="68"/>
                    </a:cubicBezTo>
                    <a:cubicBezTo>
                      <a:pt x="72" y="65"/>
                      <a:pt x="78" y="64"/>
                      <a:pt x="79" y="63"/>
                    </a:cubicBezTo>
                    <a:cubicBezTo>
                      <a:pt x="81" y="63"/>
                      <a:pt x="80" y="55"/>
                      <a:pt x="80" y="55"/>
                    </a:cubicBezTo>
                    <a:lnTo>
                      <a:pt x="80" y="33"/>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2" name="Freeform 38">
                <a:extLst>
                  <a:ext uri="{FF2B5EF4-FFF2-40B4-BE49-F238E27FC236}">
                    <a16:creationId xmlns:a16="http://schemas.microsoft.com/office/drawing/2014/main" id="{2F1B6B63-AB0F-4CAF-B189-2A9A31010505}"/>
                  </a:ext>
                </a:extLst>
              </p:cNvPr>
              <p:cNvSpPr>
                <a:spLocks/>
              </p:cNvSpPr>
              <p:nvPr/>
            </p:nvSpPr>
            <p:spPr bwMode="auto">
              <a:xfrm>
                <a:off x="5370161" y="3471218"/>
                <a:ext cx="203266" cy="200756"/>
              </a:xfrm>
              <a:custGeom>
                <a:avLst/>
                <a:gdLst>
                  <a:gd name="T0" fmla="*/ 82 w 88"/>
                  <a:gd name="T1" fmla="*/ 19 h 87"/>
                  <a:gd name="T2" fmla="*/ 76 w 88"/>
                  <a:gd name="T3" fmla="*/ 5 h 87"/>
                  <a:gd name="T4" fmla="*/ 76 w 88"/>
                  <a:gd name="T5" fmla="*/ 6 h 87"/>
                  <a:gd name="T6" fmla="*/ 67 w 88"/>
                  <a:gd name="T7" fmla="*/ 5 h 87"/>
                  <a:gd name="T8" fmla="*/ 57 w 88"/>
                  <a:gd name="T9" fmla="*/ 3 h 87"/>
                  <a:gd name="T10" fmla="*/ 40 w 88"/>
                  <a:gd name="T11" fmla="*/ 6 h 87"/>
                  <a:gd name="T12" fmla="*/ 31 w 88"/>
                  <a:gd name="T13" fmla="*/ 7 h 87"/>
                  <a:gd name="T14" fmla="*/ 16 w 88"/>
                  <a:gd name="T15" fmla="*/ 3 h 87"/>
                  <a:gd name="T16" fmla="*/ 4 w 88"/>
                  <a:gd name="T17" fmla="*/ 0 h 87"/>
                  <a:gd name="T18" fmla="*/ 3 w 88"/>
                  <a:gd name="T19" fmla="*/ 2 h 87"/>
                  <a:gd name="T20" fmla="*/ 2 w 88"/>
                  <a:gd name="T21" fmla="*/ 12 h 87"/>
                  <a:gd name="T22" fmla="*/ 2 w 88"/>
                  <a:gd name="T23" fmla="*/ 24 h 87"/>
                  <a:gd name="T24" fmla="*/ 2 w 88"/>
                  <a:gd name="T25" fmla="*/ 86 h 87"/>
                  <a:gd name="T26" fmla="*/ 52 w 88"/>
                  <a:gd name="T27" fmla="*/ 86 h 87"/>
                  <a:gd name="T28" fmla="*/ 54 w 88"/>
                  <a:gd name="T29" fmla="*/ 84 h 87"/>
                  <a:gd name="T30" fmla="*/ 58 w 88"/>
                  <a:gd name="T31" fmla="*/ 85 h 87"/>
                  <a:gd name="T32" fmla="*/ 69 w 88"/>
                  <a:gd name="T33" fmla="*/ 85 h 87"/>
                  <a:gd name="T34" fmla="*/ 73 w 88"/>
                  <a:gd name="T35" fmla="*/ 87 h 87"/>
                  <a:gd name="T36" fmla="*/ 78 w 88"/>
                  <a:gd name="T37" fmla="*/ 84 h 87"/>
                  <a:gd name="T38" fmla="*/ 83 w 88"/>
                  <a:gd name="T39" fmla="*/ 78 h 87"/>
                  <a:gd name="T40" fmla="*/ 87 w 88"/>
                  <a:gd name="T41" fmla="*/ 75 h 87"/>
                  <a:gd name="T42" fmla="*/ 87 w 88"/>
                  <a:gd name="T43" fmla="*/ 75 h 87"/>
                  <a:gd name="T44" fmla="*/ 87 w 88"/>
                  <a:gd name="T45" fmla="*/ 72 h 87"/>
                  <a:gd name="T46" fmla="*/ 84 w 88"/>
                  <a:gd name="T47" fmla="*/ 63 h 87"/>
                  <a:gd name="T48" fmla="*/ 75 w 88"/>
                  <a:gd name="T49" fmla="*/ 46 h 87"/>
                  <a:gd name="T50" fmla="*/ 71 w 88"/>
                  <a:gd name="T51" fmla="*/ 38 h 87"/>
                  <a:gd name="T52" fmla="*/ 66 w 88"/>
                  <a:gd name="T53" fmla="*/ 29 h 87"/>
                  <a:gd name="T54" fmla="*/ 62 w 88"/>
                  <a:gd name="T55" fmla="*/ 14 h 87"/>
                  <a:gd name="T56" fmla="*/ 68 w 88"/>
                  <a:gd name="T57" fmla="*/ 25 h 87"/>
                  <a:gd name="T58" fmla="*/ 76 w 88"/>
                  <a:gd name="T59" fmla="*/ 35 h 87"/>
                  <a:gd name="T60" fmla="*/ 81 w 88"/>
                  <a:gd name="T61" fmla="*/ 24 h 87"/>
                  <a:gd name="T62" fmla="*/ 81 w 88"/>
                  <a:gd name="T63" fmla="*/ 24 h 87"/>
                  <a:gd name="T64" fmla="*/ 81 w 88"/>
                  <a:gd name="T65" fmla="*/ 22 h 87"/>
                  <a:gd name="T66" fmla="*/ 82 w 88"/>
                  <a:gd name="T67" fmla="*/ 1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8" h="87">
                    <a:moveTo>
                      <a:pt x="82" y="19"/>
                    </a:moveTo>
                    <a:cubicBezTo>
                      <a:pt x="76" y="5"/>
                      <a:pt x="76" y="5"/>
                      <a:pt x="76" y="5"/>
                    </a:cubicBezTo>
                    <a:cubicBezTo>
                      <a:pt x="76" y="5"/>
                      <a:pt x="76" y="6"/>
                      <a:pt x="76" y="6"/>
                    </a:cubicBezTo>
                    <a:cubicBezTo>
                      <a:pt x="75" y="7"/>
                      <a:pt x="71" y="4"/>
                      <a:pt x="67" y="5"/>
                    </a:cubicBezTo>
                    <a:cubicBezTo>
                      <a:pt x="63" y="6"/>
                      <a:pt x="60" y="5"/>
                      <a:pt x="57" y="3"/>
                    </a:cubicBezTo>
                    <a:cubicBezTo>
                      <a:pt x="53" y="2"/>
                      <a:pt x="42" y="4"/>
                      <a:pt x="40" y="6"/>
                    </a:cubicBezTo>
                    <a:cubicBezTo>
                      <a:pt x="39" y="8"/>
                      <a:pt x="35" y="8"/>
                      <a:pt x="31" y="7"/>
                    </a:cubicBezTo>
                    <a:cubicBezTo>
                      <a:pt x="28" y="5"/>
                      <a:pt x="23" y="3"/>
                      <a:pt x="16" y="3"/>
                    </a:cubicBezTo>
                    <a:cubicBezTo>
                      <a:pt x="10" y="2"/>
                      <a:pt x="5" y="1"/>
                      <a:pt x="4" y="0"/>
                    </a:cubicBezTo>
                    <a:cubicBezTo>
                      <a:pt x="4" y="0"/>
                      <a:pt x="4" y="1"/>
                      <a:pt x="3" y="2"/>
                    </a:cubicBezTo>
                    <a:cubicBezTo>
                      <a:pt x="1" y="7"/>
                      <a:pt x="5" y="9"/>
                      <a:pt x="2" y="12"/>
                    </a:cubicBezTo>
                    <a:cubicBezTo>
                      <a:pt x="0" y="15"/>
                      <a:pt x="2" y="18"/>
                      <a:pt x="2" y="24"/>
                    </a:cubicBezTo>
                    <a:cubicBezTo>
                      <a:pt x="2" y="27"/>
                      <a:pt x="2" y="64"/>
                      <a:pt x="2" y="86"/>
                    </a:cubicBezTo>
                    <a:cubicBezTo>
                      <a:pt x="52" y="86"/>
                      <a:pt x="52" y="86"/>
                      <a:pt x="52" y="86"/>
                    </a:cubicBezTo>
                    <a:cubicBezTo>
                      <a:pt x="52" y="86"/>
                      <a:pt x="53" y="85"/>
                      <a:pt x="54" y="84"/>
                    </a:cubicBezTo>
                    <a:cubicBezTo>
                      <a:pt x="56" y="83"/>
                      <a:pt x="58" y="85"/>
                      <a:pt x="58" y="85"/>
                    </a:cubicBezTo>
                    <a:cubicBezTo>
                      <a:pt x="69" y="85"/>
                      <a:pt x="69" y="85"/>
                      <a:pt x="69" y="85"/>
                    </a:cubicBezTo>
                    <a:cubicBezTo>
                      <a:pt x="69" y="85"/>
                      <a:pt x="71" y="87"/>
                      <a:pt x="73" y="87"/>
                    </a:cubicBezTo>
                    <a:cubicBezTo>
                      <a:pt x="75" y="87"/>
                      <a:pt x="74" y="84"/>
                      <a:pt x="78" y="84"/>
                    </a:cubicBezTo>
                    <a:cubicBezTo>
                      <a:pt x="81" y="84"/>
                      <a:pt x="81" y="78"/>
                      <a:pt x="83" y="78"/>
                    </a:cubicBezTo>
                    <a:cubicBezTo>
                      <a:pt x="85" y="78"/>
                      <a:pt x="85" y="78"/>
                      <a:pt x="87" y="75"/>
                    </a:cubicBezTo>
                    <a:cubicBezTo>
                      <a:pt x="87" y="75"/>
                      <a:pt x="87" y="75"/>
                      <a:pt x="87" y="75"/>
                    </a:cubicBezTo>
                    <a:cubicBezTo>
                      <a:pt x="87" y="74"/>
                      <a:pt x="87" y="73"/>
                      <a:pt x="87" y="72"/>
                    </a:cubicBezTo>
                    <a:cubicBezTo>
                      <a:pt x="88" y="68"/>
                      <a:pt x="85" y="68"/>
                      <a:pt x="84" y="63"/>
                    </a:cubicBezTo>
                    <a:cubicBezTo>
                      <a:pt x="82" y="57"/>
                      <a:pt x="75" y="49"/>
                      <a:pt x="75" y="46"/>
                    </a:cubicBezTo>
                    <a:cubicBezTo>
                      <a:pt x="75" y="43"/>
                      <a:pt x="71" y="41"/>
                      <a:pt x="71" y="38"/>
                    </a:cubicBezTo>
                    <a:cubicBezTo>
                      <a:pt x="71" y="35"/>
                      <a:pt x="70" y="34"/>
                      <a:pt x="66" y="29"/>
                    </a:cubicBezTo>
                    <a:cubicBezTo>
                      <a:pt x="62" y="24"/>
                      <a:pt x="61" y="15"/>
                      <a:pt x="62" y="14"/>
                    </a:cubicBezTo>
                    <a:cubicBezTo>
                      <a:pt x="63" y="14"/>
                      <a:pt x="66" y="22"/>
                      <a:pt x="68" y="25"/>
                    </a:cubicBezTo>
                    <a:cubicBezTo>
                      <a:pt x="69" y="27"/>
                      <a:pt x="73" y="35"/>
                      <a:pt x="76" y="35"/>
                    </a:cubicBezTo>
                    <a:cubicBezTo>
                      <a:pt x="79" y="35"/>
                      <a:pt x="80" y="23"/>
                      <a:pt x="81" y="24"/>
                    </a:cubicBezTo>
                    <a:cubicBezTo>
                      <a:pt x="81" y="24"/>
                      <a:pt x="81" y="24"/>
                      <a:pt x="81" y="24"/>
                    </a:cubicBezTo>
                    <a:cubicBezTo>
                      <a:pt x="81" y="22"/>
                      <a:pt x="81" y="22"/>
                      <a:pt x="81" y="22"/>
                    </a:cubicBezTo>
                    <a:lnTo>
                      <a:pt x="82" y="19"/>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3" name="Freeform 39">
                <a:extLst>
                  <a:ext uri="{FF2B5EF4-FFF2-40B4-BE49-F238E27FC236}">
                    <a16:creationId xmlns:a16="http://schemas.microsoft.com/office/drawing/2014/main" id="{A80F478D-59A4-4753-A337-467FF719E4E1}"/>
                  </a:ext>
                </a:extLst>
              </p:cNvPr>
              <p:cNvSpPr>
                <a:spLocks/>
              </p:cNvSpPr>
              <p:nvPr/>
            </p:nvSpPr>
            <p:spPr bwMode="auto">
              <a:xfrm>
                <a:off x="5086593" y="4044628"/>
                <a:ext cx="104142" cy="115435"/>
              </a:xfrm>
              <a:custGeom>
                <a:avLst/>
                <a:gdLst>
                  <a:gd name="T0" fmla="*/ 22 w 45"/>
                  <a:gd name="T1" fmla="*/ 48 h 50"/>
                  <a:gd name="T2" fmla="*/ 23 w 45"/>
                  <a:gd name="T3" fmla="*/ 41 h 50"/>
                  <a:gd name="T4" fmla="*/ 28 w 45"/>
                  <a:gd name="T5" fmla="*/ 38 h 50"/>
                  <a:gd name="T6" fmla="*/ 32 w 45"/>
                  <a:gd name="T7" fmla="*/ 33 h 50"/>
                  <a:gd name="T8" fmla="*/ 36 w 45"/>
                  <a:gd name="T9" fmla="*/ 38 h 50"/>
                  <a:gd name="T10" fmla="*/ 42 w 45"/>
                  <a:gd name="T11" fmla="*/ 39 h 50"/>
                  <a:gd name="T12" fmla="*/ 45 w 45"/>
                  <a:gd name="T13" fmla="*/ 30 h 50"/>
                  <a:gd name="T14" fmla="*/ 43 w 45"/>
                  <a:gd name="T15" fmla="*/ 21 h 50"/>
                  <a:gd name="T16" fmla="*/ 41 w 45"/>
                  <a:gd name="T17" fmla="*/ 15 h 50"/>
                  <a:gd name="T18" fmla="*/ 42 w 45"/>
                  <a:gd name="T19" fmla="*/ 9 h 50"/>
                  <a:gd name="T20" fmla="*/ 34 w 45"/>
                  <a:gd name="T21" fmla="*/ 9 h 50"/>
                  <a:gd name="T22" fmla="*/ 35 w 45"/>
                  <a:gd name="T23" fmla="*/ 0 h 50"/>
                  <a:gd name="T24" fmla="*/ 23 w 45"/>
                  <a:gd name="T25" fmla="*/ 0 h 50"/>
                  <a:gd name="T26" fmla="*/ 22 w 45"/>
                  <a:gd name="T27" fmla="*/ 0 h 50"/>
                  <a:gd name="T28" fmla="*/ 21 w 45"/>
                  <a:gd name="T29" fmla="*/ 11 h 50"/>
                  <a:gd name="T30" fmla="*/ 11 w 45"/>
                  <a:gd name="T31" fmla="*/ 11 h 50"/>
                  <a:gd name="T32" fmla="*/ 7 w 45"/>
                  <a:gd name="T33" fmla="*/ 12 h 50"/>
                  <a:gd name="T34" fmla="*/ 5 w 45"/>
                  <a:gd name="T35" fmla="*/ 13 h 50"/>
                  <a:gd name="T36" fmla="*/ 9 w 45"/>
                  <a:gd name="T37" fmla="*/ 17 h 50"/>
                  <a:gd name="T38" fmla="*/ 4 w 45"/>
                  <a:gd name="T39" fmla="*/ 21 h 50"/>
                  <a:gd name="T40" fmla="*/ 1 w 45"/>
                  <a:gd name="T41" fmla="*/ 26 h 50"/>
                  <a:gd name="T42" fmla="*/ 5 w 45"/>
                  <a:gd name="T43" fmla="*/ 33 h 50"/>
                  <a:gd name="T44" fmla="*/ 11 w 45"/>
                  <a:gd name="T45" fmla="*/ 40 h 50"/>
                  <a:gd name="T46" fmla="*/ 19 w 45"/>
                  <a:gd name="T47" fmla="*/ 50 h 50"/>
                  <a:gd name="T48" fmla="*/ 22 w 45"/>
                  <a:gd name="T49" fmla="*/ 4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 h="50">
                    <a:moveTo>
                      <a:pt x="22" y="48"/>
                    </a:moveTo>
                    <a:cubicBezTo>
                      <a:pt x="26" y="48"/>
                      <a:pt x="25" y="45"/>
                      <a:pt x="23" y="41"/>
                    </a:cubicBezTo>
                    <a:cubicBezTo>
                      <a:pt x="22" y="37"/>
                      <a:pt x="26" y="38"/>
                      <a:pt x="28" y="38"/>
                    </a:cubicBezTo>
                    <a:cubicBezTo>
                      <a:pt x="31" y="38"/>
                      <a:pt x="30" y="33"/>
                      <a:pt x="32" y="33"/>
                    </a:cubicBezTo>
                    <a:cubicBezTo>
                      <a:pt x="34" y="33"/>
                      <a:pt x="34" y="39"/>
                      <a:pt x="36" y="38"/>
                    </a:cubicBezTo>
                    <a:cubicBezTo>
                      <a:pt x="38" y="38"/>
                      <a:pt x="40" y="40"/>
                      <a:pt x="42" y="39"/>
                    </a:cubicBezTo>
                    <a:cubicBezTo>
                      <a:pt x="45" y="39"/>
                      <a:pt x="45" y="34"/>
                      <a:pt x="45" y="30"/>
                    </a:cubicBezTo>
                    <a:cubicBezTo>
                      <a:pt x="45" y="26"/>
                      <a:pt x="45" y="23"/>
                      <a:pt x="43" y="21"/>
                    </a:cubicBezTo>
                    <a:cubicBezTo>
                      <a:pt x="40" y="20"/>
                      <a:pt x="38" y="17"/>
                      <a:pt x="41" y="15"/>
                    </a:cubicBezTo>
                    <a:cubicBezTo>
                      <a:pt x="44" y="14"/>
                      <a:pt x="45" y="11"/>
                      <a:pt x="42" y="9"/>
                    </a:cubicBezTo>
                    <a:cubicBezTo>
                      <a:pt x="40" y="7"/>
                      <a:pt x="34" y="11"/>
                      <a:pt x="34" y="9"/>
                    </a:cubicBezTo>
                    <a:cubicBezTo>
                      <a:pt x="34" y="7"/>
                      <a:pt x="35" y="4"/>
                      <a:pt x="35" y="0"/>
                    </a:cubicBezTo>
                    <a:cubicBezTo>
                      <a:pt x="29" y="0"/>
                      <a:pt x="23" y="0"/>
                      <a:pt x="23" y="0"/>
                    </a:cubicBezTo>
                    <a:cubicBezTo>
                      <a:pt x="22" y="0"/>
                      <a:pt x="22" y="0"/>
                      <a:pt x="22" y="0"/>
                    </a:cubicBezTo>
                    <a:cubicBezTo>
                      <a:pt x="22" y="6"/>
                      <a:pt x="21" y="11"/>
                      <a:pt x="21" y="11"/>
                    </a:cubicBezTo>
                    <a:cubicBezTo>
                      <a:pt x="21" y="11"/>
                      <a:pt x="13" y="11"/>
                      <a:pt x="11" y="11"/>
                    </a:cubicBezTo>
                    <a:cubicBezTo>
                      <a:pt x="10" y="11"/>
                      <a:pt x="9" y="11"/>
                      <a:pt x="7" y="12"/>
                    </a:cubicBezTo>
                    <a:cubicBezTo>
                      <a:pt x="6" y="12"/>
                      <a:pt x="6" y="13"/>
                      <a:pt x="5" y="13"/>
                    </a:cubicBezTo>
                    <a:cubicBezTo>
                      <a:pt x="4" y="14"/>
                      <a:pt x="8" y="16"/>
                      <a:pt x="9" y="17"/>
                    </a:cubicBezTo>
                    <a:cubicBezTo>
                      <a:pt x="9" y="19"/>
                      <a:pt x="4" y="18"/>
                      <a:pt x="4" y="21"/>
                    </a:cubicBezTo>
                    <a:cubicBezTo>
                      <a:pt x="4" y="23"/>
                      <a:pt x="2" y="25"/>
                      <a:pt x="1" y="26"/>
                    </a:cubicBezTo>
                    <a:cubicBezTo>
                      <a:pt x="0" y="27"/>
                      <a:pt x="5" y="31"/>
                      <a:pt x="5" y="33"/>
                    </a:cubicBezTo>
                    <a:cubicBezTo>
                      <a:pt x="5" y="34"/>
                      <a:pt x="6" y="36"/>
                      <a:pt x="11" y="40"/>
                    </a:cubicBezTo>
                    <a:cubicBezTo>
                      <a:pt x="15" y="44"/>
                      <a:pt x="13" y="46"/>
                      <a:pt x="19" y="50"/>
                    </a:cubicBezTo>
                    <a:cubicBezTo>
                      <a:pt x="19" y="49"/>
                      <a:pt x="21" y="48"/>
                      <a:pt x="22" y="4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4" name="Freeform 40">
                <a:extLst>
                  <a:ext uri="{FF2B5EF4-FFF2-40B4-BE49-F238E27FC236}">
                    <a16:creationId xmlns:a16="http://schemas.microsoft.com/office/drawing/2014/main" id="{D5010F8C-02F1-4F49-84B6-4CC769FC453C}"/>
                  </a:ext>
                </a:extLst>
              </p:cNvPr>
              <p:cNvSpPr>
                <a:spLocks/>
              </p:cNvSpPr>
              <p:nvPr/>
            </p:nvSpPr>
            <p:spPr bwMode="auto">
              <a:xfrm>
                <a:off x="5095376" y="4044628"/>
                <a:ext cx="41406" cy="27604"/>
              </a:xfrm>
              <a:custGeom>
                <a:avLst/>
                <a:gdLst>
                  <a:gd name="T0" fmla="*/ 17 w 18"/>
                  <a:gd name="T1" fmla="*/ 11 h 12"/>
                  <a:gd name="T2" fmla="*/ 18 w 18"/>
                  <a:gd name="T3" fmla="*/ 0 h 12"/>
                  <a:gd name="T4" fmla="*/ 16 w 18"/>
                  <a:gd name="T5" fmla="*/ 1 h 12"/>
                  <a:gd name="T6" fmla="*/ 5 w 18"/>
                  <a:gd name="T7" fmla="*/ 1 h 12"/>
                  <a:gd name="T8" fmla="*/ 5 w 18"/>
                  <a:gd name="T9" fmla="*/ 1 h 12"/>
                  <a:gd name="T10" fmla="*/ 3 w 18"/>
                  <a:gd name="T11" fmla="*/ 6 h 12"/>
                  <a:gd name="T12" fmla="*/ 3 w 18"/>
                  <a:gd name="T13" fmla="*/ 9 h 12"/>
                  <a:gd name="T14" fmla="*/ 3 w 18"/>
                  <a:gd name="T15" fmla="*/ 12 h 12"/>
                  <a:gd name="T16" fmla="*/ 7 w 18"/>
                  <a:gd name="T17" fmla="*/ 11 h 12"/>
                  <a:gd name="T18" fmla="*/ 17 w 18"/>
                  <a:gd name="T19"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2">
                    <a:moveTo>
                      <a:pt x="17" y="11"/>
                    </a:moveTo>
                    <a:cubicBezTo>
                      <a:pt x="17" y="11"/>
                      <a:pt x="18" y="6"/>
                      <a:pt x="18" y="0"/>
                    </a:cubicBezTo>
                    <a:cubicBezTo>
                      <a:pt x="16" y="1"/>
                      <a:pt x="16" y="1"/>
                      <a:pt x="16" y="1"/>
                    </a:cubicBezTo>
                    <a:cubicBezTo>
                      <a:pt x="5" y="1"/>
                      <a:pt x="5" y="1"/>
                      <a:pt x="5" y="1"/>
                    </a:cubicBezTo>
                    <a:cubicBezTo>
                      <a:pt x="5" y="1"/>
                      <a:pt x="5" y="1"/>
                      <a:pt x="5" y="1"/>
                    </a:cubicBezTo>
                    <a:cubicBezTo>
                      <a:pt x="6" y="3"/>
                      <a:pt x="5" y="5"/>
                      <a:pt x="3" y="6"/>
                    </a:cubicBezTo>
                    <a:cubicBezTo>
                      <a:pt x="0" y="7"/>
                      <a:pt x="1" y="9"/>
                      <a:pt x="3" y="9"/>
                    </a:cubicBezTo>
                    <a:cubicBezTo>
                      <a:pt x="4" y="10"/>
                      <a:pt x="3" y="11"/>
                      <a:pt x="3" y="12"/>
                    </a:cubicBezTo>
                    <a:cubicBezTo>
                      <a:pt x="5" y="11"/>
                      <a:pt x="6" y="11"/>
                      <a:pt x="7" y="11"/>
                    </a:cubicBezTo>
                    <a:cubicBezTo>
                      <a:pt x="9" y="11"/>
                      <a:pt x="17" y="11"/>
                      <a:pt x="17" y="1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5" name="Freeform 41">
                <a:extLst>
                  <a:ext uri="{FF2B5EF4-FFF2-40B4-BE49-F238E27FC236}">
                    <a16:creationId xmlns:a16="http://schemas.microsoft.com/office/drawing/2014/main" id="{3B206DDF-3670-4A02-98B3-F5FEF4325085}"/>
                  </a:ext>
                </a:extLst>
              </p:cNvPr>
              <p:cNvSpPr>
                <a:spLocks/>
              </p:cNvSpPr>
              <p:nvPr/>
            </p:nvSpPr>
            <p:spPr bwMode="auto">
              <a:xfrm>
                <a:off x="5130508" y="4017024"/>
                <a:ext cx="129237" cy="164369"/>
              </a:xfrm>
              <a:custGeom>
                <a:avLst/>
                <a:gdLst>
                  <a:gd name="T0" fmla="*/ 15 w 56"/>
                  <a:gd name="T1" fmla="*/ 67 h 71"/>
                  <a:gd name="T2" fmla="*/ 20 w 56"/>
                  <a:gd name="T3" fmla="*/ 68 h 71"/>
                  <a:gd name="T4" fmla="*/ 27 w 56"/>
                  <a:gd name="T5" fmla="*/ 68 h 71"/>
                  <a:gd name="T6" fmla="*/ 30 w 56"/>
                  <a:gd name="T7" fmla="*/ 68 h 71"/>
                  <a:gd name="T8" fmla="*/ 35 w 56"/>
                  <a:gd name="T9" fmla="*/ 63 h 71"/>
                  <a:gd name="T10" fmla="*/ 38 w 56"/>
                  <a:gd name="T11" fmla="*/ 57 h 71"/>
                  <a:gd name="T12" fmla="*/ 39 w 56"/>
                  <a:gd name="T13" fmla="*/ 44 h 71"/>
                  <a:gd name="T14" fmla="*/ 46 w 56"/>
                  <a:gd name="T15" fmla="*/ 35 h 71"/>
                  <a:gd name="T16" fmla="*/ 52 w 56"/>
                  <a:gd name="T17" fmla="*/ 18 h 71"/>
                  <a:gd name="T18" fmla="*/ 55 w 56"/>
                  <a:gd name="T19" fmla="*/ 10 h 71"/>
                  <a:gd name="T20" fmla="*/ 56 w 56"/>
                  <a:gd name="T21" fmla="*/ 1 h 71"/>
                  <a:gd name="T22" fmla="*/ 56 w 56"/>
                  <a:gd name="T23" fmla="*/ 1 h 71"/>
                  <a:gd name="T24" fmla="*/ 49 w 56"/>
                  <a:gd name="T25" fmla="*/ 0 h 71"/>
                  <a:gd name="T26" fmla="*/ 45 w 56"/>
                  <a:gd name="T27" fmla="*/ 1 h 71"/>
                  <a:gd name="T28" fmla="*/ 41 w 56"/>
                  <a:gd name="T29" fmla="*/ 2 h 71"/>
                  <a:gd name="T30" fmla="*/ 40 w 56"/>
                  <a:gd name="T31" fmla="*/ 8 h 71"/>
                  <a:gd name="T32" fmla="*/ 37 w 56"/>
                  <a:gd name="T33" fmla="*/ 16 h 71"/>
                  <a:gd name="T34" fmla="*/ 26 w 56"/>
                  <a:gd name="T35" fmla="*/ 12 h 71"/>
                  <a:gd name="T36" fmla="*/ 16 w 56"/>
                  <a:gd name="T37" fmla="*/ 12 h 71"/>
                  <a:gd name="T38" fmla="*/ 15 w 56"/>
                  <a:gd name="T39" fmla="*/ 21 h 71"/>
                  <a:gd name="T40" fmla="*/ 23 w 56"/>
                  <a:gd name="T41" fmla="*/ 21 h 71"/>
                  <a:gd name="T42" fmla="*/ 22 w 56"/>
                  <a:gd name="T43" fmla="*/ 27 h 71"/>
                  <a:gd name="T44" fmla="*/ 24 w 56"/>
                  <a:gd name="T45" fmla="*/ 33 h 71"/>
                  <a:gd name="T46" fmla="*/ 26 w 56"/>
                  <a:gd name="T47" fmla="*/ 42 h 71"/>
                  <a:gd name="T48" fmla="*/ 23 w 56"/>
                  <a:gd name="T49" fmla="*/ 51 h 71"/>
                  <a:gd name="T50" fmla="*/ 17 w 56"/>
                  <a:gd name="T51" fmla="*/ 50 h 71"/>
                  <a:gd name="T52" fmla="*/ 13 w 56"/>
                  <a:gd name="T53" fmla="*/ 45 h 71"/>
                  <a:gd name="T54" fmla="*/ 9 w 56"/>
                  <a:gd name="T55" fmla="*/ 50 h 71"/>
                  <a:gd name="T56" fmla="*/ 4 w 56"/>
                  <a:gd name="T57" fmla="*/ 53 h 71"/>
                  <a:gd name="T58" fmla="*/ 3 w 56"/>
                  <a:gd name="T59" fmla="*/ 60 h 71"/>
                  <a:gd name="T60" fmla="*/ 0 w 56"/>
                  <a:gd name="T61" fmla="*/ 62 h 71"/>
                  <a:gd name="T62" fmla="*/ 0 w 56"/>
                  <a:gd name="T63" fmla="*/ 63 h 71"/>
                  <a:gd name="T64" fmla="*/ 7 w 56"/>
                  <a:gd name="T65" fmla="*/ 71 h 71"/>
                  <a:gd name="T66" fmla="*/ 15 w 56"/>
                  <a:gd name="T67" fmla="*/ 6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6" h="71">
                    <a:moveTo>
                      <a:pt x="15" y="67"/>
                    </a:moveTo>
                    <a:cubicBezTo>
                      <a:pt x="16" y="68"/>
                      <a:pt x="17" y="70"/>
                      <a:pt x="20" y="68"/>
                    </a:cubicBezTo>
                    <a:cubicBezTo>
                      <a:pt x="23" y="65"/>
                      <a:pt x="27" y="66"/>
                      <a:pt x="27" y="68"/>
                    </a:cubicBezTo>
                    <a:cubicBezTo>
                      <a:pt x="27" y="71"/>
                      <a:pt x="28" y="70"/>
                      <a:pt x="30" y="68"/>
                    </a:cubicBezTo>
                    <a:cubicBezTo>
                      <a:pt x="33" y="65"/>
                      <a:pt x="35" y="68"/>
                      <a:pt x="35" y="63"/>
                    </a:cubicBezTo>
                    <a:cubicBezTo>
                      <a:pt x="35" y="58"/>
                      <a:pt x="38" y="63"/>
                      <a:pt x="38" y="57"/>
                    </a:cubicBezTo>
                    <a:cubicBezTo>
                      <a:pt x="38" y="52"/>
                      <a:pt x="39" y="46"/>
                      <a:pt x="39" y="44"/>
                    </a:cubicBezTo>
                    <a:cubicBezTo>
                      <a:pt x="39" y="41"/>
                      <a:pt x="46" y="39"/>
                      <a:pt x="46" y="35"/>
                    </a:cubicBezTo>
                    <a:cubicBezTo>
                      <a:pt x="46" y="31"/>
                      <a:pt x="52" y="23"/>
                      <a:pt x="52" y="18"/>
                    </a:cubicBezTo>
                    <a:cubicBezTo>
                      <a:pt x="52" y="13"/>
                      <a:pt x="53" y="12"/>
                      <a:pt x="55" y="10"/>
                    </a:cubicBezTo>
                    <a:cubicBezTo>
                      <a:pt x="56" y="8"/>
                      <a:pt x="56" y="5"/>
                      <a:pt x="56" y="1"/>
                    </a:cubicBezTo>
                    <a:cubicBezTo>
                      <a:pt x="56" y="1"/>
                      <a:pt x="56" y="1"/>
                      <a:pt x="56" y="1"/>
                    </a:cubicBezTo>
                    <a:cubicBezTo>
                      <a:pt x="49" y="0"/>
                      <a:pt x="49" y="0"/>
                      <a:pt x="49" y="0"/>
                    </a:cubicBezTo>
                    <a:cubicBezTo>
                      <a:pt x="45" y="1"/>
                      <a:pt x="45" y="1"/>
                      <a:pt x="45" y="1"/>
                    </a:cubicBezTo>
                    <a:cubicBezTo>
                      <a:pt x="41" y="2"/>
                      <a:pt x="41" y="2"/>
                      <a:pt x="41" y="2"/>
                    </a:cubicBezTo>
                    <a:cubicBezTo>
                      <a:pt x="41" y="2"/>
                      <a:pt x="41" y="6"/>
                      <a:pt x="40" y="8"/>
                    </a:cubicBezTo>
                    <a:cubicBezTo>
                      <a:pt x="38" y="11"/>
                      <a:pt x="37" y="16"/>
                      <a:pt x="37" y="16"/>
                    </a:cubicBezTo>
                    <a:cubicBezTo>
                      <a:pt x="37" y="16"/>
                      <a:pt x="28" y="12"/>
                      <a:pt x="26" y="12"/>
                    </a:cubicBezTo>
                    <a:cubicBezTo>
                      <a:pt x="25" y="12"/>
                      <a:pt x="21" y="12"/>
                      <a:pt x="16" y="12"/>
                    </a:cubicBezTo>
                    <a:cubicBezTo>
                      <a:pt x="16" y="16"/>
                      <a:pt x="15" y="19"/>
                      <a:pt x="15" y="21"/>
                    </a:cubicBezTo>
                    <a:cubicBezTo>
                      <a:pt x="15" y="23"/>
                      <a:pt x="21" y="19"/>
                      <a:pt x="23" y="21"/>
                    </a:cubicBezTo>
                    <a:cubicBezTo>
                      <a:pt x="26" y="23"/>
                      <a:pt x="25" y="26"/>
                      <a:pt x="22" y="27"/>
                    </a:cubicBezTo>
                    <a:cubicBezTo>
                      <a:pt x="19" y="29"/>
                      <a:pt x="21" y="32"/>
                      <a:pt x="24" y="33"/>
                    </a:cubicBezTo>
                    <a:cubicBezTo>
                      <a:pt x="26" y="35"/>
                      <a:pt x="26" y="38"/>
                      <a:pt x="26" y="42"/>
                    </a:cubicBezTo>
                    <a:cubicBezTo>
                      <a:pt x="26" y="46"/>
                      <a:pt x="26" y="51"/>
                      <a:pt x="23" y="51"/>
                    </a:cubicBezTo>
                    <a:cubicBezTo>
                      <a:pt x="21" y="52"/>
                      <a:pt x="19" y="50"/>
                      <a:pt x="17" y="50"/>
                    </a:cubicBezTo>
                    <a:cubicBezTo>
                      <a:pt x="15" y="51"/>
                      <a:pt x="15" y="45"/>
                      <a:pt x="13" y="45"/>
                    </a:cubicBezTo>
                    <a:cubicBezTo>
                      <a:pt x="11" y="45"/>
                      <a:pt x="12" y="50"/>
                      <a:pt x="9" y="50"/>
                    </a:cubicBezTo>
                    <a:cubicBezTo>
                      <a:pt x="7" y="50"/>
                      <a:pt x="3" y="49"/>
                      <a:pt x="4" y="53"/>
                    </a:cubicBezTo>
                    <a:cubicBezTo>
                      <a:pt x="6" y="57"/>
                      <a:pt x="7" y="60"/>
                      <a:pt x="3" y="60"/>
                    </a:cubicBezTo>
                    <a:cubicBezTo>
                      <a:pt x="2" y="60"/>
                      <a:pt x="0" y="61"/>
                      <a:pt x="0" y="62"/>
                    </a:cubicBezTo>
                    <a:cubicBezTo>
                      <a:pt x="0" y="62"/>
                      <a:pt x="0" y="63"/>
                      <a:pt x="0" y="63"/>
                    </a:cubicBezTo>
                    <a:cubicBezTo>
                      <a:pt x="4" y="65"/>
                      <a:pt x="6" y="68"/>
                      <a:pt x="7" y="71"/>
                    </a:cubicBezTo>
                    <a:cubicBezTo>
                      <a:pt x="11" y="69"/>
                      <a:pt x="14" y="67"/>
                      <a:pt x="15" y="6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6" name="Freeform 42">
                <a:extLst>
                  <a:ext uri="{FF2B5EF4-FFF2-40B4-BE49-F238E27FC236}">
                    <a16:creationId xmlns:a16="http://schemas.microsoft.com/office/drawing/2014/main" id="{39A9E284-A783-4F82-B2E5-9EF38B62302B}"/>
                  </a:ext>
                </a:extLst>
              </p:cNvPr>
              <p:cNvSpPr>
                <a:spLocks/>
              </p:cNvSpPr>
              <p:nvPr/>
            </p:nvSpPr>
            <p:spPr bwMode="auto">
              <a:xfrm>
                <a:off x="5317463" y="3644371"/>
                <a:ext cx="308663" cy="377672"/>
              </a:xfrm>
              <a:custGeom>
                <a:avLst/>
                <a:gdLst>
                  <a:gd name="T0" fmla="*/ 101 w 134"/>
                  <a:gd name="T1" fmla="*/ 9 h 164"/>
                  <a:gd name="T2" fmla="*/ 92 w 134"/>
                  <a:gd name="T3" fmla="*/ 10 h 164"/>
                  <a:gd name="T4" fmla="*/ 77 w 134"/>
                  <a:gd name="T5" fmla="*/ 9 h 164"/>
                  <a:gd name="T6" fmla="*/ 25 w 134"/>
                  <a:gd name="T7" fmla="*/ 11 h 164"/>
                  <a:gd name="T8" fmla="*/ 18 w 134"/>
                  <a:gd name="T9" fmla="*/ 27 h 164"/>
                  <a:gd name="T10" fmla="*/ 17 w 134"/>
                  <a:gd name="T11" fmla="*/ 62 h 164"/>
                  <a:gd name="T12" fmla="*/ 7 w 134"/>
                  <a:gd name="T13" fmla="*/ 72 h 164"/>
                  <a:gd name="T14" fmla="*/ 3 w 134"/>
                  <a:gd name="T15" fmla="*/ 84 h 164"/>
                  <a:gd name="T16" fmla="*/ 6 w 134"/>
                  <a:gd name="T17" fmla="*/ 94 h 164"/>
                  <a:gd name="T18" fmla="*/ 9 w 134"/>
                  <a:gd name="T19" fmla="*/ 102 h 164"/>
                  <a:gd name="T20" fmla="*/ 15 w 134"/>
                  <a:gd name="T21" fmla="*/ 117 h 164"/>
                  <a:gd name="T22" fmla="*/ 18 w 134"/>
                  <a:gd name="T23" fmla="*/ 121 h 164"/>
                  <a:gd name="T24" fmla="*/ 25 w 134"/>
                  <a:gd name="T25" fmla="*/ 126 h 164"/>
                  <a:gd name="T26" fmla="*/ 33 w 134"/>
                  <a:gd name="T27" fmla="*/ 136 h 164"/>
                  <a:gd name="T28" fmla="*/ 42 w 134"/>
                  <a:gd name="T29" fmla="*/ 145 h 164"/>
                  <a:gd name="T30" fmla="*/ 46 w 134"/>
                  <a:gd name="T31" fmla="*/ 152 h 164"/>
                  <a:gd name="T32" fmla="*/ 54 w 134"/>
                  <a:gd name="T33" fmla="*/ 156 h 164"/>
                  <a:gd name="T34" fmla="*/ 63 w 134"/>
                  <a:gd name="T35" fmla="*/ 155 h 164"/>
                  <a:gd name="T36" fmla="*/ 78 w 134"/>
                  <a:gd name="T37" fmla="*/ 161 h 164"/>
                  <a:gd name="T38" fmla="*/ 89 w 134"/>
                  <a:gd name="T39" fmla="*/ 161 h 164"/>
                  <a:gd name="T40" fmla="*/ 97 w 134"/>
                  <a:gd name="T41" fmla="*/ 158 h 164"/>
                  <a:gd name="T42" fmla="*/ 104 w 134"/>
                  <a:gd name="T43" fmla="*/ 153 h 164"/>
                  <a:gd name="T44" fmla="*/ 111 w 134"/>
                  <a:gd name="T45" fmla="*/ 154 h 164"/>
                  <a:gd name="T46" fmla="*/ 103 w 134"/>
                  <a:gd name="T47" fmla="*/ 141 h 164"/>
                  <a:gd name="T48" fmla="*/ 89 w 134"/>
                  <a:gd name="T49" fmla="*/ 128 h 164"/>
                  <a:gd name="T50" fmla="*/ 97 w 134"/>
                  <a:gd name="T51" fmla="*/ 122 h 164"/>
                  <a:gd name="T52" fmla="*/ 100 w 134"/>
                  <a:gd name="T53" fmla="*/ 106 h 164"/>
                  <a:gd name="T54" fmla="*/ 106 w 134"/>
                  <a:gd name="T55" fmla="*/ 95 h 164"/>
                  <a:gd name="T56" fmla="*/ 115 w 134"/>
                  <a:gd name="T57" fmla="*/ 85 h 164"/>
                  <a:gd name="T58" fmla="*/ 118 w 134"/>
                  <a:gd name="T59" fmla="*/ 64 h 164"/>
                  <a:gd name="T60" fmla="*/ 126 w 134"/>
                  <a:gd name="T61" fmla="*/ 52 h 164"/>
                  <a:gd name="T62" fmla="*/ 129 w 134"/>
                  <a:gd name="T63" fmla="*/ 40 h 164"/>
                  <a:gd name="T64" fmla="*/ 122 w 134"/>
                  <a:gd name="T65" fmla="*/ 14 h 164"/>
                  <a:gd name="T66" fmla="*/ 110 w 134"/>
                  <a:gd name="T67" fmla="*/ 0 h 164"/>
                  <a:gd name="T68" fmla="*/ 106 w 134"/>
                  <a:gd name="T69" fmla="*/ 3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4" h="164">
                    <a:moveTo>
                      <a:pt x="106" y="3"/>
                    </a:moveTo>
                    <a:cubicBezTo>
                      <a:pt x="104" y="3"/>
                      <a:pt x="104" y="9"/>
                      <a:pt x="101" y="9"/>
                    </a:cubicBezTo>
                    <a:cubicBezTo>
                      <a:pt x="97" y="9"/>
                      <a:pt x="98" y="12"/>
                      <a:pt x="96" y="12"/>
                    </a:cubicBezTo>
                    <a:cubicBezTo>
                      <a:pt x="94" y="12"/>
                      <a:pt x="92" y="10"/>
                      <a:pt x="92" y="10"/>
                    </a:cubicBezTo>
                    <a:cubicBezTo>
                      <a:pt x="81" y="10"/>
                      <a:pt x="81" y="10"/>
                      <a:pt x="81" y="10"/>
                    </a:cubicBezTo>
                    <a:cubicBezTo>
                      <a:pt x="81" y="10"/>
                      <a:pt x="79" y="8"/>
                      <a:pt x="77" y="9"/>
                    </a:cubicBezTo>
                    <a:cubicBezTo>
                      <a:pt x="76" y="10"/>
                      <a:pt x="75" y="11"/>
                      <a:pt x="75" y="11"/>
                    </a:cubicBezTo>
                    <a:cubicBezTo>
                      <a:pt x="25" y="11"/>
                      <a:pt x="25" y="11"/>
                      <a:pt x="25" y="11"/>
                    </a:cubicBezTo>
                    <a:cubicBezTo>
                      <a:pt x="25" y="20"/>
                      <a:pt x="25" y="27"/>
                      <a:pt x="25" y="27"/>
                    </a:cubicBezTo>
                    <a:cubicBezTo>
                      <a:pt x="18" y="27"/>
                      <a:pt x="18" y="27"/>
                      <a:pt x="18" y="27"/>
                    </a:cubicBezTo>
                    <a:cubicBezTo>
                      <a:pt x="18" y="54"/>
                      <a:pt x="18" y="54"/>
                      <a:pt x="18" y="54"/>
                    </a:cubicBezTo>
                    <a:cubicBezTo>
                      <a:pt x="18" y="54"/>
                      <a:pt x="19" y="62"/>
                      <a:pt x="17" y="62"/>
                    </a:cubicBezTo>
                    <a:cubicBezTo>
                      <a:pt x="16" y="63"/>
                      <a:pt x="10" y="64"/>
                      <a:pt x="10" y="67"/>
                    </a:cubicBezTo>
                    <a:cubicBezTo>
                      <a:pt x="10" y="69"/>
                      <a:pt x="10" y="71"/>
                      <a:pt x="7" y="72"/>
                    </a:cubicBezTo>
                    <a:cubicBezTo>
                      <a:pt x="5" y="72"/>
                      <a:pt x="7" y="78"/>
                      <a:pt x="4" y="78"/>
                    </a:cubicBezTo>
                    <a:cubicBezTo>
                      <a:pt x="0" y="78"/>
                      <a:pt x="5" y="82"/>
                      <a:pt x="3" y="84"/>
                    </a:cubicBezTo>
                    <a:cubicBezTo>
                      <a:pt x="1" y="85"/>
                      <a:pt x="2" y="88"/>
                      <a:pt x="4" y="88"/>
                    </a:cubicBezTo>
                    <a:cubicBezTo>
                      <a:pt x="7" y="88"/>
                      <a:pt x="6" y="91"/>
                      <a:pt x="6" y="94"/>
                    </a:cubicBezTo>
                    <a:cubicBezTo>
                      <a:pt x="6" y="97"/>
                      <a:pt x="10" y="99"/>
                      <a:pt x="10" y="99"/>
                    </a:cubicBezTo>
                    <a:cubicBezTo>
                      <a:pt x="9" y="102"/>
                      <a:pt x="9" y="102"/>
                      <a:pt x="9" y="102"/>
                    </a:cubicBezTo>
                    <a:cubicBezTo>
                      <a:pt x="9" y="102"/>
                      <a:pt x="14" y="109"/>
                      <a:pt x="15" y="110"/>
                    </a:cubicBezTo>
                    <a:cubicBezTo>
                      <a:pt x="15" y="112"/>
                      <a:pt x="18" y="116"/>
                      <a:pt x="15" y="117"/>
                    </a:cubicBezTo>
                    <a:cubicBezTo>
                      <a:pt x="12" y="119"/>
                      <a:pt x="14" y="120"/>
                      <a:pt x="14" y="120"/>
                    </a:cubicBezTo>
                    <a:cubicBezTo>
                      <a:pt x="18" y="121"/>
                      <a:pt x="18" y="121"/>
                      <a:pt x="18" y="121"/>
                    </a:cubicBezTo>
                    <a:cubicBezTo>
                      <a:pt x="19" y="123"/>
                      <a:pt x="19" y="123"/>
                      <a:pt x="19" y="123"/>
                    </a:cubicBezTo>
                    <a:cubicBezTo>
                      <a:pt x="19" y="123"/>
                      <a:pt x="22" y="123"/>
                      <a:pt x="25" y="126"/>
                    </a:cubicBezTo>
                    <a:cubicBezTo>
                      <a:pt x="27" y="129"/>
                      <a:pt x="28" y="130"/>
                      <a:pt x="28" y="131"/>
                    </a:cubicBezTo>
                    <a:cubicBezTo>
                      <a:pt x="28" y="133"/>
                      <a:pt x="30" y="133"/>
                      <a:pt x="33" y="136"/>
                    </a:cubicBezTo>
                    <a:cubicBezTo>
                      <a:pt x="36" y="138"/>
                      <a:pt x="36" y="140"/>
                      <a:pt x="36" y="141"/>
                    </a:cubicBezTo>
                    <a:cubicBezTo>
                      <a:pt x="36" y="143"/>
                      <a:pt x="42" y="145"/>
                      <a:pt x="42" y="145"/>
                    </a:cubicBezTo>
                    <a:cubicBezTo>
                      <a:pt x="44" y="150"/>
                      <a:pt x="44" y="150"/>
                      <a:pt x="44" y="150"/>
                    </a:cubicBezTo>
                    <a:cubicBezTo>
                      <a:pt x="45" y="150"/>
                      <a:pt x="45" y="151"/>
                      <a:pt x="46" y="152"/>
                    </a:cubicBezTo>
                    <a:cubicBezTo>
                      <a:pt x="47" y="154"/>
                      <a:pt x="49" y="156"/>
                      <a:pt x="49" y="156"/>
                    </a:cubicBezTo>
                    <a:cubicBezTo>
                      <a:pt x="49" y="156"/>
                      <a:pt x="52" y="158"/>
                      <a:pt x="54" y="156"/>
                    </a:cubicBezTo>
                    <a:cubicBezTo>
                      <a:pt x="56" y="154"/>
                      <a:pt x="59" y="156"/>
                      <a:pt x="59" y="156"/>
                    </a:cubicBezTo>
                    <a:cubicBezTo>
                      <a:pt x="59" y="156"/>
                      <a:pt x="61" y="154"/>
                      <a:pt x="63" y="155"/>
                    </a:cubicBezTo>
                    <a:cubicBezTo>
                      <a:pt x="64" y="156"/>
                      <a:pt x="68" y="160"/>
                      <a:pt x="72" y="163"/>
                    </a:cubicBezTo>
                    <a:cubicBezTo>
                      <a:pt x="73" y="163"/>
                      <a:pt x="76" y="161"/>
                      <a:pt x="78" y="161"/>
                    </a:cubicBezTo>
                    <a:cubicBezTo>
                      <a:pt x="80" y="161"/>
                      <a:pt x="82" y="164"/>
                      <a:pt x="83" y="163"/>
                    </a:cubicBezTo>
                    <a:cubicBezTo>
                      <a:pt x="84" y="162"/>
                      <a:pt x="87" y="160"/>
                      <a:pt x="89" y="161"/>
                    </a:cubicBezTo>
                    <a:cubicBezTo>
                      <a:pt x="90" y="162"/>
                      <a:pt x="94" y="162"/>
                      <a:pt x="94" y="161"/>
                    </a:cubicBezTo>
                    <a:cubicBezTo>
                      <a:pt x="94" y="160"/>
                      <a:pt x="95" y="159"/>
                      <a:pt x="97" y="158"/>
                    </a:cubicBezTo>
                    <a:cubicBezTo>
                      <a:pt x="97" y="158"/>
                      <a:pt x="97" y="157"/>
                      <a:pt x="98" y="157"/>
                    </a:cubicBezTo>
                    <a:cubicBezTo>
                      <a:pt x="98" y="155"/>
                      <a:pt x="102" y="153"/>
                      <a:pt x="104" y="153"/>
                    </a:cubicBezTo>
                    <a:cubicBezTo>
                      <a:pt x="106" y="152"/>
                      <a:pt x="108" y="152"/>
                      <a:pt x="109" y="153"/>
                    </a:cubicBezTo>
                    <a:cubicBezTo>
                      <a:pt x="109" y="154"/>
                      <a:pt x="110" y="154"/>
                      <a:pt x="111" y="154"/>
                    </a:cubicBezTo>
                    <a:cubicBezTo>
                      <a:pt x="111" y="150"/>
                      <a:pt x="112" y="147"/>
                      <a:pt x="111" y="147"/>
                    </a:cubicBezTo>
                    <a:cubicBezTo>
                      <a:pt x="109" y="147"/>
                      <a:pt x="105" y="145"/>
                      <a:pt x="103" y="141"/>
                    </a:cubicBezTo>
                    <a:cubicBezTo>
                      <a:pt x="102" y="137"/>
                      <a:pt x="97" y="135"/>
                      <a:pt x="96" y="132"/>
                    </a:cubicBezTo>
                    <a:cubicBezTo>
                      <a:pt x="95" y="130"/>
                      <a:pt x="90" y="130"/>
                      <a:pt x="89" y="128"/>
                    </a:cubicBezTo>
                    <a:cubicBezTo>
                      <a:pt x="88" y="126"/>
                      <a:pt x="91" y="126"/>
                      <a:pt x="91" y="124"/>
                    </a:cubicBezTo>
                    <a:cubicBezTo>
                      <a:pt x="91" y="121"/>
                      <a:pt x="96" y="123"/>
                      <a:pt x="97" y="122"/>
                    </a:cubicBezTo>
                    <a:cubicBezTo>
                      <a:pt x="97" y="122"/>
                      <a:pt x="98" y="116"/>
                      <a:pt x="98" y="113"/>
                    </a:cubicBezTo>
                    <a:cubicBezTo>
                      <a:pt x="98" y="110"/>
                      <a:pt x="102" y="108"/>
                      <a:pt x="100" y="106"/>
                    </a:cubicBezTo>
                    <a:cubicBezTo>
                      <a:pt x="99" y="105"/>
                      <a:pt x="102" y="104"/>
                      <a:pt x="104" y="103"/>
                    </a:cubicBezTo>
                    <a:cubicBezTo>
                      <a:pt x="106" y="101"/>
                      <a:pt x="104" y="97"/>
                      <a:pt x="106" y="95"/>
                    </a:cubicBezTo>
                    <a:cubicBezTo>
                      <a:pt x="108" y="93"/>
                      <a:pt x="110" y="89"/>
                      <a:pt x="111" y="89"/>
                    </a:cubicBezTo>
                    <a:cubicBezTo>
                      <a:pt x="113" y="89"/>
                      <a:pt x="115" y="87"/>
                      <a:pt x="115" y="85"/>
                    </a:cubicBezTo>
                    <a:cubicBezTo>
                      <a:pt x="115" y="83"/>
                      <a:pt x="118" y="79"/>
                      <a:pt x="118" y="75"/>
                    </a:cubicBezTo>
                    <a:cubicBezTo>
                      <a:pt x="117" y="72"/>
                      <a:pt x="116" y="67"/>
                      <a:pt x="118" y="64"/>
                    </a:cubicBezTo>
                    <a:cubicBezTo>
                      <a:pt x="121" y="61"/>
                      <a:pt x="122" y="59"/>
                      <a:pt x="121" y="56"/>
                    </a:cubicBezTo>
                    <a:cubicBezTo>
                      <a:pt x="121" y="54"/>
                      <a:pt x="124" y="53"/>
                      <a:pt x="126" y="52"/>
                    </a:cubicBezTo>
                    <a:cubicBezTo>
                      <a:pt x="127" y="51"/>
                      <a:pt x="131" y="49"/>
                      <a:pt x="134" y="45"/>
                    </a:cubicBezTo>
                    <a:cubicBezTo>
                      <a:pt x="132" y="42"/>
                      <a:pt x="130" y="41"/>
                      <a:pt x="129" y="40"/>
                    </a:cubicBezTo>
                    <a:cubicBezTo>
                      <a:pt x="126" y="39"/>
                      <a:pt x="124" y="34"/>
                      <a:pt x="124" y="27"/>
                    </a:cubicBezTo>
                    <a:cubicBezTo>
                      <a:pt x="124" y="21"/>
                      <a:pt x="122" y="16"/>
                      <a:pt x="122" y="14"/>
                    </a:cubicBezTo>
                    <a:cubicBezTo>
                      <a:pt x="122" y="12"/>
                      <a:pt x="119" y="8"/>
                      <a:pt x="115" y="6"/>
                    </a:cubicBezTo>
                    <a:cubicBezTo>
                      <a:pt x="112" y="4"/>
                      <a:pt x="111" y="2"/>
                      <a:pt x="110" y="0"/>
                    </a:cubicBezTo>
                    <a:cubicBezTo>
                      <a:pt x="110" y="0"/>
                      <a:pt x="110" y="0"/>
                      <a:pt x="110" y="0"/>
                    </a:cubicBezTo>
                    <a:cubicBezTo>
                      <a:pt x="108" y="3"/>
                      <a:pt x="108" y="3"/>
                      <a:pt x="106"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7" name="Freeform 43">
                <a:extLst>
                  <a:ext uri="{FF2B5EF4-FFF2-40B4-BE49-F238E27FC236}">
                    <a16:creationId xmlns:a16="http://schemas.microsoft.com/office/drawing/2014/main" id="{F4D7AA82-BE90-40D2-BDA6-42017DACCE06}"/>
                  </a:ext>
                </a:extLst>
              </p:cNvPr>
              <p:cNvSpPr>
                <a:spLocks/>
              </p:cNvSpPr>
              <p:nvPr/>
            </p:nvSpPr>
            <p:spPr bwMode="auto">
              <a:xfrm>
                <a:off x="5683843" y="3848891"/>
                <a:ext cx="33878" cy="35132"/>
              </a:xfrm>
              <a:custGeom>
                <a:avLst/>
                <a:gdLst>
                  <a:gd name="T0" fmla="*/ 5 w 15"/>
                  <a:gd name="T1" fmla="*/ 2 h 15"/>
                  <a:gd name="T2" fmla="*/ 1 w 15"/>
                  <a:gd name="T3" fmla="*/ 7 h 15"/>
                  <a:gd name="T4" fmla="*/ 1 w 15"/>
                  <a:gd name="T5" fmla="*/ 14 h 15"/>
                  <a:gd name="T6" fmla="*/ 6 w 15"/>
                  <a:gd name="T7" fmla="*/ 14 h 15"/>
                  <a:gd name="T8" fmla="*/ 9 w 15"/>
                  <a:gd name="T9" fmla="*/ 15 h 15"/>
                  <a:gd name="T10" fmla="*/ 13 w 15"/>
                  <a:gd name="T11" fmla="*/ 11 h 15"/>
                  <a:gd name="T12" fmla="*/ 9 w 15"/>
                  <a:gd name="T13" fmla="*/ 9 h 15"/>
                  <a:gd name="T14" fmla="*/ 13 w 15"/>
                  <a:gd name="T15" fmla="*/ 6 h 15"/>
                  <a:gd name="T16" fmla="*/ 12 w 15"/>
                  <a:gd name="T17" fmla="*/ 1 h 15"/>
                  <a:gd name="T18" fmla="*/ 11 w 15"/>
                  <a:gd name="T19" fmla="*/ 0 h 15"/>
                  <a:gd name="T20" fmla="*/ 9 w 15"/>
                  <a:gd name="T21" fmla="*/ 1 h 15"/>
                  <a:gd name="T22" fmla="*/ 5 w 15"/>
                  <a:gd name="T23"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5">
                    <a:moveTo>
                      <a:pt x="5" y="2"/>
                    </a:moveTo>
                    <a:cubicBezTo>
                      <a:pt x="5" y="2"/>
                      <a:pt x="3" y="6"/>
                      <a:pt x="1" y="7"/>
                    </a:cubicBezTo>
                    <a:cubicBezTo>
                      <a:pt x="0" y="9"/>
                      <a:pt x="1" y="13"/>
                      <a:pt x="1" y="14"/>
                    </a:cubicBezTo>
                    <a:cubicBezTo>
                      <a:pt x="2" y="15"/>
                      <a:pt x="4" y="15"/>
                      <a:pt x="6" y="14"/>
                    </a:cubicBezTo>
                    <a:cubicBezTo>
                      <a:pt x="7" y="13"/>
                      <a:pt x="8" y="13"/>
                      <a:pt x="9" y="15"/>
                    </a:cubicBezTo>
                    <a:cubicBezTo>
                      <a:pt x="10" y="14"/>
                      <a:pt x="12" y="12"/>
                      <a:pt x="13" y="11"/>
                    </a:cubicBezTo>
                    <a:cubicBezTo>
                      <a:pt x="11" y="10"/>
                      <a:pt x="9" y="10"/>
                      <a:pt x="9" y="9"/>
                    </a:cubicBezTo>
                    <a:cubicBezTo>
                      <a:pt x="8" y="8"/>
                      <a:pt x="11" y="6"/>
                      <a:pt x="13" y="6"/>
                    </a:cubicBezTo>
                    <a:cubicBezTo>
                      <a:pt x="15" y="5"/>
                      <a:pt x="14" y="3"/>
                      <a:pt x="12" y="1"/>
                    </a:cubicBezTo>
                    <a:cubicBezTo>
                      <a:pt x="12" y="1"/>
                      <a:pt x="12" y="0"/>
                      <a:pt x="11" y="0"/>
                    </a:cubicBezTo>
                    <a:cubicBezTo>
                      <a:pt x="10" y="1"/>
                      <a:pt x="9" y="1"/>
                      <a:pt x="9" y="1"/>
                    </a:cubicBezTo>
                    <a:cubicBezTo>
                      <a:pt x="9" y="2"/>
                      <a:pt x="7" y="2"/>
                      <a:pt x="5"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8" name="Freeform 44">
                <a:extLst>
                  <a:ext uri="{FF2B5EF4-FFF2-40B4-BE49-F238E27FC236}">
                    <a16:creationId xmlns:a16="http://schemas.microsoft.com/office/drawing/2014/main" id="{AAD8FB33-12BF-4E0A-8311-5D3421690AFC}"/>
                  </a:ext>
                </a:extLst>
              </p:cNvPr>
              <p:cNvSpPr>
                <a:spLocks/>
              </p:cNvSpPr>
              <p:nvPr/>
            </p:nvSpPr>
            <p:spPr bwMode="auto">
              <a:xfrm>
                <a:off x="5584719" y="3747258"/>
                <a:ext cx="124218" cy="106652"/>
              </a:xfrm>
              <a:custGeom>
                <a:avLst/>
                <a:gdLst>
                  <a:gd name="T0" fmla="*/ 10 w 54"/>
                  <a:gd name="T1" fmla="*/ 7 h 46"/>
                  <a:gd name="T2" fmla="*/ 5 w 54"/>
                  <a:gd name="T3" fmla="*/ 11 h 46"/>
                  <a:gd name="T4" fmla="*/ 2 w 54"/>
                  <a:gd name="T5" fmla="*/ 19 h 46"/>
                  <a:gd name="T6" fmla="*/ 2 w 54"/>
                  <a:gd name="T7" fmla="*/ 30 h 46"/>
                  <a:gd name="T8" fmla="*/ 9 w 54"/>
                  <a:gd name="T9" fmla="*/ 30 h 46"/>
                  <a:gd name="T10" fmla="*/ 11 w 54"/>
                  <a:gd name="T11" fmla="*/ 28 h 46"/>
                  <a:gd name="T12" fmla="*/ 15 w 54"/>
                  <a:gd name="T13" fmla="*/ 27 h 46"/>
                  <a:gd name="T14" fmla="*/ 20 w 54"/>
                  <a:gd name="T15" fmla="*/ 29 h 46"/>
                  <a:gd name="T16" fmla="*/ 23 w 54"/>
                  <a:gd name="T17" fmla="*/ 29 h 46"/>
                  <a:gd name="T18" fmla="*/ 31 w 54"/>
                  <a:gd name="T19" fmla="*/ 29 h 46"/>
                  <a:gd name="T20" fmla="*/ 48 w 54"/>
                  <a:gd name="T21" fmla="*/ 46 h 46"/>
                  <a:gd name="T22" fmla="*/ 48 w 54"/>
                  <a:gd name="T23" fmla="*/ 46 h 46"/>
                  <a:gd name="T24" fmla="*/ 52 w 54"/>
                  <a:gd name="T25" fmla="*/ 45 h 46"/>
                  <a:gd name="T26" fmla="*/ 54 w 54"/>
                  <a:gd name="T27" fmla="*/ 44 h 46"/>
                  <a:gd name="T28" fmla="*/ 46 w 54"/>
                  <a:gd name="T29" fmla="*/ 34 h 46"/>
                  <a:gd name="T30" fmla="*/ 33 w 54"/>
                  <a:gd name="T31" fmla="*/ 25 h 46"/>
                  <a:gd name="T32" fmla="*/ 28 w 54"/>
                  <a:gd name="T33" fmla="*/ 20 h 46"/>
                  <a:gd name="T34" fmla="*/ 22 w 54"/>
                  <a:gd name="T35" fmla="*/ 9 h 46"/>
                  <a:gd name="T36" fmla="*/ 18 w 54"/>
                  <a:gd name="T37" fmla="*/ 0 h 46"/>
                  <a:gd name="T38" fmla="*/ 10 w 54"/>
                  <a:gd name="T39"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4" h="46">
                    <a:moveTo>
                      <a:pt x="10" y="7"/>
                    </a:moveTo>
                    <a:cubicBezTo>
                      <a:pt x="8" y="8"/>
                      <a:pt x="5" y="9"/>
                      <a:pt x="5" y="11"/>
                    </a:cubicBezTo>
                    <a:cubicBezTo>
                      <a:pt x="6" y="14"/>
                      <a:pt x="5" y="16"/>
                      <a:pt x="2" y="19"/>
                    </a:cubicBezTo>
                    <a:cubicBezTo>
                      <a:pt x="0" y="22"/>
                      <a:pt x="1" y="27"/>
                      <a:pt x="2" y="30"/>
                    </a:cubicBezTo>
                    <a:cubicBezTo>
                      <a:pt x="5" y="30"/>
                      <a:pt x="8" y="30"/>
                      <a:pt x="9" y="30"/>
                    </a:cubicBezTo>
                    <a:cubicBezTo>
                      <a:pt x="10" y="32"/>
                      <a:pt x="10" y="30"/>
                      <a:pt x="11" y="28"/>
                    </a:cubicBezTo>
                    <a:cubicBezTo>
                      <a:pt x="12" y="25"/>
                      <a:pt x="13" y="26"/>
                      <a:pt x="15" y="27"/>
                    </a:cubicBezTo>
                    <a:cubicBezTo>
                      <a:pt x="16" y="28"/>
                      <a:pt x="17" y="30"/>
                      <a:pt x="20" y="29"/>
                    </a:cubicBezTo>
                    <a:cubicBezTo>
                      <a:pt x="22" y="28"/>
                      <a:pt x="22" y="28"/>
                      <a:pt x="23" y="29"/>
                    </a:cubicBezTo>
                    <a:cubicBezTo>
                      <a:pt x="25" y="29"/>
                      <a:pt x="30" y="29"/>
                      <a:pt x="31" y="29"/>
                    </a:cubicBezTo>
                    <a:cubicBezTo>
                      <a:pt x="33" y="29"/>
                      <a:pt x="48" y="46"/>
                      <a:pt x="48" y="46"/>
                    </a:cubicBezTo>
                    <a:cubicBezTo>
                      <a:pt x="48" y="46"/>
                      <a:pt x="48" y="46"/>
                      <a:pt x="48" y="46"/>
                    </a:cubicBezTo>
                    <a:cubicBezTo>
                      <a:pt x="50" y="46"/>
                      <a:pt x="52" y="46"/>
                      <a:pt x="52" y="45"/>
                    </a:cubicBezTo>
                    <a:cubicBezTo>
                      <a:pt x="52" y="45"/>
                      <a:pt x="53" y="45"/>
                      <a:pt x="54" y="44"/>
                    </a:cubicBezTo>
                    <a:cubicBezTo>
                      <a:pt x="52" y="42"/>
                      <a:pt x="50" y="39"/>
                      <a:pt x="46" y="34"/>
                    </a:cubicBezTo>
                    <a:cubicBezTo>
                      <a:pt x="41" y="29"/>
                      <a:pt x="36" y="25"/>
                      <a:pt x="33" y="25"/>
                    </a:cubicBezTo>
                    <a:cubicBezTo>
                      <a:pt x="30" y="25"/>
                      <a:pt x="30" y="21"/>
                      <a:pt x="28" y="20"/>
                    </a:cubicBezTo>
                    <a:cubicBezTo>
                      <a:pt x="26" y="20"/>
                      <a:pt x="22" y="13"/>
                      <a:pt x="22" y="9"/>
                    </a:cubicBezTo>
                    <a:cubicBezTo>
                      <a:pt x="22" y="6"/>
                      <a:pt x="20" y="3"/>
                      <a:pt x="18" y="0"/>
                    </a:cubicBezTo>
                    <a:cubicBezTo>
                      <a:pt x="15" y="4"/>
                      <a:pt x="11" y="6"/>
                      <a:pt x="10" y="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9" name="Freeform 45">
                <a:extLst>
                  <a:ext uri="{FF2B5EF4-FFF2-40B4-BE49-F238E27FC236}">
                    <a16:creationId xmlns:a16="http://schemas.microsoft.com/office/drawing/2014/main" id="{98B96C6B-A698-4715-8B4F-5F313F2DA07E}"/>
                  </a:ext>
                </a:extLst>
              </p:cNvPr>
              <p:cNvSpPr>
                <a:spLocks/>
              </p:cNvSpPr>
              <p:nvPr/>
            </p:nvSpPr>
            <p:spPr bwMode="auto">
              <a:xfrm>
                <a:off x="5519473" y="3804975"/>
                <a:ext cx="279804" cy="219577"/>
              </a:xfrm>
              <a:custGeom>
                <a:avLst/>
                <a:gdLst>
                  <a:gd name="T0" fmla="*/ 8 w 121"/>
                  <a:gd name="T1" fmla="*/ 62 h 95"/>
                  <a:gd name="T2" fmla="*/ 15 w 121"/>
                  <a:gd name="T3" fmla="*/ 71 h 95"/>
                  <a:gd name="T4" fmla="*/ 23 w 121"/>
                  <a:gd name="T5" fmla="*/ 77 h 95"/>
                  <a:gd name="T6" fmla="*/ 23 w 121"/>
                  <a:gd name="T7" fmla="*/ 84 h 95"/>
                  <a:gd name="T8" fmla="*/ 25 w 121"/>
                  <a:gd name="T9" fmla="*/ 85 h 95"/>
                  <a:gd name="T10" fmla="*/ 34 w 121"/>
                  <a:gd name="T11" fmla="*/ 87 h 95"/>
                  <a:gd name="T12" fmla="*/ 43 w 121"/>
                  <a:gd name="T13" fmla="*/ 92 h 95"/>
                  <a:gd name="T14" fmla="*/ 52 w 121"/>
                  <a:gd name="T15" fmla="*/ 94 h 95"/>
                  <a:gd name="T16" fmla="*/ 58 w 121"/>
                  <a:gd name="T17" fmla="*/ 90 h 95"/>
                  <a:gd name="T18" fmla="*/ 64 w 121"/>
                  <a:gd name="T19" fmla="*/ 88 h 95"/>
                  <a:gd name="T20" fmla="*/ 68 w 121"/>
                  <a:gd name="T21" fmla="*/ 90 h 95"/>
                  <a:gd name="T22" fmla="*/ 72 w 121"/>
                  <a:gd name="T23" fmla="*/ 89 h 95"/>
                  <a:gd name="T24" fmla="*/ 79 w 121"/>
                  <a:gd name="T25" fmla="*/ 88 h 95"/>
                  <a:gd name="T26" fmla="*/ 89 w 121"/>
                  <a:gd name="T27" fmla="*/ 82 h 95"/>
                  <a:gd name="T28" fmla="*/ 98 w 121"/>
                  <a:gd name="T29" fmla="*/ 81 h 95"/>
                  <a:gd name="T30" fmla="*/ 120 w 121"/>
                  <a:gd name="T31" fmla="*/ 59 h 95"/>
                  <a:gd name="T32" fmla="*/ 117 w 121"/>
                  <a:gd name="T33" fmla="*/ 57 h 95"/>
                  <a:gd name="T34" fmla="*/ 106 w 121"/>
                  <a:gd name="T35" fmla="*/ 55 h 95"/>
                  <a:gd name="T36" fmla="*/ 90 w 121"/>
                  <a:gd name="T37" fmla="*/ 49 h 95"/>
                  <a:gd name="T38" fmla="*/ 84 w 121"/>
                  <a:gd name="T39" fmla="*/ 44 h 95"/>
                  <a:gd name="T40" fmla="*/ 79 w 121"/>
                  <a:gd name="T41" fmla="*/ 37 h 95"/>
                  <a:gd name="T42" fmla="*/ 80 w 121"/>
                  <a:gd name="T43" fmla="*/ 34 h 95"/>
                  <a:gd name="T44" fmla="*/ 77 w 121"/>
                  <a:gd name="T45" fmla="*/ 33 h 95"/>
                  <a:gd name="T46" fmla="*/ 72 w 121"/>
                  <a:gd name="T47" fmla="*/ 33 h 95"/>
                  <a:gd name="T48" fmla="*/ 72 w 121"/>
                  <a:gd name="T49" fmla="*/ 26 h 95"/>
                  <a:gd name="T50" fmla="*/ 76 w 121"/>
                  <a:gd name="T51" fmla="*/ 21 h 95"/>
                  <a:gd name="T52" fmla="*/ 59 w 121"/>
                  <a:gd name="T53" fmla="*/ 4 h 95"/>
                  <a:gd name="T54" fmla="*/ 51 w 121"/>
                  <a:gd name="T55" fmla="*/ 4 h 95"/>
                  <a:gd name="T56" fmla="*/ 48 w 121"/>
                  <a:gd name="T57" fmla="*/ 4 h 95"/>
                  <a:gd name="T58" fmla="*/ 43 w 121"/>
                  <a:gd name="T59" fmla="*/ 2 h 95"/>
                  <a:gd name="T60" fmla="*/ 39 w 121"/>
                  <a:gd name="T61" fmla="*/ 3 h 95"/>
                  <a:gd name="T62" fmla="*/ 37 w 121"/>
                  <a:gd name="T63" fmla="*/ 5 h 95"/>
                  <a:gd name="T64" fmla="*/ 30 w 121"/>
                  <a:gd name="T65" fmla="*/ 5 h 95"/>
                  <a:gd name="T66" fmla="*/ 30 w 121"/>
                  <a:gd name="T67" fmla="*/ 5 h 95"/>
                  <a:gd name="T68" fmla="*/ 27 w 121"/>
                  <a:gd name="T69" fmla="*/ 15 h 95"/>
                  <a:gd name="T70" fmla="*/ 23 w 121"/>
                  <a:gd name="T71" fmla="*/ 19 h 95"/>
                  <a:gd name="T72" fmla="*/ 18 w 121"/>
                  <a:gd name="T73" fmla="*/ 25 h 95"/>
                  <a:gd name="T74" fmla="*/ 16 w 121"/>
                  <a:gd name="T75" fmla="*/ 33 h 95"/>
                  <a:gd name="T76" fmla="*/ 12 w 121"/>
                  <a:gd name="T77" fmla="*/ 36 h 95"/>
                  <a:gd name="T78" fmla="*/ 10 w 121"/>
                  <a:gd name="T79" fmla="*/ 43 h 95"/>
                  <a:gd name="T80" fmla="*/ 9 w 121"/>
                  <a:gd name="T81" fmla="*/ 52 h 95"/>
                  <a:gd name="T82" fmla="*/ 3 w 121"/>
                  <a:gd name="T83" fmla="*/ 54 h 95"/>
                  <a:gd name="T84" fmla="*/ 1 w 121"/>
                  <a:gd name="T85" fmla="*/ 58 h 95"/>
                  <a:gd name="T86" fmla="*/ 8 w 121"/>
                  <a:gd name="T87" fmla="*/ 6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1" h="95">
                    <a:moveTo>
                      <a:pt x="8" y="62"/>
                    </a:moveTo>
                    <a:cubicBezTo>
                      <a:pt x="9" y="65"/>
                      <a:pt x="14" y="67"/>
                      <a:pt x="15" y="71"/>
                    </a:cubicBezTo>
                    <a:cubicBezTo>
                      <a:pt x="17" y="75"/>
                      <a:pt x="21" y="77"/>
                      <a:pt x="23" y="77"/>
                    </a:cubicBezTo>
                    <a:cubicBezTo>
                      <a:pt x="24" y="77"/>
                      <a:pt x="23" y="80"/>
                      <a:pt x="23" y="84"/>
                    </a:cubicBezTo>
                    <a:cubicBezTo>
                      <a:pt x="24" y="85"/>
                      <a:pt x="25" y="85"/>
                      <a:pt x="25" y="85"/>
                    </a:cubicBezTo>
                    <a:cubicBezTo>
                      <a:pt x="27" y="86"/>
                      <a:pt x="32" y="85"/>
                      <a:pt x="34" y="87"/>
                    </a:cubicBezTo>
                    <a:cubicBezTo>
                      <a:pt x="35" y="89"/>
                      <a:pt x="41" y="92"/>
                      <a:pt x="43" y="92"/>
                    </a:cubicBezTo>
                    <a:cubicBezTo>
                      <a:pt x="45" y="92"/>
                      <a:pt x="51" y="93"/>
                      <a:pt x="52" y="94"/>
                    </a:cubicBezTo>
                    <a:cubicBezTo>
                      <a:pt x="53" y="95"/>
                      <a:pt x="55" y="91"/>
                      <a:pt x="58" y="90"/>
                    </a:cubicBezTo>
                    <a:cubicBezTo>
                      <a:pt x="60" y="88"/>
                      <a:pt x="64" y="87"/>
                      <a:pt x="64" y="88"/>
                    </a:cubicBezTo>
                    <a:cubicBezTo>
                      <a:pt x="65" y="90"/>
                      <a:pt x="67" y="91"/>
                      <a:pt x="68" y="90"/>
                    </a:cubicBezTo>
                    <a:cubicBezTo>
                      <a:pt x="69" y="90"/>
                      <a:pt x="71" y="89"/>
                      <a:pt x="72" y="89"/>
                    </a:cubicBezTo>
                    <a:cubicBezTo>
                      <a:pt x="75" y="88"/>
                      <a:pt x="78" y="88"/>
                      <a:pt x="79" y="88"/>
                    </a:cubicBezTo>
                    <a:cubicBezTo>
                      <a:pt x="80" y="88"/>
                      <a:pt x="84" y="82"/>
                      <a:pt x="89" y="82"/>
                    </a:cubicBezTo>
                    <a:cubicBezTo>
                      <a:pt x="95" y="82"/>
                      <a:pt x="96" y="83"/>
                      <a:pt x="98" y="81"/>
                    </a:cubicBezTo>
                    <a:cubicBezTo>
                      <a:pt x="101" y="78"/>
                      <a:pt x="118" y="60"/>
                      <a:pt x="120" y="59"/>
                    </a:cubicBezTo>
                    <a:cubicBezTo>
                      <a:pt x="121" y="58"/>
                      <a:pt x="119" y="57"/>
                      <a:pt x="117" y="57"/>
                    </a:cubicBezTo>
                    <a:cubicBezTo>
                      <a:pt x="115" y="57"/>
                      <a:pt x="112" y="57"/>
                      <a:pt x="106" y="55"/>
                    </a:cubicBezTo>
                    <a:cubicBezTo>
                      <a:pt x="100" y="53"/>
                      <a:pt x="91" y="50"/>
                      <a:pt x="90" y="49"/>
                    </a:cubicBezTo>
                    <a:cubicBezTo>
                      <a:pt x="88" y="49"/>
                      <a:pt x="86" y="45"/>
                      <a:pt x="84" y="44"/>
                    </a:cubicBezTo>
                    <a:cubicBezTo>
                      <a:pt x="83" y="44"/>
                      <a:pt x="80" y="39"/>
                      <a:pt x="79" y="37"/>
                    </a:cubicBezTo>
                    <a:cubicBezTo>
                      <a:pt x="79" y="37"/>
                      <a:pt x="80" y="35"/>
                      <a:pt x="80" y="34"/>
                    </a:cubicBezTo>
                    <a:cubicBezTo>
                      <a:pt x="79" y="32"/>
                      <a:pt x="78" y="32"/>
                      <a:pt x="77" y="33"/>
                    </a:cubicBezTo>
                    <a:cubicBezTo>
                      <a:pt x="75" y="34"/>
                      <a:pt x="73" y="34"/>
                      <a:pt x="72" y="33"/>
                    </a:cubicBezTo>
                    <a:cubicBezTo>
                      <a:pt x="72" y="32"/>
                      <a:pt x="71" y="28"/>
                      <a:pt x="72" y="26"/>
                    </a:cubicBezTo>
                    <a:cubicBezTo>
                      <a:pt x="74" y="24"/>
                      <a:pt x="76" y="21"/>
                      <a:pt x="76" y="21"/>
                    </a:cubicBezTo>
                    <a:cubicBezTo>
                      <a:pt x="76" y="21"/>
                      <a:pt x="61" y="4"/>
                      <a:pt x="59" y="4"/>
                    </a:cubicBezTo>
                    <a:cubicBezTo>
                      <a:pt x="58" y="4"/>
                      <a:pt x="53" y="4"/>
                      <a:pt x="51" y="4"/>
                    </a:cubicBezTo>
                    <a:cubicBezTo>
                      <a:pt x="50" y="3"/>
                      <a:pt x="50" y="3"/>
                      <a:pt x="48" y="4"/>
                    </a:cubicBezTo>
                    <a:cubicBezTo>
                      <a:pt x="45" y="5"/>
                      <a:pt x="44" y="3"/>
                      <a:pt x="43" y="2"/>
                    </a:cubicBezTo>
                    <a:cubicBezTo>
                      <a:pt x="41" y="1"/>
                      <a:pt x="40" y="0"/>
                      <a:pt x="39" y="3"/>
                    </a:cubicBezTo>
                    <a:cubicBezTo>
                      <a:pt x="38" y="5"/>
                      <a:pt x="38" y="7"/>
                      <a:pt x="37" y="5"/>
                    </a:cubicBezTo>
                    <a:cubicBezTo>
                      <a:pt x="36" y="5"/>
                      <a:pt x="33" y="5"/>
                      <a:pt x="30" y="5"/>
                    </a:cubicBezTo>
                    <a:cubicBezTo>
                      <a:pt x="30" y="5"/>
                      <a:pt x="30" y="5"/>
                      <a:pt x="30" y="5"/>
                    </a:cubicBezTo>
                    <a:cubicBezTo>
                      <a:pt x="30" y="9"/>
                      <a:pt x="27" y="13"/>
                      <a:pt x="27" y="15"/>
                    </a:cubicBezTo>
                    <a:cubicBezTo>
                      <a:pt x="27" y="17"/>
                      <a:pt x="25" y="19"/>
                      <a:pt x="23" y="19"/>
                    </a:cubicBezTo>
                    <a:cubicBezTo>
                      <a:pt x="22" y="19"/>
                      <a:pt x="20" y="23"/>
                      <a:pt x="18" y="25"/>
                    </a:cubicBezTo>
                    <a:cubicBezTo>
                      <a:pt x="16" y="27"/>
                      <a:pt x="18" y="31"/>
                      <a:pt x="16" y="33"/>
                    </a:cubicBezTo>
                    <a:cubicBezTo>
                      <a:pt x="14" y="34"/>
                      <a:pt x="11" y="35"/>
                      <a:pt x="12" y="36"/>
                    </a:cubicBezTo>
                    <a:cubicBezTo>
                      <a:pt x="14" y="38"/>
                      <a:pt x="10" y="40"/>
                      <a:pt x="10" y="43"/>
                    </a:cubicBezTo>
                    <a:cubicBezTo>
                      <a:pt x="10" y="46"/>
                      <a:pt x="9" y="52"/>
                      <a:pt x="9" y="52"/>
                    </a:cubicBezTo>
                    <a:cubicBezTo>
                      <a:pt x="8" y="53"/>
                      <a:pt x="3" y="51"/>
                      <a:pt x="3" y="54"/>
                    </a:cubicBezTo>
                    <a:cubicBezTo>
                      <a:pt x="3" y="56"/>
                      <a:pt x="0" y="56"/>
                      <a:pt x="1" y="58"/>
                    </a:cubicBezTo>
                    <a:cubicBezTo>
                      <a:pt x="2" y="60"/>
                      <a:pt x="7" y="60"/>
                      <a:pt x="8" y="6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0" name="Freeform 46">
                <a:extLst>
                  <a:ext uri="{FF2B5EF4-FFF2-40B4-BE49-F238E27FC236}">
                    <a16:creationId xmlns:a16="http://schemas.microsoft.com/office/drawing/2014/main" id="{A6090E3A-43AE-4E03-9FB2-A622A4E5726E}"/>
                  </a:ext>
                </a:extLst>
              </p:cNvPr>
              <p:cNvSpPr>
                <a:spLocks/>
              </p:cNvSpPr>
              <p:nvPr/>
            </p:nvSpPr>
            <p:spPr bwMode="auto">
              <a:xfrm>
                <a:off x="5563389" y="3408482"/>
                <a:ext cx="27604" cy="35132"/>
              </a:xfrm>
              <a:custGeom>
                <a:avLst/>
                <a:gdLst>
                  <a:gd name="T0" fmla="*/ 10 w 12"/>
                  <a:gd name="T1" fmla="*/ 7 h 15"/>
                  <a:gd name="T2" fmla="*/ 6 w 12"/>
                  <a:gd name="T3" fmla="*/ 0 h 15"/>
                  <a:gd name="T4" fmla="*/ 6 w 12"/>
                  <a:gd name="T5" fmla="*/ 2 h 15"/>
                  <a:gd name="T6" fmla="*/ 0 w 12"/>
                  <a:gd name="T7" fmla="*/ 14 h 15"/>
                  <a:gd name="T8" fmla="*/ 4 w 12"/>
                  <a:gd name="T9" fmla="*/ 15 h 15"/>
                  <a:gd name="T10" fmla="*/ 10 w 12"/>
                  <a:gd name="T11" fmla="*/ 7 h 15"/>
                </a:gdLst>
                <a:ahLst/>
                <a:cxnLst>
                  <a:cxn ang="0">
                    <a:pos x="T0" y="T1"/>
                  </a:cxn>
                  <a:cxn ang="0">
                    <a:pos x="T2" y="T3"/>
                  </a:cxn>
                  <a:cxn ang="0">
                    <a:pos x="T4" y="T5"/>
                  </a:cxn>
                  <a:cxn ang="0">
                    <a:pos x="T6" y="T7"/>
                  </a:cxn>
                  <a:cxn ang="0">
                    <a:pos x="T8" y="T9"/>
                  </a:cxn>
                  <a:cxn ang="0">
                    <a:pos x="T10" y="T11"/>
                  </a:cxn>
                </a:cxnLst>
                <a:rect l="0" t="0" r="r" b="b"/>
                <a:pathLst>
                  <a:path w="12" h="15">
                    <a:moveTo>
                      <a:pt x="10" y="7"/>
                    </a:moveTo>
                    <a:cubicBezTo>
                      <a:pt x="12" y="5"/>
                      <a:pt x="12" y="0"/>
                      <a:pt x="6" y="0"/>
                    </a:cubicBezTo>
                    <a:cubicBezTo>
                      <a:pt x="6" y="1"/>
                      <a:pt x="6" y="1"/>
                      <a:pt x="6" y="2"/>
                    </a:cubicBezTo>
                    <a:cubicBezTo>
                      <a:pt x="6" y="4"/>
                      <a:pt x="2" y="9"/>
                      <a:pt x="0" y="14"/>
                    </a:cubicBezTo>
                    <a:cubicBezTo>
                      <a:pt x="4" y="15"/>
                      <a:pt x="4" y="15"/>
                      <a:pt x="4" y="15"/>
                    </a:cubicBezTo>
                    <a:cubicBezTo>
                      <a:pt x="6" y="12"/>
                      <a:pt x="9" y="8"/>
                      <a:pt x="10" y="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1" name="Freeform 47">
                <a:extLst>
                  <a:ext uri="{FF2B5EF4-FFF2-40B4-BE49-F238E27FC236}">
                    <a16:creationId xmlns:a16="http://schemas.microsoft.com/office/drawing/2014/main" id="{7C81DFD2-D99E-4375-944B-7DB815B46D6E}"/>
                  </a:ext>
                </a:extLst>
              </p:cNvPr>
              <p:cNvSpPr>
                <a:spLocks/>
              </p:cNvSpPr>
              <p:nvPr/>
            </p:nvSpPr>
            <p:spPr bwMode="auto">
              <a:xfrm>
                <a:off x="5573427" y="3358293"/>
                <a:ext cx="126727" cy="101633"/>
              </a:xfrm>
              <a:custGeom>
                <a:avLst/>
                <a:gdLst>
                  <a:gd name="T0" fmla="*/ 6 w 55"/>
                  <a:gd name="T1" fmla="*/ 29 h 44"/>
                  <a:gd name="T2" fmla="*/ 0 w 55"/>
                  <a:gd name="T3" fmla="*/ 37 h 44"/>
                  <a:gd name="T4" fmla="*/ 0 w 55"/>
                  <a:gd name="T5" fmla="*/ 37 h 44"/>
                  <a:gd name="T6" fmla="*/ 1 w 55"/>
                  <a:gd name="T7" fmla="*/ 40 h 44"/>
                  <a:gd name="T8" fmla="*/ 8 w 55"/>
                  <a:gd name="T9" fmla="*/ 44 h 44"/>
                  <a:gd name="T10" fmla="*/ 16 w 55"/>
                  <a:gd name="T11" fmla="*/ 40 h 44"/>
                  <a:gd name="T12" fmla="*/ 43 w 55"/>
                  <a:gd name="T13" fmla="*/ 26 h 44"/>
                  <a:gd name="T14" fmla="*/ 45 w 55"/>
                  <a:gd name="T15" fmla="*/ 21 h 44"/>
                  <a:gd name="T16" fmla="*/ 46 w 55"/>
                  <a:gd name="T17" fmla="*/ 15 h 44"/>
                  <a:gd name="T18" fmla="*/ 45 w 55"/>
                  <a:gd name="T19" fmla="*/ 8 h 44"/>
                  <a:gd name="T20" fmla="*/ 50 w 55"/>
                  <a:gd name="T21" fmla="*/ 4 h 44"/>
                  <a:gd name="T22" fmla="*/ 55 w 55"/>
                  <a:gd name="T23" fmla="*/ 1 h 44"/>
                  <a:gd name="T24" fmla="*/ 52 w 55"/>
                  <a:gd name="T25" fmla="*/ 0 h 44"/>
                  <a:gd name="T26" fmla="*/ 43 w 55"/>
                  <a:gd name="T27" fmla="*/ 1 h 44"/>
                  <a:gd name="T28" fmla="*/ 32 w 55"/>
                  <a:gd name="T29" fmla="*/ 4 h 44"/>
                  <a:gd name="T30" fmla="*/ 23 w 55"/>
                  <a:gd name="T31" fmla="*/ 4 h 44"/>
                  <a:gd name="T32" fmla="*/ 18 w 55"/>
                  <a:gd name="T33" fmla="*/ 5 h 44"/>
                  <a:gd name="T34" fmla="*/ 11 w 55"/>
                  <a:gd name="T35" fmla="*/ 5 h 44"/>
                  <a:gd name="T36" fmla="*/ 8 w 55"/>
                  <a:gd name="T37" fmla="*/ 7 h 44"/>
                  <a:gd name="T38" fmla="*/ 3 w 55"/>
                  <a:gd name="T39" fmla="*/ 12 h 44"/>
                  <a:gd name="T40" fmla="*/ 3 w 55"/>
                  <a:gd name="T41" fmla="*/ 16 h 44"/>
                  <a:gd name="T42" fmla="*/ 2 w 55"/>
                  <a:gd name="T43" fmla="*/ 22 h 44"/>
                  <a:gd name="T44" fmla="*/ 6 w 55"/>
                  <a:gd name="T45" fmla="*/ 2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 h="44">
                    <a:moveTo>
                      <a:pt x="6" y="29"/>
                    </a:moveTo>
                    <a:cubicBezTo>
                      <a:pt x="5" y="30"/>
                      <a:pt x="2" y="34"/>
                      <a:pt x="0" y="37"/>
                    </a:cubicBezTo>
                    <a:cubicBezTo>
                      <a:pt x="0" y="37"/>
                      <a:pt x="0" y="37"/>
                      <a:pt x="0" y="37"/>
                    </a:cubicBezTo>
                    <a:cubicBezTo>
                      <a:pt x="1" y="40"/>
                      <a:pt x="1" y="40"/>
                      <a:pt x="1" y="40"/>
                    </a:cubicBezTo>
                    <a:cubicBezTo>
                      <a:pt x="8" y="44"/>
                      <a:pt x="8" y="44"/>
                      <a:pt x="8" y="44"/>
                    </a:cubicBezTo>
                    <a:cubicBezTo>
                      <a:pt x="8" y="44"/>
                      <a:pt x="14" y="40"/>
                      <a:pt x="16" y="40"/>
                    </a:cubicBezTo>
                    <a:cubicBezTo>
                      <a:pt x="18" y="40"/>
                      <a:pt x="43" y="26"/>
                      <a:pt x="43" y="26"/>
                    </a:cubicBezTo>
                    <a:cubicBezTo>
                      <a:pt x="43" y="26"/>
                      <a:pt x="46" y="22"/>
                      <a:pt x="45" y="21"/>
                    </a:cubicBezTo>
                    <a:cubicBezTo>
                      <a:pt x="45" y="20"/>
                      <a:pt x="45" y="16"/>
                      <a:pt x="46" y="15"/>
                    </a:cubicBezTo>
                    <a:cubicBezTo>
                      <a:pt x="47" y="13"/>
                      <a:pt x="44" y="11"/>
                      <a:pt x="45" y="8"/>
                    </a:cubicBezTo>
                    <a:cubicBezTo>
                      <a:pt x="46" y="6"/>
                      <a:pt x="50" y="4"/>
                      <a:pt x="50" y="4"/>
                    </a:cubicBezTo>
                    <a:cubicBezTo>
                      <a:pt x="55" y="1"/>
                      <a:pt x="55" y="1"/>
                      <a:pt x="55" y="1"/>
                    </a:cubicBezTo>
                    <a:cubicBezTo>
                      <a:pt x="52" y="0"/>
                      <a:pt x="52" y="0"/>
                      <a:pt x="52" y="0"/>
                    </a:cubicBezTo>
                    <a:cubicBezTo>
                      <a:pt x="52" y="0"/>
                      <a:pt x="48" y="1"/>
                      <a:pt x="43" y="1"/>
                    </a:cubicBezTo>
                    <a:cubicBezTo>
                      <a:pt x="38" y="1"/>
                      <a:pt x="37" y="4"/>
                      <a:pt x="32" y="4"/>
                    </a:cubicBezTo>
                    <a:cubicBezTo>
                      <a:pt x="27" y="4"/>
                      <a:pt x="24" y="6"/>
                      <a:pt x="23" y="4"/>
                    </a:cubicBezTo>
                    <a:cubicBezTo>
                      <a:pt x="22" y="2"/>
                      <a:pt x="22" y="3"/>
                      <a:pt x="18" y="5"/>
                    </a:cubicBezTo>
                    <a:cubicBezTo>
                      <a:pt x="15" y="7"/>
                      <a:pt x="12" y="6"/>
                      <a:pt x="11" y="5"/>
                    </a:cubicBezTo>
                    <a:cubicBezTo>
                      <a:pt x="9" y="4"/>
                      <a:pt x="8" y="5"/>
                      <a:pt x="8" y="7"/>
                    </a:cubicBezTo>
                    <a:cubicBezTo>
                      <a:pt x="7" y="8"/>
                      <a:pt x="8" y="12"/>
                      <a:pt x="3" y="12"/>
                    </a:cubicBezTo>
                    <a:cubicBezTo>
                      <a:pt x="2" y="14"/>
                      <a:pt x="2" y="15"/>
                      <a:pt x="3" y="16"/>
                    </a:cubicBezTo>
                    <a:cubicBezTo>
                      <a:pt x="4" y="18"/>
                      <a:pt x="3" y="20"/>
                      <a:pt x="2" y="22"/>
                    </a:cubicBezTo>
                    <a:cubicBezTo>
                      <a:pt x="8" y="22"/>
                      <a:pt x="8" y="27"/>
                      <a:pt x="6" y="2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2" name="Freeform 48">
                <a:extLst>
                  <a:ext uri="{FF2B5EF4-FFF2-40B4-BE49-F238E27FC236}">
                    <a16:creationId xmlns:a16="http://schemas.microsoft.com/office/drawing/2014/main" id="{55C546C5-5962-4B14-BDB2-44F92F7B4E68}"/>
                  </a:ext>
                </a:extLst>
              </p:cNvPr>
              <p:cNvSpPr>
                <a:spLocks/>
              </p:cNvSpPr>
              <p:nvPr/>
            </p:nvSpPr>
            <p:spPr bwMode="auto">
              <a:xfrm>
                <a:off x="7242212" y="3334453"/>
                <a:ext cx="69010" cy="87831"/>
              </a:xfrm>
              <a:custGeom>
                <a:avLst/>
                <a:gdLst>
                  <a:gd name="T0" fmla="*/ 7 w 30"/>
                  <a:gd name="T1" fmla="*/ 3 h 38"/>
                  <a:gd name="T2" fmla="*/ 2 w 30"/>
                  <a:gd name="T3" fmla="*/ 7 h 38"/>
                  <a:gd name="T4" fmla="*/ 5 w 30"/>
                  <a:gd name="T5" fmla="*/ 11 h 38"/>
                  <a:gd name="T6" fmla="*/ 5 w 30"/>
                  <a:gd name="T7" fmla="*/ 14 h 38"/>
                  <a:gd name="T8" fmla="*/ 4 w 30"/>
                  <a:gd name="T9" fmla="*/ 22 h 38"/>
                  <a:gd name="T10" fmla="*/ 2 w 30"/>
                  <a:gd name="T11" fmla="*/ 32 h 38"/>
                  <a:gd name="T12" fmla="*/ 3 w 30"/>
                  <a:gd name="T13" fmla="*/ 37 h 38"/>
                  <a:gd name="T14" fmla="*/ 18 w 30"/>
                  <a:gd name="T15" fmla="*/ 32 h 38"/>
                  <a:gd name="T16" fmla="*/ 26 w 30"/>
                  <a:gd name="T17" fmla="*/ 29 h 38"/>
                  <a:gd name="T18" fmla="*/ 29 w 30"/>
                  <a:gd name="T19" fmla="*/ 25 h 38"/>
                  <a:gd name="T20" fmla="*/ 27 w 30"/>
                  <a:gd name="T21" fmla="*/ 14 h 38"/>
                  <a:gd name="T22" fmla="*/ 19 w 30"/>
                  <a:gd name="T23" fmla="*/ 0 h 38"/>
                  <a:gd name="T24" fmla="*/ 15 w 30"/>
                  <a:gd name="T25" fmla="*/ 2 h 38"/>
                  <a:gd name="T26" fmla="*/ 7 w 30"/>
                  <a:gd name="T27" fmla="*/ 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38">
                    <a:moveTo>
                      <a:pt x="7" y="3"/>
                    </a:moveTo>
                    <a:cubicBezTo>
                      <a:pt x="6" y="4"/>
                      <a:pt x="4" y="5"/>
                      <a:pt x="2" y="7"/>
                    </a:cubicBezTo>
                    <a:cubicBezTo>
                      <a:pt x="3" y="8"/>
                      <a:pt x="3" y="11"/>
                      <a:pt x="5" y="11"/>
                    </a:cubicBezTo>
                    <a:cubicBezTo>
                      <a:pt x="7" y="11"/>
                      <a:pt x="7" y="15"/>
                      <a:pt x="5" y="14"/>
                    </a:cubicBezTo>
                    <a:cubicBezTo>
                      <a:pt x="2" y="14"/>
                      <a:pt x="2" y="18"/>
                      <a:pt x="4" y="22"/>
                    </a:cubicBezTo>
                    <a:cubicBezTo>
                      <a:pt x="7" y="26"/>
                      <a:pt x="0" y="30"/>
                      <a:pt x="2" y="32"/>
                    </a:cubicBezTo>
                    <a:cubicBezTo>
                      <a:pt x="3" y="34"/>
                      <a:pt x="2" y="36"/>
                      <a:pt x="3" y="37"/>
                    </a:cubicBezTo>
                    <a:cubicBezTo>
                      <a:pt x="4" y="38"/>
                      <a:pt x="14" y="36"/>
                      <a:pt x="18" y="32"/>
                    </a:cubicBezTo>
                    <a:cubicBezTo>
                      <a:pt x="22" y="27"/>
                      <a:pt x="24" y="28"/>
                      <a:pt x="26" y="29"/>
                    </a:cubicBezTo>
                    <a:cubicBezTo>
                      <a:pt x="28" y="29"/>
                      <a:pt x="30" y="27"/>
                      <a:pt x="29" y="25"/>
                    </a:cubicBezTo>
                    <a:cubicBezTo>
                      <a:pt x="28" y="23"/>
                      <a:pt x="27" y="19"/>
                      <a:pt x="27" y="14"/>
                    </a:cubicBezTo>
                    <a:cubicBezTo>
                      <a:pt x="27" y="10"/>
                      <a:pt x="23" y="5"/>
                      <a:pt x="19" y="0"/>
                    </a:cubicBezTo>
                    <a:cubicBezTo>
                      <a:pt x="17" y="1"/>
                      <a:pt x="16" y="2"/>
                      <a:pt x="15" y="2"/>
                    </a:cubicBezTo>
                    <a:cubicBezTo>
                      <a:pt x="12" y="2"/>
                      <a:pt x="8" y="2"/>
                      <a:pt x="7"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3" name="Freeform 49">
                <a:extLst>
                  <a:ext uri="{FF2B5EF4-FFF2-40B4-BE49-F238E27FC236}">
                    <a16:creationId xmlns:a16="http://schemas.microsoft.com/office/drawing/2014/main" id="{13D6A0AA-CB35-43E0-8E21-0BCD4100360E}"/>
                  </a:ext>
                </a:extLst>
              </p:cNvPr>
              <p:cNvSpPr>
                <a:spLocks/>
              </p:cNvSpPr>
              <p:nvPr/>
            </p:nvSpPr>
            <p:spPr bwMode="auto">
              <a:xfrm>
                <a:off x="6543330" y="3584144"/>
                <a:ext cx="82812" cy="107906"/>
              </a:xfrm>
              <a:custGeom>
                <a:avLst/>
                <a:gdLst>
                  <a:gd name="T0" fmla="*/ 36 w 36"/>
                  <a:gd name="T1" fmla="*/ 39 h 47"/>
                  <a:gd name="T2" fmla="*/ 33 w 36"/>
                  <a:gd name="T3" fmla="*/ 24 h 47"/>
                  <a:gd name="T4" fmla="*/ 27 w 36"/>
                  <a:gd name="T5" fmla="*/ 30 h 47"/>
                  <a:gd name="T6" fmla="*/ 27 w 36"/>
                  <a:gd name="T7" fmla="*/ 21 h 47"/>
                  <a:gd name="T8" fmla="*/ 34 w 36"/>
                  <a:gd name="T9" fmla="*/ 13 h 47"/>
                  <a:gd name="T10" fmla="*/ 28 w 36"/>
                  <a:gd name="T11" fmla="*/ 11 h 47"/>
                  <a:gd name="T12" fmla="*/ 19 w 36"/>
                  <a:gd name="T13" fmla="*/ 12 h 47"/>
                  <a:gd name="T14" fmla="*/ 15 w 36"/>
                  <a:gd name="T15" fmla="*/ 8 h 47"/>
                  <a:gd name="T16" fmla="*/ 10 w 36"/>
                  <a:gd name="T17" fmla="*/ 3 h 47"/>
                  <a:gd name="T18" fmla="*/ 3 w 36"/>
                  <a:gd name="T19" fmla="*/ 3 h 47"/>
                  <a:gd name="T20" fmla="*/ 8 w 36"/>
                  <a:gd name="T21" fmla="*/ 10 h 47"/>
                  <a:gd name="T22" fmla="*/ 4 w 36"/>
                  <a:gd name="T23" fmla="*/ 14 h 47"/>
                  <a:gd name="T24" fmla="*/ 6 w 36"/>
                  <a:gd name="T25" fmla="*/ 26 h 47"/>
                  <a:gd name="T26" fmla="*/ 9 w 36"/>
                  <a:gd name="T27" fmla="*/ 40 h 47"/>
                  <a:gd name="T28" fmla="*/ 14 w 36"/>
                  <a:gd name="T29" fmla="*/ 39 h 47"/>
                  <a:gd name="T30" fmla="*/ 20 w 36"/>
                  <a:gd name="T31" fmla="*/ 36 h 47"/>
                  <a:gd name="T32" fmla="*/ 25 w 36"/>
                  <a:gd name="T33" fmla="*/ 32 h 47"/>
                  <a:gd name="T34" fmla="*/ 30 w 36"/>
                  <a:gd name="T35" fmla="*/ 43 h 47"/>
                  <a:gd name="T36" fmla="*/ 31 w 36"/>
                  <a:gd name="T37" fmla="*/ 47 h 47"/>
                  <a:gd name="T38" fmla="*/ 34 w 36"/>
                  <a:gd name="T39" fmla="*/ 44 h 47"/>
                  <a:gd name="T40" fmla="*/ 36 w 36"/>
                  <a:gd name="T41" fmla="*/ 3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47">
                    <a:moveTo>
                      <a:pt x="36" y="39"/>
                    </a:moveTo>
                    <a:cubicBezTo>
                      <a:pt x="35" y="31"/>
                      <a:pt x="34" y="24"/>
                      <a:pt x="33" y="24"/>
                    </a:cubicBezTo>
                    <a:cubicBezTo>
                      <a:pt x="31" y="24"/>
                      <a:pt x="29" y="30"/>
                      <a:pt x="27" y="30"/>
                    </a:cubicBezTo>
                    <a:cubicBezTo>
                      <a:pt x="25" y="29"/>
                      <a:pt x="25" y="21"/>
                      <a:pt x="27" y="21"/>
                    </a:cubicBezTo>
                    <a:cubicBezTo>
                      <a:pt x="30" y="21"/>
                      <a:pt x="34" y="15"/>
                      <a:pt x="34" y="13"/>
                    </a:cubicBezTo>
                    <a:cubicBezTo>
                      <a:pt x="34" y="11"/>
                      <a:pt x="31" y="11"/>
                      <a:pt x="28" y="11"/>
                    </a:cubicBezTo>
                    <a:cubicBezTo>
                      <a:pt x="25" y="11"/>
                      <a:pt x="19" y="12"/>
                      <a:pt x="19" y="12"/>
                    </a:cubicBezTo>
                    <a:cubicBezTo>
                      <a:pt x="19" y="12"/>
                      <a:pt x="15" y="10"/>
                      <a:pt x="15" y="8"/>
                    </a:cubicBezTo>
                    <a:cubicBezTo>
                      <a:pt x="15" y="5"/>
                      <a:pt x="13" y="3"/>
                      <a:pt x="10" y="3"/>
                    </a:cubicBezTo>
                    <a:cubicBezTo>
                      <a:pt x="6" y="3"/>
                      <a:pt x="6" y="0"/>
                      <a:pt x="3" y="3"/>
                    </a:cubicBezTo>
                    <a:cubicBezTo>
                      <a:pt x="0" y="7"/>
                      <a:pt x="9" y="7"/>
                      <a:pt x="8" y="10"/>
                    </a:cubicBezTo>
                    <a:cubicBezTo>
                      <a:pt x="7" y="13"/>
                      <a:pt x="4" y="11"/>
                      <a:pt x="4" y="14"/>
                    </a:cubicBezTo>
                    <a:cubicBezTo>
                      <a:pt x="3" y="16"/>
                      <a:pt x="4" y="22"/>
                      <a:pt x="6" y="26"/>
                    </a:cubicBezTo>
                    <a:cubicBezTo>
                      <a:pt x="7" y="28"/>
                      <a:pt x="9" y="35"/>
                      <a:pt x="9" y="40"/>
                    </a:cubicBezTo>
                    <a:cubicBezTo>
                      <a:pt x="11" y="40"/>
                      <a:pt x="12" y="39"/>
                      <a:pt x="14" y="39"/>
                    </a:cubicBezTo>
                    <a:cubicBezTo>
                      <a:pt x="17" y="39"/>
                      <a:pt x="20" y="38"/>
                      <a:pt x="20" y="36"/>
                    </a:cubicBezTo>
                    <a:cubicBezTo>
                      <a:pt x="21" y="33"/>
                      <a:pt x="24" y="31"/>
                      <a:pt x="25" y="32"/>
                    </a:cubicBezTo>
                    <a:cubicBezTo>
                      <a:pt x="27" y="33"/>
                      <a:pt x="29" y="39"/>
                      <a:pt x="30" y="43"/>
                    </a:cubicBezTo>
                    <a:cubicBezTo>
                      <a:pt x="30" y="44"/>
                      <a:pt x="30" y="45"/>
                      <a:pt x="31" y="47"/>
                    </a:cubicBezTo>
                    <a:cubicBezTo>
                      <a:pt x="32" y="45"/>
                      <a:pt x="34" y="44"/>
                      <a:pt x="34" y="44"/>
                    </a:cubicBezTo>
                    <a:cubicBezTo>
                      <a:pt x="34" y="44"/>
                      <a:pt x="35" y="41"/>
                      <a:pt x="36" y="3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4" name="Freeform 50">
                <a:extLst>
                  <a:ext uri="{FF2B5EF4-FFF2-40B4-BE49-F238E27FC236}">
                    <a16:creationId xmlns:a16="http://schemas.microsoft.com/office/drawing/2014/main" id="{0B98670D-9916-499F-92AD-70CBDFD68E4A}"/>
                  </a:ext>
                </a:extLst>
              </p:cNvPr>
              <p:cNvSpPr>
                <a:spLocks/>
              </p:cNvSpPr>
              <p:nvPr/>
            </p:nvSpPr>
            <p:spPr bwMode="auto">
              <a:xfrm>
                <a:off x="6188242" y="3397190"/>
                <a:ext cx="516947" cy="545806"/>
              </a:xfrm>
              <a:custGeom>
                <a:avLst/>
                <a:gdLst>
                  <a:gd name="T0" fmla="*/ 158 w 224"/>
                  <a:gd name="T1" fmla="*/ 95 h 237"/>
                  <a:gd name="T2" fmla="*/ 157 w 224"/>
                  <a:gd name="T3" fmla="*/ 84 h 237"/>
                  <a:gd name="T4" fmla="*/ 169 w 224"/>
                  <a:gd name="T5" fmla="*/ 89 h 237"/>
                  <a:gd name="T6" fmla="*/ 182 w 224"/>
                  <a:gd name="T7" fmla="*/ 92 h 237"/>
                  <a:gd name="T8" fmla="*/ 181 w 224"/>
                  <a:gd name="T9" fmla="*/ 102 h 237"/>
                  <a:gd name="T10" fmla="*/ 187 w 224"/>
                  <a:gd name="T11" fmla="*/ 105 h 237"/>
                  <a:gd name="T12" fmla="*/ 191 w 224"/>
                  <a:gd name="T13" fmla="*/ 119 h 237"/>
                  <a:gd name="T14" fmla="*/ 195 w 224"/>
                  <a:gd name="T15" fmla="*/ 103 h 237"/>
                  <a:gd name="T16" fmla="*/ 204 w 224"/>
                  <a:gd name="T17" fmla="*/ 93 h 237"/>
                  <a:gd name="T18" fmla="*/ 212 w 224"/>
                  <a:gd name="T19" fmla="*/ 77 h 237"/>
                  <a:gd name="T20" fmla="*/ 222 w 224"/>
                  <a:gd name="T21" fmla="*/ 74 h 237"/>
                  <a:gd name="T22" fmla="*/ 223 w 224"/>
                  <a:gd name="T23" fmla="*/ 65 h 237"/>
                  <a:gd name="T24" fmla="*/ 215 w 224"/>
                  <a:gd name="T25" fmla="*/ 57 h 237"/>
                  <a:gd name="T26" fmla="*/ 202 w 224"/>
                  <a:gd name="T27" fmla="*/ 58 h 237"/>
                  <a:gd name="T28" fmla="*/ 191 w 224"/>
                  <a:gd name="T29" fmla="*/ 66 h 237"/>
                  <a:gd name="T30" fmla="*/ 184 w 224"/>
                  <a:gd name="T31" fmla="*/ 71 h 237"/>
                  <a:gd name="T32" fmla="*/ 177 w 224"/>
                  <a:gd name="T33" fmla="*/ 79 h 237"/>
                  <a:gd name="T34" fmla="*/ 164 w 224"/>
                  <a:gd name="T35" fmla="*/ 77 h 237"/>
                  <a:gd name="T36" fmla="*/ 158 w 224"/>
                  <a:gd name="T37" fmla="*/ 67 h 237"/>
                  <a:gd name="T38" fmla="*/ 155 w 224"/>
                  <a:gd name="T39" fmla="*/ 79 h 237"/>
                  <a:gd name="T40" fmla="*/ 131 w 224"/>
                  <a:gd name="T41" fmla="*/ 77 h 237"/>
                  <a:gd name="T42" fmla="*/ 118 w 224"/>
                  <a:gd name="T43" fmla="*/ 73 h 237"/>
                  <a:gd name="T44" fmla="*/ 106 w 224"/>
                  <a:gd name="T45" fmla="*/ 66 h 237"/>
                  <a:gd name="T46" fmla="*/ 95 w 224"/>
                  <a:gd name="T47" fmla="*/ 60 h 237"/>
                  <a:gd name="T48" fmla="*/ 100 w 224"/>
                  <a:gd name="T49" fmla="*/ 49 h 237"/>
                  <a:gd name="T50" fmla="*/ 92 w 224"/>
                  <a:gd name="T51" fmla="*/ 41 h 237"/>
                  <a:gd name="T52" fmla="*/ 83 w 224"/>
                  <a:gd name="T53" fmla="*/ 30 h 237"/>
                  <a:gd name="T54" fmla="*/ 89 w 224"/>
                  <a:gd name="T55" fmla="*/ 24 h 237"/>
                  <a:gd name="T56" fmla="*/ 84 w 224"/>
                  <a:gd name="T57" fmla="*/ 9 h 237"/>
                  <a:gd name="T58" fmla="*/ 77 w 224"/>
                  <a:gd name="T59" fmla="*/ 0 h 237"/>
                  <a:gd name="T60" fmla="*/ 70 w 224"/>
                  <a:gd name="T61" fmla="*/ 6 h 237"/>
                  <a:gd name="T62" fmla="*/ 50 w 224"/>
                  <a:gd name="T63" fmla="*/ 7 h 237"/>
                  <a:gd name="T64" fmla="*/ 47 w 224"/>
                  <a:gd name="T65" fmla="*/ 19 h 237"/>
                  <a:gd name="T66" fmla="*/ 56 w 224"/>
                  <a:gd name="T67" fmla="*/ 30 h 237"/>
                  <a:gd name="T68" fmla="*/ 50 w 224"/>
                  <a:gd name="T69" fmla="*/ 42 h 237"/>
                  <a:gd name="T70" fmla="*/ 42 w 224"/>
                  <a:gd name="T71" fmla="*/ 51 h 237"/>
                  <a:gd name="T72" fmla="*/ 32 w 224"/>
                  <a:gd name="T73" fmla="*/ 63 h 237"/>
                  <a:gd name="T74" fmla="*/ 22 w 224"/>
                  <a:gd name="T75" fmla="*/ 70 h 237"/>
                  <a:gd name="T76" fmla="*/ 10 w 224"/>
                  <a:gd name="T77" fmla="*/ 77 h 237"/>
                  <a:gd name="T78" fmla="*/ 18 w 224"/>
                  <a:gd name="T79" fmla="*/ 91 h 237"/>
                  <a:gd name="T80" fmla="*/ 15 w 224"/>
                  <a:gd name="T81" fmla="*/ 99 h 237"/>
                  <a:gd name="T82" fmla="*/ 0 w 224"/>
                  <a:gd name="T83" fmla="*/ 105 h 237"/>
                  <a:gd name="T84" fmla="*/ 7 w 224"/>
                  <a:gd name="T85" fmla="*/ 112 h 237"/>
                  <a:gd name="T86" fmla="*/ 5 w 224"/>
                  <a:gd name="T87" fmla="*/ 116 h 237"/>
                  <a:gd name="T88" fmla="*/ 30 w 224"/>
                  <a:gd name="T89" fmla="*/ 122 h 237"/>
                  <a:gd name="T90" fmla="*/ 35 w 224"/>
                  <a:gd name="T91" fmla="*/ 126 h 237"/>
                  <a:gd name="T92" fmla="*/ 36 w 224"/>
                  <a:gd name="T93" fmla="*/ 147 h 237"/>
                  <a:gd name="T94" fmla="*/ 48 w 224"/>
                  <a:gd name="T95" fmla="*/ 183 h 237"/>
                  <a:gd name="T96" fmla="*/ 63 w 224"/>
                  <a:gd name="T97" fmla="*/ 221 h 237"/>
                  <a:gd name="T98" fmla="*/ 78 w 224"/>
                  <a:gd name="T99" fmla="*/ 230 h 237"/>
                  <a:gd name="T100" fmla="*/ 89 w 224"/>
                  <a:gd name="T101" fmla="*/ 217 h 237"/>
                  <a:gd name="T102" fmla="*/ 94 w 224"/>
                  <a:gd name="T103" fmla="*/ 201 h 237"/>
                  <a:gd name="T104" fmla="*/ 95 w 224"/>
                  <a:gd name="T105" fmla="*/ 178 h 237"/>
                  <a:gd name="T106" fmla="*/ 106 w 224"/>
                  <a:gd name="T107" fmla="*/ 166 h 237"/>
                  <a:gd name="T108" fmla="*/ 131 w 224"/>
                  <a:gd name="T109" fmla="*/ 143 h 237"/>
                  <a:gd name="T110" fmla="*/ 146 w 224"/>
                  <a:gd name="T111" fmla="*/ 126 h 237"/>
                  <a:gd name="T112" fmla="*/ 163 w 224"/>
                  <a:gd name="T113" fmla="*/ 121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4" h="237">
                    <a:moveTo>
                      <a:pt x="160" y="107"/>
                    </a:moveTo>
                    <a:cubicBezTo>
                      <a:pt x="158" y="103"/>
                      <a:pt x="157" y="97"/>
                      <a:pt x="158" y="95"/>
                    </a:cubicBezTo>
                    <a:cubicBezTo>
                      <a:pt x="158" y="92"/>
                      <a:pt x="161" y="94"/>
                      <a:pt x="162" y="91"/>
                    </a:cubicBezTo>
                    <a:cubicBezTo>
                      <a:pt x="163" y="88"/>
                      <a:pt x="154" y="88"/>
                      <a:pt x="157" y="84"/>
                    </a:cubicBezTo>
                    <a:cubicBezTo>
                      <a:pt x="160" y="81"/>
                      <a:pt x="160" y="84"/>
                      <a:pt x="164" y="84"/>
                    </a:cubicBezTo>
                    <a:cubicBezTo>
                      <a:pt x="167" y="84"/>
                      <a:pt x="169" y="86"/>
                      <a:pt x="169" y="89"/>
                    </a:cubicBezTo>
                    <a:cubicBezTo>
                      <a:pt x="169" y="91"/>
                      <a:pt x="173" y="93"/>
                      <a:pt x="173" y="93"/>
                    </a:cubicBezTo>
                    <a:cubicBezTo>
                      <a:pt x="173" y="93"/>
                      <a:pt x="179" y="92"/>
                      <a:pt x="182" y="92"/>
                    </a:cubicBezTo>
                    <a:cubicBezTo>
                      <a:pt x="185" y="92"/>
                      <a:pt x="188" y="92"/>
                      <a:pt x="188" y="94"/>
                    </a:cubicBezTo>
                    <a:cubicBezTo>
                      <a:pt x="188" y="96"/>
                      <a:pt x="184" y="102"/>
                      <a:pt x="181" y="102"/>
                    </a:cubicBezTo>
                    <a:cubicBezTo>
                      <a:pt x="179" y="102"/>
                      <a:pt x="179" y="110"/>
                      <a:pt x="181" y="111"/>
                    </a:cubicBezTo>
                    <a:cubicBezTo>
                      <a:pt x="183" y="111"/>
                      <a:pt x="185" y="105"/>
                      <a:pt x="187" y="105"/>
                    </a:cubicBezTo>
                    <a:cubicBezTo>
                      <a:pt x="188" y="105"/>
                      <a:pt x="189" y="112"/>
                      <a:pt x="190" y="120"/>
                    </a:cubicBezTo>
                    <a:cubicBezTo>
                      <a:pt x="190" y="120"/>
                      <a:pt x="191" y="119"/>
                      <a:pt x="191" y="119"/>
                    </a:cubicBezTo>
                    <a:cubicBezTo>
                      <a:pt x="193" y="119"/>
                      <a:pt x="192" y="113"/>
                      <a:pt x="193" y="111"/>
                    </a:cubicBezTo>
                    <a:cubicBezTo>
                      <a:pt x="195" y="109"/>
                      <a:pt x="194" y="103"/>
                      <a:pt x="195" y="103"/>
                    </a:cubicBezTo>
                    <a:cubicBezTo>
                      <a:pt x="196" y="103"/>
                      <a:pt x="202" y="105"/>
                      <a:pt x="201" y="103"/>
                    </a:cubicBezTo>
                    <a:cubicBezTo>
                      <a:pt x="201" y="102"/>
                      <a:pt x="205" y="96"/>
                      <a:pt x="204" y="93"/>
                    </a:cubicBezTo>
                    <a:cubicBezTo>
                      <a:pt x="204" y="91"/>
                      <a:pt x="206" y="87"/>
                      <a:pt x="206" y="84"/>
                    </a:cubicBezTo>
                    <a:cubicBezTo>
                      <a:pt x="206" y="80"/>
                      <a:pt x="210" y="79"/>
                      <a:pt x="212" y="77"/>
                    </a:cubicBezTo>
                    <a:cubicBezTo>
                      <a:pt x="214" y="75"/>
                      <a:pt x="218" y="73"/>
                      <a:pt x="218" y="74"/>
                    </a:cubicBezTo>
                    <a:cubicBezTo>
                      <a:pt x="219" y="76"/>
                      <a:pt x="224" y="77"/>
                      <a:pt x="222" y="74"/>
                    </a:cubicBezTo>
                    <a:cubicBezTo>
                      <a:pt x="220" y="71"/>
                      <a:pt x="220" y="70"/>
                      <a:pt x="221" y="69"/>
                    </a:cubicBezTo>
                    <a:cubicBezTo>
                      <a:pt x="223" y="68"/>
                      <a:pt x="223" y="65"/>
                      <a:pt x="223" y="65"/>
                    </a:cubicBezTo>
                    <a:cubicBezTo>
                      <a:pt x="223" y="65"/>
                      <a:pt x="219" y="64"/>
                      <a:pt x="218" y="63"/>
                    </a:cubicBezTo>
                    <a:cubicBezTo>
                      <a:pt x="218" y="61"/>
                      <a:pt x="215" y="59"/>
                      <a:pt x="215" y="57"/>
                    </a:cubicBezTo>
                    <a:cubicBezTo>
                      <a:pt x="215" y="56"/>
                      <a:pt x="213" y="56"/>
                      <a:pt x="211" y="58"/>
                    </a:cubicBezTo>
                    <a:cubicBezTo>
                      <a:pt x="209" y="59"/>
                      <a:pt x="206" y="56"/>
                      <a:pt x="202" y="58"/>
                    </a:cubicBezTo>
                    <a:cubicBezTo>
                      <a:pt x="198" y="60"/>
                      <a:pt x="197" y="63"/>
                      <a:pt x="195" y="63"/>
                    </a:cubicBezTo>
                    <a:cubicBezTo>
                      <a:pt x="193" y="62"/>
                      <a:pt x="193" y="64"/>
                      <a:pt x="191" y="66"/>
                    </a:cubicBezTo>
                    <a:cubicBezTo>
                      <a:pt x="190" y="67"/>
                      <a:pt x="189" y="69"/>
                      <a:pt x="188" y="69"/>
                    </a:cubicBezTo>
                    <a:cubicBezTo>
                      <a:pt x="187" y="69"/>
                      <a:pt x="184" y="71"/>
                      <a:pt x="184" y="71"/>
                    </a:cubicBezTo>
                    <a:cubicBezTo>
                      <a:pt x="184" y="71"/>
                      <a:pt x="186" y="76"/>
                      <a:pt x="184" y="78"/>
                    </a:cubicBezTo>
                    <a:cubicBezTo>
                      <a:pt x="183" y="80"/>
                      <a:pt x="180" y="78"/>
                      <a:pt x="177" y="79"/>
                    </a:cubicBezTo>
                    <a:cubicBezTo>
                      <a:pt x="173" y="80"/>
                      <a:pt x="171" y="78"/>
                      <a:pt x="169" y="78"/>
                    </a:cubicBezTo>
                    <a:cubicBezTo>
                      <a:pt x="166" y="79"/>
                      <a:pt x="165" y="77"/>
                      <a:pt x="164" y="77"/>
                    </a:cubicBezTo>
                    <a:cubicBezTo>
                      <a:pt x="162" y="77"/>
                      <a:pt x="160" y="74"/>
                      <a:pt x="161" y="71"/>
                    </a:cubicBezTo>
                    <a:cubicBezTo>
                      <a:pt x="162" y="69"/>
                      <a:pt x="160" y="65"/>
                      <a:pt x="158" y="67"/>
                    </a:cubicBezTo>
                    <a:cubicBezTo>
                      <a:pt x="157" y="69"/>
                      <a:pt x="155" y="68"/>
                      <a:pt x="155" y="71"/>
                    </a:cubicBezTo>
                    <a:cubicBezTo>
                      <a:pt x="155" y="74"/>
                      <a:pt x="157" y="78"/>
                      <a:pt x="155" y="79"/>
                    </a:cubicBezTo>
                    <a:cubicBezTo>
                      <a:pt x="153" y="81"/>
                      <a:pt x="143" y="82"/>
                      <a:pt x="141" y="81"/>
                    </a:cubicBezTo>
                    <a:cubicBezTo>
                      <a:pt x="139" y="79"/>
                      <a:pt x="131" y="78"/>
                      <a:pt x="131" y="77"/>
                    </a:cubicBezTo>
                    <a:cubicBezTo>
                      <a:pt x="130" y="75"/>
                      <a:pt x="128" y="72"/>
                      <a:pt x="126" y="72"/>
                    </a:cubicBezTo>
                    <a:cubicBezTo>
                      <a:pt x="124" y="72"/>
                      <a:pt x="120" y="74"/>
                      <a:pt x="118" y="73"/>
                    </a:cubicBezTo>
                    <a:cubicBezTo>
                      <a:pt x="117" y="72"/>
                      <a:pt x="114" y="70"/>
                      <a:pt x="112" y="70"/>
                    </a:cubicBezTo>
                    <a:cubicBezTo>
                      <a:pt x="110" y="69"/>
                      <a:pt x="106" y="68"/>
                      <a:pt x="106" y="66"/>
                    </a:cubicBezTo>
                    <a:cubicBezTo>
                      <a:pt x="105" y="65"/>
                      <a:pt x="100" y="64"/>
                      <a:pt x="99" y="63"/>
                    </a:cubicBezTo>
                    <a:cubicBezTo>
                      <a:pt x="98" y="62"/>
                      <a:pt x="95" y="62"/>
                      <a:pt x="95" y="60"/>
                    </a:cubicBezTo>
                    <a:cubicBezTo>
                      <a:pt x="95" y="58"/>
                      <a:pt x="97" y="56"/>
                      <a:pt x="97" y="54"/>
                    </a:cubicBezTo>
                    <a:cubicBezTo>
                      <a:pt x="97" y="52"/>
                      <a:pt x="100" y="50"/>
                      <a:pt x="100" y="49"/>
                    </a:cubicBezTo>
                    <a:cubicBezTo>
                      <a:pt x="100" y="48"/>
                      <a:pt x="97" y="45"/>
                      <a:pt x="97" y="45"/>
                    </a:cubicBezTo>
                    <a:cubicBezTo>
                      <a:pt x="97" y="45"/>
                      <a:pt x="95" y="41"/>
                      <a:pt x="92" y="41"/>
                    </a:cubicBezTo>
                    <a:cubicBezTo>
                      <a:pt x="90" y="41"/>
                      <a:pt x="88" y="37"/>
                      <a:pt x="85" y="37"/>
                    </a:cubicBezTo>
                    <a:cubicBezTo>
                      <a:pt x="83" y="36"/>
                      <a:pt x="84" y="32"/>
                      <a:pt x="83" y="30"/>
                    </a:cubicBezTo>
                    <a:cubicBezTo>
                      <a:pt x="81" y="29"/>
                      <a:pt x="82" y="25"/>
                      <a:pt x="84" y="27"/>
                    </a:cubicBezTo>
                    <a:cubicBezTo>
                      <a:pt x="87" y="29"/>
                      <a:pt x="91" y="27"/>
                      <a:pt x="89" y="24"/>
                    </a:cubicBezTo>
                    <a:cubicBezTo>
                      <a:pt x="88" y="21"/>
                      <a:pt x="85" y="18"/>
                      <a:pt x="85" y="17"/>
                    </a:cubicBezTo>
                    <a:cubicBezTo>
                      <a:pt x="85" y="15"/>
                      <a:pt x="87" y="11"/>
                      <a:pt x="84" y="9"/>
                    </a:cubicBezTo>
                    <a:cubicBezTo>
                      <a:pt x="82" y="8"/>
                      <a:pt x="80" y="6"/>
                      <a:pt x="80" y="4"/>
                    </a:cubicBezTo>
                    <a:cubicBezTo>
                      <a:pt x="79" y="2"/>
                      <a:pt x="77" y="0"/>
                      <a:pt x="77" y="0"/>
                    </a:cubicBezTo>
                    <a:cubicBezTo>
                      <a:pt x="73" y="0"/>
                      <a:pt x="73" y="0"/>
                      <a:pt x="73" y="0"/>
                    </a:cubicBezTo>
                    <a:cubicBezTo>
                      <a:pt x="73" y="0"/>
                      <a:pt x="71" y="5"/>
                      <a:pt x="70" y="6"/>
                    </a:cubicBezTo>
                    <a:cubicBezTo>
                      <a:pt x="69" y="7"/>
                      <a:pt x="64" y="8"/>
                      <a:pt x="62" y="9"/>
                    </a:cubicBezTo>
                    <a:cubicBezTo>
                      <a:pt x="60" y="11"/>
                      <a:pt x="54" y="7"/>
                      <a:pt x="50" y="7"/>
                    </a:cubicBezTo>
                    <a:cubicBezTo>
                      <a:pt x="47" y="7"/>
                      <a:pt x="44" y="11"/>
                      <a:pt x="46" y="11"/>
                    </a:cubicBezTo>
                    <a:cubicBezTo>
                      <a:pt x="48" y="12"/>
                      <a:pt x="47" y="19"/>
                      <a:pt x="47" y="19"/>
                    </a:cubicBezTo>
                    <a:cubicBezTo>
                      <a:pt x="47" y="19"/>
                      <a:pt x="49" y="27"/>
                      <a:pt x="52" y="27"/>
                    </a:cubicBezTo>
                    <a:cubicBezTo>
                      <a:pt x="55" y="26"/>
                      <a:pt x="58" y="30"/>
                      <a:pt x="56" y="30"/>
                    </a:cubicBezTo>
                    <a:cubicBezTo>
                      <a:pt x="53" y="31"/>
                      <a:pt x="52" y="34"/>
                      <a:pt x="52" y="36"/>
                    </a:cubicBezTo>
                    <a:cubicBezTo>
                      <a:pt x="51" y="39"/>
                      <a:pt x="52" y="42"/>
                      <a:pt x="50" y="42"/>
                    </a:cubicBezTo>
                    <a:cubicBezTo>
                      <a:pt x="48" y="43"/>
                      <a:pt x="46" y="43"/>
                      <a:pt x="46" y="47"/>
                    </a:cubicBezTo>
                    <a:cubicBezTo>
                      <a:pt x="46" y="50"/>
                      <a:pt x="42" y="49"/>
                      <a:pt x="42" y="51"/>
                    </a:cubicBezTo>
                    <a:cubicBezTo>
                      <a:pt x="41" y="52"/>
                      <a:pt x="39" y="58"/>
                      <a:pt x="38" y="59"/>
                    </a:cubicBezTo>
                    <a:cubicBezTo>
                      <a:pt x="37" y="60"/>
                      <a:pt x="32" y="60"/>
                      <a:pt x="32" y="63"/>
                    </a:cubicBezTo>
                    <a:cubicBezTo>
                      <a:pt x="31" y="66"/>
                      <a:pt x="29" y="70"/>
                      <a:pt x="27" y="69"/>
                    </a:cubicBezTo>
                    <a:cubicBezTo>
                      <a:pt x="26" y="69"/>
                      <a:pt x="23" y="68"/>
                      <a:pt x="22" y="70"/>
                    </a:cubicBezTo>
                    <a:cubicBezTo>
                      <a:pt x="21" y="71"/>
                      <a:pt x="17" y="68"/>
                      <a:pt x="16" y="69"/>
                    </a:cubicBezTo>
                    <a:cubicBezTo>
                      <a:pt x="15" y="70"/>
                      <a:pt x="10" y="74"/>
                      <a:pt x="10" y="77"/>
                    </a:cubicBezTo>
                    <a:cubicBezTo>
                      <a:pt x="10" y="79"/>
                      <a:pt x="15" y="79"/>
                      <a:pt x="15" y="82"/>
                    </a:cubicBezTo>
                    <a:cubicBezTo>
                      <a:pt x="15" y="85"/>
                      <a:pt x="17" y="89"/>
                      <a:pt x="18" y="91"/>
                    </a:cubicBezTo>
                    <a:cubicBezTo>
                      <a:pt x="20" y="92"/>
                      <a:pt x="23" y="96"/>
                      <a:pt x="21" y="98"/>
                    </a:cubicBezTo>
                    <a:cubicBezTo>
                      <a:pt x="20" y="100"/>
                      <a:pt x="18" y="100"/>
                      <a:pt x="15" y="99"/>
                    </a:cubicBezTo>
                    <a:cubicBezTo>
                      <a:pt x="12" y="99"/>
                      <a:pt x="13" y="101"/>
                      <a:pt x="8" y="100"/>
                    </a:cubicBezTo>
                    <a:cubicBezTo>
                      <a:pt x="3" y="99"/>
                      <a:pt x="2" y="103"/>
                      <a:pt x="0" y="105"/>
                    </a:cubicBezTo>
                    <a:cubicBezTo>
                      <a:pt x="0" y="105"/>
                      <a:pt x="0" y="105"/>
                      <a:pt x="0" y="105"/>
                    </a:cubicBezTo>
                    <a:cubicBezTo>
                      <a:pt x="2" y="107"/>
                      <a:pt x="3" y="111"/>
                      <a:pt x="7" y="112"/>
                    </a:cubicBezTo>
                    <a:cubicBezTo>
                      <a:pt x="12" y="114"/>
                      <a:pt x="16" y="109"/>
                      <a:pt x="16" y="113"/>
                    </a:cubicBezTo>
                    <a:cubicBezTo>
                      <a:pt x="16" y="116"/>
                      <a:pt x="5" y="115"/>
                      <a:pt x="5" y="116"/>
                    </a:cubicBezTo>
                    <a:cubicBezTo>
                      <a:pt x="5" y="118"/>
                      <a:pt x="16" y="131"/>
                      <a:pt x="22" y="130"/>
                    </a:cubicBezTo>
                    <a:cubicBezTo>
                      <a:pt x="28" y="129"/>
                      <a:pt x="32" y="123"/>
                      <a:pt x="30" y="122"/>
                    </a:cubicBezTo>
                    <a:cubicBezTo>
                      <a:pt x="29" y="121"/>
                      <a:pt x="31" y="117"/>
                      <a:pt x="33" y="118"/>
                    </a:cubicBezTo>
                    <a:cubicBezTo>
                      <a:pt x="34" y="119"/>
                      <a:pt x="33" y="125"/>
                      <a:pt x="35" y="126"/>
                    </a:cubicBezTo>
                    <a:cubicBezTo>
                      <a:pt x="37" y="128"/>
                      <a:pt x="36" y="130"/>
                      <a:pt x="35" y="134"/>
                    </a:cubicBezTo>
                    <a:cubicBezTo>
                      <a:pt x="34" y="137"/>
                      <a:pt x="36" y="143"/>
                      <a:pt x="36" y="147"/>
                    </a:cubicBezTo>
                    <a:cubicBezTo>
                      <a:pt x="37" y="151"/>
                      <a:pt x="39" y="156"/>
                      <a:pt x="40" y="162"/>
                    </a:cubicBezTo>
                    <a:cubicBezTo>
                      <a:pt x="41" y="167"/>
                      <a:pt x="44" y="177"/>
                      <a:pt x="48" y="183"/>
                    </a:cubicBezTo>
                    <a:cubicBezTo>
                      <a:pt x="51" y="189"/>
                      <a:pt x="53" y="201"/>
                      <a:pt x="55" y="204"/>
                    </a:cubicBezTo>
                    <a:cubicBezTo>
                      <a:pt x="58" y="207"/>
                      <a:pt x="63" y="216"/>
                      <a:pt x="63" y="221"/>
                    </a:cubicBezTo>
                    <a:cubicBezTo>
                      <a:pt x="63" y="226"/>
                      <a:pt x="69" y="234"/>
                      <a:pt x="71" y="235"/>
                    </a:cubicBezTo>
                    <a:cubicBezTo>
                      <a:pt x="73" y="237"/>
                      <a:pt x="77" y="233"/>
                      <a:pt x="78" y="230"/>
                    </a:cubicBezTo>
                    <a:cubicBezTo>
                      <a:pt x="79" y="227"/>
                      <a:pt x="86" y="226"/>
                      <a:pt x="86" y="223"/>
                    </a:cubicBezTo>
                    <a:cubicBezTo>
                      <a:pt x="86" y="220"/>
                      <a:pt x="87" y="218"/>
                      <a:pt x="89" y="217"/>
                    </a:cubicBezTo>
                    <a:cubicBezTo>
                      <a:pt x="91" y="217"/>
                      <a:pt x="91" y="215"/>
                      <a:pt x="91" y="211"/>
                    </a:cubicBezTo>
                    <a:cubicBezTo>
                      <a:pt x="91" y="208"/>
                      <a:pt x="91" y="204"/>
                      <a:pt x="94" y="201"/>
                    </a:cubicBezTo>
                    <a:cubicBezTo>
                      <a:pt x="96" y="199"/>
                      <a:pt x="96" y="191"/>
                      <a:pt x="95" y="188"/>
                    </a:cubicBezTo>
                    <a:cubicBezTo>
                      <a:pt x="93" y="185"/>
                      <a:pt x="94" y="181"/>
                      <a:pt x="95" y="178"/>
                    </a:cubicBezTo>
                    <a:cubicBezTo>
                      <a:pt x="96" y="175"/>
                      <a:pt x="96" y="172"/>
                      <a:pt x="98" y="171"/>
                    </a:cubicBezTo>
                    <a:cubicBezTo>
                      <a:pt x="101" y="171"/>
                      <a:pt x="104" y="169"/>
                      <a:pt x="106" y="166"/>
                    </a:cubicBezTo>
                    <a:cubicBezTo>
                      <a:pt x="109" y="163"/>
                      <a:pt x="116" y="158"/>
                      <a:pt x="118" y="156"/>
                    </a:cubicBezTo>
                    <a:cubicBezTo>
                      <a:pt x="121" y="154"/>
                      <a:pt x="129" y="147"/>
                      <a:pt x="131" y="143"/>
                    </a:cubicBezTo>
                    <a:cubicBezTo>
                      <a:pt x="134" y="139"/>
                      <a:pt x="141" y="138"/>
                      <a:pt x="144" y="135"/>
                    </a:cubicBezTo>
                    <a:cubicBezTo>
                      <a:pt x="147" y="131"/>
                      <a:pt x="146" y="130"/>
                      <a:pt x="146" y="126"/>
                    </a:cubicBezTo>
                    <a:cubicBezTo>
                      <a:pt x="147" y="123"/>
                      <a:pt x="157" y="121"/>
                      <a:pt x="161" y="121"/>
                    </a:cubicBezTo>
                    <a:cubicBezTo>
                      <a:pt x="161" y="121"/>
                      <a:pt x="162" y="121"/>
                      <a:pt x="163" y="121"/>
                    </a:cubicBezTo>
                    <a:cubicBezTo>
                      <a:pt x="163" y="116"/>
                      <a:pt x="161" y="109"/>
                      <a:pt x="160" y="10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5" name="Freeform 51">
                <a:extLst>
                  <a:ext uri="{FF2B5EF4-FFF2-40B4-BE49-F238E27FC236}">
                    <a16:creationId xmlns:a16="http://schemas.microsoft.com/office/drawing/2014/main" id="{E898C675-070C-43CF-8607-6578E83B804F}"/>
                  </a:ext>
                </a:extLst>
              </p:cNvPr>
              <p:cNvSpPr>
                <a:spLocks/>
              </p:cNvSpPr>
              <p:nvPr/>
            </p:nvSpPr>
            <p:spPr bwMode="auto">
              <a:xfrm>
                <a:off x="6543330" y="3017008"/>
                <a:ext cx="583448" cy="250945"/>
              </a:xfrm>
              <a:custGeom>
                <a:avLst/>
                <a:gdLst>
                  <a:gd name="T0" fmla="*/ 235 w 253"/>
                  <a:gd name="T1" fmla="*/ 47 h 109"/>
                  <a:gd name="T2" fmla="*/ 219 w 253"/>
                  <a:gd name="T3" fmla="*/ 45 h 109"/>
                  <a:gd name="T4" fmla="*/ 220 w 253"/>
                  <a:gd name="T5" fmla="*/ 37 h 109"/>
                  <a:gd name="T6" fmla="*/ 221 w 253"/>
                  <a:gd name="T7" fmla="*/ 23 h 109"/>
                  <a:gd name="T8" fmla="*/ 204 w 253"/>
                  <a:gd name="T9" fmla="*/ 21 h 109"/>
                  <a:gd name="T10" fmla="*/ 191 w 253"/>
                  <a:gd name="T11" fmla="*/ 28 h 109"/>
                  <a:gd name="T12" fmla="*/ 170 w 253"/>
                  <a:gd name="T13" fmla="*/ 31 h 109"/>
                  <a:gd name="T14" fmla="*/ 156 w 253"/>
                  <a:gd name="T15" fmla="*/ 24 h 109"/>
                  <a:gd name="T16" fmla="*/ 143 w 253"/>
                  <a:gd name="T17" fmla="*/ 20 h 109"/>
                  <a:gd name="T18" fmla="*/ 128 w 253"/>
                  <a:gd name="T19" fmla="*/ 19 h 109"/>
                  <a:gd name="T20" fmla="*/ 115 w 253"/>
                  <a:gd name="T21" fmla="*/ 20 h 109"/>
                  <a:gd name="T22" fmla="*/ 109 w 253"/>
                  <a:gd name="T23" fmla="*/ 9 h 109"/>
                  <a:gd name="T24" fmla="*/ 95 w 253"/>
                  <a:gd name="T25" fmla="*/ 4 h 109"/>
                  <a:gd name="T26" fmla="*/ 84 w 253"/>
                  <a:gd name="T27" fmla="*/ 1 h 109"/>
                  <a:gd name="T28" fmla="*/ 77 w 253"/>
                  <a:gd name="T29" fmla="*/ 6 h 109"/>
                  <a:gd name="T30" fmla="*/ 77 w 253"/>
                  <a:gd name="T31" fmla="*/ 17 h 109"/>
                  <a:gd name="T32" fmla="*/ 70 w 253"/>
                  <a:gd name="T33" fmla="*/ 25 h 109"/>
                  <a:gd name="T34" fmla="*/ 58 w 253"/>
                  <a:gd name="T35" fmla="*/ 24 h 109"/>
                  <a:gd name="T36" fmla="*/ 49 w 253"/>
                  <a:gd name="T37" fmla="*/ 16 h 109"/>
                  <a:gd name="T38" fmla="*/ 32 w 253"/>
                  <a:gd name="T39" fmla="*/ 16 h 109"/>
                  <a:gd name="T40" fmla="*/ 21 w 253"/>
                  <a:gd name="T41" fmla="*/ 21 h 109"/>
                  <a:gd name="T42" fmla="*/ 7 w 253"/>
                  <a:gd name="T43" fmla="*/ 28 h 109"/>
                  <a:gd name="T44" fmla="*/ 0 w 253"/>
                  <a:gd name="T45" fmla="*/ 31 h 109"/>
                  <a:gd name="T46" fmla="*/ 7 w 253"/>
                  <a:gd name="T47" fmla="*/ 39 h 109"/>
                  <a:gd name="T48" fmla="*/ 21 w 253"/>
                  <a:gd name="T49" fmla="*/ 49 h 109"/>
                  <a:gd name="T50" fmla="*/ 24 w 253"/>
                  <a:gd name="T51" fmla="*/ 63 h 109"/>
                  <a:gd name="T52" fmla="*/ 41 w 253"/>
                  <a:gd name="T53" fmla="*/ 74 h 109"/>
                  <a:gd name="T54" fmla="*/ 52 w 253"/>
                  <a:gd name="T55" fmla="*/ 81 h 109"/>
                  <a:gd name="T56" fmla="*/ 63 w 253"/>
                  <a:gd name="T57" fmla="*/ 96 h 109"/>
                  <a:gd name="T58" fmla="*/ 92 w 253"/>
                  <a:gd name="T59" fmla="*/ 98 h 109"/>
                  <a:gd name="T60" fmla="*/ 116 w 253"/>
                  <a:gd name="T61" fmla="*/ 103 h 109"/>
                  <a:gd name="T62" fmla="*/ 130 w 253"/>
                  <a:gd name="T63" fmla="*/ 108 h 109"/>
                  <a:gd name="T64" fmla="*/ 162 w 253"/>
                  <a:gd name="T65" fmla="*/ 101 h 109"/>
                  <a:gd name="T66" fmla="*/ 187 w 253"/>
                  <a:gd name="T67" fmla="*/ 87 h 109"/>
                  <a:gd name="T68" fmla="*/ 192 w 253"/>
                  <a:gd name="T69" fmla="*/ 75 h 109"/>
                  <a:gd name="T70" fmla="*/ 217 w 253"/>
                  <a:gd name="T71" fmla="*/ 70 h 109"/>
                  <a:gd name="T72" fmla="*/ 234 w 253"/>
                  <a:gd name="T73" fmla="*/ 60 h 109"/>
                  <a:gd name="T74" fmla="*/ 253 w 253"/>
                  <a:gd name="T75" fmla="*/ 5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3" h="109">
                    <a:moveTo>
                      <a:pt x="243" y="46"/>
                    </a:moveTo>
                    <a:cubicBezTo>
                      <a:pt x="240" y="42"/>
                      <a:pt x="236" y="44"/>
                      <a:pt x="235" y="47"/>
                    </a:cubicBezTo>
                    <a:cubicBezTo>
                      <a:pt x="234" y="49"/>
                      <a:pt x="232" y="46"/>
                      <a:pt x="227" y="46"/>
                    </a:cubicBezTo>
                    <a:cubicBezTo>
                      <a:pt x="222" y="46"/>
                      <a:pt x="222" y="48"/>
                      <a:pt x="219" y="45"/>
                    </a:cubicBezTo>
                    <a:cubicBezTo>
                      <a:pt x="216" y="42"/>
                      <a:pt x="220" y="41"/>
                      <a:pt x="220" y="41"/>
                    </a:cubicBezTo>
                    <a:cubicBezTo>
                      <a:pt x="220" y="37"/>
                      <a:pt x="220" y="37"/>
                      <a:pt x="220" y="37"/>
                    </a:cubicBezTo>
                    <a:cubicBezTo>
                      <a:pt x="227" y="24"/>
                      <a:pt x="227" y="24"/>
                      <a:pt x="227" y="24"/>
                    </a:cubicBezTo>
                    <a:cubicBezTo>
                      <a:pt x="225" y="23"/>
                      <a:pt x="222" y="23"/>
                      <a:pt x="221" y="23"/>
                    </a:cubicBezTo>
                    <a:cubicBezTo>
                      <a:pt x="219" y="24"/>
                      <a:pt x="215" y="24"/>
                      <a:pt x="214" y="22"/>
                    </a:cubicBezTo>
                    <a:cubicBezTo>
                      <a:pt x="214" y="20"/>
                      <a:pt x="206" y="20"/>
                      <a:pt x="204" y="21"/>
                    </a:cubicBezTo>
                    <a:cubicBezTo>
                      <a:pt x="202" y="23"/>
                      <a:pt x="198" y="24"/>
                      <a:pt x="198" y="26"/>
                    </a:cubicBezTo>
                    <a:cubicBezTo>
                      <a:pt x="197" y="27"/>
                      <a:pt x="193" y="27"/>
                      <a:pt x="191" y="28"/>
                    </a:cubicBezTo>
                    <a:cubicBezTo>
                      <a:pt x="190" y="29"/>
                      <a:pt x="181" y="30"/>
                      <a:pt x="181" y="31"/>
                    </a:cubicBezTo>
                    <a:cubicBezTo>
                      <a:pt x="181" y="32"/>
                      <a:pt x="171" y="32"/>
                      <a:pt x="170" y="31"/>
                    </a:cubicBezTo>
                    <a:cubicBezTo>
                      <a:pt x="169" y="30"/>
                      <a:pt x="161" y="31"/>
                      <a:pt x="160" y="29"/>
                    </a:cubicBezTo>
                    <a:cubicBezTo>
                      <a:pt x="159" y="27"/>
                      <a:pt x="156" y="26"/>
                      <a:pt x="156" y="24"/>
                    </a:cubicBezTo>
                    <a:cubicBezTo>
                      <a:pt x="156" y="23"/>
                      <a:pt x="150" y="23"/>
                      <a:pt x="149" y="21"/>
                    </a:cubicBezTo>
                    <a:cubicBezTo>
                      <a:pt x="148" y="20"/>
                      <a:pt x="143" y="19"/>
                      <a:pt x="143" y="20"/>
                    </a:cubicBezTo>
                    <a:cubicBezTo>
                      <a:pt x="142" y="20"/>
                      <a:pt x="137" y="18"/>
                      <a:pt x="135" y="18"/>
                    </a:cubicBezTo>
                    <a:cubicBezTo>
                      <a:pt x="134" y="18"/>
                      <a:pt x="129" y="19"/>
                      <a:pt x="128" y="19"/>
                    </a:cubicBezTo>
                    <a:cubicBezTo>
                      <a:pt x="127" y="19"/>
                      <a:pt x="124" y="21"/>
                      <a:pt x="122" y="22"/>
                    </a:cubicBezTo>
                    <a:cubicBezTo>
                      <a:pt x="121" y="22"/>
                      <a:pt x="116" y="19"/>
                      <a:pt x="115" y="20"/>
                    </a:cubicBezTo>
                    <a:cubicBezTo>
                      <a:pt x="114" y="20"/>
                      <a:pt x="111" y="17"/>
                      <a:pt x="110" y="16"/>
                    </a:cubicBezTo>
                    <a:cubicBezTo>
                      <a:pt x="109" y="14"/>
                      <a:pt x="110" y="10"/>
                      <a:pt x="109" y="9"/>
                    </a:cubicBezTo>
                    <a:cubicBezTo>
                      <a:pt x="108" y="7"/>
                      <a:pt x="103" y="7"/>
                      <a:pt x="101" y="6"/>
                    </a:cubicBezTo>
                    <a:cubicBezTo>
                      <a:pt x="100" y="6"/>
                      <a:pt x="97" y="4"/>
                      <a:pt x="95" y="4"/>
                    </a:cubicBezTo>
                    <a:cubicBezTo>
                      <a:pt x="94" y="4"/>
                      <a:pt x="91" y="4"/>
                      <a:pt x="90" y="3"/>
                    </a:cubicBezTo>
                    <a:cubicBezTo>
                      <a:pt x="90" y="2"/>
                      <a:pt x="86" y="1"/>
                      <a:pt x="84" y="1"/>
                    </a:cubicBezTo>
                    <a:cubicBezTo>
                      <a:pt x="83" y="0"/>
                      <a:pt x="83" y="2"/>
                      <a:pt x="82" y="3"/>
                    </a:cubicBezTo>
                    <a:cubicBezTo>
                      <a:pt x="81" y="4"/>
                      <a:pt x="78" y="4"/>
                      <a:pt x="77" y="6"/>
                    </a:cubicBezTo>
                    <a:cubicBezTo>
                      <a:pt x="77" y="8"/>
                      <a:pt x="74" y="8"/>
                      <a:pt x="74" y="10"/>
                    </a:cubicBezTo>
                    <a:cubicBezTo>
                      <a:pt x="74" y="12"/>
                      <a:pt x="76" y="16"/>
                      <a:pt x="77" y="17"/>
                    </a:cubicBezTo>
                    <a:cubicBezTo>
                      <a:pt x="78" y="18"/>
                      <a:pt x="77" y="21"/>
                      <a:pt x="77" y="21"/>
                    </a:cubicBezTo>
                    <a:cubicBezTo>
                      <a:pt x="76" y="22"/>
                      <a:pt x="71" y="23"/>
                      <a:pt x="70" y="25"/>
                    </a:cubicBezTo>
                    <a:cubicBezTo>
                      <a:pt x="69" y="26"/>
                      <a:pt x="67" y="25"/>
                      <a:pt x="64" y="23"/>
                    </a:cubicBezTo>
                    <a:cubicBezTo>
                      <a:pt x="62" y="22"/>
                      <a:pt x="59" y="23"/>
                      <a:pt x="58" y="24"/>
                    </a:cubicBezTo>
                    <a:cubicBezTo>
                      <a:pt x="57" y="25"/>
                      <a:pt x="52" y="21"/>
                      <a:pt x="51" y="21"/>
                    </a:cubicBezTo>
                    <a:cubicBezTo>
                      <a:pt x="50" y="21"/>
                      <a:pt x="50" y="16"/>
                      <a:pt x="49" y="16"/>
                    </a:cubicBezTo>
                    <a:cubicBezTo>
                      <a:pt x="47" y="17"/>
                      <a:pt x="39" y="15"/>
                      <a:pt x="37" y="15"/>
                    </a:cubicBezTo>
                    <a:cubicBezTo>
                      <a:pt x="36" y="14"/>
                      <a:pt x="32" y="14"/>
                      <a:pt x="32" y="16"/>
                    </a:cubicBezTo>
                    <a:cubicBezTo>
                      <a:pt x="31" y="17"/>
                      <a:pt x="27" y="16"/>
                      <a:pt x="26" y="18"/>
                    </a:cubicBezTo>
                    <a:cubicBezTo>
                      <a:pt x="25" y="19"/>
                      <a:pt x="22" y="20"/>
                      <a:pt x="21" y="21"/>
                    </a:cubicBezTo>
                    <a:cubicBezTo>
                      <a:pt x="20" y="23"/>
                      <a:pt x="16" y="23"/>
                      <a:pt x="15" y="25"/>
                    </a:cubicBezTo>
                    <a:cubicBezTo>
                      <a:pt x="14" y="27"/>
                      <a:pt x="9" y="28"/>
                      <a:pt x="7" y="28"/>
                    </a:cubicBezTo>
                    <a:cubicBezTo>
                      <a:pt x="6" y="29"/>
                      <a:pt x="2" y="29"/>
                      <a:pt x="2" y="30"/>
                    </a:cubicBezTo>
                    <a:cubicBezTo>
                      <a:pt x="2" y="31"/>
                      <a:pt x="1" y="31"/>
                      <a:pt x="0" y="31"/>
                    </a:cubicBezTo>
                    <a:cubicBezTo>
                      <a:pt x="1" y="31"/>
                      <a:pt x="1" y="32"/>
                      <a:pt x="1" y="32"/>
                    </a:cubicBezTo>
                    <a:cubicBezTo>
                      <a:pt x="2" y="37"/>
                      <a:pt x="4" y="37"/>
                      <a:pt x="7" y="39"/>
                    </a:cubicBezTo>
                    <a:cubicBezTo>
                      <a:pt x="9" y="41"/>
                      <a:pt x="11" y="43"/>
                      <a:pt x="14" y="43"/>
                    </a:cubicBezTo>
                    <a:cubicBezTo>
                      <a:pt x="16" y="43"/>
                      <a:pt x="20" y="47"/>
                      <a:pt x="21" y="49"/>
                    </a:cubicBezTo>
                    <a:cubicBezTo>
                      <a:pt x="21" y="51"/>
                      <a:pt x="23" y="54"/>
                      <a:pt x="25" y="55"/>
                    </a:cubicBezTo>
                    <a:cubicBezTo>
                      <a:pt x="26" y="56"/>
                      <a:pt x="24" y="60"/>
                      <a:pt x="24" y="63"/>
                    </a:cubicBezTo>
                    <a:cubicBezTo>
                      <a:pt x="24" y="66"/>
                      <a:pt x="21" y="67"/>
                      <a:pt x="23" y="70"/>
                    </a:cubicBezTo>
                    <a:cubicBezTo>
                      <a:pt x="24" y="73"/>
                      <a:pt x="37" y="74"/>
                      <a:pt x="41" y="74"/>
                    </a:cubicBezTo>
                    <a:cubicBezTo>
                      <a:pt x="44" y="74"/>
                      <a:pt x="46" y="78"/>
                      <a:pt x="47" y="78"/>
                    </a:cubicBezTo>
                    <a:cubicBezTo>
                      <a:pt x="49" y="78"/>
                      <a:pt x="49" y="81"/>
                      <a:pt x="52" y="81"/>
                    </a:cubicBezTo>
                    <a:cubicBezTo>
                      <a:pt x="55" y="82"/>
                      <a:pt x="57" y="83"/>
                      <a:pt x="58" y="88"/>
                    </a:cubicBezTo>
                    <a:cubicBezTo>
                      <a:pt x="59" y="93"/>
                      <a:pt x="62" y="94"/>
                      <a:pt x="63" y="96"/>
                    </a:cubicBezTo>
                    <a:cubicBezTo>
                      <a:pt x="63" y="98"/>
                      <a:pt x="69" y="97"/>
                      <a:pt x="73" y="97"/>
                    </a:cubicBezTo>
                    <a:cubicBezTo>
                      <a:pt x="77" y="98"/>
                      <a:pt x="89" y="97"/>
                      <a:pt x="92" y="98"/>
                    </a:cubicBezTo>
                    <a:cubicBezTo>
                      <a:pt x="95" y="98"/>
                      <a:pt x="103" y="98"/>
                      <a:pt x="107" y="101"/>
                    </a:cubicBezTo>
                    <a:cubicBezTo>
                      <a:pt x="111" y="104"/>
                      <a:pt x="113" y="102"/>
                      <a:pt x="116" y="103"/>
                    </a:cubicBezTo>
                    <a:cubicBezTo>
                      <a:pt x="118" y="105"/>
                      <a:pt x="120" y="106"/>
                      <a:pt x="124" y="105"/>
                    </a:cubicBezTo>
                    <a:cubicBezTo>
                      <a:pt x="128" y="105"/>
                      <a:pt x="128" y="108"/>
                      <a:pt x="130" y="108"/>
                    </a:cubicBezTo>
                    <a:cubicBezTo>
                      <a:pt x="133" y="109"/>
                      <a:pt x="137" y="104"/>
                      <a:pt x="144" y="101"/>
                    </a:cubicBezTo>
                    <a:cubicBezTo>
                      <a:pt x="151" y="98"/>
                      <a:pt x="159" y="100"/>
                      <a:pt x="162" y="101"/>
                    </a:cubicBezTo>
                    <a:cubicBezTo>
                      <a:pt x="166" y="101"/>
                      <a:pt x="173" y="99"/>
                      <a:pt x="177" y="94"/>
                    </a:cubicBezTo>
                    <a:cubicBezTo>
                      <a:pt x="181" y="90"/>
                      <a:pt x="186" y="91"/>
                      <a:pt x="187" y="87"/>
                    </a:cubicBezTo>
                    <a:cubicBezTo>
                      <a:pt x="187" y="82"/>
                      <a:pt x="183" y="81"/>
                      <a:pt x="185" y="77"/>
                    </a:cubicBezTo>
                    <a:cubicBezTo>
                      <a:pt x="187" y="74"/>
                      <a:pt x="190" y="74"/>
                      <a:pt x="192" y="75"/>
                    </a:cubicBezTo>
                    <a:cubicBezTo>
                      <a:pt x="194" y="76"/>
                      <a:pt x="200" y="78"/>
                      <a:pt x="205" y="74"/>
                    </a:cubicBezTo>
                    <a:cubicBezTo>
                      <a:pt x="210" y="70"/>
                      <a:pt x="213" y="71"/>
                      <a:pt x="217" y="70"/>
                    </a:cubicBezTo>
                    <a:cubicBezTo>
                      <a:pt x="222" y="70"/>
                      <a:pt x="221" y="67"/>
                      <a:pt x="224" y="64"/>
                    </a:cubicBezTo>
                    <a:cubicBezTo>
                      <a:pt x="228" y="61"/>
                      <a:pt x="231" y="60"/>
                      <a:pt x="234" y="60"/>
                    </a:cubicBezTo>
                    <a:cubicBezTo>
                      <a:pt x="237" y="60"/>
                      <a:pt x="242" y="56"/>
                      <a:pt x="245" y="58"/>
                    </a:cubicBezTo>
                    <a:cubicBezTo>
                      <a:pt x="248" y="59"/>
                      <a:pt x="252" y="59"/>
                      <a:pt x="253" y="56"/>
                    </a:cubicBezTo>
                    <a:cubicBezTo>
                      <a:pt x="253" y="54"/>
                      <a:pt x="245" y="49"/>
                      <a:pt x="243" y="4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6" name="Freeform 52">
                <a:extLst>
                  <a:ext uri="{FF2B5EF4-FFF2-40B4-BE49-F238E27FC236}">
                    <a16:creationId xmlns:a16="http://schemas.microsoft.com/office/drawing/2014/main" id="{E4DCD4BC-3A75-4B90-9281-A1D0DB1FD10E}"/>
                  </a:ext>
                </a:extLst>
              </p:cNvPr>
              <p:cNvSpPr>
                <a:spLocks/>
              </p:cNvSpPr>
              <p:nvPr/>
            </p:nvSpPr>
            <p:spPr bwMode="auto">
              <a:xfrm>
                <a:off x="5560879" y="3457416"/>
                <a:ext cx="10038" cy="25095"/>
              </a:xfrm>
              <a:custGeom>
                <a:avLst/>
                <a:gdLst>
                  <a:gd name="T0" fmla="*/ 2 w 4"/>
                  <a:gd name="T1" fmla="*/ 0 h 11"/>
                  <a:gd name="T2" fmla="*/ 0 w 4"/>
                  <a:gd name="T3" fmla="*/ 6 h 11"/>
                  <a:gd name="T4" fmla="*/ 3 w 4"/>
                  <a:gd name="T5" fmla="*/ 11 h 11"/>
                  <a:gd name="T6" fmla="*/ 4 w 4"/>
                  <a:gd name="T7" fmla="*/ 1 h 11"/>
                  <a:gd name="T8" fmla="*/ 4 w 4"/>
                  <a:gd name="T9" fmla="*/ 0 h 11"/>
                  <a:gd name="T10" fmla="*/ 2 w 4"/>
                  <a:gd name="T11" fmla="*/ 0 h 11"/>
                </a:gdLst>
                <a:ahLst/>
                <a:cxnLst>
                  <a:cxn ang="0">
                    <a:pos x="T0" y="T1"/>
                  </a:cxn>
                  <a:cxn ang="0">
                    <a:pos x="T2" y="T3"/>
                  </a:cxn>
                  <a:cxn ang="0">
                    <a:pos x="T4" y="T5"/>
                  </a:cxn>
                  <a:cxn ang="0">
                    <a:pos x="T6" y="T7"/>
                  </a:cxn>
                  <a:cxn ang="0">
                    <a:pos x="T8" y="T9"/>
                  </a:cxn>
                  <a:cxn ang="0">
                    <a:pos x="T10" y="T11"/>
                  </a:cxn>
                </a:cxnLst>
                <a:rect l="0" t="0" r="r" b="b"/>
                <a:pathLst>
                  <a:path w="4" h="11">
                    <a:moveTo>
                      <a:pt x="2" y="0"/>
                    </a:moveTo>
                    <a:cubicBezTo>
                      <a:pt x="1" y="0"/>
                      <a:pt x="0" y="5"/>
                      <a:pt x="0" y="6"/>
                    </a:cubicBezTo>
                    <a:cubicBezTo>
                      <a:pt x="0" y="6"/>
                      <a:pt x="1" y="8"/>
                      <a:pt x="3" y="11"/>
                    </a:cubicBezTo>
                    <a:cubicBezTo>
                      <a:pt x="4" y="7"/>
                      <a:pt x="4" y="2"/>
                      <a:pt x="4" y="1"/>
                    </a:cubicBezTo>
                    <a:cubicBezTo>
                      <a:pt x="4" y="1"/>
                      <a:pt x="4" y="0"/>
                      <a:pt x="4" y="0"/>
                    </a:cubicBezTo>
                    <a:cubicBezTo>
                      <a:pt x="3" y="0"/>
                      <a:pt x="2" y="0"/>
                      <a:pt x="2"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7" name="Freeform 53">
                <a:extLst>
                  <a:ext uri="{FF2B5EF4-FFF2-40B4-BE49-F238E27FC236}">
                    <a16:creationId xmlns:a16="http://schemas.microsoft.com/office/drawing/2014/main" id="{43057A79-9A5B-4FDA-B309-765AB68A865E}"/>
                  </a:ext>
                </a:extLst>
              </p:cNvPr>
              <p:cNvSpPr>
                <a:spLocks/>
              </p:cNvSpPr>
              <p:nvPr/>
            </p:nvSpPr>
            <p:spPr bwMode="auto">
              <a:xfrm>
                <a:off x="5545823" y="3441105"/>
                <a:ext cx="27604" cy="75284"/>
              </a:xfrm>
              <a:custGeom>
                <a:avLst/>
                <a:gdLst>
                  <a:gd name="T0" fmla="*/ 6 w 12"/>
                  <a:gd name="T1" fmla="*/ 33 h 33"/>
                  <a:gd name="T2" fmla="*/ 7 w 12"/>
                  <a:gd name="T3" fmla="*/ 33 h 33"/>
                  <a:gd name="T4" fmla="*/ 9 w 12"/>
                  <a:gd name="T5" fmla="*/ 22 h 33"/>
                  <a:gd name="T6" fmla="*/ 10 w 12"/>
                  <a:gd name="T7" fmla="*/ 18 h 33"/>
                  <a:gd name="T8" fmla="*/ 7 w 12"/>
                  <a:gd name="T9" fmla="*/ 13 h 33"/>
                  <a:gd name="T10" fmla="*/ 9 w 12"/>
                  <a:gd name="T11" fmla="*/ 7 h 33"/>
                  <a:gd name="T12" fmla="*/ 11 w 12"/>
                  <a:gd name="T13" fmla="*/ 7 h 33"/>
                  <a:gd name="T14" fmla="*/ 12 w 12"/>
                  <a:gd name="T15" fmla="*/ 1 h 33"/>
                  <a:gd name="T16" fmla="*/ 8 w 12"/>
                  <a:gd name="T17" fmla="*/ 0 h 33"/>
                  <a:gd name="T18" fmla="*/ 7 w 12"/>
                  <a:gd name="T19" fmla="*/ 3 h 33"/>
                  <a:gd name="T20" fmla="*/ 0 w 12"/>
                  <a:gd name="T21" fmla="*/ 18 h 33"/>
                  <a:gd name="T22" fmla="*/ 6 w 12"/>
                  <a:gd name="T23" fmla="*/ 32 h 33"/>
                  <a:gd name="T24" fmla="*/ 6 w 12"/>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33">
                    <a:moveTo>
                      <a:pt x="6" y="33"/>
                    </a:moveTo>
                    <a:cubicBezTo>
                      <a:pt x="6" y="33"/>
                      <a:pt x="6" y="33"/>
                      <a:pt x="7" y="33"/>
                    </a:cubicBezTo>
                    <a:cubicBezTo>
                      <a:pt x="7" y="28"/>
                      <a:pt x="8" y="23"/>
                      <a:pt x="9" y="22"/>
                    </a:cubicBezTo>
                    <a:cubicBezTo>
                      <a:pt x="10" y="21"/>
                      <a:pt x="10" y="19"/>
                      <a:pt x="10" y="18"/>
                    </a:cubicBezTo>
                    <a:cubicBezTo>
                      <a:pt x="8" y="15"/>
                      <a:pt x="7" y="13"/>
                      <a:pt x="7" y="13"/>
                    </a:cubicBezTo>
                    <a:cubicBezTo>
                      <a:pt x="7" y="12"/>
                      <a:pt x="8" y="7"/>
                      <a:pt x="9" y="7"/>
                    </a:cubicBezTo>
                    <a:cubicBezTo>
                      <a:pt x="9" y="7"/>
                      <a:pt x="10" y="7"/>
                      <a:pt x="11" y="7"/>
                    </a:cubicBezTo>
                    <a:cubicBezTo>
                      <a:pt x="12" y="5"/>
                      <a:pt x="12" y="3"/>
                      <a:pt x="12" y="1"/>
                    </a:cubicBezTo>
                    <a:cubicBezTo>
                      <a:pt x="8" y="0"/>
                      <a:pt x="8" y="0"/>
                      <a:pt x="8" y="0"/>
                    </a:cubicBezTo>
                    <a:cubicBezTo>
                      <a:pt x="7" y="1"/>
                      <a:pt x="7" y="2"/>
                      <a:pt x="7" y="3"/>
                    </a:cubicBezTo>
                    <a:cubicBezTo>
                      <a:pt x="6" y="8"/>
                      <a:pt x="2" y="15"/>
                      <a:pt x="0" y="18"/>
                    </a:cubicBezTo>
                    <a:cubicBezTo>
                      <a:pt x="6" y="32"/>
                      <a:pt x="6" y="32"/>
                      <a:pt x="6" y="32"/>
                    </a:cubicBezTo>
                    <a:lnTo>
                      <a:pt x="6" y="33"/>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8" name="Freeform 54">
                <a:extLst>
                  <a:ext uri="{FF2B5EF4-FFF2-40B4-BE49-F238E27FC236}">
                    <a16:creationId xmlns:a16="http://schemas.microsoft.com/office/drawing/2014/main" id="{20BABA54-239B-42B8-BA6A-A96F6921FAE5}"/>
                  </a:ext>
                </a:extLst>
              </p:cNvPr>
              <p:cNvSpPr>
                <a:spLocks/>
              </p:cNvSpPr>
              <p:nvPr/>
            </p:nvSpPr>
            <p:spPr bwMode="auto">
              <a:xfrm>
                <a:off x="5560879" y="3438596"/>
                <a:ext cx="79048" cy="87831"/>
              </a:xfrm>
              <a:custGeom>
                <a:avLst/>
                <a:gdLst>
                  <a:gd name="T0" fmla="*/ 31 w 34"/>
                  <a:gd name="T1" fmla="*/ 0 h 38"/>
                  <a:gd name="T2" fmla="*/ 21 w 34"/>
                  <a:gd name="T3" fmla="*/ 5 h 38"/>
                  <a:gd name="T4" fmla="*/ 13 w 34"/>
                  <a:gd name="T5" fmla="*/ 9 h 38"/>
                  <a:gd name="T6" fmla="*/ 6 w 34"/>
                  <a:gd name="T7" fmla="*/ 5 h 38"/>
                  <a:gd name="T8" fmla="*/ 5 w 34"/>
                  <a:gd name="T9" fmla="*/ 2 h 38"/>
                  <a:gd name="T10" fmla="*/ 5 w 34"/>
                  <a:gd name="T11" fmla="*/ 2 h 38"/>
                  <a:gd name="T12" fmla="*/ 4 w 34"/>
                  <a:gd name="T13" fmla="*/ 9 h 38"/>
                  <a:gd name="T14" fmla="*/ 2 w 34"/>
                  <a:gd name="T15" fmla="*/ 23 h 38"/>
                  <a:gd name="T16" fmla="*/ 0 w 34"/>
                  <a:gd name="T17" fmla="*/ 34 h 38"/>
                  <a:gd name="T18" fmla="*/ 7 w 34"/>
                  <a:gd name="T19" fmla="*/ 37 h 38"/>
                  <a:gd name="T20" fmla="*/ 13 w 34"/>
                  <a:gd name="T21" fmla="*/ 33 h 38"/>
                  <a:gd name="T22" fmla="*/ 18 w 34"/>
                  <a:gd name="T23" fmla="*/ 30 h 38"/>
                  <a:gd name="T24" fmla="*/ 23 w 34"/>
                  <a:gd name="T25" fmla="*/ 26 h 38"/>
                  <a:gd name="T26" fmla="*/ 17 w 34"/>
                  <a:gd name="T27" fmla="*/ 19 h 38"/>
                  <a:gd name="T28" fmla="*/ 25 w 34"/>
                  <a:gd name="T29" fmla="*/ 14 h 38"/>
                  <a:gd name="T30" fmla="*/ 33 w 34"/>
                  <a:gd name="T31" fmla="*/ 12 h 38"/>
                  <a:gd name="T32" fmla="*/ 34 w 34"/>
                  <a:gd name="T33" fmla="*/ 12 h 38"/>
                  <a:gd name="T34" fmla="*/ 32 w 34"/>
                  <a:gd name="T35" fmla="*/ 4 h 38"/>
                  <a:gd name="T36" fmla="*/ 31 w 34"/>
                  <a:gd name="T3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 h="38">
                    <a:moveTo>
                      <a:pt x="31" y="0"/>
                    </a:moveTo>
                    <a:cubicBezTo>
                      <a:pt x="26" y="3"/>
                      <a:pt x="22" y="5"/>
                      <a:pt x="21" y="5"/>
                    </a:cubicBezTo>
                    <a:cubicBezTo>
                      <a:pt x="19" y="5"/>
                      <a:pt x="13" y="9"/>
                      <a:pt x="13" y="9"/>
                    </a:cubicBezTo>
                    <a:cubicBezTo>
                      <a:pt x="6" y="5"/>
                      <a:pt x="6" y="5"/>
                      <a:pt x="6" y="5"/>
                    </a:cubicBezTo>
                    <a:cubicBezTo>
                      <a:pt x="5" y="2"/>
                      <a:pt x="5" y="2"/>
                      <a:pt x="5" y="2"/>
                    </a:cubicBezTo>
                    <a:cubicBezTo>
                      <a:pt x="5" y="2"/>
                      <a:pt x="5" y="2"/>
                      <a:pt x="5" y="2"/>
                    </a:cubicBezTo>
                    <a:cubicBezTo>
                      <a:pt x="5" y="5"/>
                      <a:pt x="4" y="8"/>
                      <a:pt x="4" y="9"/>
                    </a:cubicBezTo>
                    <a:cubicBezTo>
                      <a:pt x="4" y="11"/>
                      <a:pt x="4" y="21"/>
                      <a:pt x="2" y="23"/>
                    </a:cubicBezTo>
                    <a:cubicBezTo>
                      <a:pt x="1" y="24"/>
                      <a:pt x="0" y="29"/>
                      <a:pt x="0" y="34"/>
                    </a:cubicBezTo>
                    <a:cubicBezTo>
                      <a:pt x="2" y="36"/>
                      <a:pt x="5" y="37"/>
                      <a:pt x="7" y="37"/>
                    </a:cubicBezTo>
                    <a:cubicBezTo>
                      <a:pt x="10" y="38"/>
                      <a:pt x="13" y="34"/>
                      <a:pt x="13" y="33"/>
                    </a:cubicBezTo>
                    <a:cubicBezTo>
                      <a:pt x="13" y="31"/>
                      <a:pt x="16" y="30"/>
                      <a:pt x="18" y="30"/>
                    </a:cubicBezTo>
                    <a:cubicBezTo>
                      <a:pt x="21" y="30"/>
                      <a:pt x="21" y="27"/>
                      <a:pt x="23" y="26"/>
                    </a:cubicBezTo>
                    <a:cubicBezTo>
                      <a:pt x="25" y="26"/>
                      <a:pt x="19" y="20"/>
                      <a:pt x="17" y="19"/>
                    </a:cubicBezTo>
                    <a:cubicBezTo>
                      <a:pt x="15" y="19"/>
                      <a:pt x="19" y="15"/>
                      <a:pt x="25" y="14"/>
                    </a:cubicBezTo>
                    <a:cubicBezTo>
                      <a:pt x="31" y="14"/>
                      <a:pt x="30" y="12"/>
                      <a:pt x="33" y="12"/>
                    </a:cubicBezTo>
                    <a:cubicBezTo>
                      <a:pt x="33" y="12"/>
                      <a:pt x="34" y="12"/>
                      <a:pt x="34" y="12"/>
                    </a:cubicBezTo>
                    <a:cubicBezTo>
                      <a:pt x="33" y="9"/>
                      <a:pt x="32" y="6"/>
                      <a:pt x="32" y="4"/>
                    </a:cubicBezTo>
                    <a:cubicBezTo>
                      <a:pt x="31" y="3"/>
                      <a:pt x="31" y="1"/>
                      <a:pt x="31"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9" name="Freeform 55">
                <a:extLst>
                  <a:ext uri="{FF2B5EF4-FFF2-40B4-BE49-F238E27FC236}">
                    <a16:creationId xmlns:a16="http://schemas.microsoft.com/office/drawing/2014/main" id="{0CF4CECE-1445-4497-9D66-595B14CACB00}"/>
                  </a:ext>
                </a:extLst>
              </p:cNvPr>
              <p:cNvSpPr>
                <a:spLocks/>
              </p:cNvSpPr>
              <p:nvPr/>
            </p:nvSpPr>
            <p:spPr bwMode="auto">
              <a:xfrm>
                <a:off x="6209573" y="3226547"/>
                <a:ext cx="202011" cy="87831"/>
              </a:xfrm>
              <a:custGeom>
                <a:avLst/>
                <a:gdLst>
                  <a:gd name="T0" fmla="*/ 81 w 88"/>
                  <a:gd name="T1" fmla="*/ 8 h 38"/>
                  <a:gd name="T2" fmla="*/ 73 w 88"/>
                  <a:gd name="T3" fmla="*/ 5 h 38"/>
                  <a:gd name="T4" fmla="*/ 53 w 88"/>
                  <a:gd name="T5" fmla="*/ 4 h 38"/>
                  <a:gd name="T6" fmla="*/ 42 w 88"/>
                  <a:gd name="T7" fmla="*/ 1 h 38"/>
                  <a:gd name="T8" fmla="*/ 34 w 88"/>
                  <a:gd name="T9" fmla="*/ 4 h 38"/>
                  <a:gd name="T10" fmla="*/ 26 w 88"/>
                  <a:gd name="T11" fmla="*/ 6 h 38"/>
                  <a:gd name="T12" fmla="*/ 15 w 88"/>
                  <a:gd name="T13" fmla="*/ 6 h 38"/>
                  <a:gd name="T14" fmla="*/ 10 w 88"/>
                  <a:gd name="T15" fmla="*/ 11 h 38"/>
                  <a:gd name="T16" fmla="*/ 8 w 88"/>
                  <a:gd name="T17" fmla="*/ 16 h 38"/>
                  <a:gd name="T18" fmla="*/ 11 w 88"/>
                  <a:gd name="T19" fmla="*/ 18 h 38"/>
                  <a:gd name="T20" fmla="*/ 17 w 88"/>
                  <a:gd name="T21" fmla="*/ 18 h 38"/>
                  <a:gd name="T22" fmla="*/ 28 w 88"/>
                  <a:gd name="T23" fmla="*/ 23 h 38"/>
                  <a:gd name="T24" fmla="*/ 25 w 88"/>
                  <a:gd name="T25" fmla="*/ 27 h 38"/>
                  <a:gd name="T26" fmla="*/ 17 w 88"/>
                  <a:gd name="T27" fmla="*/ 29 h 38"/>
                  <a:gd name="T28" fmla="*/ 6 w 88"/>
                  <a:gd name="T29" fmla="*/ 30 h 38"/>
                  <a:gd name="T30" fmla="*/ 0 w 88"/>
                  <a:gd name="T31" fmla="*/ 35 h 38"/>
                  <a:gd name="T32" fmla="*/ 11 w 88"/>
                  <a:gd name="T33" fmla="*/ 36 h 38"/>
                  <a:gd name="T34" fmla="*/ 19 w 88"/>
                  <a:gd name="T35" fmla="*/ 36 h 38"/>
                  <a:gd name="T36" fmla="*/ 25 w 88"/>
                  <a:gd name="T37" fmla="*/ 38 h 38"/>
                  <a:gd name="T38" fmla="*/ 36 w 88"/>
                  <a:gd name="T39" fmla="*/ 37 h 38"/>
                  <a:gd name="T40" fmla="*/ 37 w 88"/>
                  <a:gd name="T41" fmla="*/ 33 h 38"/>
                  <a:gd name="T42" fmla="*/ 41 w 88"/>
                  <a:gd name="T43" fmla="*/ 31 h 38"/>
                  <a:gd name="T44" fmla="*/ 45 w 88"/>
                  <a:gd name="T45" fmla="*/ 28 h 38"/>
                  <a:gd name="T46" fmla="*/ 50 w 88"/>
                  <a:gd name="T47" fmla="*/ 26 h 38"/>
                  <a:gd name="T48" fmla="*/ 55 w 88"/>
                  <a:gd name="T49" fmla="*/ 28 h 38"/>
                  <a:gd name="T50" fmla="*/ 60 w 88"/>
                  <a:gd name="T51" fmla="*/ 25 h 38"/>
                  <a:gd name="T52" fmla="*/ 67 w 88"/>
                  <a:gd name="T53" fmla="*/ 23 h 38"/>
                  <a:gd name="T54" fmla="*/ 73 w 88"/>
                  <a:gd name="T55" fmla="*/ 19 h 38"/>
                  <a:gd name="T56" fmla="*/ 80 w 88"/>
                  <a:gd name="T57" fmla="*/ 15 h 38"/>
                  <a:gd name="T58" fmla="*/ 87 w 88"/>
                  <a:gd name="T59" fmla="*/ 12 h 38"/>
                  <a:gd name="T60" fmla="*/ 88 w 88"/>
                  <a:gd name="T61" fmla="*/ 10 h 38"/>
                  <a:gd name="T62" fmla="*/ 81 w 88"/>
                  <a:gd name="T63" fmla="*/ 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8" h="38">
                    <a:moveTo>
                      <a:pt x="81" y="8"/>
                    </a:moveTo>
                    <a:cubicBezTo>
                      <a:pt x="78" y="4"/>
                      <a:pt x="77" y="6"/>
                      <a:pt x="73" y="5"/>
                    </a:cubicBezTo>
                    <a:cubicBezTo>
                      <a:pt x="70" y="4"/>
                      <a:pt x="55" y="3"/>
                      <a:pt x="53" y="4"/>
                    </a:cubicBezTo>
                    <a:cubicBezTo>
                      <a:pt x="50" y="5"/>
                      <a:pt x="44" y="2"/>
                      <a:pt x="42" y="1"/>
                    </a:cubicBezTo>
                    <a:cubicBezTo>
                      <a:pt x="40" y="0"/>
                      <a:pt x="34" y="1"/>
                      <a:pt x="34" y="4"/>
                    </a:cubicBezTo>
                    <a:cubicBezTo>
                      <a:pt x="33" y="8"/>
                      <a:pt x="31" y="8"/>
                      <a:pt x="26" y="6"/>
                    </a:cubicBezTo>
                    <a:cubicBezTo>
                      <a:pt x="22" y="3"/>
                      <a:pt x="16" y="3"/>
                      <a:pt x="15" y="6"/>
                    </a:cubicBezTo>
                    <a:cubicBezTo>
                      <a:pt x="15" y="8"/>
                      <a:pt x="12" y="11"/>
                      <a:pt x="10" y="11"/>
                    </a:cubicBezTo>
                    <a:cubicBezTo>
                      <a:pt x="10" y="12"/>
                      <a:pt x="9" y="14"/>
                      <a:pt x="8" y="16"/>
                    </a:cubicBezTo>
                    <a:cubicBezTo>
                      <a:pt x="9" y="16"/>
                      <a:pt x="10" y="17"/>
                      <a:pt x="11" y="18"/>
                    </a:cubicBezTo>
                    <a:cubicBezTo>
                      <a:pt x="13" y="20"/>
                      <a:pt x="17" y="20"/>
                      <a:pt x="17" y="18"/>
                    </a:cubicBezTo>
                    <a:cubicBezTo>
                      <a:pt x="18" y="16"/>
                      <a:pt x="25" y="20"/>
                      <a:pt x="28" y="23"/>
                    </a:cubicBezTo>
                    <a:cubicBezTo>
                      <a:pt x="32" y="26"/>
                      <a:pt x="27" y="24"/>
                      <a:pt x="25" y="27"/>
                    </a:cubicBezTo>
                    <a:cubicBezTo>
                      <a:pt x="23" y="31"/>
                      <a:pt x="19" y="27"/>
                      <a:pt x="17" y="29"/>
                    </a:cubicBezTo>
                    <a:cubicBezTo>
                      <a:pt x="16" y="30"/>
                      <a:pt x="8" y="31"/>
                      <a:pt x="6" y="30"/>
                    </a:cubicBezTo>
                    <a:cubicBezTo>
                      <a:pt x="3" y="30"/>
                      <a:pt x="0" y="33"/>
                      <a:pt x="0" y="35"/>
                    </a:cubicBezTo>
                    <a:cubicBezTo>
                      <a:pt x="0" y="37"/>
                      <a:pt x="8" y="34"/>
                      <a:pt x="11" y="36"/>
                    </a:cubicBezTo>
                    <a:cubicBezTo>
                      <a:pt x="14" y="38"/>
                      <a:pt x="17" y="34"/>
                      <a:pt x="19" y="36"/>
                    </a:cubicBezTo>
                    <a:cubicBezTo>
                      <a:pt x="20" y="38"/>
                      <a:pt x="24" y="37"/>
                      <a:pt x="25" y="38"/>
                    </a:cubicBezTo>
                    <a:cubicBezTo>
                      <a:pt x="27" y="38"/>
                      <a:pt x="36" y="37"/>
                      <a:pt x="36" y="37"/>
                    </a:cubicBezTo>
                    <a:cubicBezTo>
                      <a:pt x="37" y="36"/>
                      <a:pt x="37" y="34"/>
                      <a:pt x="37" y="33"/>
                    </a:cubicBezTo>
                    <a:cubicBezTo>
                      <a:pt x="37" y="31"/>
                      <a:pt x="39" y="31"/>
                      <a:pt x="41" y="31"/>
                    </a:cubicBezTo>
                    <a:cubicBezTo>
                      <a:pt x="42" y="30"/>
                      <a:pt x="44" y="28"/>
                      <a:pt x="45" y="28"/>
                    </a:cubicBezTo>
                    <a:cubicBezTo>
                      <a:pt x="47" y="28"/>
                      <a:pt x="48" y="26"/>
                      <a:pt x="50" y="26"/>
                    </a:cubicBezTo>
                    <a:cubicBezTo>
                      <a:pt x="51" y="27"/>
                      <a:pt x="53" y="29"/>
                      <a:pt x="55" y="28"/>
                    </a:cubicBezTo>
                    <a:cubicBezTo>
                      <a:pt x="57" y="26"/>
                      <a:pt x="57" y="28"/>
                      <a:pt x="60" y="25"/>
                    </a:cubicBezTo>
                    <a:cubicBezTo>
                      <a:pt x="62" y="22"/>
                      <a:pt x="64" y="22"/>
                      <a:pt x="67" y="23"/>
                    </a:cubicBezTo>
                    <a:cubicBezTo>
                      <a:pt x="71" y="23"/>
                      <a:pt x="72" y="21"/>
                      <a:pt x="73" y="19"/>
                    </a:cubicBezTo>
                    <a:cubicBezTo>
                      <a:pt x="75" y="17"/>
                      <a:pt x="78" y="17"/>
                      <a:pt x="80" y="15"/>
                    </a:cubicBezTo>
                    <a:cubicBezTo>
                      <a:pt x="82" y="14"/>
                      <a:pt x="86" y="12"/>
                      <a:pt x="87" y="12"/>
                    </a:cubicBezTo>
                    <a:cubicBezTo>
                      <a:pt x="87" y="12"/>
                      <a:pt x="88" y="11"/>
                      <a:pt x="88" y="10"/>
                    </a:cubicBezTo>
                    <a:cubicBezTo>
                      <a:pt x="85" y="8"/>
                      <a:pt x="83" y="11"/>
                      <a:pt x="81" y="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0" name="Freeform 56">
                <a:extLst>
                  <a:ext uri="{FF2B5EF4-FFF2-40B4-BE49-F238E27FC236}">
                    <a16:creationId xmlns:a16="http://schemas.microsoft.com/office/drawing/2014/main" id="{167C9983-CE57-4F8C-A492-E713F060F675}"/>
                  </a:ext>
                </a:extLst>
              </p:cNvPr>
              <p:cNvSpPr>
                <a:spLocks/>
              </p:cNvSpPr>
              <p:nvPr/>
            </p:nvSpPr>
            <p:spPr bwMode="auto">
              <a:xfrm>
                <a:off x="5653729" y="3217764"/>
                <a:ext cx="129237" cy="57717"/>
              </a:xfrm>
              <a:custGeom>
                <a:avLst/>
                <a:gdLst>
                  <a:gd name="T0" fmla="*/ 22 w 56"/>
                  <a:gd name="T1" fmla="*/ 19 h 25"/>
                  <a:gd name="T2" fmla="*/ 27 w 56"/>
                  <a:gd name="T3" fmla="*/ 24 h 25"/>
                  <a:gd name="T4" fmla="*/ 28 w 56"/>
                  <a:gd name="T5" fmla="*/ 24 h 25"/>
                  <a:gd name="T6" fmla="*/ 36 w 56"/>
                  <a:gd name="T7" fmla="*/ 23 h 25"/>
                  <a:gd name="T8" fmla="*/ 43 w 56"/>
                  <a:gd name="T9" fmla="*/ 23 h 25"/>
                  <a:gd name="T10" fmla="*/ 43 w 56"/>
                  <a:gd name="T11" fmla="*/ 21 h 25"/>
                  <a:gd name="T12" fmla="*/ 48 w 56"/>
                  <a:gd name="T13" fmla="*/ 23 h 25"/>
                  <a:gd name="T14" fmla="*/ 54 w 56"/>
                  <a:gd name="T15" fmla="*/ 24 h 25"/>
                  <a:gd name="T16" fmla="*/ 52 w 56"/>
                  <a:gd name="T17" fmla="*/ 20 h 25"/>
                  <a:gd name="T18" fmla="*/ 53 w 56"/>
                  <a:gd name="T19" fmla="*/ 17 h 25"/>
                  <a:gd name="T20" fmla="*/ 48 w 56"/>
                  <a:gd name="T21" fmla="*/ 15 h 25"/>
                  <a:gd name="T22" fmla="*/ 46 w 56"/>
                  <a:gd name="T23" fmla="*/ 10 h 25"/>
                  <a:gd name="T24" fmla="*/ 43 w 56"/>
                  <a:gd name="T25" fmla="*/ 9 h 25"/>
                  <a:gd name="T26" fmla="*/ 35 w 56"/>
                  <a:gd name="T27" fmla="*/ 10 h 25"/>
                  <a:gd name="T28" fmla="*/ 30 w 56"/>
                  <a:gd name="T29" fmla="*/ 7 h 25"/>
                  <a:gd name="T30" fmla="*/ 25 w 56"/>
                  <a:gd name="T31" fmla="*/ 4 h 25"/>
                  <a:gd name="T32" fmla="*/ 12 w 56"/>
                  <a:gd name="T33" fmla="*/ 3 h 25"/>
                  <a:gd name="T34" fmla="*/ 3 w 56"/>
                  <a:gd name="T35" fmla="*/ 0 h 25"/>
                  <a:gd name="T36" fmla="*/ 0 w 56"/>
                  <a:gd name="T37" fmla="*/ 1 h 25"/>
                  <a:gd name="T38" fmla="*/ 12 w 56"/>
                  <a:gd name="T39" fmla="*/ 8 h 25"/>
                  <a:gd name="T40" fmla="*/ 15 w 56"/>
                  <a:gd name="T41" fmla="*/ 17 h 25"/>
                  <a:gd name="T42" fmla="*/ 13 w 56"/>
                  <a:gd name="T43" fmla="*/ 19 h 25"/>
                  <a:gd name="T44" fmla="*/ 22 w 56"/>
                  <a:gd name="T45" fmla="*/ 19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 h="25">
                    <a:moveTo>
                      <a:pt x="22" y="19"/>
                    </a:moveTo>
                    <a:cubicBezTo>
                      <a:pt x="24" y="18"/>
                      <a:pt x="25" y="21"/>
                      <a:pt x="27" y="24"/>
                    </a:cubicBezTo>
                    <a:cubicBezTo>
                      <a:pt x="28" y="24"/>
                      <a:pt x="28" y="24"/>
                      <a:pt x="28" y="24"/>
                    </a:cubicBezTo>
                    <a:cubicBezTo>
                      <a:pt x="31" y="24"/>
                      <a:pt x="33" y="23"/>
                      <a:pt x="36" y="23"/>
                    </a:cubicBezTo>
                    <a:cubicBezTo>
                      <a:pt x="38" y="22"/>
                      <a:pt x="41" y="23"/>
                      <a:pt x="43" y="23"/>
                    </a:cubicBezTo>
                    <a:cubicBezTo>
                      <a:pt x="43" y="23"/>
                      <a:pt x="42" y="22"/>
                      <a:pt x="43" y="21"/>
                    </a:cubicBezTo>
                    <a:cubicBezTo>
                      <a:pt x="43" y="20"/>
                      <a:pt x="47" y="22"/>
                      <a:pt x="48" y="23"/>
                    </a:cubicBezTo>
                    <a:cubicBezTo>
                      <a:pt x="49" y="24"/>
                      <a:pt x="53" y="25"/>
                      <a:pt x="54" y="24"/>
                    </a:cubicBezTo>
                    <a:cubicBezTo>
                      <a:pt x="56" y="22"/>
                      <a:pt x="52" y="21"/>
                      <a:pt x="52" y="20"/>
                    </a:cubicBezTo>
                    <a:cubicBezTo>
                      <a:pt x="51" y="19"/>
                      <a:pt x="52" y="18"/>
                      <a:pt x="53" y="17"/>
                    </a:cubicBezTo>
                    <a:cubicBezTo>
                      <a:pt x="51" y="16"/>
                      <a:pt x="49" y="14"/>
                      <a:pt x="48" y="15"/>
                    </a:cubicBezTo>
                    <a:cubicBezTo>
                      <a:pt x="47" y="15"/>
                      <a:pt x="47" y="10"/>
                      <a:pt x="46" y="10"/>
                    </a:cubicBezTo>
                    <a:cubicBezTo>
                      <a:pt x="44" y="10"/>
                      <a:pt x="44" y="9"/>
                      <a:pt x="43" y="9"/>
                    </a:cubicBezTo>
                    <a:cubicBezTo>
                      <a:pt x="42" y="9"/>
                      <a:pt x="36" y="9"/>
                      <a:pt x="35" y="10"/>
                    </a:cubicBezTo>
                    <a:cubicBezTo>
                      <a:pt x="33" y="11"/>
                      <a:pt x="32" y="7"/>
                      <a:pt x="30" y="7"/>
                    </a:cubicBezTo>
                    <a:cubicBezTo>
                      <a:pt x="28" y="7"/>
                      <a:pt x="26" y="5"/>
                      <a:pt x="25" y="4"/>
                    </a:cubicBezTo>
                    <a:cubicBezTo>
                      <a:pt x="24" y="2"/>
                      <a:pt x="15" y="5"/>
                      <a:pt x="12" y="3"/>
                    </a:cubicBezTo>
                    <a:cubicBezTo>
                      <a:pt x="10" y="1"/>
                      <a:pt x="5" y="0"/>
                      <a:pt x="3" y="0"/>
                    </a:cubicBezTo>
                    <a:cubicBezTo>
                      <a:pt x="2" y="0"/>
                      <a:pt x="1" y="1"/>
                      <a:pt x="0" y="1"/>
                    </a:cubicBezTo>
                    <a:cubicBezTo>
                      <a:pt x="4" y="4"/>
                      <a:pt x="11" y="3"/>
                      <a:pt x="12" y="8"/>
                    </a:cubicBezTo>
                    <a:cubicBezTo>
                      <a:pt x="13" y="14"/>
                      <a:pt x="16" y="12"/>
                      <a:pt x="15" y="17"/>
                    </a:cubicBezTo>
                    <a:cubicBezTo>
                      <a:pt x="15" y="18"/>
                      <a:pt x="14" y="19"/>
                      <a:pt x="13" y="19"/>
                    </a:cubicBezTo>
                    <a:cubicBezTo>
                      <a:pt x="17" y="20"/>
                      <a:pt x="21" y="20"/>
                      <a:pt x="22" y="1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1" name="Freeform 57">
                <a:extLst>
                  <a:ext uri="{FF2B5EF4-FFF2-40B4-BE49-F238E27FC236}">
                    <a16:creationId xmlns:a16="http://schemas.microsoft.com/office/drawing/2014/main" id="{1FEF9A44-D5E5-4FCD-B0EA-25B748A2A1C6}"/>
                  </a:ext>
                </a:extLst>
              </p:cNvPr>
              <p:cNvSpPr>
                <a:spLocks noEditPoints="1"/>
              </p:cNvSpPr>
              <p:nvPr/>
            </p:nvSpPr>
            <p:spPr bwMode="auto">
              <a:xfrm>
                <a:off x="5395256" y="3249132"/>
                <a:ext cx="350069" cy="136765"/>
              </a:xfrm>
              <a:custGeom>
                <a:avLst/>
                <a:gdLst>
                  <a:gd name="T0" fmla="*/ 147 w 152"/>
                  <a:gd name="T1" fmla="*/ 41 h 59"/>
                  <a:gd name="T2" fmla="*/ 147 w 152"/>
                  <a:gd name="T3" fmla="*/ 33 h 59"/>
                  <a:gd name="T4" fmla="*/ 147 w 152"/>
                  <a:gd name="T5" fmla="*/ 26 h 59"/>
                  <a:gd name="T6" fmla="*/ 149 w 152"/>
                  <a:gd name="T7" fmla="*/ 22 h 59"/>
                  <a:gd name="T8" fmla="*/ 148 w 152"/>
                  <a:gd name="T9" fmla="*/ 19 h 59"/>
                  <a:gd name="T10" fmla="*/ 142 w 152"/>
                  <a:gd name="T11" fmla="*/ 17 h 59"/>
                  <a:gd name="T12" fmla="*/ 139 w 152"/>
                  <a:gd name="T13" fmla="*/ 10 h 59"/>
                  <a:gd name="T14" fmla="*/ 134 w 152"/>
                  <a:gd name="T15" fmla="*/ 5 h 59"/>
                  <a:gd name="T16" fmla="*/ 125 w 152"/>
                  <a:gd name="T17" fmla="*/ 5 h 59"/>
                  <a:gd name="T18" fmla="*/ 110 w 152"/>
                  <a:gd name="T19" fmla="*/ 10 h 59"/>
                  <a:gd name="T20" fmla="*/ 96 w 152"/>
                  <a:gd name="T21" fmla="*/ 11 h 59"/>
                  <a:gd name="T22" fmla="*/ 87 w 152"/>
                  <a:gd name="T23" fmla="*/ 8 h 59"/>
                  <a:gd name="T24" fmla="*/ 80 w 152"/>
                  <a:gd name="T25" fmla="*/ 4 h 59"/>
                  <a:gd name="T26" fmla="*/ 68 w 152"/>
                  <a:gd name="T27" fmla="*/ 1 h 59"/>
                  <a:gd name="T28" fmla="*/ 43 w 152"/>
                  <a:gd name="T29" fmla="*/ 9 h 59"/>
                  <a:gd name="T30" fmla="*/ 26 w 152"/>
                  <a:gd name="T31" fmla="*/ 10 h 59"/>
                  <a:gd name="T32" fmla="*/ 22 w 152"/>
                  <a:gd name="T33" fmla="*/ 16 h 59"/>
                  <a:gd name="T34" fmla="*/ 5 w 152"/>
                  <a:gd name="T35" fmla="*/ 17 h 59"/>
                  <a:gd name="T36" fmla="*/ 3 w 152"/>
                  <a:gd name="T37" fmla="*/ 23 h 59"/>
                  <a:gd name="T38" fmla="*/ 7 w 152"/>
                  <a:gd name="T39" fmla="*/ 25 h 59"/>
                  <a:gd name="T40" fmla="*/ 7 w 152"/>
                  <a:gd name="T41" fmla="*/ 31 h 59"/>
                  <a:gd name="T42" fmla="*/ 7 w 152"/>
                  <a:gd name="T43" fmla="*/ 37 h 59"/>
                  <a:gd name="T44" fmla="*/ 7 w 152"/>
                  <a:gd name="T45" fmla="*/ 41 h 59"/>
                  <a:gd name="T46" fmla="*/ 12 w 152"/>
                  <a:gd name="T47" fmla="*/ 46 h 59"/>
                  <a:gd name="T48" fmla="*/ 17 w 152"/>
                  <a:gd name="T49" fmla="*/ 49 h 59"/>
                  <a:gd name="T50" fmla="*/ 21 w 152"/>
                  <a:gd name="T51" fmla="*/ 50 h 59"/>
                  <a:gd name="T52" fmla="*/ 26 w 152"/>
                  <a:gd name="T53" fmla="*/ 55 h 59"/>
                  <a:gd name="T54" fmla="*/ 36 w 152"/>
                  <a:gd name="T55" fmla="*/ 53 h 59"/>
                  <a:gd name="T56" fmla="*/ 43 w 152"/>
                  <a:gd name="T57" fmla="*/ 50 h 59"/>
                  <a:gd name="T58" fmla="*/ 54 w 152"/>
                  <a:gd name="T59" fmla="*/ 57 h 59"/>
                  <a:gd name="T60" fmla="*/ 62 w 152"/>
                  <a:gd name="T61" fmla="*/ 55 h 59"/>
                  <a:gd name="T62" fmla="*/ 69 w 152"/>
                  <a:gd name="T63" fmla="*/ 50 h 59"/>
                  <a:gd name="T64" fmla="*/ 76 w 152"/>
                  <a:gd name="T65" fmla="*/ 52 h 59"/>
                  <a:gd name="T66" fmla="*/ 82 w 152"/>
                  <a:gd name="T67" fmla="*/ 50 h 59"/>
                  <a:gd name="T68" fmla="*/ 80 w 152"/>
                  <a:gd name="T69" fmla="*/ 57 h 59"/>
                  <a:gd name="T70" fmla="*/ 80 w 152"/>
                  <a:gd name="T71" fmla="*/ 59 h 59"/>
                  <a:gd name="T72" fmla="*/ 85 w 152"/>
                  <a:gd name="T73" fmla="*/ 54 h 59"/>
                  <a:gd name="T74" fmla="*/ 88 w 152"/>
                  <a:gd name="T75" fmla="*/ 52 h 59"/>
                  <a:gd name="T76" fmla="*/ 95 w 152"/>
                  <a:gd name="T77" fmla="*/ 52 h 59"/>
                  <a:gd name="T78" fmla="*/ 100 w 152"/>
                  <a:gd name="T79" fmla="*/ 51 h 59"/>
                  <a:gd name="T80" fmla="*/ 109 w 152"/>
                  <a:gd name="T81" fmla="*/ 51 h 59"/>
                  <a:gd name="T82" fmla="*/ 120 w 152"/>
                  <a:gd name="T83" fmla="*/ 48 h 59"/>
                  <a:gd name="T84" fmla="*/ 129 w 152"/>
                  <a:gd name="T85" fmla="*/ 47 h 59"/>
                  <a:gd name="T86" fmla="*/ 132 w 152"/>
                  <a:gd name="T87" fmla="*/ 48 h 59"/>
                  <a:gd name="T88" fmla="*/ 136 w 152"/>
                  <a:gd name="T89" fmla="*/ 45 h 59"/>
                  <a:gd name="T90" fmla="*/ 143 w 152"/>
                  <a:gd name="T91" fmla="*/ 46 h 59"/>
                  <a:gd name="T92" fmla="*/ 151 w 152"/>
                  <a:gd name="T93" fmla="*/ 48 h 59"/>
                  <a:gd name="T94" fmla="*/ 147 w 152"/>
                  <a:gd name="T95" fmla="*/ 41 h 59"/>
                  <a:gd name="T96" fmla="*/ 14 w 152"/>
                  <a:gd name="T97" fmla="*/ 11 h 59"/>
                  <a:gd name="T98" fmla="*/ 24 w 152"/>
                  <a:gd name="T99" fmla="*/ 10 h 59"/>
                  <a:gd name="T100" fmla="*/ 18 w 152"/>
                  <a:gd name="T101" fmla="*/ 5 h 59"/>
                  <a:gd name="T102" fmla="*/ 16 w 152"/>
                  <a:gd name="T103" fmla="*/ 1 h 59"/>
                  <a:gd name="T104" fmla="*/ 13 w 152"/>
                  <a:gd name="T105" fmla="*/ 1 h 59"/>
                  <a:gd name="T106" fmla="*/ 5 w 152"/>
                  <a:gd name="T107" fmla="*/ 1 h 59"/>
                  <a:gd name="T108" fmla="*/ 6 w 152"/>
                  <a:gd name="T109" fmla="*/ 7 h 59"/>
                  <a:gd name="T110" fmla="*/ 3 w 152"/>
                  <a:gd name="T111" fmla="*/ 10 h 59"/>
                  <a:gd name="T112" fmla="*/ 1 w 152"/>
                  <a:gd name="T113" fmla="*/ 13 h 59"/>
                  <a:gd name="T114" fmla="*/ 6 w 152"/>
                  <a:gd name="T115" fmla="*/ 15 h 59"/>
                  <a:gd name="T116" fmla="*/ 14 w 152"/>
                  <a:gd name="T117" fmla="*/ 1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2" h="59">
                    <a:moveTo>
                      <a:pt x="147" y="41"/>
                    </a:moveTo>
                    <a:cubicBezTo>
                      <a:pt x="146" y="41"/>
                      <a:pt x="148" y="34"/>
                      <a:pt x="147" y="33"/>
                    </a:cubicBezTo>
                    <a:cubicBezTo>
                      <a:pt x="147" y="32"/>
                      <a:pt x="145" y="26"/>
                      <a:pt x="147" y="26"/>
                    </a:cubicBezTo>
                    <a:cubicBezTo>
                      <a:pt x="149" y="26"/>
                      <a:pt x="147" y="22"/>
                      <a:pt x="149" y="22"/>
                    </a:cubicBezTo>
                    <a:cubicBezTo>
                      <a:pt x="149" y="21"/>
                      <a:pt x="148" y="20"/>
                      <a:pt x="148" y="19"/>
                    </a:cubicBezTo>
                    <a:cubicBezTo>
                      <a:pt x="147" y="18"/>
                      <a:pt x="143" y="20"/>
                      <a:pt x="142" y="17"/>
                    </a:cubicBezTo>
                    <a:cubicBezTo>
                      <a:pt x="140" y="13"/>
                      <a:pt x="142" y="12"/>
                      <a:pt x="139" y="10"/>
                    </a:cubicBezTo>
                    <a:cubicBezTo>
                      <a:pt x="137" y="7"/>
                      <a:pt x="136" y="4"/>
                      <a:pt x="134" y="5"/>
                    </a:cubicBezTo>
                    <a:cubicBezTo>
                      <a:pt x="133" y="6"/>
                      <a:pt x="129" y="6"/>
                      <a:pt x="125" y="5"/>
                    </a:cubicBezTo>
                    <a:cubicBezTo>
                      <a:pt x="121" y="9"/>
                      <a:pt x="113" y="11"/>
                      <a:pt x="110" y="10"/>
                    </a:cubicBezTo>
                    <a:cubicBezTo>
                      <a:pt x="107" y="9"/>
                      <a:pt x="101" y="11"/>
                      <a:pt x="96" y="11"/>
                    </a:cubicBezTo>
                    <a:cubicBezTo>
                      <a:pt x="92" y="11"/>
                      <a:pt x="90" y="7"/>
                      <a:pt x="87" y="8"/>
                    </a:cubicBezTo>
                    <a:cubicBezTo>
                      <a:pt x="83" y="8"/>
                      <a:pt x="83" y="4"/>
                      <a:pt x="80" y="4"/>
                    </a:cubicBezTo>
                    <a:cubicBezTo>
                      <a:pt x="76" y="4"/>
                      <a:pt x="79" y="3"/>
                      <a:pt x="68" y="1"/>
                    </a:cubicBezTo>
                    <a:cubicBezTo>
                      <a:pt x="57" y="0"/>
                      <a:pt x="47" y="6"/>
                      <a:pt x="43" y="9"/>
                    </a:cubicBezTo>
                    <a:cubicBezTo>
                      <a:pt x="40" y="12"/>
                      <a:pt x="27" y="9"/>
                      <a:pt x="26" y="10"/>
                    </a:cubicBezTo>
                    <a:cubicBezTo>
                      <a:pt x="25" y="10"/>
                      <a:pt x="26" y="14"/>
                      <a:pt x="22" y="16"/>
                    </a:cubicBezTo>
                    <a:cubicBezTo>
                      <a:pt x="17" y="17"/>
                      <a:pt x="8" y="16"/>
                      <a:pt x="5" y="17"/>
                    </a:cubicBezTo>
                    <a:cubicBezTo>
                      <a:pt x="2" y="19"/>
                      <a:pt x="0" y="23"/>
                      <a:pt x="3" y="23"/>
                    </a:cubicBezTo>
                    <a:cubicBezTo>
                      <a:pt x="6" y="23"/>
                      <a:pt x="7" y="24"/>
                      <a:pt x="7" y="25"/>
                    </a:cubicBezTo>
                    <a:cubicBezTo>
                      <a:pt x="6" y="27"/>
                      <a:pt x="9" y="30"/>
                      <a:pt x="7" y="31"/>
                    </a:cubicBezTo>
                    <a:cubicBezTo>
                      <a:pt x="6" y="33"/>
                      <a:pt x="6" y="36"/>
                      <a:pt x="7" y="37"/>
                    </a:cubicBezTo>
                    <a:cubicBezTo>
                      <a:pt x="9" y="38"/>
                      <a:pt x="10" y="41"/>
                      <a:pt x="7" y="41"/>
                    </a:cubicBezTo>
                    <a:cubicBezTo>
                      <a:pt x="5" y="42"/>
                      <a:pt x="11" y="44"/>
                      <a:pt x="12" y="46"/>
                    </a:cubicBezTo>
                    <a:cubicBezTo>
                      <a:pt x="12" y="47"/>
                      <a:pt x="17" y="47"/>
                      <a:pt x="17" y="49"/>
                    </a:cubicBezTo>
                    <a:cubicBezTo>
                      <a:pt x="17" y="50"/>
                      <a:pt x="18" y="51"/>
                      <a:pt x="21" y="50"/>
                    </a:cubicBezTo>
                    <a:cubicBezTo>
                      <a:pt x="23" y="49"/>
                      <a:pt x="24" y="53"/>
                      <a:pt x="26" y="55"/>
                    </a:cubicBezTo>
                    <a:cubicBezTo>
                      <a:pt x="27" y="57"/>
                      <a:pt x="36" y="56"/>
                      <a:pt x="36" y="53"/>
                    </a:cubicBezTo>
                    <a:cubicBezTo>
                      <a:pt x="36" y="51"/>
                      <a:pt x="39" y="50"/>
                      <a:pt x="43" y="50"/>
                    </a:cubicBezTo>
                    <a:cubicBezTo>
                      <a:pt x="47" y="51"/>
                      <a:pt x="52" y="56"/>
                      <a:pt x="54" y="57"/>
                    </a:cubicBezTo>
                    <a:cubicBezTo>
                      <a:pt x="56" y="57"/>
                      <a:pt x="59" y="55"/>
                      <a:pt x="62" y="55"/>
                    </a:cubicBezTo>
                    <a:cubicBezTo>
                      <a:pt x="64" y="55"/>
                      <a:pt x="68" y="51"/>
                      <a:pt x="69" y="50"/>
                    </a:cubicBezTo>
                    <a:cubicBezTo>
                      <a:pt x="71" y="50"/>
                      <a:pt x="73" y="53"/>
                      <a:pt x="76" y="52"/>
                    </a:cubicBezTo>
                    <a:cubicBezTo>
                      <a:pt x="78" y="51"/>
                      <a:pt x="80" y="49"/>
                      <a:pt x="82" y="50"/>
                    </a:cubicBezTo>
                    <a:cubicBezTo>
                      <a:pt x="83" y="51"/>
                      <a:pt x="78" y="55"/>
                      <a:pt x="80" y="57"/>
                    </a:cubicBezTo>
                    <a:cubicBezTo>
                      <a:pt x="80" y="57"/>
                      <a:pt x="80" y="58"/>
                      <a:pt x="80" y="59"/>
                    </a:cubicBezTo>
                    <a:cubicBezTo>
                      <a:pt x="85" y="59"/>
                      <a:pt x="84" y="55"/>
                      <a:pt x="85" y="54"/>
                    </a:cubicBezTo>
                    <a:cubicBezTo>
                      <a:pt x="85" y="52"/>
                      <a:pt x="86" y="51"/>
                      <a:pt x="88" y="52"/>
                    </a:cubicBezTo>
                    <a:cubicBezTo>
                      <a:pt x="89" y="53"/>
                      <a:pt x="92" y="54"/>
                      <a:pt x="95" y="52"/>
                    </a:cubicBezTo>
                    <a:cubicBezTo>
                      <a:pt x="99" y="50"/>
                      <a:pt x="99" y="49"/>
                      <a:pt x="100" y="51"/>
                    </a:cubicBezTo>
                    <a:cubicBezTo>
                      <a:pt x="101" y="53"/>
                      <a:pt x="104" y="51"/>
                      <a:pt x="109" y="51"/>
                    </a:cubicBezTo>
                    <a:cubicBezTo>
                      <a:pt x="114" y="51"/>
                      <a:pt x="115" y="48"/>
                      <a:pt x="120" y="48"/>
                    </a:cubicBezTo>
                    <a:cubicBezTo>
                      <a:pt x="125" y="48"/>
                      <a:pt x="129" y="47"/>
                      <a:pt x="129" y="47"/>
                    </a:cubicBezTo>
                    <a:cubicBezTo>
                      <a:pt x="132" y="48"/>
                      <a:pt x="132" y="48"/>
                      <a:pt x="132" y="48"/>
                    </a:cubicBezTo>
                    <a:cubicBezTo>
                      <a:pt x="133" y="47"/>
                      <a:pt x="133" y="45"/>
                      <a:pt x="136" y="45"/>
                    </a:cubicBezTo>
                    <a:cubicBezTo>
                      <a:pt x="139" y="45"/>
                      <a:pt x="141" y="47"/>
                      <a:pt x="143" y="46"/>
                    </a:cubicBezTo>
                    <a:cubicBezTo>
                      <a:pt x="145" y="46"/>
                      <a:pt x="151" y="52"/>
                      <a:pt x="151" y="48"/>
                    </a:cubicBezTo>
                    <a:cubicBezTo>
                      <a:pt x="152" y="47"/>
                      <a:pt x="149" y="42"/>
                      <a:pt x="147" y="41"/>
                    </a:cubicBezTo>
                    <a:close/>
                    <a:moveTo>
                      <a:pt x="14" y="11"/>
                    </a:moveTo>
                    <a:cubicBezTo>
                      <a:pt x="16" y="10"/>
                      <a:pt x="23" y="11"/>
                      <a:pt x="24" y="10"/>
                    </a:cubicBezTo>
                    <a:cubicBezTo>
                      <a:pt x="26" y="8"/>
                      <a:pt x="20" y="7"/>
                      <a:pt x="18" y="5"/>
                    </a:cubicBezTo>
                    <a:cubicBezTo>
                      <a:pt x="17" y="4"/>
                      <a:pt x="17" y="2"/>
                      <a:pt x="16" y="1"/>
                    </a:cubicBezTo>
                    <a:cubicBezTo>
                      <a:pt x="15" y="1"/>
                      <a:pt x="14" y="2"/>
                      <a:pt x="13" y="1"/>
                    </a:cubicBezTo>
                    <a:cubicBezTo>
                      <a:pt x="11" y="0"/>
                      <a:pt x="6" y="1"/>
                      <a:pt x="5" y="1"/>
                    </a:cubicBezTo>
                    <a:cubicBezTo>
                      <a:pt x="4" y="2"/>
                      <a:pt x="6" y="5"/>
                      <a:pt x="6" y="7"/>
                    </a:cubicBezTo>
                    <a:cubicBezTo>
                      <a:pt x="6" y="9"/>
                      <a:pt x="3" y="9"/>
                      <a:pt x="3" y="10"/>
                    </a:cubicBezTo>
                    <a:cubicBezTo>
                      <a:pt x="3" y="11"/>
                      <a:pt x="2" y="12"/>
                      <a:pt x="1" y="13"/>
                    </a:cubicBezTo>
                    <a:cubicBezTo>
                      <a:pt x="3" y="14"/>
                      <a:pt x="4" y="15"/>
                      <a:pt x="6" y="15"/>
                    </a:cubicBezTo>
                    <a:cubicBezTo>
                      <a:pt x="9" y="15"/>
                      <a:pt x="11" y="12"/>
                      <a:pt x="14" y="1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2" name="Freeform 58">
                <a:extLst>
                  <a:ext uri="{FF2B5EF4-FFF2-40B4-BE49-F238E27FC236}">
                    <a16:creationId xmlns:a16="http://schemas.microsoft.com/office/drawing/2014/main" id="{27941950-983A-460E-8858-110F525BB792}"/>
                  </a:ext>
                </a:extLst>
              </p:cNvPr>
              <p:cNvSpPr>
                <a:spLocks/>
              </p:cNvSpPr>
              <p:nvPr/>
            </p:nvSpPr>
            <p:spPr bwMode="auto">
              <a:xfrm>
                <a:off x="6367668" y="3388407"/>
                <a:ext cx="43915" cy="41406"/>
              </a:xfrm>
              <a:custGeom>
                <a:avLst/>
                <a:gdLst>
                  <a:gd name="T0" fmla="*/ 9 w 19"/>
                  <a:gd name="T1" fmla="*/ 0 h 18"/>
                  <a:gd name="T2" fmla="*/ 0 w 19"/>
                  <a:gd name="T3" fmla="*/ 6 h 18"/>
                  <a:gd name="T4" fmla="*/ 2 w 19"/>
                  <a:gd name="T5" fmla="*/ 8 h 18"/>
                  <a:gd name="T6" fmla="*/ 6 w 19"/>
                  <a:gd name="T7" fmla="*/ 13 h 18"/>
                  <a:gd name="T8" fmla="*/ 7 w 19"/>
                  <a:gd name="T9" fmla="*/ 18 h 18"/>
                  <a:gd name="T10" fmla="*/ 11 w 19"/>
                  <a:gd name="T11" fmla="*/ 18 h 18"/>
                  <a:gd name="T12" fmla="*/ 19 w 19"/>
                  <a:gd name="T13" fmla="*/ 8 h 18"/>
                  <a:gd name="T14" fmla="*/ 9 w 19"/>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8">
                    <a:moveTo>
                      <a:pt x="9" y="0"/>
                    </a:moveTo>
                    <a:cubicBezTo>
                      <a:pt x="7" y="0"/>
                      <a:pt x="1" y="3"/>
                      <a:pt x="0" y="6"/>
                    </a:cubicBezTo>
                    <a:cubicBezTo>
                      <a:pt x="1" y="6"/>
                      <a:pt x="1" y="7"/>
                      <a:pt x="2" y="8"/>
                    </a:cubicBezTo>
                    <a:cubicBezTo>
                      <a:pt x="2" y="10"/>
                      <a:pt x="4" y="12"/>
                      <a:pt x="6" y="13"/>
                    </a:cubicBezTo>
                    <a:cubicBezTo>
                      <a:pt x="8" y="14"/>
                      <a:pt x="8" y="16"/>
                      <a:pt x="7" y="18"/>
                    </a:cubicBezTo>
                    <a:cubicBezTo>
                      <a:pt x="9" y="18"/>
                      <a:pt x="10" y="18"/>
                      <a:pt x="11" y="18"/>
                    </a:cubicBezTo>
                    <a:cubicBezTo>
                      <a:pt x="13" y="17"/>
                      <a:pt x="18" y="10"/>
                      <a:pt x="19" y="8"/>
                    </a:cubicBezTo>
                    <a:cubicBezTo>
                      <a:pt x="19" y="6"/>
                      <a:pt x="12" y="1"/>
                      <a:pt x="9"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3" name="Freeform 59">
                <a:extLst>
                  <a:ext uri="{FF2B5EF4-FFF2-40B4-BE49-F238E27FC236}">
                    <a16:creationId xmlns:a16="http://schemas.microsoft.com/office/drawing/2014/main" id="{56ABC612-EB28-40AB-83E8-5A93413A6AD0}"/>
                  </a:ext>
                </a:extLst>
              </p:cNvPr>
              <p:cNvSpPr>
                <a:spLocks/>
              </p:cNvSpPr>
              <p:nvPr/>
            </p:nvSpPr>
            <p:spPr bwMode="auto">
              <a:xfrm>
                <a:off x="7204570" y="3232821"/>
                <a:ext cx="129237" cy="122963"/>
              </a:xfrm>
              <a:custGeom>
                <a:avLst/>
                <a:gdLst>
                  <a:gd name="T0" fmla="*/ 54 w 56"/>
                  <a:gd name="T1" fmla="*/ 3 h 53"/>
                  <a:gd name="T2" fmla="*/ 47 w 56"/>
                  <a:gd name="T3" fmla="*/ 0 h 53"/>
                  <a:gd name="T4" fmla="*/ 42 w 56"/>
                  <a:gd name="T5" fmla="*/ 7 h 53"/>
                  <a:gd name="T6" fmla="*/ 36 w 56"/>
                  <a:gd name="T7" fmla="*/ 11 h 53"/>
                  <a:gd name="T8" fmla="*/ 33 w 56"/>
                  <a:gd name="T9" fmla="*/ 14 h 53"/>
                  <a:gd name="T10" fmla="*/ 28 w 56"/>
                  <a:gd name="T11" fmla="*/ 15 h 53"/>
                  <a:gd name="T12" fmla="*/ 23 w 56"/>
                  <a:gd name="T13" fmla="*/ 13 h 53"/>
                  <a:gd name="T14" fmla="*/ 18 w 56"/>
                  <a:gd name="T15" fmla="*/ 19 h 53"/>
                  <a:gd name="T16" fmla="*/ 3 w 56"/>
                  <a:gd name="T17" fmla="*/ 27 h 53"/>
                  <a:gd name="T18" fmla="*/ 0 w 56"/>
                  <a:gd name="T19" fmla="*/ 31 h 53"/>
                  <a:gd name="T20" fmla="*/ 10 w 56"/>
                  <a:gd name="T21" fmla="*/ 35 h 53"/>
                  <a:gd name="T22" fmla="*/ 5 w 56"/>
                  <a:gd name="T23" fmla="*/ 44 h 53"/>
                  <a:gd name="T24" fmla="*/ 6 w 56"/>
                  <a:gd name="T25" fmla="*/ 49 h 53"/>
                  <a:gd name="T26" fmla="*/ 10 w 56"/>
                  <a:gd name="T27" fmla="*/ 51 h 53"/>
                  <a:gd name="T28" fmla="*/ 17 w 56"/>
                  <a:gd name="T29" fmla="*/ 50 h 53"/>
                  <a:gd name="T30" fmla="*/ 18 w 56"/>
                  <a:gd name="T31" fmla="*/ 51 h 53"/>
                  <a:gd name="T32" fmla="*/ 23 w 56"/>
                  <a:gd name="T33" fmla="*/ 47 h 53"/>
                  <a:gd name="T34" fmla="*/ 31 w 56"/>
                  <a:gd name="T35" fmla="*/ 46 h 53"/>
                  <a:gd name="T36" fmla="*/ 35 w 56"/>
                  <a:gd name="T37" fmla="*/ 44 h 53"/>
                  <a:gd name="T38" fmla="*/ 28 w 56"/>
                  <a:gd name="T39" fmla="*/ 37 h 53"/>
                  <a:gd name="T40" fmla="*/ 30 w 56"/>
                  <a:gd name="T41" fmla="*/ 30 h 53"/>
                  <a:gd name="T42" fmla="*/ 44 w 56"/>
                  <a:gd name="T43" fmla="*/ 22 h 53"/>
                  <a:gd name="T44" fmla="*/ 47 w 56"/>
                  <a:gd name="T45" fmla="*/ 12 h 53"/>
                  <a:gd name="T46" fmla="*/ 56 w 56"/>
                  <a:gd name="T47" fmla="*/ 3 h 53"/>
                  <a:gd name="T48" fmla="*/ 54 w 56"/>
                  <a:gd name="T49" fmla="*/ 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6" h="53">
                    <a:moveTo>
                      <a:pt x="54" y="3"/>
                    </a:moveTo>
                    <a:cubicBezTo>
                      <a:pt x="50" y="4"/>
                      <a:pt x="49" y="0"/>
                      <a:pt x="47" y="0"/>
                    </a:cubicBezTo>
                    <a:cubicBezTo>
                      <a:pt x="44" y="0"/>
                      <a:pt x="45" y="7"/>
                      <a:pt x="42" y="7"/>
                    </a:cubicBezTo>
                    <a:cubicBezTo>
                      <a:pt x="40" y="7"/>
                      <a:pt x="40" y="10"/>
                      <a:pt x="36" y="11"/>
                    </a:cubicBezTo>
                    <a:cubicBezTo>
                      <a:pt x="33" y="11"/>
                      <a:pt x="32" y="11"/>
                      <a:pt x="33" y="14"/>
                    </a:cubicBezTo>
                    <a:cubicBezTo>
                      <a:pt x="35" y="16"/>
                      <a:pt x="31" y="15"/>
                      <a:pt x="28" y="15"/>
                    </a:cubicBezTo>
                    <a:cubicBezTo>
                      <a:pt x="25" y="15"/>
                      <a:pt x="25" y="13"/>
                      <a:pt x="23" y="13"/>
                    </a:cubicBezTo>
                    <a:cubicBezTo>
                      <a:pt x="21" y="13"/>
                      <a:pt x="19" y="17"/>
                      <a:pt x="18" y="19"/>
                    </a:cubicBezTo>
                    <a:cubicBezTo>
                      <a:pt x="16" y="21"/>
                      <a:pt x="6" y="26"/>
                      <a:pt x="3" y="27"/>
                    </a:cubicBezTo>
                    <a:cubicBezTo>
                      <a:pt x="2" y="28"/>
                      <a:pt x="1" y="29"/>
                      <a:pt x="0" y="31"/>
                    </a:cubicBezTo>
                    <a:cubicBezTo>
                      <a:pt x="4" y="31"/>
                      <a:pt x="8" y="33"/>
                      <a:pt x="10" y="35"/>
                    </a:cubicBezTo>
                    <a:cubicBezTo>
                      <a:pt x="12" y="38"/>
                      <a:pt x="7" y="41"/>
                      <a:pt x="5" y="44"/>
                    </a:cubicBezTo>
                    <a:cubicBezTo>
                      <a:pt x="3" y="47"/>
                      <a:pt x="6" y="47"/>
                      <a:pt x="6" y="49"/>
                    </a:cubicBezTo>
                    <a:cubicBezTo>
                      <a:pt x="6" y="51"/>
                      <a:pt x="9" y="53"/>
                      <a:pt x="10" y="51"/>
                    </a:cubicBezTo>
                    <a:cubicBezTo>
                      <a:pt x="11" y="49"/>
                      <a:pt x="13" y="50"/>
                      <a:pt x="17" y="50"/>
                    </a:cubicBezTo>
                    <a:cubicBezTo>
                      <a:pt x="18" y="50"/>
                      <a:pt x="18" y="50"/>
                      <a:pt x="18" y="51"/>
                    </a:cubicBezTo>
                    <a:cubicBezTo>
                      <a:pt x="20" y="49"/>
                      <a:pt x="22" y="48"/>
                      <a:pt x="23" y="47"/>
                    </a:cubicBezTo>
                    <a:cubicBezTo>
                      <a:pt x="24" y="46"/>
                      <a:pt x="28" y="46"/>
                      <a:pt x="31" y="46"/>
                    </a:cubicBezTo>
                    <a:cubicBezTo>
                      <a:pt x="32" y="46"/>
                      <a:pt x="33" y="45"/>
                      <a:pt x="35" y="44"/>
                    </a:cubicBezTo>
                    <a:cubicBezTo>
                      <a:pt x="32" y="41"/>
                      <a:pt x="29" y="38"/>
                      <a:pt x="28" y="37"/>
                    </a:cubicBezTo>
                    <a:cubicBezTo>
                      <a:pt x="25" y="36"/>
                      <a:pt x="27" y="31"/>
                      <a:pt x="30" y="30"/>
                    </a:cubicBezTo>
                    <a:cubicBezTo>
                      <a:pt x="33" y="29"/>
                      <a:pt x="41" y="23"/>
                      <a:pt x="44" y="22"/>
                    </a:cubicBezTo>
                    <a:cubicBezTo>
                      <a:pt x="46" y="20"/>
                      <a:pt x="45" y="16"/>
                      <a:pt x="47" y="12"/>
                    </a:cubicBezTo>
                    <a:cubicBezTo>
                      <a:pt x="48" y="10"/>
                      <a:pt x="52" y="6"/>
                      <a:pt x="56" y="3"/>
                    </a:cubicBezTo>
                    <a:cubicBezTo>
                      <a:pt x="55" y="3"/>
                      <a:pt x="54" y="3"/>
                      <a:pt x="54"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4" name="Freeform 60">
                <a:extLst>
                  <a:ext uri="{FF2B5EF4-FFF2-40B4-BE49-F238E27FC236}">
                    <a16:creationId xmlns:a16="http://schemas.microsoft.com/office/drawing/2014/main" id="{7C6D609B-DCC4-48CF-B71A-247DB108052A}"/>
                  </a:ext>
                </a:extLst>
              </p:cNvPr>
              <p:cNvSpPr>
                <a:spLocks/>
              </p:cNvSpPr>
              <p:nvPr/>
            </p:nvSpPr>
            <p:spPr bwMode="auto">
              <a:xfrm>
                <a:off x="6407819" y="3505096"/>
                <a:ext cx="143039" cy="81557"/>
              </a:xfrm>
              <a:custGeom>
                <a:avLst/>
                <a:gdLst>
                  <a:gd name="T0" fmla="*/ 61 w 62"/>
                  <a:gd name="T1" fmla="*/ 22 h 35"/>
                  <a:gd name="T2" fmla="*/ 59 w 62"/>
                  <a:gd name="T3" fmla="*/ 22 h 35"/>
                  <a:gd name="T4" fmla="*/ 48 w 62"/>
                  <a:gd name="T5" fmla="*/ 20 h 35"/>
                  <a:gd name="T6" fmla="*/ 33 w 62"/>
                  <a:gd name="T7" fmla="*/ 14 h 35"/>
                  <a:gd name="T8" fmla="*/ 17 w 62"/>
                  <a:gd name="T9" fmla="*/ 2 h 35"/>
                  <a:gd name="T10" fmla="*/ 10 w 62"/>
                  <a:gd name="T11" fmla="*/ 1 h 35"/>
                  <a:gd name="T12" fmla="*/ 5 w 62"/>
                  <a:gd name="T13" fmla="*/ 2 h 35"/>
                  <a:gd name="T14" fmla="*/ 2 w 62"/>
                  <a:gd name="T15" fmla="*/ 7 h 35"/>
                  <a:gd name="T16" fmla="*/ 0 w 62"/>
                  <a:gd name="T17" fmla="*/ 13 h 35"/>
                  <a:gd name="T18" fmla="*/ 4 w 62"/>
                  <a:gd name="T19" fmla="*/ 16 h 35"/>
                  <a:gd name="T20" fmla="*/ 11 w 62"/>
                  <a:gd name="T21" fmla="*/ 19 h 35"/>
                  <a:gd name="T22" fmla="*/ 17 w 62"/>
                  <a:gd name="T23" fmla="*/ 23 h 35"/>
                  <a:gd name="T24" fmla="*/ 23 w 62"/>
                  <a:gd name="T25" fmla="*/ 26 h 35"/>
                  <a:gd name="T26" fmla="*/ 31 w 62"/>
                  <a:gd name="T27" fmla="*/ 25 h 35"/>
                  <a:gd name="T28" fmla="*/ 36 w 62"/>
                  <a:gd name="T29" fmla="*/ 30 h 35"/>
                  <a:gd name="T30" fmla="*/ 46 w 62"/>
                  <a:gd name="T31" fmla="*/ 34 h 35"/>
                  <a:gd name="T32" fmla="*/ 60 w 62"/>
                  <a:gd name="T33" fmla="*/ 32 h 35"/>
                  <a:gd name="T34" fmla="*/ 60 w 62"/>
                  <a:gd name="T35" fmla="*/ 24 h 35"/>
                  <a:gd name="T36" fmla="*/ 61 w 62"/>
                  <a:gd name="T37"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35">
                    <a:moveTo>
                      <a:pt x="61" y="22"/>
                    </a:moveTo>
                    <a:cubicBezTo>
                      <a:pt x="60" y="22"/>
                      <a:pt x="60" y="22"/>
                      <a:pt x="59" y="22"/>
                    </a:cubicBezTo>
                    <a:cubicBezTo>
                      <a:pt x="54" y="22"/>
                      <a:pt x="51" y="20"/>
                      <a:pt x="48" y="20"/>
                    </a:cubicBezTo>
                    <a:cubicBezTo>
                      <a:pt x="45" y="21"/>
                      <a:pt x="37" y="17"/>
                      <a:pt x="33" y="14"/>
                    </a:cubicBezTo>
                    <a:cubicBezTo>
                      <a:pt x="29" y="11"/>
                      <a:pt x="19" y="5"/>
                      <a:pt x="17" y="2"/>
                    </a:cubicBezTo>
                    <a:cubicBezTo>
                      <a:pt x="14" y="0"/>
                      <a:pt x="10" y="0"/>
                      <a:pt x="10" y="1"/>
                    </a:cubicBezTo>
                    <a:cubicBezTo>
                      <a:pt x="10" y="2"/>
                      <a:pt x="8" y="2"/>
                      <a:pt x="5" y="2"/>
                    </a:cubicBezTo>
                    <a:cubicBezTo>
                      <a:pt x="4" y="4"/>
                      <a:pt x="2" y="5"/>
                      <a:pt x="2" y="7"/>
                    </a:cubicBezTo>
                    <a:cubicBezTo>
                      <a:pt x="2" y="9"/>
                      <a:pt x="0" y="11"/>
                      <a:pt x="0" y="13"/>
                    </a:cubicBezTo>
                    <a:cubicBezTo>
                      <a:pt x="0" y="15"/>
                      <a:pt x="3" y="15"/>
                      <a:pt x="4" y="16"/>
                    </a:cubicBezTo>
                    <a:cubicBezTo>
                      <a:pt x="5" y="17"/>
                      <a:pt x="10" y="18"/>
                      <a:pt x="11" y="19"/>
                    </a:cubicBezTo>
                    <a:cubicBezTo>
                      <a:pt x="11" y="21"/>
                      <a:pt x="15" y="22"/>
                      <a:pt x="17" y="23"/>
                    </a:cubicBezTo>
                    <a:cubicBezTo>
                      <a:pt x="19" y="23"/>
                      <a:pt x="22" y="25"/>
                      <a:pt x="23" y="26"/>
                    </a:cubicBezTo>
                    <a:cubicBezTo>
                      <a:pt x="25" y="27"/>
                      <a:pt x="29" y="25"/>
                      <a:pt x="31" y="25"/>
                    </a:cubicBezTo>
                    <a:cubicBezTo>
                      <a:pt x="33" y="25"/>
                      <a:pt x="35" y="28"/>
                      <a:pt x="36" y="30"/>
                    </a:cubicBezTo>
                    <a:cubicBezTo>
                      <a:pt x="36" y="31"/>
                      <a:pt x="44" y="32"/>
                      <a:pt x="46" y="34"/>
                    </a:cubicBezTo>
                    <a:cubicBezTo>
                      <a:pt x="48" y="35"/>
                      <a:pt x="58" y="34"/>
                      <a:pt x="60" y="32"/>
                    </a:cubicBezTo>
                    <a:cubicBezTo>
                      <a:pt x="62" y="31"/>
                      <a:pt x="60" y="27"/>
                      <a:pt x="60" y="24"/>
                    </a:cubicBezTo>
                    <a:cubicBezTo>
                      <a:pt x="60" y="23"/>
                      <a:pt x="60" y="23"/>
                      <a:pt x="61" y="2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5" name="Freeform 61">
                <a:extLst>
                  <a:ext uri="{FF2B5EF4-FFF2-40B4-BE49-F238E27FC236}">
                    <a16:creationId xmlns:a16="http://schemas.microsoft.com/office/drawing/2014/main" id="{CCF8698C-9111-440A-9B10-E709585977B5}"/>
                  </a:ext>
                </a:extLst>
              </p:cNvPr>
              <p:cNvSpPr>
                <a:spLocks/>
              </p:cNvSpPr>
              <p:nvPr/>
            </p:nvSpPr>
            <p:spPr bwMode="auto">
              <a:xfrm>
                <a:off x="6614849" y="3542738"/>
                <a:ext cx="159350" cy="350068"/>
              </a:xfrm>
              <a:custGeom>
                <a:avLst/>
                <a:gdLst>
                  <a:gd name="T0" fmla="*/ 55 w 69"/>
                  <a:gd name="T1" fmla="*/ 138 h 152"/>
                  <a:gd name="T2" fmla="*/ 53 w 69"/>
                  <a:gd name="T3" fmla="*/ 132 h 152"/>
                  <a:gd name="T4" fmla="*/ 50 w 69"/>
                  <a:gd name="T5" fmla="*/ 122 h 152"/>
                  <a:gd name="T6" fmla="*/ 47 w 69"/>
                  <a:gd name="T7" fmla="*/ 114 h 152"/>
                  <a:gd name="T8" fmla="*/ 48 w 69"/>
                  <a:gd name="T9" fmla="*/ 108 h 152"/>
                  <a:gd name="T10" fmla="*/ 48 w 69"/>
                  <a:gd name="T11" fmla="*/ 104 h 152"/>
                  <a:gd name="T12" fmla="*/ 47 w 69"/>
                  <a:gd name="T13" fmla="*/ 99 h 152"/>
                  <a:gd name="T14" fmla="*/ 41 w 69"/>
                  <a:gd name="T15" fmla="*/ 91 h 152"/>
                  <a:gd name="T16" fmla="*/ 42 w 69"/>
                  <a:gd name="T17" fmla="*/ 79 h 152"/>
                  <a:gd name="T18" fmla="*/ 47 w 69"/>
                  <a:gd name="T19" fmla="*/ 76 h 152"/>
                  <a:gd name="T20" fmla="*/ 53 w 69"/>
                  <a:gd name="T21" fmla="*/ 74 h 152"/>
                  <a:gd name="T22" fmla="*/ 60 w 69"/>
                  <a:gd name="T23" fmla="*/ 70 h 152"/>
                  <a:gd name="T24" fmla="*/ 64 w 69"/>
                  <a:gd name="T25" fmla="*/ 67 h 152"/>
                  <a:gd name="T26" fmla="*/ 68 w 69"/>
                  <a:gd name="T27" fmla="*/ 60 h 152"/>
                  <a:gd name="T28" fmla="*/ 69 w 69"/>
                  <a:gd name="T29" fmla="*/ 60 h 152"/>
                  <a:gd name="T30" fmla="*/ 65 w 69"/>
                  <a:gd name="T31" fmla="*/ 61 h 152"/>
                  <a:gd name="T32" fmla="*/ 60 w 69"/>
                  <a:gd name="T33" fmla="*/ 58 h 152"/>
                  <a:gd name="T34" fmla="*/ 55 w 69"/>
                  <a:gd name="T35" fmla="*/ 56 h 152"/>
                  <a:gd name="T36" fmla="*/ 55 w 69"/>
                  <a:gd name="T37" fmla="*/ 51 h 152"/>
                  <a:gd name="T38" fmla="*/ 52 w 69"/>
                  <a:gd name="T39" fmla="*/ 47 h 152"/>
                  <a:gd name="T40" fmla="*/ 50 w 69"/>
                  <a:gd name="T41" fmla="*/ 40 h 152"/>
                  <a:gd name="T42" fmla="*/ 43 w 69"/>
                  <a:gd name="T43" fmla="*/ 39 h 152"/>
                  <a:gd name="T44" fmla="*/ 41 w 69"/>
                  <a:gd name="T45" fmla="*/ 35 h 152"/>
                  <a:gd name="T46" fmla="*/ 48 w 69"/>
                  <a:gd name="T47" fmla="*/ 24 h 152"/>
                  <a:gd name="T48" fmla="*/ 50 w 69"/>
                  <a:gd name="T49" fmla="*/ 12 h 152"/>
                  <a:gd name="T50" fmla="*/ 47 w 69"/>
                  <a:gd name="T51" fmla="*/ 8 h 152"/>
                  <a:gd name="T52" fmla="*/ 45 w 69"/>
                  <a:gd name="T53" fmla="*/ 4 h 152"/>
                  <a:gd name="T54" fmla="*/ 39 w 69"/>
                  <a:gd name="T55" fmla="*/ 1 h 152"/>
                  <a:gd name="T56" fmla="*/ 38 w 69"/>
                  <a:gd name="T57" fmla="*/ 2 h 152"/>
                  <a:gd name="T58" fmla="*/ 38 w 69"/>
                  <a:gd name="T59" fmla="*/ 2 h 152"/>
                  <a:gd name="T60" fmla="*/ 36 w 69"/>
                  <a:gd name="T61" fmla="*/ 6 h 152"/>
                  <a:gd name="T62" fmla="*/ 37 w 69"/>
                  <a:gd name="T63" fmla="*/ 11 h 152"/>
                  <a:gd name="T64" fmla="*/ 33 w 69"/>
                  <a:gd name="T65" fmla="*/ 11 h 152"/>
                  <a:gd name="T66" fmla="*/ 27 w 69"/>
                  <a:gd name="T67" fmla="*/ 14 h 152"/>
                  <a:gd name="T68" fmla="*/ 21 w 69"/>
                  <a:gd name="T69" fmla="*/ 21 h 152"/>
                  <a:gd name="T70" fmla="*/ 19 w 69"/>
                  <a:gd name="T71" fmla="*/ 30 h 152"/>
                  <a:gd name="T72" fmla="*/ 16 w 69"/>
                  <a:gd name="T73" fmla="*/ 40 h 152"/>
                  <a:gd name="T74" fmla="*/ 10 w 69"/>
                  <a:gd name="T75" fmla="*/ 40 h 152"/>
                  <a:gd name="T76" fmla="*/ 8 w 69"/>
                  <a:gd name="T77" fmla="*/ 48 h 152"/>
                  <a:gd name="T78" fmla="*/ 6 w 69"/>
                  <a:gd name="T79" fmla="*/ 56 h 152"/>
                  <a:gd name="T80" fmla="*/ 3 w 69"/>
                  <a:gd name="T81" fmla="*/ 62 h 152"/>
                  <a:gd name="T82" fmla="*/ 0 w 69"/>
                  <a:gd name="T83" fmla="*/ 65 h 152"/>
                  <a:gd name="T84" fmla="*/ 7 w 69"/>
                  <a:gd name="T85" fmla="*/ 73 h 152"/>
                  <a:gd name="T86" fmla="*/ 16 w 69"/>
                  <a:gd name="T87" fmla="*/ 89 h 152"/>
                  <a:gd name="T88" fmla="*/ 15 w 69"/>
                  <a:gd name="T89" fmla="*/ 102 h 152"/>
                  <a:gd name="T90" fmla="*/ 19 w 69"/>
                  <a:gd name="T91" fmla="*/ 106 h 152"/>
                  <a:gd name="T92" fmla="*/ 26 w 69"/>
                  <a:gd name="T93" fmla="*/ 105 h 152"/>
                  <a:gd name="T94" fmla="*/ 33 w 69"/>
                  <a:gd name="T95" fmla="*/ 97 h 152"/>
                  <a:gd name="T96" fmla="*/ 37 w 69"/>
                  <a:gd name="T97" fmla="*/ 101 h 152"/>
                  <a:gd name="T98" fmla="*/ 41 w 69"/>
                  <a:gd name="T99" fmla="*/ 109 h 152"/>
                  <a:gd name="T100" fmla="*/ 45 w 69"/>
                  <a:gd name="T101" fmla="*/ 127 h 152"/>
                  <a:gd name="T102" fmla="*/ 48 w 69"/>
                  <a:gd name="T103" fmla="*/ 140 h 152"/>
                  <a:gd name="T104" fmla="*/ 49 w 69"/>
                  <a:gd name="T105" fmla="*/ 149 h 152"/>
                  <a:gd name="T106" fmla="*/ 48 w 69"/>
                  <a:gd name="T107" fmla="*/ 151 h 152"/>
                  <a:gd name="T108" fmla="*/ 55 w 69"/>
                  <a:gd name="T109" fmla="*/ 13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9" h="152">
                    <a:moveTo>
                      <a:pt x="55" y="138"/>
                    </a:moveTo>
                    <a:cubicBezTo>
                      <a:pt x="55" y="135"/>
                      <a:pt x="53" y="135"/>
                      <a:pt x="53" y="132"/>
                    </a:cubicBezTo>
                    <a:cubicBezTo>
                      <a:pt x="53" y="129"/>
                      <a:pt x="53" y="125"/>
                      <a:pt x="50" y="122"/>
                    </a:cubicBezTo>
                    <a:cubicBezTo>
                      <a:pt x="46" y="119"/>
                      <a:pt x="45" y="115"/>
                      <a:pt x="47" y="114"/>
                    </a:cubicBezTo>
                    <a:cubicBezTo>
                      <a:pt x="49" y="112"/>
                      <a:pt x="47" y="108"/>
                      <a:pt x="48" y="108"/>
                    </a:cubicBezTo>
                    <a:cubicBezTo>
                      <a:pt x="49" y="108"/>
                      <a:pt x="50" y="105"/>
                      <a:pt x="48" y="104"/>
                    </a:cubicBezTo>
                    <a:cubicBezTo>
                      <a:pt x="46" y="103"/>
                      <a:pt x="48" y="99"/>
                      <a:pt x="47" y="99"/>
                    </a:cubicBezTo>
                    <a:cubicBezTo>
                      <a:pt x="45" y="98"/>
                      <a:pt x="41" y="93"/>
                      <a:pt x="41" y="91"/>
                    </a:cubicBezTo>
                    <a:cubicBezTo>
                      <a:pt x="41" y="90"/>
                      <a:pt x="42" y="81"/>
                      <a:pt x="42" y="79"/>
                    </a:cubicBezTo>
                    <a:cubicBezTo>
                      <a:pt x="43" y="76"/>
                      <a:pt x="46" y="76"/>
                      <a:pt x="47" y="76"/>
                    </a:cubicBezTo>
                    <a:cubicBezTo>
                      <a:pt x="48" y="76"/>
                      <a:pt x="52" y="76"/>
                      <a:pt x="53" y="74"/>
                    </a:cubicBezTo>
                    <a:cubicBezTo>
                      <a:pt x="54" y="72"/>
                      <a:pt x="59" y="72"/>
                      <a:pt x="60" y="70"/>
                    </a:cubicBezTo>
                    <a:cubicBezTo>
                      <a:pt x="61" y="68"/>
                      <a:pt x="64" y="68"/>
                      <a:pt x="64" y="67"/>
                    </a:cubicBezTo>
                    <a:cubicBezTo>
                      <a:pt x="64" y="65"/>
                      <a:pt x="68" y="60"/>
                      <a:pt x="68" y="60"/>
                    </a:cubicBezTo>
                    <a:cubicBezTo>
                      <a:pt x="68" y="60"/>
                      <a:pt x="68" y="60"/>
                      <a:pt x="69" y="60"/>
                    </a:cubicBezTo>
                    <a:cubicBezTo>
                      <a:pt x="68" y="59"/>
                      <a:pt x="67" y="60"/>
                      <a:pt x="65" y="61"/>
                    </a:cubicBezTo>
                    <a:cubicBezTo>
                      <a:pt x="61" y="62"/>
                      <a:pt x="60" y="60"/>
                      <a:pt x="60" y="58"/>
                    </a:cubicBezTo>
                    <a:cubicBezTo>
                      <a:pt x="60" y="56"/>
                      <a:pt x="57" y="56"/>
                      <a:pt x="55" y="56"/>
                    </a:cubicBezTo>
                    <a:cubicBezTo>
                      <a:pt x="54" y="56"/>
                      <a:pt x="55" y="53"/>
                      <a:pt x="55" y="51"/>
                    </a:cubicBezTo>
                    <a:cubicBezTo>
                      <a:pt x="56" y="48"/>
                      <a:pt x="55" y="47"/>
                      <a:pt x="52" y="47"/>
                    </a:cubicBezTo>
                    <a:cubicBezTo>
                      <a:pt x="50" y="47"/>
                      <a:pt x="49" y="42"/>
                      <a:pt x="50" y="40"/>
                    </a:cubicBezTo>
                    <a:cubicBezTo>
                      <a:pt x="51" y="39"/>
                      <a:pt x="45" y="38"/>
                      <a:pt x="43" y="39"/>
                    </a:cubicBezTo>
                    <a:cubicBezTo>
                      <a:pt x="40" y="40"/>
                      <a:pt x="42" y="37"/>
                      <a:pt x="41" y="35"/>
                    </a:cubicBezTo>
                    <a:cubicBezTo>
                      <a:pt x="40" y="33"/>
                      <a:pt x="44" y="27"/>
                      <a:pt x="48" y="24"/>
                    </a:cubicBezTo>
                    <a:cubicBezTo>
                      <a:pt x="51" y="20"/>
                      <a:pt x="50" y="16"/>
                      <a:pt x="50" y="12"/>
                    </a:cubicBezTo>
                    <a:cubicBezTo>
                      <a:pt x="50" y="8"/>
                      <a:pt x="48" y="8"/>
                      <a:pt x="47" y="8"/>
                    </a:cubicBezTo>
                    <a:cubicBezTo>
                      <a:pt x="45" y="8"/>
                      <a:pt x="45" y="6"/>
                      <a:pt x="45" y="4"/>
                    </a:cubicBezTo>
                    <a:cubicBezTo>
                      <a:pt x="45" y="1"/>
                      <a:pt x="41" y="0"/>
                      <a:pt x="39" y="1"/>
                    </a:cubicBezTo>
                    <a:cubicBezTo>
                      <a:pt x="39" y="1"/>
                      <a:pt x="39" y="2"/>
                      <a:pt x="38" y="2"/>
                    </a:cubicBezTo>
                    <a:cubicBezTo>
                      <a:pt x="38" y="2"/>
                      <a:pt x="38" y="2"/>
                      <a:pt x="38" y="2"/>
                    </a:cubicBezTo>
                    <a:cubicBezTo>
                      <a:pt x="38" y="2"/>
                      <a:pt x="38" y="5"/>
                      <a:pt x="36" y="6"/>
                    </a:cubicBezTo>
                    <a:cubicBezTo>
                      <a:pt x="35" y="7"/>
                      <a:pt x="35" y="8"/>
                      <a:pt x="37" y="11"/>
                    </a:cubicBezTo>
                    <a:cubicBezTo>
                      <a:pt x="39" y="14"/>
                      <a:pt x="34" y="13"/>
                      <a:pt x="33" y="11"/>
                    </a:cubicBezTo>
                    <a:cubicBezTo>
                      <a:pt x="33" y="10"/>
                      <a:pt x="29" y="12"/>
                      <a:pt x="27" y="14"/>
                    </a:cubicBezTo>
                    <a:cubicBezTo>
                      <a:pt x="25" y="16"/>
                      <a:pt x="21" y="17"/>
                      <a:pt x="21" y="21"/>
                    </a:cubicBezTo>
                    <a:cubicBezTo>
                      <a:pt x="21" y="24"/>
                      <a:pt x="19" y="28"/>
                      <a:pt x="19" y="30"/>
                    </a:cubicBezTo>
                    <a:cubicBezTo>
                      <a:pt x="20" y="33"/>
                      <a:pt x="16" y="39"/>
                      <a:pt x="16" y="40"/>
                    </a:cubicBezTo>
                    <a:cubicBezTo>
                      <a:pt x="17" y="42"/>
                      <a:pt x="11" y="40"/>
                      <a:pt x="10" y="40"/>
                    </a:cubicBezTo>
                    <a:cubicBezTo>
                      <a:pt x="9" y="40"/>
                      <a:pt x="10" y="46"/>
                      <a:pt x="8" y="48"/>
                    </a:cubicBezTo>
                    <a:cubicBezTo>
                      <a:pt x="7" y="50"/>
                      <a:pt x="8" y="56"/>
                      <a:pt x="6" y="56"/>
                    </a:cubicBezTo>
                    <a:cubicBezTo>
                      <a:pt x="4" y="56"/>
                      <a:pt x="3" y="62"/>
                      <a:pt x="3" y="62"/>
                    </a:cubicBezTo>
                    <a:cubicBezTo>
                      <a:pt x="3" y="62"/>
                      <a:pt x="1" y="63"/>
                      <a:pt x="0" y="65"/>
                    </a:cubicBezTo>
                    <a:cubicBezTo>
                      <a:pt x="1" y="68"/>
                      <a:pt x="4" y="71"/>
                      <a:pt x="7" y="73"/>
                    </a:cubicBezTo>
                    <a:cubicBezTo>
                      <a:pt x="12" y="75"/>
                      <a:pt x="15" y="84"/>
                      <a:pt x="16" y="89"/>
                    </a:cubicBezTo>
                    <a:cubicBezTo>
                      <a:pt x="18" y="94"/>
                      <a:pt x="17" y="99"/>
                      <a:pt x="15" y="102"/>
                    </a:cubicBezTo>
                    <a:cubicBezTo>
                      <a:pt x="14" y="105"/>
                      <a:pt x="16" y="105"/>
                      <a:pt x="19" y="106"/>
                    </a:cubicBezTo>
                    <a:cubicBezTo>
                      <a:pt x="21" y="108"/>
                      <a:pt x="24" y="108"/>
                      <a:pt x="26" y="105"/>
                    </a:cubicBezTo>
                    <a:cubicBezTo>
                      <a:pt x="28" y="103"/>
                      <a:pt x="33" y="101"/>
                      <a:pt x="33" y="97"/>
                    </a:cubicBezTo>
                    <a:cubicBezTo>
                      <a:pt x="34" y="94"/>
                      <a:pt x="36" y="99"/>
                      <a:pt x="37" y="101"/>
                    </a:cubicBezTo>
                    <a:cubicBezTo>
                      <a:pt x="39" y="102"/>
                      <a:pt x="40" y="105"/>
                      <a:pt x="41" y="109"/>
                    </a:cubicBezTo>
                    <a:cubicBezTo>
                      <a:pt x="41" y="114"/>
                      <a:pt x="41" y="124"/>
                      <a:pt x="45" y="127"/>
                    </a:cubicBezTo>
                    <a:cubicBezTo>
                      <a:pt x="48" y="130"/>
                      <a:pt x="49" y="137"/>
                      <a:pt x="48" y="140"/>
                    </a:cubicBezTo>
                    <a:cubicBezTo>
                      <a:pt x="47" y="142"/>
                      <a:pt x="50" y="146"/>
                      <a:pt x="49" y="149"/>
                    </a:cubicBezTo>
                    <a:cubicBezTo>
                      <a:pt x="49" y="150"/>
                      <a:pt x="49" y="150"/>
                      <a:pt x="48" y="151"/>
                    </a:cubicBezTo>
                    <a:cubicBezTo>
                      <a:pt x="52" y="152"/>
                      <a:pt x="55" y="138"/>
                      <a:pt x="55" y="13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6" name="Freeform 62">
                <a:extLst>
                  <a:ext uri="{FF2B5EF4-FFF2-40B4-BE49-F238E27FC236}">
                    <a16:creationId xmlns:a16="http://schemas.microsoft.com/office/drawing/2014/main" id="{7678E276-C32B-4902-BB3C-706A4D640A3F}"/>
                  </a:ext>
                </a:extLst>
              </p:cNvPr>
              <p:cNvSpPr>
                <a:spLocks/>
              </p:cNvSpPr>
              <p:nvPr/>
            </p:nvSpPr>
            <p:spPr bwMode="auto">
              <a:xfrm>
                <a:off x="6559641" y="3546502"/>
                <a:ext cx="57717" cy="35132"/>
              </a:xfrm>
              <a:custGeom>
                <a:avLst/>
                <a:gdLst>
                  <a:gd name="T0" fmla="*/ 24 w 25"/>
                  <a:gd name="T1" fmla="*/ 5 h 15"/>
                  <a:gd name="T2" fmla="*/ 15 w 25"/>
                  <a:gd name="T3" fmla="*/ 3 h 15"/>
                  <a:gd name="T4" fmla="*/ 8 w 25"/>
                  <a:gd name="T5" fmla="*/ 2 h 15"/>
                  <a:gd name="T6" fmla="*/ 2 w 25"/>
                  <a:gd name="T7" fmla="*/ 7 h 15"/>
                  <a:gd name="T8" fmla="*/ 0 w 25"/>
                  <a:gd name="T9" fmla="*/ 10 h 15"/>
                  <a:gd name="T10" fmla="*/ 3 w 25"/>
                  <a:gd name="T11" fmla="*/ 12 h 15"/>
                  <a:gd name="T12" fmla="*/ 8 w 25"/>
                  <a:gd name="T13" fmla="*/ 13 h 15"/>
                  <a:gd name="T14" fmla="*/ 16 w 25"/>
                  <a:gd name="T15" fmla="*/ 14 h 15"/>
                  <a:gd name="T16" fmla="*/ 23 w 25"/>
                  <a:gd name="T17" fmla="*/ 13 h 15"/>
                  <a:gd name="T18" fmla="*/ 23 w 25"/>
                  <a:gd name="T19" fmla="*/ 6 h 15"/>
                  <a:gd name="T20" fmla="*/ 24 w 25"/>
                  <a:gd name="T21" fmla="*/ 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15">
                    <a:moveTo>
                      <a:pt x="24" y="5"/>
                    </a:moveTo>
                    <a:cubicBezTo>
                      <a:pt x="19" y="1"/>
                      <a:pt x="18" y="4"/>
                      <a:pt x="15" y="3"/>
                    </a:cubicBezTo>
                    <a:cubicBezTo>
                      <a:pt x="11" y="1"/>
                      <a:pt x="10" y="0"/>
                      <a:pt x="8" y="2"/>
                    </a:cubicBezTo>
                    <a:cubicBezTo>
                      <a:pt x="6" y="3"/>
                      <a:pt x="4" y="3"/>
                      <a:pt x="2" y="7"/>
                    </a:cubicBezTo>
                    <a:cubicBezTo>
                      <a:pt x="2" y="8"/>
                      <a:pt x="1" y="9"/>
                      <a:pt x="0" y="10"/>
                    </a:cubicBezTo>
                    <a:cubicBezTo>
                      <a:pt x="1" y="11"/>
                      <a:pt x="2" y="12"/>
                      <a:pt x="3" y="12"/>
                    </a:cubicBezTo>
                    <a:cubicBezTo>
                      <a:pt x="4" y="12"/>
                      <a:pt x="5" y="14"/>
                      <a:pt x="8" y="13"/>
                    </a:cubicBezTo>
                    <a:cubicBezTo>
                      <a:pt x="10" y="13"/>
                      <a:pt x="12" y="15"/>
                      <a:pt x="16" y="14"/>
                    </a:cubicBezTo>
                    <a:cubicBezTo>
                      <a:pt x="19" y="13"/>
                      <a:pt x="22" y="15"/>
                      <a:pt x="23" y="13"/>
                    </a:cubicBezTo>
                    <a:cubicBezTo>
                      <a:pt x="25" y="11"/>
                      <a:pt x="23" y="6"/>
                      <a:pt x="23" y="6"/>
                    </a:cubicBezTo>
                    <a:cubicBezTo>
                      <a:pt x="23" y="6"/>
                      <a:pt x="23" y="6"/>
                      <a:pt x="24" y="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7" name="Freeform 63">
                <a:extLst>
                  <a:ext uri="{FF2B5EF4-FFF2-40B4-BE49-F238E27FC236}">
                    <a16:creationId xmlns:a16="http://schemas.microsoft.com/office/drawing/2014/main" id="{5AFF8436-0D27-47C6-8A60-72E9E02279E5}"/>
                  </a:ext>
                </a:extLst>
              </p:cNvPr>
              <p:cNvSpPr>
                <a:spLocks/>
              </p:cNvSpPr>
              <p:nvPr/>
            </p:nvSpPr>
            <p:spPr bwMode="auto">
              <a:xfrm>
                <a:off x="6791766" y="3645625"/>
                <a:ext cx="139275" cy="283568"/>
              </a:xfrm>
              <a:custGeom>
                <a:avLst/>
                <a:gdLst>
                  <a:gd name="T0" fmla="*/ 44 w 60"/>
                  <a:gd name="T1" fmla="*/ 15 h 123"/>
                  <a:gd name="T2" fmla="*/ 36 w 60"/>
                  <a:gd name="T3" fmla="*/ 9 h 123"/>
                  <a:gd name="T4" fmla="*/ 34 w 60"/>
                  <a:gd name="T5" fmla="*/ 4 h 123"/>
                  <a:gd name="T6" fmla="*/ 27 w 60"/>
                  <a:gd name="T7" fmla="*/ 1 h 123"/>
                  <a:gd name="T8" fmla="*/ 21 w 60"/>
                  <a:gd name="T9" fmla="*/ 5 h 123"/>
                  <a:gd name="T10" fmla="*/ 16 w 60"/>
                  <a:gd name="T11" fmla="*/ 6 h 123"/>
                  <a:gd name="T12" fmla="*/ 9 w 60"/>
                  <a:gd name="T13" fmla="*/ 6 h 123"/>
                  <a:gd name="T14" fmla="*/ 2 w 60"/>
                  <a:gd name="T15" fmla="*/ 6 h 123"/>
                  <a:gd name="T16" fmla="*/ 0 w 60"/>
                  <a:gd name="T17" fmla="*/ 8 h 123"/>
                  <a:gd name="T18" fmla="*/ 3 w 60"/>
                  <a:gd name="T19" fmla="*/ 12 h 123"/>
                  <a:gd name="T20" fmla="*/ 7 w 60"/>
                  <a:gd name="T21" fmla="*/ 18 h 123"/>
                  <a:gd name="T22" fmla="*/ 14 w 60"/>
                  <a:gd name="T23" fmla="*/ 22 h 123"/>
                  <a:gd name="T24" fmla="*/ 20 w 60"/>
                  <a:gd name="T25" fmla="*/ 23 h 123"/>
                  <a:gd name="T26" fmla="*/ 22 w 60"/>
                  <a:gd name="T27" fmla="*/ 30 h 123"/>
                  <a:gd name="T28" fmla="*/ 16 w 60"/>
                  <a:gd name="T29" fmla="*/ 33 h 123"/>
                  <a:gd name="T30" fmla="*/ 25 w 60"/>
                  <a:gd name="T31" fmla="*/ 41 h 123"/>
                  <a:gd name="T32" fmla="*/ 29 w 60"/>
                  <a:gd name="T33" fmla="*/ 48 h 123"/>
                  <a:gd name="T34" fmla="*/ 35 w 60"/>
                  <a:gd name="T35" fmla="*/ 57 h 123"/>
                  <a:gd name="T36" fmla="*/ 42 w 60"/>
                  <a:gd name="T37" fmla="*/ 63 h 123"/>
                  <a:gd name="T38" fmla="*/ 43 w 60"/>
                  <a:gd name="T39" fmla="*/ 71 h 123"/>
                  <a:gd name="T40" fmla="*/ 46 w 60"/>
                  <a:gd name="T41" fmla="*/ 84 h 123"/>
                  <a:gd name="T42" fmla="*/ 40 w 60"/>
                  <a:gd name="T43" fmla="*/ 93 h 123"/>
                  <a:gd name="T44" fmla="*/ 33 w 60"/>
                  <a:gd name="T45" fmla="*/ 98 h 123"/>
                  <a:gd name="T46" fmla="*/ 33 w 60"/>
                  <a:gd name="T47" fmla="*/ 105 h 123"/>
                  <a:gd name="T48" fmla="*/ 24 w 60"/>
                  <a:gd name="T49" fmla="*/ 105 h 123"/>
                  <a:gd name="T50" fmla="*/ 19 w 60"/>
                  <a:gd name="T51" fmla="*/ 109 h 123"/>
                  <a:gd name="T52" fmla="*/ 23 w 60"/>
                  <a:gd name="T53" fmla="*/ 112 h 123"/>
                  <a:gd name="T54" fmla="*/ 20 w 60"/>
                  <a:gd name="T55" fmla="*/ 119 h 123"/>
                  <a:gd name="T56" fmla="*/ 24 w 60"/>
                  <a:gd name="T57" fmla="*/ 122 h 123"/>
                  <a:gd name="T58" fmla="*/ 32 w 60"/>
                  <a:gd name="T59" fmla="*/ 116 h 123"/>
                  <a:gd name="T60" fmla="*/ 34 w 60"/>
                  <a:gd name="T61" fmla="*/ 113 h 123"/>
                  <a:gd name="T62" fmla="*/ 36 w 60"/>
                  <a:gd name="T63" fmla="*/ 109 h 123"/>
                  <a:gd name="T64" fmla="*/ 41 w 60"/>
                  <a:gd name="T65" fmla="*/ 108 h 123"/>
                  <a:gd name="T66" fmla="*/ 52 w 60"/>
                  <a:gd name="T67" fmla="*/ 103 h 123"/>
                  <a:gd name="T68" fmla="*/ 58 w 60"/>
                  <a:gd name="T69" fmla="*/ 92 h 123"/>
                  <a:gd name="T70" fmla="*/ 56 w 60"/>
                  <a:gd name="T71" fmla="*/ 73 h 123"/>
                  <a:gd name="T72" fmla="*/ 49 w 60"/>
                  <a:gd name="T73" fmla="*/ 61 h 123"/>
                  <a:gd name="T74" fmla="*/ 36 w 60"/>
                  <a:gd name="T75" fmla="*/ 50 h 123"/>
                  <a:gd name="T76" fmla="*/ 32 w 60"/>
                  <a:gd name="T77" fmla="*/ 44 h 123"/>
                  <a:gd name="T78" fmla="*/ 30 w 60"/>
                  <a:gd name="T79" fmla="*/ 33 h 123"/>
                  <a:gd name="T80" fmla="*/ 36 w 60"/>
                  <a:gd name="T81" fmla="*/ 26 h 123"/>
                  <a:gd name="T82" fmla="*/ 39 w 60"/>
                  <a:gd name="T83" fmla="*/ 21 h 123"/>
                  <a:gd name="T84" fmla="*/ 45 w 60"/>
                  <a:gd name="T85" fmla="*/ 17 h 123"/>
                  <a:gd name="T86" fmla="*/ 46 w 60"/>
                  <a:gd name="T87" fmla="*/ 16 h 123"/>
                  <a:gd name="T88" fmla="*/ 44 w 60"/>
                  <a:gd name="T89" fmla="*/ 15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0" h="123">
                    <a:moveTo>
                      <a:pt x="44" y="15"/>
                    </a:moveTo>
                    <a:cubicBezTo>
                      <a:pt x="42" y="15"/>
                      <a:pt x="36" y="10"/>
                      <a:pt x="36" y="9"/>
                    </a:cubicBezTo>
                    <a:cubicBezTo>
                      <a:pt x="36" y="7"/>
                      <a:pt x="39" y="5"/>
                      <a:pt x="34" y="4"/>
                    </a:cubicBezTo>
                    <a:cubicBezTo>
                      <a:pt x="29" y="3"/>
                      <a:pt x="28" y="2"/>
                      <a:pt x="27" y="1"/>
                    </a:cubicBezTo>
                    <a:cubicBezTo>
                      <a:pt x="26" y="0"/>
                      <a:pt x="22" y="3"/>
                      <a:pt x="21" y="5"/>
                    </a:cubicBezTo>
                    <a:cubicBezTo>
                      <a:pt x="20" y="7"/>
                      <a:pt x="18" y="4"/>
                      <a:pt x="16" y="6"/>
                    </a:cubicBezTo>
                    <a:cubicBezTo>
                      <a:pt x="13" y="7"/>
                      <a:pt x="10" y="3"/>
                      <a:pt x="9" y="6"/>
                    </a:cubicBezTo>
                    <a:cubicBezTo>
                      <a:pt x="7" y="8"/>
                      <a:pt x="4" y="4"/>
                      <a:pt x="2" y="6"/>
                    </a:cubicBezTo>
                    <a:cubicBezTo>
                      <a:pt x="2" y="7"/>
                      <a:pt x="1" y="8"/>
                      <a:pt x="0" y="8"/>
                    </a:cubicBezTo>
                    <a:cubicBezTo>
                      <a:pt x="2" y="10"/>
                      <a:pt x="3" y="11"/>
                      <a:pt x="3" y="12"/>
                    </a:cubicBezTo>
                    <a:cubicBezTo>
                      <a:pt x="3" y="14"/>
                      <a:pt x="7" y="16"/>
                      <a:pt x="7" y="18"/>
                    </a:cubicBezTo>
                    <a:cubicBezTo>
                      <a:pt x="7" y="21"/>
                      <a:pt x="12" y="23"/>
                      <a:pt x="14" y="22"/>
                    </a:cubicBezTo>
                    <a:cubicBezTo>
                      <a:pt x="15" y="21"/>
                      <a:pt x="19" y="20"/>
                      <a:pt x="20" y="23"/>
                    </a:cubicBezTo>
                    <a:cubicBezTo>
                      <a:pt x="20" y="27"/>
                      <a:pt x="22" y="27"/>
                      <a:pt x="22" y="30"/>
                    </a:cubicBezTo>
                    <a:cubicBezTo>
                      <a:pt x="22" y="32"/>
                      <a:pt x="17" y="31"/>
                      <a:pt x="16" y="33"/>
                    </a:cubicBezTo>
                    <a:cubicBezTo>
                      <a:pt x="15" y="36"/>
                      <a:pt x="25" y="39"/>
                      <a:pt x="25" y="41"/>
                    </a:cubicBezTo>
                    <a:cubicBezTo>
                      <a:pt x="25" y="43"/>
                      <a:pt x="28" y="45"/>
                      <a:pt x="29" y="48"/>
                    </a:cubicBezTo>
                    <a:cubicBezTo>
                      <a:pt x="30" y="50"/>
                      <a:pt x="34" y="54"/>
                      <a:pt x="35" y="57"/>
                    </a:cubicBezTo>
                    <a:cubicBezTo>
                      <a:pt x="36" y="60"/>
                      <a:pt x="40" y="61"/>
                      <a:pt x="42" y="63"/>
                    </a:cubicBezTo>
                    <a:cubicBezTo>
                      <a:pt x="43" y="64"/>
                      <a:pt x="44" y="68"/>
                      <a:pt x="43" y="71"/>
                    </a:cubicBezTo>
                    <a:cubicBezTo>
                      <a:pt x="43" y="74"/>
                      <a:pt x="43" y="80"/>
                      <a:pt x="46" y="84"/>
                    </a:cubicBezTo>
                    <a:cubicBezTo>
                      <a:pt x="49" y="89"/>
                      <a:pt x="42" y="91"/>
                      <a:pt x="40" y="93"/>
                    </a:cubicBezTo>
                    <a:cubicBezTo>
                      <a:pt x="38" y="96"/>
                      <a:pt x="39" y="99"/>
                      <a:pt x="33" y="98"/>
                    </a:cubicBezTo>
                    <a:cubicBezTo>
                      <a:pt x="27" y="96"/>
                      <a:pt x="34" y="103"/>
                      <a:pt x="33" y="105"/>
                    </a:cubicBezTo>
                    <a:cubicBezTo>
                      <a:pt x="32" y="107"/>
                      <a:pt x="24" y="103"/>
                      <a:pt x="24" y="105"/>
                    </a:cubicBezTo>
                    <a:cubicBezTo>
                      <a:pt x="24" y="106"/>
                      <a:pt x="21" y="108"/>
                      <a:pt x="19" y="109"/>
                    </a:cubicBezTo>
                    <a:cubicBezTo>
                      <a:pt x="20" y="110"/>
                      <a:pt x="21" y="111"/>
                      <a:pt x="23" y="112"/>
                    </a:cubicBezTo>
                    <a:cubicBezTo>
                      <a:pt x="25" y="113"/>
                      <a:pt x="20" y="115"/>
                      <a:pt x="20" y="119"/>
                    </a:cubicBezTo>
                    <a:cubicBezTo>
                      <a:pt x="21" y="122"/>
                      <a:pt x="23" y="123"/>
                      <a:pt x="24" y="122"/>
                    </a:cubicBezTo>
                    <a:cubicBezTo>
                      <a:pt x="26" y="120"/>
                      <a:pt x="30" y="117"/>
                      <a:pt x="32" y="116"/>
                    </a:cubicBezTo>
                    <a:cubicBezTo>
                      <a:pt x="34" y="116"/>
                      <a:pt x="32" y="113"/>
                      <a:pt x="34" y="113"/>
                    </a:cubicBezTo>
                    <a:cubicBezTo>
                      <a:pt x="36" y="113"/>
                      <a:pt x="35" y="110"/>
                      <a:pt x="36" y="109"/>
                    </a:cubicBezTo>
                    <a:cubicBezTo>
                      <a:pt x="37" y="107"/>
                      <a:pt x="38" y="108"/>
                      <a:pt x="41" y="108"/>
                    </a:cubicBezTo>
                    <a:cubicBezTo>
                      <a:pt x="44" y="108"/>
                      <a:pt x="48" y="105"/>
                      <a:pt x="52" y="103"/>
                    </a:cubicBezTo>
                    <a:cubicBezTo>
                      <a:pt x="56" y="100"/>
                      <a:pt x="56" y="100"/>
                      <a:pt x="58" y="92"/>
                    </a:cubicBezTo>
                    <a:cubicBezTo>
                      <a:pt x="60" y="85"/>
                      <a:pt x="56" y="76"/>
                      <a:pt x="56" y="73"/>
                    </a:cubicBezTo>
                    <a:cubicBezTo>
                      <a:pt x="56" y="71"/>
                      <a:pt x="51" y="61"/>
                      <a:pt x="49" y="61"/>
                    </a:cubicBezTo>
                    <a:cubicBezTo>
                      <a:pt x="46" y="61"/>
                      <a:pt x="37" y="51"/>
                      <a:pt x="36" y="50"/>
                    </a:cubicBezTo>
                    <a:cubicBezTo>
                      <a:pt x="34" y="48"/>
                      <a:pt x="34" y="46"/>
                      <a:pt x="32" y="44"/>
                    </a:cubicBezTo>
                    <a:cubicBezTo>
                      <a:pt x="30" y="42"/>
                      <a:pt x="29" y="36"/>
                      <a:pt x="30" y="33"/>
                    </a:cubicBezTo>
                    <a:cubicBezTo>
                      <a:pt x="31" y="29"/>
                      <a:pt x="36" y="28"/>
                      <a:pt x="36" y="26"/>
                    </a:cubicBezTo>
                    <a:cubicBezTo>
                      <a:pt x="36" y="23"/>
                      <a:pt x="36" y="21"/>
                      <a:pt x="39" y="21"/>
                    </a:cubicBezTo>
                    <a:cubicBezTo>
                      <a:pt x="41" y="21"/>
                      <a:pt x="44" y="19"/>
                      <a:pt x="45" y="17"/>
                    </a:cubicBezTo>
                    <a:cubicBezTo>
                      <a:pt x="45" y="17"/>
                      <a:pt x="45" y="16"/>
                      <a:pt x="46" y="16"/>
                    </a:cubicBezTo>
                    <a:cubicBezTo>
                      <a:pt x="45" y="15"/>
                      <a:pt x="45" y="15"/>
                      <a:pt x="44" y="1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8" name="Freeform 64">
                <a:extLst>
                  <a:ext uri="{FF2B5EF4-FFF2-40B4-BE49-F238E27FC236}">
                    <a16:creationId xmlns:a16="http://schemas.microsoft.com/office/drawing/2014/main" id="{78E698BF-5E47-4047-90E5-CF8E6A186B38}"/>
                  </a:ext>
                </a:extLst>
              </p:cNvPr>
              <p:cNvSpPr>
                <a:spLocks/>
              </p:cNvSpPr>
              <p:nvPr/>
            </p:nvSpPr>
            <p:spPr bwMode="auto">
              <a:xfrm>
                <a:off x="6791766" y="3816268"/>
                <a:ext cx="112925" cy="81557"/>
              </a:xfrm>
              <a:custGeom>
                <a:avLst/>
                <a:gdLst>
                  <a:gd name="T0" fmla="*/ 24 w 49"/>
                  <a:gd name="T1" fmla="*/ 31 h 35"/>
                  <a:gd name="T2" fmla="*/ 33 w 49"/>
                  <a:gd name="T3" fmla="*/ 31 h 35"/>
                  <a:gd name="T4" fmla="*/ 33 w 49"/>
                  <a:gd name="T5" fmla="*/ 24 h 35"/>
                  <a:gd name="T6" fmla="*/ 40 w 49"/>
                  <a:gd name="T7" fmla="*/ 19 h 35"/>
                  <a:gd name="T8" fmla="*/ 46 w 49"/>
                  <a:gd name="T9" fmla="*/ 10 h 35"/>
                  <a:gd name="T10" fmla="*/ 43 w 49"/>
                  <a:gd name="T11" fmla="*/ 0 h 35"/>
                  <a:gd name="T12" fmla="*/ 38 w 49"/>
                  <a:gd name="T13" fmla="*/ 1 h 35"/>
                  <a:gd name="T14" fmla="*/ 32 w 49"/>
                  <a:gd name="T15" fmla="*/ 3 h 35"/>
                  <a:gd name="T16" fmla="*/ 30 w 49"/>
                  <a:gd name="T17" fmla="*/ 5 h 35"/>
                  <a:gd name="T18" fmla="*/ 25 w 49"/>
                  <a:gd name="T19" fmla="*/ 2 h 35"/>
                  <a:gd name="T20" fmla="*/ 14 w 49"/>
                  <a:gd name="T21" fmla="*/ 2 h 35"/>
                  <a:gd name="T22" fmla="*/ 3 w 49"/>
                  <a:gd name="T23" fmla="*/ 7 h 35"/>
                  <a:gd name="T24" fmla="*/ 4 w 49"/>
                  <a:gd name="T25" fmla="*/ 14 h 35"/>
                  <a:gd name="T26" fmla="*/ 5 w 49"/>
                  <a:gd name="T27" fmla="*/ 20 h 35"/>
                  <a:gd name="T28" fmla="*/ 4 w 49"/>
                  <a:gd name="T29" fmla="*/ 21 h 35"/>
                  <a:gd name="T30" fmla="*/ 7 w 49"/>
                  <a:gd name="T31" fmla="*/ 28 h 35"/>
                  <a:gd name="T32" fmla="*/ 12 w 49"/>
                  <a:gd name="T33" fmla="*/ 29 h 35"/>
                  <a:gd name="T34" fmla="*/ 12 w 49"/>
                  <a:gd name="T35" fmla="*/ 33 h 35"/>
                  <a:gd name="T36" fmla="*/ 18 w 49"/>
                  <a:gd name="T37" fmla="*/ 34 h 35"/>
                  <a:gd name="T38" fmla="*/ 19 w 49"/>
                  <a:gd name="T39" fmla="*/ 35 h 35"/>
                  <a:gd name="T40" fmla="*/ 24 w 49"/>
                  <a:gd name="T41"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35">
                    <a:moveTo>
                      <a:pt x="24" y="31"/>
                    </a:moveTo>
                    <a:cubicBezTo>
                      <a:pt x="24" y="29"/>
                      <a:pt x="32" y="33"/>
                      <a:pt x="33" y="31"/>
                    </a:cubicBezTo>
                    <a:cubicBezTo>
                      <a:pt x="34" y="29"/>
                      <a:pt x="27" y="22"/>
                      <a:pt x="33" y="24"/>
                    </a:cubicBezTo>
                    <a:cubicBezTo>
                      <a:pt x="39" y="25"/>
                      <a:pt x="38" y="22"/>
                      <a:pt x="40" y="19"/>
                    </a:cubicBezTo>
                    <a:cubicBezTo>
                      <a:pt x="42" y="17"/>
                      <a:pt x="49" y="15"/>
                      <a:pt x="46" y="10"/>
                    </a:cubicBezTo>
                    <a:cubicBezTo>
                      <a:pt x="44" y="7"/>
                      <a:pt x="43" y="3"/>
                      <a:pt x="43" y="0"/>
                    </a:cubicBezTo>
                    <a:cubicBezTo>
                      <a:pt x="41" y="2"/>
                      <a:pt x="39" y="2"/>
                      <a:pt x="38" y="1"/>
                    </a:cubicBezTo>
                    <a:cubicBezTo>
                      <a:pt x="36" y="1"/>
                      <a:pt x="32" y="0"/>
                      <a:pt x="32" y="3"/>
                    </a:cubicBezTo>
                    <a:cubicBezTo>
                      <a:pt x="32" y="6"/>
                      <a:pt x="29" y="6"/>
                      <a:pt x="30" y="5"/>
                    </a:cubicBezTo>
                    <a:cubicBezTo>
                      <a:pt x="30" y="4"/>
                      <a:pt x="27" y="4"/>
                      <a:pt x="25" y="2"/>
                    </a:cubicBezTo>
                    <a:cubicBezTo>
                      <a:pt x="23" y="0"/>
                      <a:pt x="17" y="3"/>
                      <a:pt x="14" y="2"/>
                    </a:cubicBezTo>
                    <a:cubicBezTo>
                      <a:pt x="11" y="1"/>
                      <a:pt x="6" y="3"/>
                      <a:pt x="3" y="7"/>
                    </a:cubicBezTo>
                    <a:cubicBezTo>
                      <a:pt x="0" y="11"/>
                      <a:pt x="4" y="11"/>
                      <a:pt x="4" y="14"/>
                    </a:cubicBezTo>
                    <a:cubicBezTo>
                      <a:pt x="4" y="18"/>
                      <a:pt x="6" y="18"/>
                      <a:pt x="5" y="20"/>
                    </a:cubicBezTo>
                    <a:cubicBezTo>
                      <a:pt x="5" y="21"/>
                      <a:pt x="5" y="21"/>
                      <a:pt x="4" y="21"/>
                    </a:cubicBezTo>
                    <a:cubicBezTo>
                      <a:pt x="8" y="22"/>
                      <a:pt x="6" y="26"/>
                      <a:pt x="7" y="28"/>
                    </a:cubicBezTo>
                    <a:cubicBezTo>
                      <a:pt x="7" y="30"/>
                      <a:pt x="10" y="29"/>
                      <a:pt x="12" y="29"/>
                    </a:cubicBezTo>
                    <a:cubicBezTo>
                      <a:pt x="13" y="29"/>
                      <a:pt x="11" y="31"/>
                      <a:pt x="12" y="33"/>
                    </a:cubicBezTo>
                    <a:cubicBezTo>
                      <a:pt x="13" y="35"/>
                      <a:pt x="18" y="32"/>
                      <a:pt x="18" y="34"/>
                    </a:cubicBezTo>
                    <a:cubicBezTo>
                      <a:pt x="19" y="34"/>
                      <a:pt x="19" y="35"/>
                      <a:pt x="19" y="35"/>
                    </a:cubicBezTo>
                    <a:cubicBezTo>
                      <a:pt x="21" y="34"/>
                      <a:pt x="24" y="32"/>
                      <a:pt x="24" y="3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9" name="Freeform 65">
                <a:extLst>
                  <a:ext uri="{FF2B5EF4-FFF2-40B4-BE49-F238E27FC236}">
                    <a16:creationId xmlns:a16="http://schemas.microsoft.com/office/drawing/2014/main" id="{B580E777-9096-4DF8-8EFA-F10045F6DF16}"/>
                  </a:ext>
                </a:extLst>
              </p:cNvPr>
              <p:cNvSpPr>
                <a:spLocks/>
              </p:cNvSpPr>
              <p:nvPr/>
            </p:nvSpPr>
            <p:spPr bwMode="auto">
              <a:xfrm>
                <a:off x="6755379" y="3661937"/>
                <a:ext cx="138020" cy="168133"/>
              </a:xfrm>
              <a:custGeom>
                <a:avLst/>
                <a:gdLst>
                  <a:gd name="T0" fmla="*/ 41 w 60"/>
                  <a:gd name="T1" fmla="*/ 34 h 73"/>
                  <a:gd name="T2" fmla="*/ 32 w 60"/>
                  <a:gd name="T3" fmla="*/ 26 h 73"/>
                  <a:gd name="T4" fmla="*/ 38 w 60"/>
                  <a:gd name="T5" fmla="*/ 23 h 73"/>
                  <a:gd name="T6" fmla="*/ 36 w 60"/>
                  <a:gd name="T7" fmla="*/ 16 h 73"/>
                  <a:gd name="T8" fmla="*/ 30 w 60"/>
                  <a:gd name="T9" fmla="*/ 15 h 73"/>
                  <a:gd name="T10" fmla="*/ 23 w 60"/>
                  <a:gd name="T11" fmla="*/ 11 h 73"/>
                  <a:gd name="T12" fmla="*/ 19 w 60"/>
                  <a:gd name="T13" fmla="*/ 5 h 73"/>
                  <a:gd name="T14" fmla="*/ 16 w 60"/>
                  <a:gd name="T15" fmla="*/ 1 h 73"/>
                  <a:gd name="T16" fmla="*/ 13 w 60"/>
                  <a:gd name="T17" fmla="*/ 1 h 73"/>
                  <a:gd name="T18" fmla="*/ 12 w 60"/>
                  <a:gd name="T19" fmla="*/ 5 h 73"/>
                  <a:gd name="T20" fmla="*/ 12 w 60"/>
                  <a:gd name="T21" fmla="*/ 12 h 73"/>
                  <a:gd name="T22" fmla="*/ 7 w 60"/>
                  <a:gd name="T23" fmla="*/ 8 h 73"/>
                  <a:gd name="T24" fmla="*/ 3 w 60"/>
                  <a:gd name="T25" fmla="*/ 15 h 73"/>
                  <a:gd name="T26" fmla="*/ 0 w 60"/>
                  <a:gd name="T27" fmla="*/ 17 h 73"/>
                  <a:gd name="T28" fmla="*/ 2 w 60"/>
                  <a:gd name="T29" fmla="*/ 18 h 73"/>
                  <a:gd name="T30" fmla="*/ 3 w 60"/>
                  <a:gd name="T31" fmla="*/ 25 h 73"/>
                  <a:gd name="T32" fmla="*/ 8 w 60"/>
                  <a:gd name="T33" fmla="*/ 27 h 73"/>
                  <a:gd name="T34" fmla="*/ 8 w 60"/>
                  <a:gd name="T35" fmla="*/ 35 h 73"/>
                  <a:gd name="T36" fmla="*/ 5 w 60"/>
                  <a:gd name="T37" fmla="*/ 41 h 73"/>
                  <a:gd name="T38" fmla="*/ 13 w 60"/>
                  <a:gd name="T39" fmla="*/ 39 h 73"/>
                  <a:gd name="T40" fmla="*/ 18 w 60"/>
                  <a:gd name="T41" fmla="*/ 38 h 73"/>
                  <a:gd name="T42" fmla="*/ 24 w 60"/>
                  <a:gd name="T43" fmla="*/ 37 h 73"/>
                  <a:gd name="T44" fmla="*/ 31 w 60"/>
                  <a:gd name="T45" fmla="*/ 37 h 73"/>
                  <a:gd name="T46" fmla="*/ 37 w 60"/>
                  <a:gd name="T47" fmla="*/ 43 h 73"/>
                  <a:gd name="T48" fmla="*/ 38 w 60"/>
                  <a:gd name="T49" fmla="*/ 52 h 73"/>
                  <a:gd name="T50" fmla="*/ 43 w 60"/>
                  <a:gd name="T51" fmla="*/ 61 h 73"/>
                  <a:gd name="T52" fmla="*/ 42 w 60"/>
                  <a:gd name="T53" fmla="*/ 70 h 73"/>
                  <a:gd name="T54" fmla="*/ 46 w 60"/>
                  <a:gd name="T55" fmla="*/ 72 h 73"/>
                  <a:gd name="T56" fmla="*/ 48 w 60"/>
                  <a:gd name="T57" fmla="*/ 70 h 73"/>
                  <a:gd name="T58" fmla="*/ 54 w 60"/>
                  <a:gd name="T59" fmla="*/ 68 h 73"/>
                  <a:gd name="T60" fmla="*/ 59 w 60"/>
                  <a:gd name="T61" fmla="*/ 67 h 73"/>
                  <a:gd name="T62" fmla="*/ 59 w 60"/>
                  <a:gd name="T63" fmla="*/ 64 h 73"/>
                  <a:gd name="T64" fmla="*/ 58 w 60"/>
                  <a:gd name="T65" fmla="*/ 56 h 73"/>
                  <a:gd name="T66" fmla="*/ 51 w 60"/>
                  <a:gd name="T67" fmla="*/ 50 h 73"/>
                  <a:gd name="T68" fmla="*/ 45 w 60"/>
                  <a:gd name="T69" fmla="*/ 41 h 73"/>
                  <a:gd name="T70" fmla="*/ 41 w 60"/>
                  <a:gd name="T71" fmla="*/ 3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0" h="73">
                    <a:moveTo>
                      <a:pt x="41" y="34"/>
                    </a:moveTo>
                    <a:cubicBezTo>
                      <a:pt x="41" y="32"/>
                      <a:pt x="31" y="29"/>
                      <a:pt x="32" y="26"/>
                    </a:cubicBezTo>
                    <a:cubicBezTo>
                      <a:pt x="33" y="24"/>
                      <a:pt x="38" y="25"/>
                      <a:pt x="38" y="23"/>
                    </a:cubicBezTo>
                    <a:cubicBezTo>
                      <a:pt x="38" y="20"/>
                      <a:pt x="36" y="20"/>
                      <a:pt x="36" y="16"/>
                    </a:cubicBezTo>
                    <a:cubicBezTo>
                      <a:pt x="35" y="13"/>
                      <a:pt x="31" y="14"/>
                      <a:pt x="30" y="15"/>
                    </a:cubicBezTo>
                    <a:cubicBezTo>
                      <a:pt x="28" y="16"/>
                      <a:pt x="23" y="14"/>
                      <a:pt x="23" y="11"/>
                    </a:cubicBezTo>
                    <a:cubicBezTo>
                      <a:pt x="23" y="9"/>
                      <a:pt x="19" y="7"/>
                      <a:pt x="19" y="5"/>
                    </a:cubicBezTo>
                    <a:cubicBezTo>
                      <a:pt x="19" y="4"/>
                      <a:pt x="18" y="3"/>
                      <a:pt x="16" y="1"/>
                    </a:cubicBezTo>
                    <a:cubicBezTo>
                      <a:pt x="15" y="2"/>
                      <a:pt x="14" y="2"/>
                      <a:pt x="13" y="1"/>
                    </a:cubicBezTo>
                    <a:cubicBezTo>
                      <a:pt x="12" y="0"/>
                      <a:pt x="11" y="4"/>
                      <a:pt x="12" y="5"/>
                    </a:cubicBezTo>
                    <a:cubicBezTo>
                      <a:pt x="13" y="6"/>
                      <a:pt x="14" y="12"/>
                      <a:pt x="12" y="12"/>
                    </a:cubicBezTo>
                    <a:cubicBezTo>
                      <a:pt x="9" y="11"/>
                      <a:pt x="9" y="8"/>
                      <a:pt x="7" y="8"/>
                    </a:cubicBezTo>
                    <a:cubicBezTo>
                      <a:pt x="7" y="8"/>
                      <a:pt x="3" y="13"/>
                      <a:pt x="3" y="15"/>
                    </a:cubicBezTo>
                    <a:cubicBezTo>
                      <a:pt x="3" y="16"/>
                      <a:pt x="2" y="16"/>
                      <a:pt x="0" y="17"/>
                    </a:cubicBezTo>
                    <a:cubicBezTo>
                      <a:pt x="1" y="18"/>
                      <a:pt x="2" y="18"/>
                      <a:pt x="2" y="18"/>
                    </a:cubicBezTo>
                    <a:cubicBezTo>
                      <a:pt x="3" y="20"/>
                      <a:pt x="2" y="22"/>
                      <a:pt x="3" y="25"/>
                    </a:cubicBezTo>
                    <a:cubicBezTo>
                      <a:pt x="4" y="27"/>
                      <a:pt x="7" y="23"/>
                      <a:pt x="8" y="27"/>
                    </a:cubicBezTo>
                    <a:cubicBezTo>
                      <a:pt x="9" y="30"/>
                      <a:pt x="8" y="32"/>
                      <a:pt x="8" y="35"/>
                    </a:cubicBezTo>
                    <a:cubicBezTo>
                      <a:pt x="8" y="39"/>
                      <a:pt x="5" y="38"/>
                      <a:pt x="5" y="41"/>
                    </a:cubicBezTo>
                    <a:cubicBezTo>
                      <a:pt x="6" y="45"/>
                      <a:pt x="10" y="41"/>
                      <a:pt x="13" y="39"/>
                    </a:cubicBezTo>
                    <a:cubicBezTo>
                      <a:pt x="15" y="37"/>
                      <a:pt x="17" y="37"/>
                      <a:pt x="18" y="38"/>
                    </a:cubicBezTo>
                    <a:cubicBezTo>
                      <a:pt x="20" y="40"/>
                      <a:pt x="23" y="39"/>
                      <a:pt x="24" y="37"/>
                    </a:cubicBezTo>
                    <a:cubicBezTo>
                      <a:pt x="24" y="35"/>
                      <a:pt x="29" y="35"/>
                      <a:pt x="31" y="37"/>
                    </a:cubicBezTo>
                    <a:cubicBezTo>
                      <a:pt x="33" y="39"/>
                      <a:pt x="35" y="41"/>
                      <a:pt x="37" y="43"/>
                    </a:cubicBezTo>
                    <a:cubicBezTo>
                      <a:pt x="39" y="44"/>
                      <a:pt x="35" y="51"/>
                      <a:pt x="38" y="52"/>
                    </a:cubicBezTo>
                    <a:cubicBezTo>
                      <a:pt x="40" y="53"/>
                      <a:pt x="44" y="57"/>
                      <a:pt x="43" y="61"/>
                    </a:cubicBezTo>
                    <a:cubicBezTo>
                      <a:pt x="43" y="64"/>
                      <a:pt x="45" y="67"/>
                      <a:pt x="42" y="70"/>
                    </a:cubicBezTo>
                    <a:cubicBezTo>
                      <a:pt x="44" y="71"/>
                      <a:pt x="46" y="71"/>
                      <a:pt x="46" y="72"/>
                    </a:cubicBezTo>
                    <a:cubicBezTo>
                      <a:pt x="45" y="73"/>
                      <a:pt x="48" y="73"/>
                      <a:pt x="48" y="70"/>
                    </a:cubicBezTo>
                    <a:cubicBezTo>
                      <a:pt x="48" y="67"/>
                      <a:pt x="52" y="68"/>
                      <a:pt x="54" y="68"/>
                    </a:cubicBezTo>
                    <a:cubicBezTo>
                      <a:pt x="55" y="69"/>
                      <a:pt x="57" y="69"/>
                      <a:pt x="59" y="67"/>
                    </a:cubicBezTo>
                    <a:cubicBezTo>
                      <a:pt x="59" y="66"/>
                      <a:pt x="59" y="65"/>
                      <a:pt x="59" y="64"/>
                    </a:cubicBezTo>
                    <a:cubicBezTo>
                      <a:pt x="60" y="61"/>
                      <a:pt x="59" y="57"/>
                      <a:pt x="58" y="56"/>
                    </a:cubicBezTo>
                    <a:cubicBezTo>
                      <a:pt x="56" y="54"/>
                      <a:pt x="52" y="53"/>
                      <a:pt x="51" y="50"/>
                    </a:cubicBezTo>
                    <a:cubicBezTo>
                      <a:pt x="50" y="47"/>
                      <a:pt x="46" y="43"/>
                      <a:pt x="45" y="41"/>
                    </a:cubicBezTo>
                    <a:cubicBezTo>
                      <a:pt x="44" y="38"/>
                      <a:pt x="41" y="36"/>
                      <a:pt x="41" y="3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0" name="Freeform 66">
                <a:extLst>
                  <a:ext uri="{FF2B5EF4-FFF2-40B4-BE49-F238E27FC236}">
                    <a16:creationId xmlns:a16="http://schemas.microsoft.com/office/drawing/2014/main" id="{193A8D87-778C-4AD1-A14C-347200D592C9}"/>
                  </a:ext>
                </a:extLst>
              </p:cNvPr>
              <p:cNvSpPr>
                <a:spLocks/>
              </p:cNvSpPr>
              <p:nvPr/>
            </p:nvSpPr>
            <p:spPr bwMode="auto">
              <a:xfrm>
                <a:off x="6708954" y="3702088"/>
                <a:ext cx="150567" cy="281058"/>
              </a:xfrm>
              <a:custGeom>
                <a:avLst/>
                <a:gdLst>
                  <a:gd name="T0" fmla="*/ 40 w 65"/>
                  <a:gd name="T1" fmla="*/ 64 h 122"/>
                  <a:gd name="T2" fmla="*/ 39 w 65"/>
                  <a:gd name="T3" fmla="*/ 57 h 122"/>
                  <a:gd name="T4" fmla="*/ 50 w 65"/>
                  <a:gd name="T5" fmla="*/ 52 h 122"/>
                  <a:gd name="T6" fmla="*/ 61 w 65"/>
                  <a:gd name="T7" fmla="*/ 52 h 122"/>
                  <a:gd name="T8" fmla="*/ 62 w 65"/>
                  <a:gd name="T9" fmla="*/ 53 h 122"/>
                  <a:gd name="T10" fmla="*/ 63 w 65"/>
                  <a:gd name="T11" fmla="*/ 44 h 122"/>
                  <a:gd name="T12" fmla="*/ 58 w 65"/>
                  <a:gd name="T13" fmla="*/ 35 h 122"/>
                  <a:gd name="T14" fmla="*/ 57 w 65"/>
                  <a:gd name="T15" fmla="*/ 26 h 122"/>
                  <a:gd name="T16" fmla="*/ 51 w 65"/>
                  <a:gd name="T17" fmla="*/ 20 h 122"/>
                  <a:gd name="T18" fmla="*/ 44 w 65"/>
                  <a:gd name="T19" fmla="*/ 20 h 122"/>
                  <a:gd name="T20" fmla="*/ 38 w 65"/>
                  <a:gd name="T21" fmla="*/ 21 h 122"/>
                  <a:gd name="T22" fmla="*/ 33 w 65"/>
                  <a:gd name="T23" fmla="*/ 22 h 122"/>
                  <a:gd name="T24" fmla="*/ 25 w 65"/>
                  <a:gd name="T25" fmla="*/ 24 h 122"/>
                  <a:gd name="T26" fmla="*/ 28 w 65"/>
                  <a:gd name="T27" fmla="*/ 18 h 122"/>
                  <a:gd name="T28" fmla="*/ 28 w 65"/>
                  <a:gd name="T29" fmla="*/ 10 h 122"/>
                  <a:gd name="T30" fmla="*/ 23 w 65"/>
                  <a:gd name="T31" fmla="*/ 8 h 122"/>
                  <a:gd name="T32" fmla="*/ 22 w 65"/>
                  <a:gd name="T33" fmla="*/ 1 h 122"/>
                  <a:gd name="T34" fmla="*/ 20 w 65"/>
                  <a:gd name="T35" fmla="*/ 0 h 122"/>
                  <a:gd name="T36" fmla="*/ 19 w 65"/>
                  <a:gd name="T37" fmla="*/ 1 h 122"/>
                  <a:gd name="T38" fmla="*/ 12 w 65"/>
                  <a:gd name="T39" fmla="*/ 5 h 122"/>
                  <a:gd name="T40" fmla="*/ 6 w 65"/>
                  <a:gd name="T41" fmla="*/ 7 h 122"/>
                  <a:gd name="T42" fmla="*/ 1 w 65"/>
                  <a:gd name="T43" fmla="*/ 10 h 122"/>
                  <a:gd name="T44" fmla="*/ 0 w 65"/>
                  <a:gd name="T45" fmla="*/ 22 h 122"/>
                  <a:gd name="T46" fmla="*/ 6 w 65"/>
                  <a:gd name="T47" fmla="*/ 30 h 122"/>
                  <a:gd name="T48" fmla="*/ 7 w 65"/>
                  <a:gd name="T49" fmla="*/ 35 h 122"/>
                  <a:gd name="T50" fmla="*/ 7 w 65"/>
                  <a:gd name="T51" fmla="*/ 39 h 122"/>
                  <a:gd name="T52" fmla="*/ 6 w 65"/>
                  <a:gd name="T53" fmla="*/ 45 h 122"/>
                  <a:gd name="T54" fmla="*/ 9 w 65"/>
                  <a:gd name="T55" fmla="*/ 53 h 122"/>
                  <a:gd name="T56" fmla="*/ 12 w 65"/>
                  <a:gd name="T57" fmla="*/ 63 h 122"/>
                  <a:gd name="T58" fmla="*/ 14 w 65"/>
                  <a:gd name="T59" fmla="*/ 69 h 122"/>
                  <a:gd name="T60" fmla="*/ 7 w 65"/>
                  <a:gd name="T61" fmla="*/ 82 h 122"/>
                  <a:gd name="T62" fmla="*/ 5 w 65"/>
                  <a:gd name="T63" fmla="*/ 94 h 122"/>
                  <a:gd name="T64" fmla="*/ 6 w 65"/>
                  <a:gd name="T65" fmla="*/ 101 h 122"/>
                  <a:gd name="T66" fmla="*/ 16 w 65"/>
                  <a:gd name="T67" fmla="*/ 112 h 122"/>
                  <a:gd name="T68" fmla="*/ 19 w 65"/>
                  <a:gd name="T69" fmla="*/ 116 h 122"/>
                  <a:gd name="T70" fmla="*/ 23 w 65"/>
                  <a:gd name="T71" fmla="*/ 116 h 122"/>
                  <a:gd name="T72" fmla="*/ 27 w 65"/>
                  <a:gd name="T73" fmla="*/ 121 h 122"/>
                  <a:gd name="T74" fmla="*/ 34 w 65"/>
                  <a:gd name="T75" fmla="*/ 121 h 122"/>
                  <a:gd name="T76" fmla="*/ 36 w 65"/>
                  <a:gd name="T77" fmla="*/ 118 h 122"/>
                  <a:gd name="T78" fmla="*/ 27 w 65"/>
                  <a:gd name="T79" fmla="*/ 113 h 122"/>
                  <a:gd name="T80" fmla="*/ 21 w 65"/>
                  <a:gd name="T81" fmla="*/ 104 h 122"/>
                  <a:gd name="T82" fmla="*/ 18 w 65"/>
                  <a:gd name="T83" fmla="*/ 96 h 122"/>
                  <a:gd name="T84" fmla="*/ 13 w 65"/>
                  <a:gd name="T85" fmla="*/ 92 h 122"/>
                  <a:gd name="T86" fmla="*/ 14 w 65"/>
                  <a:gd name="T87" fmla="*/ 79 h 122"/>
                  <a:gd name="T88" fmla="*/ 19 w 65"/>
                  <a:gd name="T89" fmla="*/ 63 h 122"/>
                  <a:gd name="T90" fmla="*/ 25 w 65"/>
                  <a:gd name="T91" fmla="*/ 61 h 122"/>
                  <a:gd name="T92" fmla="*/ 31 w 65"/>
                  <a:gd name="T93" fmla="*/ 66 h 122"/>
                  <a:gd name="T94" fmla="*/ 40 w 65"/>
                  <a:gd name="T95" fmla="*/ 70 h 122"/>
                  <a:gd name="T96" fmla="*/ 40 w 65"/>
                  <a:gd name="T97" fmla="*/ 71 h 122"/>
                  <a:gd name="T98" fmla="*/ 41 w 65"/>
                  <a:gd name="T99" fmla="*/ 70 h 122"/>
                  <a:gd name="T100" fmla="*/ 40 w 65"/>
                  <a:gd name="T101" fmla="*/ 6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5" h="122">
                    <a:moveTo>
                      <a:pt x="40" y="64"/>
                    </a:moveTo>
                    <a:cubicBezTo>
                      <a:pt x="40" y="61"/>
                      <a:pt x="36" y="61"/>
                      <a:pt x="39" y="57"/>
                    </a:cubicBezTo>
                    <a:cubicBezTo>
                      <a:pt x="42" y="53"/>
                      <a:pt x="47" y="51"/>
                      <a:pt x="50" y="52"/>
                    </a:cubicBezTo>
                    <a:cubicBezTo>
                      <a:pt x="53" y="53"/>
                      <a:pt x="59" y="50"/>
                      <a:pt x="61" y="52"/>
                    </a:cubicBezTo>
                    <a:cubicBezTo>
                      <a:pt x="61" y="52"/>
                      <a:pt x="62" y="53"/>
                      <a:pt x="62" y="53"/>
                    </a:cubicBezTo>
                    <a:cubicBezTo>
                      <a:pt x="65" y="50"/>
                      <a:pt x="63" y="47"/>
                      <a:pt x="63" y="44"/>
                    </a:cubicBezTo>
                    <a:cubicBezTo>
                      <a:pt x="64" y="40"/>
                      <a:pt x="60" y="36"/>
                      <a:pt x="58" y="35"/>
                    </a:cubicBezTo>
                    <a:cubicBezTo>
                      <a:pt x="55" y="34"/>
                      <a:pt x="59" y="27"/>
                      <a:pt x="57" y="26"/>
                    </a:cubicBezTo>
                    <a:cubicBezTo>
                      <a:pt x="55" y="24"/>
                      <a:pt x="53" y="22"/>
                      <a:pt x="51" y="20"/>
                    </a:cubicBezTo>
                    <a:cubicBezTo>
                      <a:pt x="49" y="18"/>
                      <a:pt x="44" y="18"/>
                      <a:pt x="44" y="20"/>
                    </a:cubicBezTo>
                    <a:cubicBezTo>
                      <a:pt x="43" y="22"/>
                      <a:pt x="40" y="23"/>
                      <a:pt x="38" y="21"/>
                    </a:cubicBezTo>
                    <a:cubicBezTo>
                      <a:pt x="37" y="20"/>
                      <a:pt x="35" y="20"/>
                      <a:pt x="33" y="22"/>
                    </a:cubicBezTo>
                    <a:cubicBezTo>
                      <a:pt x="30" y="24"/>
                      <a:pt x="26" y="28"/>
                      <a:pt x="25" y="24"/>
                    </a:cubicBezTo>
                    <a:cubicBezTo>
                      <a:pt x="25" y="21"/>
                      <a:pt x="28" y="22"/>
                      <a:pt x="28" y="18"/>
                    </a:cubicBezTo>
                    <a:cubicBezTo>
                      <a:pt x="28" y="15"/>
                      <a:pt x="29" y="13"/>
                      <a:pt x="28" y="10"/>
                    </a:cubicBezTo>
                    <a:cubicBezTo>
                      <a:pt x="27" y="6"/>
                      <a:pt x="24" y="10"/>
                      <a:pt x="23" y="8"/>
                    </a:cubicBezTo>
                    <a:cubicBezTo>
                      <a:pt x="22" y="5"/>
                      <a:pt x="23" y="3"/>
                      <a:pt x="22" y="1"/>
                    </a:cubicBezTo>
                    <a:cubicBezTo>
                      <a:pt x="22" y="1"/>
                      <a:pt x="21" y="1"/>
                      <a:pt x="20" y="0"/>
                    </a:cubicBezTo>
                    <a:cubicBezTo>
                      <a:pt x="20" y="0"/>
                      <a:pt x="19" y="1"/>
                      <a:pt x="19" y="1"/>
                    </a:cubicBezTo>
                    <a:cubicBezTo>
                      <a:pt x="18" y="3"/>
                      <a:pt x="13" y="3"/>
                      <a:pt x="12" y="5"/>
                    </a:cubicBezTo>
                    <a:cubicBezTo>
                      <a:pt x="11" y="7"/>
                      <a:pt x="7" y="7"/>
                      <a:pt x="6" y="7"/>
                    </a:cubicBezTo>
                    <a:cubicBezTo>
                      <a:pt x="5" y="7"/>
                      <a:pt x="2" y="7"/>
                      <a:pt x="1" y="10"/>
                    </a:cubicBezTo>
                    <a:cubicBezTo>
                      <a:pt x="1" y="12"/>
                      <a:pt x="0" y="21"/>
                      <a:pt x="0" y="22"/>
                    </a:cubicBezTo>
                    <a:cubicBezTo>
                      <a:pt x="0" y="24"/>
                      <a:pt x="4" y="29"/>
                      <a:pt x="6" y="30"/>
                    </a:cubicBezTo>
                    <a:cubicBezTo>
                      <a:pt x="7" y="30"/>
                      <a:pt x="5" y="34"/>
                      <a:pt x="7" y="35"/>
                    </a:cubicBezTo>
                    <a:cubicBezTo>
                      <a:pt x="9" y="36"/>
                      <a:pt x="8" y="39"/>
                      <a:pt x="7" y="39"/>
                    </a:cubicBezTo>
                    <a:cubicBezTo>
                      <a:pt x="6" y="39"/>
                      <a:pt x="8" y="43"/>
                      <a:pt x="6" y="45"/>
                    </a:cubicBezTo>
                    <a:cubicBezTo>
                      <a:pt x="4" y="46"/>
                      <a:pt x="5" y="50"/>
                      <a:pt x="9" y="53"/>
                    </a:cubicBezTo>
                    <a:cubicBezTo>
                      <a:pt x="12" y="56"/>
                      <a:pt x="12" y="60"/>
                      <a:pt x="12" y="63"/>
                    </a:cubicBezTo>
                    <a:cubicBezTo>
                      <a:pt x="12" y="66"/>
                      <a:pt x="14" y="66"/>
                      <a:pt x="14" y="69"/>
                    </a:cubicBezTo>
                    <a:cubicBezTo>
                      <a:pt x="14" y="69"/>
                      <a:pt x="11" y="83"/>
                      <a:pt x="7" y="82"/>
                    </a:cubicBezTo>
                    <a:cubicBezTo>
                      <a:pt x="7" y="86"/>
                      <a:pt x="6" y="91"/>
                      <a:pt x="5" y="94"/>
                    </a:cubicBezTo>
                    <a:cubicBezTo>
                      <a:pt x="4" y="98"/>
                      <a:pt x="4" y="101"/>
                      <a:pt x="6" y="101"/>
                    </a:cubicBezTo>
                    <a:cubicBezTo>
                      <a:pt x="8" y="101"/>
                      <a:pt x="12" y="106"/>
                      <a:pt x="16" y="112"/>
                    </a:cubicBezTo>
                    <a:cubicBezTo>
                      <a:pt x="17" y="113"/>
                      <a:pt x="18" y="114"/>
                      <a:pt x="19" y="116"/>
                    </a:cubicBezTo>
                    <a:cubicBezTo>
                      <a:pt x="20" y="115"/>
                      <a:pt x="22" y="116"/>
                      <a:pt x="23" y="116"/>
                    </a:cubicBezTo>
                    <a:cubicBezTo>
                      <a:pt x="26" y="116"/>
                      <a:pt x="27" y="119"/>
                      <a:pt x="27" y="121"/>
                    </a:cubicBezTo>
                    <a:cubicBezTo>
                      <a:pt x="27" y="122"/>
                      <a:pt x="33" y="122"/>
                      <a:pt x="34" y="121"/>
                    </a:cubicBezTo>
                    <a:cubicBezTo>
                      <a:pt x="34" y="121"/>
                      <a:pt x="33" y="119"/>
                      <a:pt x="36" y="118"/>
                    </a:cubicBezTo>
                    <a:cubicBezTo>
                      <a:pt x="34" y="116"/>
                      <a:pt x="30" y="113"/>
                      <a:pt x="27" y="113"/>
                    </a:cubicBezTo>
                    <a:cubicBezTo>
                      <a:pt x="23" y="112"/>
                      <a:pt x="21" y="106"/>
                      <a:pt x="21" y="104"/>
                    </a:cubicBezTo>
                    <a:cubicBezTo>
                      <a:pt x="22" y="101"/>
                      <a:pt x="18" y="99"/>
                      <a:pt x="18" y="96"/>
                    </a:cubicBezTo>
                    <a:cubicBezTo>
                      <a:pt x="18" y="94"/>
                      <a:pt x="16" y="94"/>
                      <a:pt x="13" y="92"/>
                    </a:cubicBezTo>
                    <a:cubicBezTo>
                      <a:pt x="10" y="91"/>
                      <a:pt x="14" y="83"/>
                      <a:pt x="14" y="79"/>
                    </a:cubicBezTo>
                    <a:cubicBezTo>
                      <a:pt x="14" y="76"/>
                      <a:pt x="20" y="66"/>
                      <a:pt x="19" y="63"/>
                    </a:cubicBezTo>
                    <a:cubicBezTo>
                      <a:pt x="17" y="60"/>
                      <a:pt x="24" y="58"/>
                      <a:pt x="25" y="61"/>
                    </a:cubicBezTo>
                    <a:cubicBezTo>
                      <a:pt x="26" y="65"/>
                      <a:pt x="27" y="66"/>
                      <a:pt x="31" y="66"/>
                    </a:cubicBezTo>
                    <a:cubicBezTo>
                      <a:pt x="36" y="66"/>
                      <a:pt x="36" y="69"/>
                      <a:pt x="40" y="70"/>
                    </a:cubicBezTo>
                    <a:cubicBezTo>
                      <a:pt x="40" y="71"/>
                      <a:pt x="40" y="71"/>
                      <a:pt x="40" y="71"/>
                    </a:cubicBezTo>
                    <a:cubicBezTo>
                      <a:pt x="41" y="71"/>
                      <a:pt x="41" y="71"/>
                      <a:pt x="41" y="70"/>
                    </a:cubicBezTo>
                    <a:cubicBezTo>
                      <a:pt x="42" y="68"/>
                      <a:pt x="40" y="68"/>
                      <a:pt x="40" y="6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1" name="Freeform 67">
                <a:extLst>
                  <a:ext uri="{FF2B5EF4-FFF2-40B4-BE49-F238E27FC236}">
                    <a16:creationId xmlns:a16="http://schemas.microsoft.com/office/drawing/2014/main" id="{6EB773F2-971F-406F-9498-FCA24DFB0F26}"/>
                  </a:ext>
                </a:extLst>
              </p:cNvPr>
              <p:cNvSpPr>
                <a:spLocks/>
              </p:cNvSpPr>
              <p:nvPr/>
            </p:nvSpPr>
            <p:spPr bwMode="auto">
              <a:xfrm>
                <a:off x="5185716" y="2940470"/>
                <a:ext cx="176916" cy="145548"/>
              </a:xfrm>
              <a:custGeom>
                <a:avLst/>
                <a:gdLst>
                  <a:gd name="T0" fmla="*/ 1 w 77"/>
                  <a:gd name="T1" fmla="*/ 13 h 63"/>
                  <a:gd name="T2" fmla="*/ 1 w 77"/>
                  <a:gd name="T3" fmla="*/ 22 h 63"/>
                  <a:gd name="T4" fmla="*/ 1 w 77"/>
                  <a:gd name="T5" fmla="*/ 25 h 63"/>
                  <a:gd name="T6" fmla="*/ 3 w 77"/>
                  <a:gd name="T7" fmla="*/ 29 h 63"/>
                  <a:gd name="T8" fmla="*/ 4 w 77"/>
                  <a:gd name="T9" fmla="*/ 33 h 63"/>
                  <a:gd name="T10" fmla="*/ 6 w 77"/>
                  <a:gd name="T11" fmla="*/ 39 h 63"/>
                  <a:gd name="T12" fmla="*/ 6 w 77"/>
                  <a:gd name="T13" fmla="*/ 43 h 63"/>
                  <a:gd name="T14" fmla="*/ 11 w 77"/>
                  <a:gd name="T15" fmla="*/ 46 h 63"/>
                  <a:gd name="T16" fmla="*/ 16 w 77"/>
                  <a:gd name="T17" fmla="*/ 49 h 63"/>
                  <a:gd name="T18" fmla="*/ 21 w 77"/>
                  <a:gd name="T19" fmla="*/ 51 h 63"/>
                  <a:gd name="T20" fmla="*/ 25 w 77"/>
                  <a:gd name="T21" fmla="*/ 50 h 63"/>
                  <a:gd name="T22" fmla="*/ 27 w 77"/>
                  <a:gd name="T23" fmla="*/ 53 h 63"/>
                  <a:gd name="T24" fmla="*/ 33 w 77"/>
                  <a:gd name="T25" fmla="*/ 55 h 63"/>
                  <a:gd name="T26" fmla="*/ 36 w 77"/>
                  <a:gd name="T27" fmla="*/ 59 h 63"/>
                  <a:gd name="T28" fmla="*/ 41 w 77"/>
                  <a:gd name="T29" fmla="*/ 59 h 63"/>
                  <a:gd name="T30" fmla="*/ 48 w 77"/>
                  <a:gd name="T31" fmla="*/ 60 h 63"/>
                  <a:gd name="T32" fmla="*/ 54 w 77"/>
                  <a:gd name="T33" fmla="*/ 60 h 63"/>
                  <a:gd name="T34" fmla="*/ 61 w 77"/>
                  <a:gd name="T35" fmla="*/ 62 h 63"/>
                  <a:gd name="T36" fmla="*/ 66 w 77"/>
                  <a:gd name="T37" fmla="*/ 63 h 63"/>
                  <a:gd name="T38" fmla="*/ 65 w 77"/>
                  <a:gd name="T39" fmla="*/ 58 h 63"/>
                  <a:gd name="T40" fmla="*/ 73 w 77"/>
                  <a:gd name="T41" fmla="*/ 50 h 63"/>
                  <a:gd name="T42" fmla="*/ 76 w 77"/>
                  <a:gd name="T43" fmla="*/ 47 h 63"/>
                  <a:gd name="T44" fmla="*/ 73 w 77"/>
                  <a:gd name="T45" fmla="*/ 39 h 63"/>
                  <a:gd name="T46" fmla="*/ 73 w 77"/>
                  <a:gd name="T47" fmla="*/ 32 h 63"/>
                  <a:gd name="T48" fmla="*/ 70 w 77"/>
                  <a:gd name="T49" fmla="*/ 28 h 63"/>
                  <a:gd name="T50" fmla="*/ 75 w 77"/>
                  <a:gd name="T51" fmla="*/ 24 h 63"/>
                  <a:gd name="T52" fmla="*/ 74 w 77"/>
                  <a:gd name="T53" fmla="*/ 17 h 63"/>
                  <a:gd name="T54" fmla="*/ 73 w 77"/>
                  <a:gd name="T55" fmla="*/ 11 h 63"/>
                  <a:gd name="T56" fmla="*/ 67 w 77"/>
                  <a:gd name="T57" fmla="*/ 7 h 63"/>
                  <a:gd name="T58" fmla="*/ 66 w 77"/>
                  <a:gd name="T59" fmla="*/ 6 h 63"/>
                  <a:gd name="T60" fmla="*/ 46 w 77"/>
                  <a:gd name="T61" fmla="*/ 5 h 63"/>
                  <a:gd name="T62" fmla="*/ 42 w 77"/>
                  <a:gd name="T63" fmla="*/ 4 h 63"/>
                  <a:gd name="T64" fmla="*/ 37 w 77"/>
                  <a:gd name="T65" fmla="*/ 6 h 63"/>
                  <a:gd name="T66" fmla="*/ 33 w 77"/>
                  <a:gd name="T67" fmla="*/ 1 h 63"/>
                  <a:gd name="T68" fmla="*/ 16 w 77"/>
                  <a:gd name="T69" fmla="*/ 6 h 63"/>
                  <a:gd name="T70" fmla="*/ 3 w 77"/>
                  <a:gd name="T71" fmla="*/ 10 h 63"/>
                  <a:gd name="T72" fmla="*/ 1 w 77"/>
                  <a:gd name="T73" fmla="*/ 12 h 63"/>
                  <a:gd name="T74" fmla="*/ 1 w 77"/>
                  <a:gd name="T75" fmla="*/ 1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63">
                    <a:moveTo>
                      <a:pt x="1" y="13"/>
                    </a:moveTo>
                    <a:cubicBezTo>
                      <a:pt x="2" y="15"/>
                      <a:pt x="2" y="20"/>
                      <a:pt x="1" y="22"/>
                    </a:cubicBezTo>
                    <a:cubicBezTo>
                      <a:pt x="0" y="23"/>
                      <a:pt x="0" y="24"/>
                      <a:pt x="1" y="25"/>
                    </a:cubicBezTo>
                    <a:cubicBezTo>
                      <a:pt x="3" y="25"/>
                      <a:pt x="3" y="27"/>
                      <a:pt x="3" y="29"/>
                    </a:cubicBezTo>
                    <a:cubicBezTo>
                      <a:pt x="3" y="30"/>
                      <a:pt x="4" y="30"/>
                      <a:pt x="4" y="33"/>
                    </a:cubicBezTo>
                    <a:cubicBezTo>
                      <a:pt x="4" y="36"/>
                      <a:pt x="5" y="38"/>
                      <a:pt x="6" y="39"/>
                    </a:cubicBezTo>
                    <a:cubicBezTo>
                      <a:pt x="7" y="40"/>
                      <a:pt x="7" y="42"/>
                      <a:pt x="6" y="43"/>
                    </a:cubicBezTo>
                    <a:cubicBezTo>
                      <a:pt x="8" y="44"/>
                      <a:pt x="10" y="45"/>
                      <a:pt x="11" y="46"/>
                    </a:cubicBezTo>
                    <a:cubicBezTo>
                      <a:pt x="15" y="47"/>
                      <a:pt x="16" y="48"/>
                      <a:pt x="16" y="49"/>
                    </a:cubicBezTo>
                    <a:cubicBezTo>
                      <a:pt x="17" y="51"/>
                      <a:pt x="20" y="53"/>
                      <a:pt x="21" y="51"/>
                    </a:cubicBezTo>
                    <a:cubicBezTo>
                      <a:pt x="21" y="49"/>
                      <a:pt x="24" y="50"/>
                      <a:pt x="25" y="50"/>
                    </a:cubicBezTo>
                    <a:cubicBezTo>
                      <a:pt x="27" y="50"/>
                      <a:pt x="27" y="52"/>
                      <a:pt x="27" y="53"/>
                    </a:cubicBezTo>
                    <a:cubicBezTo>
                      <a:pt x="28" y="54"/>
                      <a:pt x="31" y="54"/>
                      <a:pt x="33" y="55"/>
                    </a:cubicBezTo>
                    <a:cubicBezTo>
                      <a:pt x="34" y="55"/>
                      <a:pt x="34" y="58"/>
                      <a:pt x="36" y="59"/>
                    </a:cubicBezTo>
                    <a:cubicBezTo>
                      <a:pt x="38" y="61"/>
                      <a:pt x="40" y="58"/>
                      <a:pt x="41" y="59"/>
                    </a:cubicBezTo>
                    <a:cubicBezTo>
                      <a:pt x="42" y="60"/>
                      <a:pt x="46" y="61"/>
                      <a:pt x="48" y="60"/>
                    </a:cubicBezTo>
                    <a:cubicBezTo>
                      <a:pt x="50" y="59"/>
                      <a:pt x="51" y="61"/>
                      <a:pt x="54" y="60"/>
                    </a:cubicBezTo>
                    <a:cubicBezTo>
                      <a:pt x="57" y="60"/>
                      <a:pt x="60" y="61"/>
                      <a:pt x="61" y="62"/>
                    </a:cubicBezTo>
                    <a:cubicBezTo>
                      <a:pt x="61" y="62"/>
                      <a:pt x="64" y="63"/>
                      <a:pt x="66" y="63"/>
                    </a:cubicBezTo>
                    <a:cubicBezTo>
                      <a:pt x="66" y="62"/>
                      <a:pt x="65" y="59"/>
                      <a:pt x="65" y="58"/>
                    </a:cubicBezTo>
                    <a:cubicBezTo>
                      <a:pt x="66" y="57"/>
                      <a:pt x="72" y="51"/>
                      <a:pt x="73" y="50"/>
                    </a:cubicBezTo>
                    <a:cubicBezTo>
                      <a:pt x="74" y="49"/>
                      <a:pt x="76" y="49"/>
                      <a:pt x="76" y="47"/>
                    </a:cubicBezTo>
                    <a:cubicBezTo>
                      <a:pt x="77" y="46"/>
                      <a:pt x="74" y="40"/>
                      <a:pt x="73" y="39"/>
                    </a:cubicBezTo>
                    <a:cubicBezTo>
                      <a:pt x="72" y="38"/>
                      <a:pt x="72" y="34"/>
                      <a:pt x="73" y="32"/>
                    </a:cubicBezTo>
                    <a:cubicBezTo>
                      <a:pt x="73" y="30"/>
                      <a:pt x="70" y="29"/>
                      <a:pt x="70" y="28"/>
                    </a:cubicBezTo>
                    <a:cubicBezTo>
                      <a:pt x="70" y="27"/>
                      <a:pt x="73" y="25"/>
                      <a:pt x="75" y="24"/>
                    </a:cubicBezTo>
                    <a:cubicBezTo>
                      <a:pt x="76" y="23"/>
                      <a:pt x="76" y="18"/>
                      <a:pt x="74" y="17"/>
                    </a:cubicBezTo>
                    <a:cubicBezTo>
                      <a:pt x="73" y="16"/>
                      <a:pt x="72" y="14"/>
                      <a:pt x="73" y="11"/>
                    </a:cubicBezTo>
                    <a:cubicBezTo>
                      <a:pt x="74" y="9"/>
                      <a:pt x="68" y="7"/>
                      <a:pt x="67" y="7"/>
                    </a:cubicBezTo>
                    <a:cubicBezTo>
                      <a:pt x="67" y="7"/>
                      <a:pt x="67" y="6"/>
                      <a:pt x="66" y="6"/>
                    </a:cubicBezTo>
                    <a:cubicBezTo>
                      <a:pt x="61" y="7"/>
                      <a:pt x="47" y="6"/>
                      <a:pt x="46" y="5"/>
                    </a:cubicBezTo>
                    <a:cubicBezTo>
                      <a:pt x="45" y="5"/>
                      <a:pt x="43" y="4"/>
                      <a:pt x="42" y="4"/>
                    </a:cubicBezTo>
                    <a:cubicBezTo>
                      <a:pt x="41" y="5"/>
                      <a:pt x="39" y="6"/>
                      <a:pt x="37" y="6"/>
                    </a:cubicBezTo>
                    <a:cubicBezTo>
                      <a:pt x="34" y="6"/>
                      <a:pt x="33" y="3"/>
                      <a:pt x="33" y="1"/>
                    </a:cubicBezTo>
                    <a:cubicBezTo>
                      <a:pt x="33" y="0"/>
                      <a:pt x="19" y="2"/>
                      <a:pt x="16" y="6"/>
                    </a:cubicBezTo>
                    <a:cubicBezTo>
                      <a:pt x="12" y="10"/>
                      <a:pt x="3" y="8"/>
                      <a:pt x="3" y="10"/>
                    </a:cubicBezTo>
                    <a:cubicBezTo>
                      <a:pt x="3" y="12"/>
                      <a:pt x="2" y="13"/>
                      <a:pt x="1" y="12"/>
                    </a:cubicBezTo>
                    <a:cubicBezTo>
                      <a:pt x="1" y="13"/>
                      <a:pt x="1" y="13"/>
                      <a:pt x="1" y="1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2" name="Freeform 68">
                <a:extLst>
                  <a:ext uri="{FF2B5EF4-FFF2-40B4-BE49-F238E27FC236}">
                    <a16:creationId xmlns:a16="http://schemas.microsoft.com/office/drawing/2014/main" id="{88B3C971-3E3A-440F-9366-053A7B334D33}"/>
                  </a:ext>
                </a:extLst>
              </p:cNvPr>
              <p:cNvSpPr>
                <a:spLocks/>
              </p:cNvSpPr>
              <p:nvPr/>
            </p:nvSpPr>
            <p:spPr bwMode="auto">
              <a:xfrm>
                <a:off x="5210811" y="3177613"/>
                <a:ext cx="66500" cy="62736"/>
              </a:xfrm>
              <a:custGeom>
                <a:avLst/>
                <a:gdLst>
                  <a:gd name="T0" fmla="*/ 21 w 29"/>
                  <a:gd name="T1" fmla="*/ 25 h 27"/>
                  <a:gd name="T2" fmla="*/ 28 w 29"/>
                  <a:gd name="T3" fmla="*/ 16 h 27"/>
                  <a:gd name="T4" fmla="*/ 29 w 29"/>
                  <a:gd name="T5" fmla="*/ 5 h 27"/>
                  <a:gd name="T6" fmla="*/ 21 w 29"/>
                  <a:gd name="T7" fmla="*/ 2 h 27"/>
                  <a:gd name="T8" fmla="*/ 9 w 29"/>
                  <a:gd name="T9" fmla="*/ 0 h 27"/>
                  <a:gd name="T10" fmla="*/ 4 w 29"/>
                  <a:gd name="T11" fmla="*/ 1 h 27"/>
                  <a:gd name="T12" fmla="*/ 0 w 29"/>
                  <a:gd name="T13" fmla="*/ 3 h 27"/>
                  <a:gd name="T14" fmla="*/ 4 w 29"/>
                  <a:gd name="T15" fmla="*/ 9 h 27"/>
                  <a:gd name="T16" fmla="*/ 10 w 29"/>
                  <a:gd name="T17" fmla="*/ 17 h 27"/>
                  <a:gd name="T18" fmla="*/ 17 w 29"/>
                  <a:gd name="T19" fmla="*/ 24 h 27"/>
                  <a:gd name="T20" fmla="*/ 21 w 29"/>
                  <a:gd name="T21" fmla="*/ 27 h 27"/>
                  <a:gd name="T22" fmla="*/ 21 w 29"/>
                  <a:gd name="T23" fmla="*/ 2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27">
                    <a:moveTo>
                      <a:pt x="21" y="25"/>
                    </a:moveTo>
                    <a:cubicBezTo>
                      <a:pt x="21" y="23"/>
                      <a:pt x="26" y="16"/>
                      <a:pt x="28" y="16"/>
                    </a:cubicBezTo>
                    <a:cubicBezTo>
                      <a:pt x="29" y="16"/>
                      <a:pt x="29" y="9"/>
                      <a:pt x="29" y="5"/>
                    </a:cubicBezTo>
                    <a:cubicBezTo>
                      <a:pt x="25" y="2"/>
                      <a:pt x="21" y="2"/>
                      <a:pt x="21" y="2"/>
                    </a:cubicBezTo>
                    <a:cubicBezTo>
                      <a:pt x="21" y="2"/>
                      <a:pt x="11" y="1"/>
                      <a:pt x="9" y="0"/>
                    </a:cubicBezTo>
                    <a:cubicBezTo>
                      <a:pt x="7" y="0"/>
                      <a:pt x="5" y="3"/>
                      <a:pt x="4" y="1"/>
                    </a:cubicBezTo>
                    <a:cubicBezTo>
                      <a:pt x="2" y="0"/>
                      <a:pt x="0" y="2"/>
                      <a:pt x="0" y="3"/>
                    </a:cubicBezTo>
                    <a:cubicBezTo>
                      <a:pt x="1" y="5"/>
                      <a:pt x="4" y="6"/>
                      <a:pt x="4" y="9"/>
                    </a:cubicBezTo>
                    <a:cubicBezTo>
                      <a:pt x="4" y="12"/>
                      <a:pt x="11" y="16"/>
                      <a:pt x="10" y="17"/>
                    </a:cubicBezTo>
                    <a:cubicBezTo>
                      <a:pt x="10" y="18"/>
                      <a:pt x="15" y="21"/>
                      <a:pt x="17" y="24"/>
                    </a:cubicBezTo>
                    <a:cubicBezTo>
                      <a:pt x="18" y="25"/>
                      <a:pt x="20" y="26"/>
                      <a:pt x="21" y="27"/>
                    </a:cubicBezTo>
                    <a:cubicBezTo>
                      <a:pt x="21" y="26"/>
                      <a:pt x="22" y="25"/>
                      <a:pt x="21" y="2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3" name="Freeform 69">
                <a:extLst>
                  <a:ext uri="{FF2B5EF4-FFF2-40B4-BE49-F238E27FC236}">
                    <a16:creationId xmlns:a16="http://schemas.microsoft.com/office/drawing/2014/main" id="{50A48F5A-2A5F-4B3F-A3AE-A7F8446341D7}"/>
                  </a:ext>
                </a:extLst>
              </p:cNvPr>
              <p:cNvSpPr>
                <a:spLocks/>
              </p:cNvSpPr>
              <p:nvPr/>
            </p:nvSpPr>
            <p:spPr bwMode="auto">
              <a:xfrm>
                <a:off x="5178188" y="3147499"/>
                <a:ext cx="99123" cy="85321"/>
              </a:xfrm>
              <a:custGeom>
                <a:avLst/>
                <a:gdLst>
                  <a:gd name="T0" fmla="*/ 24 w 43"/>
                  <a:gd name="T1" fmla="*/ 30 h 37"/>
                  <a:gd name="T2" fmla="*/ 18 w 43"/>
                  <a:gd name="T3" fmla="*/ 22 h 37"/>
                  <a:gd name="T4" fmla="*/ 14 w 43"/>
                  <a:gd name="T5" fmla="*/ 16 h 37"/>
                  <a:gd name="T6" fmla="*/ 18 w 43"/>
                  <a:gd name="T7" fmla="*/ 14 h 37"/>
                  <a:gd name="T8" fmla="*/ 23 w 43"/>
                  <a:gd name="T9" fmla="*/ 13 h 37"/>
                  <a:gd name="T10" fmla="*/ 35 w 43"/>
                  <a:gd name="T11" fmla="*/ 15 h 37"/>
                  <a:gd name="T12" fmla="*/ 43 w 43"/>
                  <a:gd name="T13" fmla="*/ 18 h 37"/>
                  <a:gd name="T14" fmla="*/ 42 w 43"/>
                  <a:gd name="T15" fmla="*/ 16 h 37"/>
                  <a:gd name="T16" fmla="*/ 40 w 43"/>
                  <a:gd name="T17" fmla="*/ 11 h 37"/>
                  <a:gd name="T18" fmla="*/ 38 w 43"/>
                  <a:gd name="T19" fmla="*/ 6 h 37"/>
                  <a:gd name="T20" fmla="*/ 35 w 43"/>
                  <a:gd name="T21" fmla="*/ 7 h 37"/>
                  <a:gd name="T22" fmla="*/ 27 w 43"/>
                  <a:gd name="T23" fmla="*/ 5 h 37"/>
                  <a:gd name="T24" fmla="*/ 20 w 43"/>
                  <a:gd name="T25" fmla="*/ 0 h 37"/>
                  <a:gd name="T26" fmla="*/ 15 w 43"/>
                  <a:gd name="T27" fmla="*/ 3 h 37"/>
                  <a:gd name="T28" fmla="*/ 13 w 43"/>
                  <a:gd name="T29" fmla="*/ 7 h 37"/>
                  <a:gd name="T30" fmla="*/ 10 w 43"/>
                  <a:gd name="T31" fmla="*/ 11 h 37"/>
                  <a:gd name="T32" fmla="*/ 5 w 43"/>
                  <a:gd name="T33" fmla="*/ 10 h 37"/>
                  <a:gd name="T34" fmla="*/ 0 w 43"/>
                  <a:gd name="T35" fmla="*/ 11 h 37"/>
                  <a:gd name="T36" fmla="*/ 1 w 43"/>
                  <a:gd name="T37" fmla="*/ 15 h 37"/>
                  <a:gd name="T38" fmla="*/ 7 w 43"/>
                  <a:gd name="T39" fmla="*/ 17 h 37"/>
                  <a:gd name="T40" fmla="*/ 14 w 43"/>
                  <a:gd name="T41" fmla="*/ 29 h 37"/>
                  <a:gd name="T42" fmla="*/ 21 w 43"/>
                  <a:gd name="T43" fmla="*/ 32 h 37"/>
                  <a:gd name="T44" fmla="*/ 28 w 43"/>
                  <a:gd name="T45" fmla="*/ 36 h 37"/>
                  <a:gd name="T46" fmla="*/ 31 w 43"/>
                  <a:gd name="T47" fmla="*/ 37 h 37"/>
                  <a:gd name="T48" fmla="*/ 24 w 43"/>
                  <a:gd name="T49"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37">
                    <a:moveTo>
                      <a:pt x="24" y="30"/>
                    </a:moveTo>
                    <a:cubicBezTo>
                      <a:pt x="25" y="29"/>
                      <a:pt x="18" y="25"/>
                      <a:pt x="18" y="22"/>
                    </a:cubicBezTo>
                    <a:cubicBezTo>
                      <a:pt x="18" y="19"/>
                      <a:pt x="15" y="18"/>
                      <a:pt x="14" y="16"/>
                    </a:cubicBezTo>
                    <a:cubicBezTo>
                      <a:pt x="14" y="15"/>
                      <a:pt x="16" y="13"/>
                      <a:pt x="18" y="14"/>
                    </a:cubicBezTo>
                    <a:cubicBezTo>
                      <a:pt x="19" y="16"/>
                      <a:pt x="21" y="13"/>
                      <a:pt x="23" y="13"/>
                    </a:cubicBezTo>
                    <a:cubicBezTo>
                      <a:pt x="25" y="14"/>
                      <a:pt x="35" y="15"/>
                      <a:pt x="35" y="15"/>
                    </a:cubicBezTo>
                    <a:cubicBezTo>
                      <a:pt x="35" y="15"/>
                      <a:pt x="39" y="15"/>
                      <a:pt x="43" y="18"/>
                    </a:cubicBezTo>
                    <a:cubicBezTo>
                      <a:pt x="42" y="17"/>
                      <a:pt x="42" y="17"/>
                      <a:pt x="42" y="16"/>
                    </a:cubicBezTo>
                    <a:cubicBezTo>
                      <a:pt x="41" y="14"/>
                      <a:pt x="42" y="12"/>
                      <a:pt x="40" y="11"/>
                    </a:cubicBezTo>
                    <a:cubicBezTo>
                      <a:pt x="38" y="10"/>
                      <a:pt x="38" y="8"/>
                      <a:pt x="38" y="6"/>
                    </a:cubicBezTo>
                    <a:cubicBezTo>
                      <a:pt x="36" y="6"/>
                      <a:pt x="35" y="7"/>
                      <a:pt x="35" y="7"/>
                    </a:cubicBezTo>
                    <a:cubicBezTo>
                      <a:pt x="33" y="7"/>
                      <a:pt x="28" y="7"/>
                      <a:pt x="27" y="5"/>
                    </a:cubicBezTo>
                    <a:cubicBezTo>
                      <a:pt x="25" y="3"/>
                      <a:pt x="22" y="1"/>
                      <a:pt x="20" y="0"/>
                    </a:cubicBezTo>
                    <a:cubicBezTo>
                      <a:pt x="19" y="0"/>
                      <a:pt x="16" y="3"/>
                      <a:pt x="15" y="3"/>
                    </a:cubicBezTo>
                    <a:cubicBezTo>
                      <a:pt x="14" y="3"/>
                      <a:pt x="14" y="7"/>
                      <a:pt x="13" y="7"/>
                    </a:cubicBezTo>
                    <a:cubicBezTo>
                      <a:pt x="12" y="7"/>
                      <a:pt x="11" y="9"/>
                      <a:pt x="10" y="11"/>
                    </a:cubicBezTo>
                    <a:cubicBezTo>
                      <a:pt x="10" y="12"/>
                      <a:pt x="7" y="10"/>
                      <a:pt x="5" y="10"/>
                    </a:cubicBezTo>
                    <a:cubicBezTo>
                      <a:pt x="4" y="11"/>
                      <a:pt x="1" y="11"/>
                      <a:pt x="0" y="11"/>
                    </a:cubicBezTo>
                    <a:cubicBezTo>
                      <a:pt x="0" y="13"/>
                      <a:pt x="0" y="15"/>
                      <a:pt x="1" y="15"/>
                    </a:cubicBezTo>
                    <a:cubicBezTo>
                      <a:pt x="3" y="15"/>
                      <a:pt x="7" y="15"/>
                      <a:pt x="7" y="17"/>
                    </a:cubicBezTo>
                    <a:cubicBezTo>
                      <a:pt x="7" y="20"/>
                      <a:pt x="12" y="27"/>
                      <a:pt x="14" y="29"/>
                    </a:cubicBezTo>
                    <a:cubicBezTo>
                      <a:pt x="16" y="31"/>
                      <a:pt x="21" y="30"/>
                      <a:pt x="21" y="32"/>
                    </a:cubicBezTo>
                    <a:cubicBezTo>
                      <a:pt x="21" y="34"/>
                      <a:pt x="24" y="36"/>
                      <a:pt x="28" y="36"/>
                    </a:cubicBezTo>
                    <a:cubicBezTo>
                      <a:pt x="29" y="36"/>
                      <a:pt x="30" y="37"/>
                      <a:pt x="31" y="37"/>
                    </a:cubicBezTo>
                    <a:cubicBezTo>
                      <a:pt x="29" y="34"/>
                      <a:pt x="24" y="31"/>
                      <a:pt x="24" y="3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4" name="Freeform 70">
                <a:extLst>
                  <a:ext uri="{FF2B5EF4-FFF2-40B4-BE49-F238E27FC236}">
                    <a16:creationId xmlns:a16="http://schemas.microsoft.com/office/drawing/2014/main" id="{20264324-39B7-4822-A538-3484AC548AD9}"/>
                  </a:ext>
                </a:extLst>
              </p:cNvPr>
              <p:cNvSpPr>
                <a:spLocks/>
              </p:cNvSpPr>
              <p:nvPr/>
            </p:nvSpPr>
            <p:spPr bwMode="auto">
              <a:xfrm>
                <a:off x="5273547" y="3237839"/>
                <a:ext cx="33878" cy="69010"/>
              </a:xfrm>
              <a:custGeom>
                <a:avLst/>
                <a:gdLst>
                  <a:gd name="T0" fmla="*/ 10 w 15"/>
                  <a:gd name="T1" fmla="*/ 25 h 30"/>
                  <a:gd name="T2" fmla="*/ 12 w 15"/>
                  <a:gd name="T3" fmla="*/ 22 h 30"/>
                  <a:gd name="T4" fmla="*/ 15 w 15"/>
                  <a:gd name="T5" fmla="*/ 18 h 30"/>
                  <a:gd name="T6" fmla="*/ 15 w 15"/>
                  <a:gd name="T7" fmla="*/ 17 h 30"/>
                  <a:gd name="T8" fmla="*/ 10 w 15"/>
                  <a:gd name="T9" fmla="*/ 12 h 30"/>
                  <a:gd name="T10" fmla="*/ 11 w 15"/>
                  <a:gd name="T11" fmla="*/ 4 h 30"/>
                  <a:gd name="T12" fmla="*/ 4 w 15"/>
                  <a:gd name="T13" fmla="*/ 0 h 30"/>
                  <a:gd name="T14" fmla="*/ 0 w 15"/>
                  <a:gd name="T15" fmla="*/ 6 h 30"/>
                  <a:gd name="T16" fmla="*/ 2 w 15"/>
                  <a:gd name="T17" fmla="*/ 11 h 30"/>
                  <a:gd name="T18" fmla="*/ 2 w 15"/>
                  <a:gd name="T19" fmla="*/ 23 h 30"/>
                  <a:gd name="T20" fmla="*/ 8 w 15"/>
                  <a:gd name="T21" fmla="*/ 30 h 30"/>
                  <a:gd name="T22" fmla="*/ 10 w 15"/>
                  <a:gd name="T23"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30">
                    <a:moveTo>
                      <a:pt x="10" y="25"/>
                    </a:moveTo>
                    <a:cubicBezTo>
                      <a:pt x="12" y="25"/>
                      <a:pt x="11" y="23"/>
                      <a:pt x="12" y="22"/>
                    </a:cubicBezTo>
                    <a:cubicBezTo>
                      <a:pt x="13" y="21"/>
                      <a:pt x="15" y="18"/>
                      <a:pt x="15" y="18"/>
                    </a:cubicBezTo>
                    <a:cubicBezTo>
                      <a:pt x="15" y="17"/>
                      <a:pt x="15" y="17"/>
                      <a:pt x="15" y="17"/>
                    </a:cubicBezTo>
                    <a:cubicBezTo>
                      <a:pt x="12" y="16"/>
                      <a:pt x="11" y="14"/>
                      <a:pt x="10" y="12"/>
                    </a:cubicBezTo>
                    <a:cubicBezTo>
                      <a:pt x="10" y="10"/>
                      <a:pt x="10" y="7"/>
                      <a:pt x="11" y="4"/>
                    </a:cubicBezTo>
                    <a:cubicBezTo>
                      <a:pt x="10" y="3"/>
                      <a:pt x="5" y="0"/>
                      <a:pt x="4" y="0"/>
                    </a:cubicBezTo>
                    <a:cubicBezTo>
                      <a:pt x="3" y="0"/>
                      <a:pt x="1" y="3"/>
                      <a:pt x="0" y="6"/>
                    </a:cubicBezTo>
                    <a:cubicBezTo>
                      <a:pt x="3" y="7"/>
                      <a:pt x="5" y="9"/>
                      <a:pt x="2" y="11"/>
                    </a:cubicBezTo>
                    <a:cubicBezTo>
                      <a:pt x="0" y="13"/>
                      <a:pt x="0" y="21"/>
                      <a:pt x="2" y="23"/>
                    </a:cubicBezTo>
                    <a:cubicBezTo>
                      <a:pt x="5" y="25"/>
                      <a:pt x="5" y="28"/>
                      <a:pt x="8" y="30"/>
                    </a:cubicBezTo>
                    <a:cubicBezTo>
                      <a:pt x="8" y="28"/>
                      <a:pt x="9" y="25"/>
                      <a:pt x="10" y="2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5" name="Freeform 71">
                <a:extLst>
                  <a:ext uri="{FF2B5EF4-FFF2-40B4-BE49-F238E27FC236}">
                    <a16:creationId xmlns:a16="http://schemas.microsoft.com/office/drawing/2014/main" id="{3596EB34-E1FE-44D4-9843-5C02EBDCE08B}"/>
                  </a:ext>
                </a:extLst>
              </p:cNvPr>
              <p:cNvSpPr>
                <a:spLocks/>
              </p:cNvSpPr>
              <p:nvPr/>
            </p:nvSpPr>
            <p:spPr bwMode="auto">
              <a:xfrm>
                <a:off x="5102904" y="3088527"/>
                <a:ext cx="135510" cy="61482"/>
              </a:xfrm>
              <a:custGeom>
                <a:avLst/>
                <a:gdLst>
                  <a:gd name="T0" fmla="*/ 50 w 59"/>
                  <a:gd name="T1" fmla="*/ 2 h 27"/>
                  <a:gd name="T2" fmla="*/ 43 w 59"/>
                  <a:gd name="T3" fmla="*/ 0 h 27"/>
                  <a:gd name="T4" fmla="*/ 41 w 59"/>
                  <a:gd name="T5" fmla="*/ 4 h 27"/>
                  <a:gd name="T6" fmla="*/ 34 w 59"/>
                  <a:gd name="T7" fmla="*/ 4 h 27"/>
                  <a:gd name="T8" fmla="*/ 30 w 59"/>
                  <a:gd name="T9" fmla="*/ 7 h 27"/>
                  <a:gd name="T10" fmla="*/ 27 w 59"/>
                  <a:gd name="T11" fmla="*/ 12 h 27"/>
                  <a:gd name="T12" fmla="*/ 23 w 59"/>
                  <a:gd name="T13" fmla="*/ 14 h 27"/>
                  <a:gd name="T14" fmla="*/ 15 w 59"/>
                  <a:gd name="T15" fmla="*/ 16 h 27"/>
                  <a:gd name="T16" fmla="*/ 11 w 59"/>
                  <a:gd name="T17" fmla="*/ 16 h 27"/>
                  <a:gd name="T18" fmla="*/ 6 w 59"/>
                  <a:gd name="T19" fmla="*/ 17 h 27"/>
                  <a:gd name="T20" fmla="*/ 1 w 59"/>
                  <a:gd name="T21" fmla="*/ 16 h 27"/>
                  <a:gd name="T22" fmla="*/ 0 w 59"/>
                  <a:gd name="T23" fmla="*/ 20 h 27"/>
                  <a:gd name="T24" fmla="*/ 4 w 59"/>
                  <a:gd name="T25" fmla="*/ 22 h 27"/>
                  <a:gd name="T26" fmla="*/ 9 w 59"/>
                  <a:gd name="T27" fmla="*/ 23 h 27"/>
                  <a:gd name="T28" fmla="*/ 14 w 59"/>
                  <a:gd name="T29" fmla="*/ 22 h 27"/>
                  <a:gd name="T30" fmla="*/ 21 w 59"/>
                  <a:gd name="T31" fmla="*/ 21 h 27"/>
                  <a:gd name="T32" fmla="*/ 22 w 59"/>
                  <a:gd name="T33" fmla="*/ 24 h 27"/>
                  <a:gd name="T34" fmla="*/ 30 w 59"/>
                  <a:gd name="T35" fmla="*/ 25 h 27"/>
                  <a:gd name="T36" fmla="*/ 39 w 59"/>
                  <a:gd name="T37" fmla="*/ 27 h 27"/>
                  <a:gd name="T38" fmla="*/ 46 w 59"/>
                  <a:gd name="T39" fmla="*/ 24 h 27"/>
                  <a:gd name="T40" fmla="*/ 51 w 59"/>
                  <a:gd name="T41" fmla="*/ 23 h 27"/>
                  <a:gd name="T42" fmla="*/ 51 w 59"/>
                  <a:gd name="T43" fmla="*/ 23 h 27"/>
                  <a:gd name="T44" fmla="*/ 52 w 59"/>
                  <a:gd name="T45" fmla="*/ 21 h 27"/>
                  <a:gd name="T46" fmla="*/ 54 w 59"/>
                  <a:gd name="T47" fmla="*/ 17 h 27"/>
                  <a:gd name="T48" fmla="*/ 55 w 59"/>
                  <a:gd name="T49" fmla="*/ 14 h 27"/>
                  <a:gd name="T50" fmla="*/ 58 w 59"/>
                  <a:gd name="T51" fmla="*/ 12 h 27"/>
                  <a:gd name="T52" fmla="*/ 59 w 59"/>
                  <a:gd name="T53" fmla="*/ 10 h 27"/>
                  <a:gd name="T54" fmla="*/ 56 w 59"/>
                  <a:gd name="T55" fmla="*/ 3 h 27"/>
                  <a:gd name="T56" fmla="*/ 50 w 59"/>
                  <a:gd name="T57"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27">
                    <a:moveTo>
                      <a:pt x="50" y="2"/>
                    </a:moveTo>
                    <a:cubicBezTo>
                      <a:pt x="48" y="0"/>
                      <a:pt x="43" y="0"/>
                      <a:pt x="43" y="0"/>
                    </a:cubicBezTo>
                    <a:cubicBezTo>
                      <a:pt x="43" y="0"/>
                      <a:pt x="42" y="2"/>
                      <a:pt x="41" y="4"/>
                    </a:cubicBezTo>
                    <a:cubicBezTo>
                      <a:pt x="41" y="5"/>
                      <a:pt x="37" y="5"/>
                      <a:pt x="34" y="4"/>
                    </a:cubicBezTo>
                    <a:cubicBezTo>
                      <a:pt x="33" y="5"/>
                      <a:pt x="30" y="6"/>
                      <a:pt x="30" y="7"/>
                    </a:cubicBezTo>
                    <a:cubicBezTo>
                      <a:pt x="29" y="9"/>
                      <a:pt x="25" y="8"/>
                      <a:pt x="27" y="12"/>
                    </a:cubicBezTo>
                    <a:cubicBezTo>
                      <a:pt x="28" y="16"/>
                      <a:pt x="25" y="15"/>
                      <a:pt x="23" y="14"/>
                    </a:cubicBezTo>
                    <a:cubicBezTo>
                      <a:pt x="22" y="14"/>
                      <a:pt x="17" y="15"/>
                      <a:pt x="15" y="16"/>
                    </a:cubicBezTo>
                    <a:cubicBezTo>
                      <a:pt x="14" y="17"/>
                      <a:pt x="12" y="17"/>
                      <a:pt x="11" y="16"/>
                    </a:cubicBezTo>
                    <a:cubicBezTo>
                      <a:pt x="9" y="16"/>
                      <a:pt x="7" y="15"/>
                      <a:pt x="6" y="17"/>
                    </a:cubicBezTo>
                    <a:cubicBezTo>
                      <a:pt x="5" y="19"/>
                      <a:pt x="3" y="16"/>
                      <a:pt x="1" y="16"/>
                    </a:cubicBezTo>
                    <a:cubicBezTo>
                      <a:pt x="0" y="16"/>
                      <a:pt x="0" y="19"/>
                      <a:pt x="0" y="20"/>
                    </a:cubicBezTo>
                    <a:cubicBezTo>
                      <a:pt x="0" y="21"/>
                      <a:pt x="3" y="23"/>
                      <a:pt x="4" y="22"/>
                    </a:cubicBezTo>
                    <a:cubicBezTo>
                      <a:pt x="6" y="22"/>
                      <a:pt x="8" y="22"/>
                      <a:pt x="9" y="23"/>
                    </a:cubicBezTo>
                    <a:cubicBezTo>
                      <a:pt x="11" y="24"/>
                      <a:pt x="13" y="23"/>
                      <a:pt x="14" y="22"/>
                    </a:cubicBezTo>
                    <a:cubicBezTo>
                      <a:pt x="15" y="21"/>
                      <a:pt x="20" y="21"/>
                      <a:pt x="21" y="21"/>
                    </a:cubicBezTo>
                    <a:cubicBezTo>
                      <a:pt x="21" y="21"/>
                      <a:pt x="21" y="24"/>
                      <a:pt x="22" y="24"/>
                    </a:cubicBezTo>
                    <a:cubicBezTo>
                      <a:pt x="23" y="25"/>
                      <a:pt x="27" y="25"/>
                      <a:pt x="30" y="25"/>
                    </a:cubicBezTo>
                    <a:cubicBezTo>
                      <a:pt x="33" y="25"/>
                      <a:pt x="37" y="27"/>
                      <a:pt x="39" y="27"/>
                    </a:cubicBezTo>
                    <a:cubicBezTo>
                      <a:pt x="40" y="27"/>
                      <a:pt x="42" y="24"/>
                      <a:pt x="46" y="24"/>
                    </a:cubicBezTo>
                    <a:cubicBezTo>
                      <a:pt x="49" y="24"/>
                      <a:pt x="51" y="22"/>
                      <a:pt x="51" y="23"/>
                    </a:cubicBezTo>
                    <a:cubicBezTo>
                      <a:pt x="51" y="23"/>
                      <a:pt x="51" y="23"/>
                      <a:pt x="51" y="23"/>
                    </a:cubicBezTo>
                    <a:cubicBezTo>
                      <a:pt x="51" y="22"/>
                      <a:pt x="52" y="21"/>
                      <a:pt x="52" y="21"/>
                    </a:cubicBezTo>
                    <a:cubicBezTo>
                      <a:pt x="54" y="21"/>
                      <a:pt x="53" y="18"/>
                      <a:pt x="54" y="17"/>
                    </a:cubicBezTo>
                    <a:cubicBezTo>
                      <a:pt x="55" y="16"/>
                      <a:pt x="53" y="14"/>
                      <a:pt x="55" y="14"/>
                    </a:cubicBezTo>
                    <a:cubicBezTo>
                      <a:pt x="56" y="14"/>
                      <a:pt x="58" y="14"/>
                      <a:pt x="58" y="12"/>
                    </a:cubicBezTo>
                    <a:cubicBezTo>
                      <a:pt x="58" y="11"/>
                      <a:pt x="59" y="10"/>
                      <a:pt x="59" y="10"/>
                    </a:cubicBezTo>
                    <a:cubicBezTo>
                      <a:pt x="57" y="7"/>
                      <a:pt x="56" y="3"/>
                      <a:pt x="56" y="3"/>
                    </a:cubicBezTo>
                    <a:cubicBezTo>
                      <a:pt x="56" y="3"/>
                      <a:pt x="52" y="5"/>
                      <a:pt x="50"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6" name="Freeform 72">
                <a:extLst>
                  <a:ext uri="{FF2B5EF4-FFF2-40B4-BE49-F238E27FC236}">
                    <a16:creationId xmlns:a16="http://schemas.microsoft.com/office/drawing/2014/main" id="{E5F81B6F-AC58-40B7-8698-856EB1A973B9}"/>
                  </a:ext>
                </a:extLst>
              </p:cNvPr>
              <p:cNvSpPr>
                <a:spLocks/>
              </p:cNvSpPr>
              <p:nvPr/>
            </p:nvSpPr>
            <p:spPr bwMode="auto">
              <a:xfrm>
                <a:off x="5220849" y="3094801"/>
                <a:ext cx="119199" cy="69010"/>
              </a:xfrm>
              <a:custGeom>
                <a:avLst/>
                <a:gdLst>
                  <a:gd name="T0" fmla="*/ 51 w 52"/>
                  <a:gd name="T1" fmla="*/ 6 h 30"/>
                  <a:gd name="T2" fmla="*/ 49 w 52"/>
                  <a:gd name="T3" fmla="*/ 5 h 30"/>
                  <a:gd name="T4" fmla="*/ 44 w 52"/>
                  <a:gd name="T5" fmla="*/ 3 h 30"/>
                  <a:gd name="T6" fmla="*/ 36 w 52"/>
                  <a:gd name="T7" fmla="*/ 1 h 30"/>
                  <a:gd name="T8" fmla="*/ 29 w 52"/>
                  <a:gd name="T9" fmla="*/ 5 h 30"/>
                  <a:gd name="T10" fmla="*/ 20 w 52"/>
                  <a:gd name="T11" fmla="*/ 8 h 30"/>
                  <a:gd name="T12" fmla="*/ 9 w 52"/>
                  <a:gd name="T13" fmla="*/ 8 h 30"/>
                  <a:gd name="T14" fmla="*/ 8 w 52"/>
                  <a:gd name="T15" fmla="*/ 7 h 30"/>
                  <a:gd name="T16" fmla="*/ 7 w 52"/>
                  <a:gd name="T17" fmla="*/ 9 h 30"/>
                  <a:gd name="T18" fmla="*/ 4 w 52"/>
                  <a:gd name="T19" fmla="*/ 11 h 30"/>
                  <a:gd name="T20" fmla="*/ 3 w 52"/>
                  <a:gd name="T21" fmla="*/ 14 h 30"/>
                  <a:gd name="T22" fmla="*/ 1 w 52"/>
                  <a:gd name="T23" fmla="*/ 18 h 30"/>
                  <a:gd name="T24" fmla="*/ 0 w 52"/>
                  <a:gd name="T25" fmla="*/ 20 h 30"/>
                  <a:gd name="T26" fmla="*/ 2 w 52"/>
                  <a:gd name="T27" fmla="*/ 23 h 30"/>
                  <a:gd name="T28" fmla="*/ 2 w 52"/>
                  <a:gd name="T29" fmla="*/ 23 h 30"/>
                  <a:gd name="T30" fmla="*/ 9 w 52"/>
                  <a:gd name="T31" fmla="*/ 28 h 30"/>
                  <a:gd name="T32" fmla="*/ 17 w 52"/>
                  <a:gd name="T33" fmla="*/ 30 h 30"/>
                  <a:gd name="T34" fmla="*/ 28 w 52"/>
                  <a:gd name="T35" fmla="*/ 26 h 30"/>
                  <a:gd name="T36" fmla="*/ 31 w 52"/>
                  <a:gd name="T37" fmla="*/ 27 h 30"/>
                  <a:gd name="T38" fmla="*/ 34 w 52"/>
                  <a:gd name="T39" fmla="*/ 28 h 30"/>
                  <a:gd name="T40" fmla="*/ 38 w 52"/>
                  <a:gd name="T41" fmla="*/ 24 h 30"/>
                  <a:gd name="T42" fmla="*/ 46 w 52"/>
                  <a:gd name="T43" fmla="*/ 12 h 30"/>
                  <a:gd name="T44" fmla="*/ 51 w 52"/>
                  <a:gd name="T45" fmla="*/ 9 h 30"/>
                  <a:gd name="T46" fmla="*/ 51 w 52"/>
                  <a:gd name="T47"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2" h="30">
                    <a:moveTo>
                      <a:pt x="51" y="6"/>
                    </a:moveTo>
                    <a:cubicBezTo>
                      <a:pt x="50" y="6"/>
                      <a:pt x="49" y="5"/>
                      <a:pt x="49" y="5"/>
                    </a:cubicBezTo>
                    <a:cubicBezTo>
                      <a:pt x="46" y="4"/>
                      <a:pt x="44" y="4"/>
                      <a:pt x="44" y="3"/>
                    </a:cubicBezTo>
                    <a:cubicBezTo>
                      <a:pt x="42" y="2"/>
                      <a:pt x="37" y="1"/>
                      <a:pt x="36" y="1"/>
                    </a:cubicBezTo>
                    <a:cubicBezTo>
                      <a:pt x="35" y="0"/>
                      <a:pt x="30" y="5"/>
                      <a:pt x="29" y="5"/>
                    </a:cubicBezTo>
                    <a:cubicBezTo>
                      <a:pt x="27" y="5"/>
                      <a:pt x="20" y="6"/>
                      <a:pt x="20" y="8"/>
                    </a:cubicBezTo>
                    <a:cubicBezTo>
                      <a:pt x="20" y="10"/>
                      <a:pt x="12" y="10"/>
                      <a:pt x="9" y="8"/>
                    </a:cubicBezTo>
                    <a:cubicBezTo>
                      <a:pt x="9" y="8"/>
                      <a:pt x="9" y="7"/>
                      <a:pt x="8" y="7"/>
                    </a:cubicBezTo>
                    <a:cubicBezTo>
                      <a:pt x="8" y="7"/>
                      <a:pt x="7" y="8"/>
                      <a:pt x="7" y="9"/>
                    </a:cubicBezTo>
                    <a:cubicBezTo>
                      <a:pt x="7" y="11"/>
                      <a:pt x="5" y="11"/>
                      <a:pt x="4" y="11"/>
                    </a:cubicBezTo>
                    <a:cubicBezTo>
                      <a:pt x="2" y="11"/>
                      <a:pt x="4" y="13"/>
                      <a:pt x="3" y="14"/>
                    </a:cubicBezTo>
                    <a:cubicBezTo>
                      <a:pt x="2" y="15"/>
                      <a:pt x="3" y="18"/>
                      <a:pt x="1" y="18"/>
                    </a:cubicBezTo>
                    <a:cubicBezTo>
                      <a:pt x="1" y="18"/>
                      <a:pt x="0" y="19"/>
                      <a:pt x="0" y="20"/>
                    </a:cubicBezTo>
                    <a:cubicBezTo>
                      <a:pt x="1" y="20"/>
                      <a:pt x="2" y="23"/>
                      <a:pt x="2" y="23"/>
                    </a:cubicBezTo>
                    <a:cubicBezTo>
                      <a:pt x="2" y="23"/>
                      <a:pt x="2" y="23"/>
                      <a:pt x="2" y="23"/>
                    </a:cubicBezTo>
                    <a:cubicBezTo>
                      <a:pt x="4" y="24"/>
                      <a:pt x="7" y="26"/>
                      <a:pt x="9" y="28"/>
                    </a:cubicBezTo>
                    <a:cubicBezTo>
                      <a:pt x="10" y="30"/>
                      <a:pt x="15" y="30"/>
                      <a:pt x="17" y="30"/>
                    </a:cubicBezTo>
                    <a:cubicBezTo>
                      <a:pt x="19" y="29"/>
                      <a:pt x="28" y="26"/>
                      <a:pt x="28" y="26"/>
                    </a:cubicBezTo>
                    <a:cubicBezTo>
                      <a:pt x="28" y="26"/>
                      <a:pt x="30" y="27"/>
                      <a:pt x="31" y="27"/>
                    </a:cubicBezTo>
                    <a:cubicBezTo>
                      <a:pt x="32" y="27"/>
                      <a:pt x="33" y="27"/>
                      <a:pt x="34" y="28"/>
                    </a:cubicBezTo>
                    <a:cubicBezTo>
                      <a:pt x="34" y="27"/>
                      <a:pt x="36" y="26"/>
                      <a:pt x="38" y="24"/>
                    </a:cubicBezTo>
                    <a:cubicBezTo>
                      <a:pt x="41" y="22"/>
                      <a:pt x="45" y="13"/>
                      <a:pt x="46" y="12"/>
                    </a:cubicBezTo>
                    <a:cubicBezTo>
                      <a:pt x="47" y="11"/>
                      <a:pt x="50" y="10"/>
                      <a:pt x="51" y="9"/>
                    </a:cubicBezTo>
                    <a:cubicBezTo>
                      <a:pt x="52" y="8"/>
                      <a:pt x="52" y="7"/>
                      <a:pt x="51" y="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7" name="Freeform 73">
                <a:extLst>
                  <a:ext uri="{FF2B5EF4-FFF2-40B4-BE49-F238E27FC236}">
                    <a16:creationId xmlns:a16="http://schemas.microsoft.com/office/drawing/2014/main" id="{18E9FD24-7C83-47C3-A65F-2DC8B8591747}"/>
                  </a:ext>
                </a:extLst>
              </p:cNvPr>
              <p:cNvSpPr>
                <a:spLocks/>
              </p:cNvSpPr>
              <p:nvPr/>
            </p:nvSpPr>
            <p:spPr bwMode="auto">
              <a:xfrm>
                <a:off x="5149329" y="3039593"/>
                <a:ext cx="116690" cy="60227"/>
              </a:xfrm>
              <a:custGeom>
                <a:avLst/>
                <a:gdLst>
                  <a:gd name="T0" fmla="*/ 49 w 51"/>
                  <a:gd name="T1" fmla="*/ 12 h 26"/>
                  <a:gd name="T2" fmla="*/ 43 w 51"/>
                  <a:gd name="T3" fmla="*/ 10 h 26"/>
                  <a:gd name="T4" fmla="*/ 41 w 51"/>
                  <a:gd name="T5" fmla="*/ 7 h 26"/>
                  <a:gd name="T6" fmla="*/ 37 w 51"/>
                  <a:gd name="T7" fmla="*/ 8 h 26"/>
                  <a:gd name="T8" fmla="*/ 32 w 51"/>
                  <a:gd name="T9" fmla="*/ 6 h 26"/>
                  <a:gd name="T10" fmla="*/ 27 w 51"/>
                  <a:gd name="T11" fmla="*/ 3 h 26"/>
                  <a:gd name="T12" fmla="*/ 22 w 51"/>
                  <a:gd name="T13" fmla="*/ 0 h 26"/>
                  <a:gd name="T14" fmla="*/ 22 w 51"/>
                  <a:gd name="T15" fmla="*/ 1 h 26"/>
                  <a:gd name="T16" fmla="*/ 18 w 51"/>
                  <a:gd name="T17" fmla="*/ 1 h 26"/>
                  <a:gd name="T18" fmla="*/ 11 w 51"/>
                  <a:gd name="T19" fmla="*/ 4 h 26"/>
                  <a:gd name="T20" fmla="*/ 3 w 51"/>
                  <a:gd name="T21" fmla="*/ 7 h 26"/>
                  <a:gd name="T22" fmla="*/ 3 w 51"/>
                  <a:gd name="T23" fmla="*/ 12 h 26"/>
                  <a:gd name="T24" fmla="*/ 6 w 51"/>
                  <a:gd name="T25" fmla="*/ 18 h 26"/>
                  <a:gd name="T26" fmla="*/ 14 w 51"/>
                  <a:gd name="T27" fmla="*/ 25 h 26"/>
                  <a:gd name="T28" fmla="*/ 14 w 51"/>
                  <a:gd name="T29" fmla="*/ 25 h 26"/>
                  <a:gd name="T30" fmla="*/ 21 w 51"/>
                  <a:gd name="T31" fmla="*/ 25 h 26"/>
                  <a:gd name="T32" fmla="*/ 23 w 51"/>
                  <a:gd name="T33" fmla="*/ 21 h 26"/>
                  <a:gd name="T34" fmla="*/ 30 w 51"/>
                  <a:gd name="T35" fmla="*/ 23 h 26"/>
                  <a:gd name="T36" fmla="*/ 36 w 51"/>
                  <a:gd name="T37" fmla="*/ 24 h 26"/>
                  <a:gd name="T38" fmla="*/ 37 w 51"/>
                  <a:gd name="T39" fmla="*/ 26 h 26"/>
                  <a:gd name="T40" fmla="*/ 39 w 51"/>
                  <a:gd name="T41" fmla="*/ 23 h 26"/>
                  <a:gd name="T42" fmla="*/ 47 w 51"/>
                  <a:gd name="T43" fmla="*/ 19 h 26"/>
                  <a:gd name="T44" fmla="*/ 51 w 51"/>
                  <a:gd name="T45" fmla="*/ 16 h 26"/>
                  <a:gd name="T46" fmla="*/ 49 w 51"/>
                  <a:gd name="T47"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 h="26">
                    <a:moveTo>
                      <a:pt x="49" y="12"/>
                    </a:moveTo>
                    <a:cubicBezTo>
                      <a:pt x="47" y="11"/>
                      <a:pt x="44" y="11"/>
                      <a:pt x="43" y="10"/>
                    </a:cubicBezTo>
                    <a:cubicBezTo>
                      <a:pt x="43" y="9"/>
                      <a:pt x="43" y="7"/>
                      <a:pt x="41" y="7"/>
                    </a:cubicBezTo>
                    <a:cubicBezTo>
                      <a:pt x="40" y="7"/>
                      <a:pt x="37" y="6"/>
                      <a:pt x="37" y="8"/>
                    </a:cubicBezTo>
                    <a:cubicBezTo>
                      <a:pt x="36" y="10"/>
                      <a:pt x="33" y="8"/>
                      <a:pt x="32" y="6"/>
                    </a:cubicBezTo>
                    <a:cubicBezTo>
                      <a:pt x="32" y="5"/>
                      <a:pt x="31" y="4"/>
                      <a:pt x="27" y="3"/>
                    </a:cubicBezTo>
                    <a:cubicBezTo>
                      <a:pt x="26" y="2"/>
                      <a:pt x="24" y="1"/>
                      <a:pt x="22" y="0"/>
                    </a:cubicBezTo>
                    <a:cubicBezTo>
                      <a:pt x="22" y="0"/>
                      <a:pt x="22" y="1"/>
                      <a:pt x="22" y="1"/>
                    </a:cubicBezTo>
                    <a:cubicBezTo>
                      <a:pt x="21" y="2"/>
                      <a:pt x="19" y="0"/>
                      <a:pt x="18" y="1"/>
                    </a:cubicBezTo>
                    <a:cubicBezTo>
                      <a:pt x="17" y="2"/>
                      <a:pt x="13" y="2"/>
                      <a:pt x="11" y="4"/>
                    </a:cubicBezTo>
                    <a:cubicBezTo>
                      <a:pt x="9" y="6"/>
                      <a:pt x="5" y="7"/>
                      <a:pt x="3" y="7"/>
                    </a:cubicBezTo>
                    <a:cubicBezTo>
                      <a:pt x="0" y="8"/>
                      <a:pt x="2" y="10"/>
                      <a:pt x="3" y="12"/>
                    </a:cubicBezTo>
                    <a:cubicBezTo>
                      <a:pt x="4" y="13"/>
                      <a:pt x="4" y="17"/>
                      <a:pt x="6" y="18"/>
                    </a:cubicBezTo>
                    <a:cubicBezTo>
                      <a:pt x="8" y="20"/>
                      <a:pt x="14" y="23"/>
                      <a:pt x="14" y="25"/>
                    </a:cubicBezTo>
                    <a:cubicBezTo>
                      <a:pt x="14" y="25"/>
                      <a:pt x="14" y="25"/>
                      <a:pt x="14" y="25"/>
                    </a:cubicBezTo>
                    <a:cubicBezTo>
                      <a:pt x="17" y="26"/>
                      <a:pt x="21" y="26"/>
                      <a:pt x="21" y="25"/>
                    </a:cubicBezTo>
                    <a:cubicBezTo>
                      <a:pt x="22" y="23"/>
                      <a:pt x="23" y="21"/>
                      <a:pt x="23" y="21"/>
                    </a:cubicBezTo>
                    <a:cubicBezTo>
                      <a:pt x="23" y="21"/>
                      <a:pt x="28" y="21"/>
                      <a:pt x="30" y="23"/>
                    </a:cubicBezTo>
                    <a:cubicBezTo>
                      <a:pt x="32" y="26"/>
                      <a:pt x="36" y="24"/>
                      <a:pt x="36" y="24"/>
                    </a:cubicBezTo>
                    <a:cubicBezTo>
                      <a:pt x="36" y="24"/>
                      <a:pt x="36" y="25"/>
                      <a:pt x="37" y="26"/>
                    </a:cubicBezTo>
                    <a:cubicBezTo>
                      <a:pt x="37" y="24"/>
                      <a:pt x="38" y="23"/>
                      <a:pt x="39" y="23"/>
                    </a:cubicBezTo>
                    <a:cubicBezTo>
                      <a:pt x="41" y="23"/>
                      <a:pt x="44" y="23"/>
                      <a:pt x="47" y="19"/>
                    </a:cubicBezTo>
                    <a:cubicBezTo>
                      <a:pt x="48" y="18"/>
                      <a:pt x="50" y="16"/>
                      <a:pt x="51" y="16"/>
                    </a:cubicBezTo>
                    <a:cubicBezTo>
                      <a:pt x="50" y="14"/>
                      <a:pt x="50" y="12"/>
                      <a:pt x="49" y="1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8" name="Freeform 74">
                <a:extLst>
                  <a:ext uri="{FF2B5EF4-FFF2-40B4-BE49-F238E27FC236}">
                    <a16:creationId xmlns:a16="http://schemas.microsoft.com/office/drawing/2014/main" id="{D19AC202-5831-42E3-826F-29E56CB1D634}"/>
                  </a:ext>
                </a:extLst>
              </p:cNvPr>
              <p:cNvSpPr>
                <a:spLocks/>
              </p:cNvSpPr>
              <p:nvPr/>
            </p:nvSpPr>
            <p:spPr bwMode="auto">
              <a:xfrm>
                <a:off x="5234651" y="3074725"/>
                <a:ext cx="102888" cy="43915"/>
              </a:xfrm>
              <a:custGeom>
                <a:avLst/>
                <a:gdLst>
                  <a:gd name="T0" fmla="*/ 33 w 45"/>
                  <a:gd name="T1" fmla="*/ 2 h 19"/>
                  <a:gd name="T2" fmla="*/ 27 w 45"/>
                  <a:gd name="T3" fmla="*/ 2 h 19"/>
                  <a:gd name="T4" fmla="*/ 20 w 45"/>
                  <a:gd name="T5" fmla="*/ 1 h 19"/>
                  <a:gd name="T6" fmla="*/ 15 w 45"/>
                  <a:gd name="T7" fmla="*/ 1 h 19"/>
                  <a:gd name="T8" fmla="*/ 14 w 45"/>
                  <a:gd name="T9" fmla="*/ 1 h 19"/>
                  <a:gd name="T10" fmla="*/ 10 w 45"/>
                  <a:gd name="T11" fmla="*/ 4 h 19"/>
                  <a:gd name="T12" fmla="*/ 2 w 45"/>
                  <a:gd name="T13" fmla="*/ 8 h 19"/>
                  <a:gd name="T14" fmla="*/ 0 w 45"/>
                  <a:gd name="T15" fmla="*/ 11 h 19"/>
                  <a:gd name="T16" fmla="*/ 3 w 45"/>
                  <a:gd name="T17" fmla="*/ 17 h 19"/>
                  <a:gd name="T18" fmla="*/ 14 w 45"/>
                  <a:gd name="T19" fmla="*/ 17 h 19"/>
                  <a:gd name="T20" fmla="*/ 23 w 45"/>
                  <a:gd name="T21" fmla="*/ 14 h 19"/>
                  <a:gd name="T22" fmla="*/ 30 w 45"/>
                  <a:gd name="T23" fmla="*/ 10 h 19"/>
                  <a:gd name="T24" fmla="*/ 38 w 45"/>
                  <a:gd name="T25" fmla="*/ 12 h 19"/>
                  <a:gd name="T26" fmla="*/ 43 w 45"/>
                  <a:gd name="T27" fmla="*/ 14 h 19"/>
                  <a:gd name="T28" fmla="*/ 41 w 45"/>
                  <a:gd name="T29" fmla="*/ 11 h 19"/>
                  <a:gd name="T30" fmla="*/ 45 w 45"/>
                  <a:gd name="T31" fmla="*/ 5 h 19"/>
                  <a:gd name="T32" fmla="*/ 45 w 45"/>
                  <a:gd name="T33" fmla="*/ 5 h 19"/>
                  <a:gd name="T34" fmla="*/ 40 w 45"/>
                  <a:gd name="T35" fmla="*/ 4 h 19"/>
                  <a:gd name="T36" fmla="*/ 33 w 45"/>
                  <a:gd name="T37"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19">
                    <a:moveTo>
                      <a:pt x="33" y="2"/>
                    </a:moveTo>
                    <a:cubicBezTo>
                      <a:pt x="30" y="3"/>
                      <a:pt x="29" y="1"/>
                      <a:pt x="27" y="2"/>
                    </a:cubicBezTo>
                    <a:cubicBezTo>
                      <a:pt x="25" y="3"/>
                      <a:pt x="21" y="2"/>
                      <a:pt x="20" y="1"/>
                    </a:cubicBezTo>
                    <a:cubicBezTo>
                      <a:pt x="19" y="0"/>
                      <a:pt x="17" y="3"/>
                      <a:pt x="15" y="1"/>
                    </a:cubicBezTo>
                    <a:cubicBezTo>
                      <a:pt x="15" y="1"/>
                      <a:pt x="15" y="1"/>
                      <a:pt x="14" y="1"/>
                    </a:cubicBezTo>
                    <a:cubicBezTo>
                      <a:pt x="13" y="1"/>
                      <a:pt x="11" y="3"/>
                      <a:pt x="10" y="4"/>
                    </a:cubicBezTo>
                    <a:cubicBezTo>
                      <a:pt x="7" y="8"/>
                      <a:pt x="4" y="8"/>
                      <a:pt x="2" y="8"/>
                    </a:cubicBezTo>
                    <a:cubicBezTo>
                      <a:pt x="1" y="8"/>
                      <a:pt x="0" y="9"/>
                      <a:pt x="0" y="11"/>
                    </a:cubicBezTo>
                    <a:cubicBezTo>
                      <a:pt x="0" y="13"/>
                      <a:pt x="2" y="16"/>
                      <a:pt x="3" y="17"/>
                    </a:cubicBezTo>
                    <a:cubicBezTo>
                      <a:pt x="6" y="19"/>
                      <a:pt x="14" y="19"/>
                      <a:pt x="14" y="17"/>
                    </a:cubicBezTo>
                    <a:cubicBezTo>
                      <a:pt x="14" y="15"/>
                      <a:pt x="21" y="14"/>
                      <a:pt x="23" y="14"/>
                    </a:cubicBezTo>
                    <a:cubicBezTo>
                      <a:pt x="24" y="14"/>
                      <a:pt x="29" y="9"/>
                      <a:pt x="30" y="10"/>
                    </a:cubicBezTo>
                    <a:cubicBezTo>
                      <a:pt x="31" y="10"/>
                      <a:pt x="36" y="11"/>
                      <a:pt x="38" y="12"/>
                    </a:cubicBezTo>
                    <a:cubicBezTo>
                      <a:pt x="38" y="13"/>
                      <a:pt x="40" y="13"/>
                      <a:pt x="43" y="14"/>
                    </a:cubicBezTo>
                    <a:cubicBezTo>
                      <a:pt x="42" y="13"/>
                      <a:pt x="41" y="12"/>
                      <a:pt x="41" y="11"/>
                    </a:cubicBezTo>
                    <a:cubicBezTo>
                      <a:pt x="41" y="10"/>
                      <a:pt x="44" y="6"/>
                      <a:pt x="45" y="5"/>
                    </a:cubicBezTo>
                    <a:cubicBezTo>
                      <a:pt x="45" y="5"/>
                      <a:pt x="45" y="5"/>
                      <a:pt x="45" y="5"/>
                    </a:cubicBezTo>
                    <a:cubicBezTo>
                      <a:pt x="43" y="5"/>
                      <a:pt x="40" y="4"/>
                      <a:pt x="40" y="4"/>
                    </a:cubicBezTo>
                    <a:cubicBezTo>
                      <a:pt x="39" y="3"/>
                      <a:pt x="36" y="2"/>
                      <a:pt x="33"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9" name="Freeform 75">
                <a:extLst>
                  <a:ext uri="{FF2B5EF4-FFF2-40B4-BE49-F238E27FC236}">
                    <a16:creationId xmlns:a16="http://schemas.microsoft.com/office/drawing/2014/main" id="{42B78536-ABFA-4078-B08C-79001FC35D76}"/>
                  </a:ext>
                </a:extLst>
              </p:cNvPr>
              <p:cNvSpPr>
                <a:spLocks/>
              </p:cNvSpPr>
              <p:nvPr/>
            </p:nvSpPr>
            <p:spPr bwMode="auto">
              <a:xfrm>
                <a:off x="4740289" y="3249132"/>
                <a:ext cx="70265" cy="115435"/>
              </a:xfrm>
              <a:custGeom>
                <a:avLst/>
                <a:gdLst>
                  <a:gd name="T0" fmla="*/ 22 w 30"/>
                  <a:gd name="T1" fmla="*/ 40 h 50"/>
                  <a:gd name="T2" fmla="*/ 20 w 30"/>
                  <a:gd name="T3" fmla="*/ 36 h 50"/>
                  <a:gd name="T4" fmla="*/ 22 w 30"/>
                  <a:gd name="T5" fmla="*/ 32 h 50"/>
                  <a:gd name="T6" fmla="*/ 20 w 30"/>
                  <a:gd name="T7" fmla="*/ 28 h 50"/>
                  <a:gd name="T8" fmla="*/ 22 w 30"/>
                  <a:gd name="T9" fmla="*/ 24 h 50"/>
                  <a:gd name="T10" fmla="*/ 23 w 30"/>
                  <a:gd name="T11" fmla="*/ 19 h 50"/>
                  <a:gd name="T12" fmla="*/ 23 w 30"/>
                  <a:gd name="T13" fmla="*/ 11 h 50"/>
                  <a:gd name="T14" fmla="*/ 28 w 30"/>
                  <a:gd name="T15" fmla="*/ 7 h 50"/>
                  <a:gd name="T16" fmla="*/ 26 w 30"/>
                  <a:gd name="T17" fmla="*/ 4 h 50"/>
                  <a:gd name="T18" fmla="*/ 21 w 30"/>
                  <a:gd name="T19" fmla="*/ 3 h 50"/>
                  <a:gd name="T20" fmla="*/ 18 w 30"/>
                  <a:gd name="T21" fmla="*/ 3 h 50"/>
                  <a:gd name="T22" fmla="*/ 13 w 30"/>
                  <a:gd name="T23" fmla="*/ 2 h 50"/>
                  <a:gd name="T24" fmla="*/ 10 w 30"/>
                  <a:gd name="T25" fmla="*/ 1 h 50"/>
                  <a:gd name="T26" fmla="*/ 8 w 30"/>
                  <a:gd name="T27" fmla="*/ 2 h 50"/>
                  <a:gd name="T28" fmla="*/ 8 w 30"/>
                  <a:gd name="T29" fmla="*/ 8 h 50"/>
                  <a:gd name="T30" fmla="*/ 3 w 30"/>
                  <a:gd name="T31" fmla="*/ 27 h 50"/>
                  <a:gd name="T32" fmla="*/ 6 w 30"/>
                  <a:gd name="T33" fmla="*/ 34 h 50"/>
                  <a:gd name="T34" fmla="*/ 7 w 30"/>
                  <a:gd name="T35" fmla="*/ 48 h 50"/>
                  <a:gd name="T36" fmla="*/ 13 w 30"/>
                  <a:gd name="T37" fmla="*/ 49 h 50"/>
                  <a:gd name="T38" fmla="*/ 20 w 30"/>
                  <a:gd name="T39" fmla="*/ 48 h 50"/>
                  <a:gd name="T40" fmla="*/ 19 w 30"/>
                  <a:gd name="T41" fmla="*/ 45 h 50"/>
                  <a:gd name="T42" fmla="*/ 22 w 30"/>
                  <a:gd name="T43" fmla="*/ 4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50">
                    <a:moveTo>
                      <a:pt x="22" y="40"/>
                    </a:moveTo>
                    <a:cubicBezTo>
                      <a:pt x="25" y="40"/>
                      <a:pt x="21" y="37"/>
                      <a:pt x="20" y="36"/>
                    </a:cubicBezTo>
                    <a:cubicBezTo>
                      <a:pt x="19" y="35"/>
                      <a:pt x="20" y="32"/>
                      <a:pt x="22" y="32"/>
                    </a:cubicBezTo>
                    <a:cubicBezTo>
                      <a:pt x="24" y="32"/>
                      <a:pt x="22" y="30"/>
                      <a:pt x="20" y="28"/>
                    </a:cubicBezTo>
                    <a:cubicBezTo>
                      <a:pt x="18" y="25"/>
                      <a:pt x="20" y="24"/>
                      <a:pt x="22" y="24"/>
                    </a:cubicBezTo>
                    <a:cubicBezTo>
                      <a:pt x="24" y="24"/>
                      <a:pt x="21" y="21"/>
                      <a:pt x="23" y="19"/>
                    </a:cubicBezTo>
                    <a:cubicBezTo>
                      <a:pt x="25" y="17"/>
                      <a:pt x="23" y="13"/>
                      <a:pt x="23" y="11"/>
                    </a:cubicBezTo>
                    <a:cubicBezTo>
                      <a:pt x="23" y="10"/>
                      <a:pt x="26" y="9"/>
                      <a:pt x="28" y="7"/>
                    </a:cubicBezTo>
                    <a:cubicBezTo>
                      <a:pt x="30" y="4"/>
                      <a:pt x="26" y="5"/>
                      <a:pt x="26" y="4"/>
                    </a:cubicBezTo>
                    <a:cubicBezTo>
                      <a:pt x="26" y="2"/>
                      <a:pt x="23" y="1"/>
                      <a:pt x="21" y="3"/>
                    </a:cubicBezTo>
                    <a:cubicBezTo>
                      <a:pt x="19" y="4"/>
                      <a:pt x="20" y="3"/>
                      <a:pt x="18" y="3"/>
                    </a:cubicBezTo>
                    <a:cubicBezTo>
                      <a:pt x="16" y="3"/>
                      <a:pt x="13" y="3"/>
                      <a:pt x="13" y="2"/>
                    </a:cubicBezTo>
                    <a:cubicBezTo>
                      <a:pt x="13" y="0"/>
                      <a:pt x="12" y="0"/>
                      <a:pt x="10" y="1"/>
                    </a:cubicBezTo>
                    <a:cubicBezTo>
                      <a:pt x="10" y="2"/>
                      <a:pt x="9" y="2"/>
                      <a:pt x="8" y="2"/>
                    </a:cubicBezTo>
                    <a:cubicBezTo>
                      <a:pt x="8" y="4"/>
                      <a:pt x="7" y="7"/>
                      <a:pt x="8" y="8"/>
                    </a:cubicBezTo>
                    <a:cubicBezTo>
                      <a:pt x="10" y="10"/>
                      <a:pt x="6" y="23"/>
                      <a:pt x="3" y="27"/>
                    </a:cubicBezTo>
                    <a:cubicBezTo>
                      <a:pt x="0" y="30"/>
                      <a:pt x="3" y="31"/>
                      <a:pt x="6" y="34"/>
                    </a:cubicBezTo>
                    <a:cubicBezTo>
                      <a:pt x="9" y="36"/>
                      <a:pt x="7" y="45"/>
                      <a:pt x="7" y="48"/>
                    </a:cubicBezTo>
                    <a:cubicBezTo>
                      <a:pt x="7" y="50"/>
                      <a:pt x="10" y="49"/>
                      <a:pt x="13" y="49"/>
                    </a:cubicBezTo>
                    <a:cubicBezTo>
                      <a:pt x="15" y="49"/>
                      <a:pt x="18" y="48"/>
                      <a:pt x="20" y="48"/>
                    </a:cubicBezTo>
                    <a:cubicBezTo>
                      <a:pt x="19" y="47"/>
                      <a:pt x="19" y="46"/>
                      <a:pt x="19" y="45"/>
                    </a:cubicBezTo>
                    <a:cubicBezTo>
                      <a:pt x="19" y="43"/>
                      <a:pt x="19" y="41"/>
                      <a:pt x="22" y="4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0" name="Freeform 76">
                <a:extLst>
                  <a:ext uri="{FF2B5EF4-FFF2-40B4-BE49-F238E27FC236}">
                    <a16:creationId xmlns:a16="http://schemas.microsoft.com/office/drawing/2014/main" id="{57849B8D-7CA7-46AA-87D3-E0B72CCB7912}"/>
                  </a:ext>
                </a:extLst>
              </p:cNvPr>
              <p:cNvSpPr>
                <a:spLocks/>
              </p:cNvSpPr>
              <p:nvPr/>
            </p:nvSpPr>
            <p:spPr bwMode="auto">
              <a:xfrm>
                <a:off x="4982451" y="2979366"/>
                <a:ext cx="76538" cy="65246"/>
              </a:xfrm>
              <a:custGeom>
                <a:avLst/>
                <a:gdLst>
                  <a:gd name="T0" fmla="*/ 10 w 33"/>
                  <a:gd name="T1" fmla="*/ 22 h 28"/>
                  <a:gd name="T2" fmla="*/ 16 w 33"/>
                  <a:gd name="T3" fmla="*/ 23 h 28"/>
                  <a:gd name="T4" fmla="*/ 22 w 33"/>
                  <a:gd name="T5" fmla="*/ 27 h 28"/>
                  <a:gd name="T6" fmla="*/ 23 w 33"/>
                  <a:gd name="T7" fmla="*/ 28 h 28"/>
                  <a:gd name="T8" fmla="*/ 24 w 33"/>
                  <a:gd name="T9" fmla="*/ 22 h 28"/>
                  <a:gd name="T10" fmla="*/ 25 w 33"/>
                  <a:gd name="T11" fmla="*/ 18 h 28"/>
                  <a:gd name="T12" fmla="*/ 29 w 33"/>
                  <a:gd name="T13" fmla="*/ 16 h 28"/>
                  <a:gd name="T14" fmla="*/ 31 w 33"/>
                  <a:gd name="T15" fmla="*/ 13 h 28"/>
                  <a:gd name="T16" fmla="*/ 28 w 33"/>
                  <a:gd name="T17" fmla="*/ 9 h 28"/>
                  <a:gd name="T18" fmla="*/ 32 w 33"/>
                  <a:gd name="T19" fmla="*/ 5 h 28"/>
                  <a:gd name="T20" fmla="*/ 32 w 33"/>
                  <a:gd name="T21" fmla="*/ 0 h 28"/>
                  <a:gd name="T22" fmla="*/ 30 w 33"/>
                  <a:gd name="T23" fmla="*/ 1 h 28"/>
                  <a:gd name="T24" fmla="*/ 22 w 33"/>
                  <a:gd name="T25" fmla="*/ 1 h 28"/>
                  <a:gd name="T26" fmla="*/ 19 w 33"/>
                  <a:gd name="T27" fmla="*/ 7 h 28"/>
                  <a:gd name="T28" fmla="*/ 15 w 33"/>
                  <a:gd name="T29" fmla="*/ 7 h 28"/>
                  <a:gd name="T30" fmla="*/ 11 w 33"/>
                  <a:gd name="T31" fmla="*/ 9 h 28"/>
                  <a:gd name="T32" fmla="*/ 8 w 33"/>
                  <a:gd name="T33" fmla="*/ 15 h 28"/>
                  <a:gd name="T34" fmla="*/ 1 w 33"/>
                  <a:gd name="T35" fmla="*/ 23 h 28"/>
                  <a:gd name="T36" fmla="*/ 0 w 33"/>
                  <a:gd name="T37" fmla="*/ 23 h 28"/>
                  <a:gd name="T38" fmla="*/ 3 w 33"/>
                  <a:gd name="T39" fmla="*/ 24 h 28"/>
                  <a:gd name="T40" fmla="*/ 10 w 33"/>
                  <a:gd name="T41"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28">
                    <a:moveTo>
                      <a:pt x="10" y="22"/>
                    </a:moveTo>
                    <a:cubicBezTo>
                      <a:pt x="12" y="20"/>
                      <a:pt x="14" y="21"/>
                      <a:pt x="16" y="23"/>
                    </a:cubicBezTo>
                    <a:cubicBezTo>
                      <a:pt x="17" y="24"/>
                      <a:pt x="19" y="24"/>
                      <a:pt x="22" y="27"/>
                    </a:cubicBezTo>
                    <a:cubicBezTo>
                      <a:pt x="22" y="27"/>
                      <a:pt x="23" y="28"/>
                      <a:pt x="23" y="28"/>
                    </a:cubicBezTo>
                    <a:cubicBezTo>
                      <a:pt x="24" y="27"/>
                      <a:pt x="24" y="24"/>
                      <a:pt x="24" y="22"/>
                    </a:cubicBezTo>
                    <a:cubicBezTo>
                      <a:pt x="25" y="20"/>
                      <a:pt x="24" y="18"/>
                      <a:pt x="25" y="18"/>
                    </a:cubicBezTo>
                    <a:cubicBezTo>
                      <a:pt x="26" y="18"/>
                      <a:pt x="29" y="18"/>
                      <a:pt x="29" y="16"/>
                    </a:cubicBezTo>
                    <a:cubicBezTo>
                      <a:pt x="29" y="14"/>
                      <a:pt x="30" y="15"/>
                      <a:pt x="31" y="13"/>
                    </a:cubicBezTo>
                    <a:cubicBezTo>
                      <a:pt x="32" y="12"/>
                      <a:pt x="29" y="10"/>
                      <a:pt x="28" y="9"/>
                    </a:cubicBezTo>
                    <a:cubicBezTo>
                      <a:pt x="28" y="8"/>
                      <a:pt x="30" y="8"/>
                      <a:pt x="32" y="5"/>
                    </a:cubicBezTo>
                    <a:cubicBezTo>
                      <a:pt x="33" y="4"/>
                      <a:pt x="33" y="2"/>
                      <a:pt x="32" y="0"/>
                    </a:cubicBezTo>
                    <a:cubicBezTo>
                      <a:pt x="32" y="1"/>
                      <a:pt x="31" y="1"/>
                      <a:pt x="30" y="1"/>
                    </a:cubicBezTo>
                    <a:cubicBezTo>
                      <a:pt x="28" y="0"/>
                      <a:pt x="26" y="0"/>
                      <a:pt x="22" y="1"/>
                    </a:cubicBezTo>
                    <a:cubicBezTo>
                      <a:pt x="18" y="2"/>
                      <a:pt x="17" y="5"/>
                      <a:pt x="19" y="7"/>
                    </a:cubicBezTo>
                    <a:cubicBezTo>
                      <a:pt x="20" y="8"/>
                      <a:pt x="15" y="9"/>
                      <a:pt x="15" y="7"/>
                    </a:cubicBezTo>
                    <a:cubicBezTo>
                      <a:pt x="15" y="5"/>
                      <a:pt x="11" y="6"/>
                      <a:pt x="11" y="9"/>
                    </a:cubicBezTo>
                    <a:cubicBezTo>
                      <a:pt x="11" y="11"/>
                      <a:pt x="7" y="12"/>
                      <a:pt x="8" y="15"/>
                    </a:cubicBezTo>
                    <a:cubicBezTo>
                      <a:pt x="8" y="18"/>
                      <a:pt x="4" y="21"/>
                      <a:pt x="1" y="23"/>
                    </a:cubicBezTo>
                    <a:cubicBezTo>
                      <a:pt x="1" y="23"/>
                      <a:pt x="0" y="23"/>
                      <a:pt x="0" y="23"/>
                    </a:cubicBezTo>
                    <a:cubicBezTo>
                      <a:pt x="1" y="24"/>
                      <a:pt x="2" y="24"/>
                      <a:pt x="3" y="24"/>
                    </a:cubicBezTo>
                    <a:cubicBezTo>
                      <a:pt x="5" y="24"/>
                      <a:pt x="9" y="23"/>
                      <a:pt x="10" y="2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1" name="Freeform 77">
                <a:extLst>
                  <a:ext uri="{FF2B5EF4-FFF2-40B4-BE49-F238E27FC236}">
                    <a16:creationId xmlns:a16="http://schemas.microsoft.com/office/drawing/2014/main" id="{87907663-2A2F-4EC2-BC1B-3C8C76EFE8FC}"/>
                  </a:ext>
                </a:extLst>
              </p:cNvPr>
              <p:cNvSpPr>
                <a:spLocks/>
              </p:cNvSpPr>
              <p:nvPr/>
            </p:nvSpPr>
            <p:spPr bwMode="auto">
              <a:xfrm>
                <a:off x="5031385" y="3063433"/>
                <a:ext cx="11293" cy="15057"/>
              </a:xfrm>
              <a:custGeom>
                <a:avLst/>
                <a:gdLst>
                  <a:gd name="T0" fmla="*/ 3 w 5"/>
                  <a:gd name="T1" fmla="*/ 0 h 7"/>
                  <a:gd name="T2" fmla="*/ 0 w 5"/>
                  <a:gd name="T3" fmla="*/ 7 h 7"/>
                  <a:gd name="T4" fmla="*/ 5 w 5"/>
                  <a:gd name="T5" fmla="*/ 7 h 7"/>
                  <a:gd name="T6" fmla="*/ 3 w 5"/>
                  <a:gd name="T7" fmla="*/ 1 h 7"/>
                  <a:gd name="T8" fmla="*/ 3 w 5"/>
                  <a:gd name="T9" fmla="*/ 0 h 7"/>
                </a:gdLst>
                <a:ahLst/>
                <a:cxnLst>
                  <a:cxn ang="0">
                    <a:pos x="T0" y="T1"/>
                  </a:cxn>
                  <a:cxn ang="0">
                    <a:pos x="T2" y="T3"/>
                  </a:cxn>
                  <a:cxn ang="0">
                    <a:pos x="T4" y="T5"/>
                  </a:cxn>
                  <a:cxn ang="0">
                    <a:pos x="T6" y="T7"/>
                  </a:cxn>
                  <a:cxn ang="0">
                    <a:pos x="T8" y="T9"/>
                  </a:cxn>
                </a:cxnLst>
                <a:rect l="0" t="0" r="r" b="b"/>
                <a:pathLst>
                  <a:path w="5" h="7">
                    <a:moveTo>
                      <a:pt x="3" y="0"/>
                    </a:moveTo>
                    <a:cubicBezTo>
                      <a:pt x="1" y="1"/>
                      <a:pt x="0" y="3"/>
                      <a:pt x="0" y="7"/>
                    </a:cubicBezTo>
                    <a:cubicBezTo>
                      <a:pt x="2" y="7"/>
                      <a:pt x="4" y="7"/>
                      <a:pt x="5" y="7"/>
                    </a:cubicBezTo>
                    <a:cubicBezTo>
                      <a:pt x="5" y="3"/>
                      <a:pt x="3" y="1"/>
                      <a:pt x="3" y="1"/>
                    </a:cubicBezTo>
                    <a:cubicBezTo>
                      <a:pt x="3" y="0"/>
                      <a:pt x="3" y="0"/>
                      <a:pt x="3"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2" name="Freeform 78">
                <a:extLst>
                  <a:ext uri="{FF2B5EF4-FFF2-40B4-BE49-F238E27FC236}">
                    <a16:creationId xmlns:a16="http://schemas.microsoft.com/office/drawing/2014/main" id="{CDCADA37-44E8-42CD-8E1C-E80BD43A1781}"/>
                  </a:ext>
                </a:extLst>
              </p:cNvPr>
              <p:cNvSpPr>
                <a:spLocks/>
              </p:cNvSpPr>
              <p:nvPr/>
            </p:nvSpPr>
            <p:spPr bwMode="auto">
              <a:xfrm>
                <a:off x="4968649" y="3025791"/>
                <a:ext cx="74029" cy="52698"/>
              </a:xfrm>
              <a:custGeom>
                <a:avLst/>
                <a:gdLst>
                  <a:gd name="T0" fmla="*/ 2 w 32"/>
                  <a:gd name="T1" fmla="*/ 7 h 23"/>
                  <a:gd name="T2" fmla="*/ 4 w 32"/>
                  <a:gd name="T3" fmla="*/ 10 h 23"/>
                  <a:gd name="T4" fmla="*/ 8 w 32"/>
                  <a:gd name="T5" fmla="*/ 12 h 23"/>
                  <a:gd name="T6" fmla="*/ 13 w 32"/>
                  <a:gd name="T7" fmla="*/ 15 h 23"/>
                  <a:gd name="T8" fmla="*/ 16 w 32"/>
                  <a:gd name="T9" fmla="*/ 18 h 23"/>
                  <a:gd name="T10" fmla="*/ 19 w 32"/>
                  <a:gd name="T11" fmla="*/ 16 h 23"/>
                  <a:gd name="T12" fmla="*/ 22 w 32"/>
                  <a:gd name="T13" fmla="*/ 20 h 23"/>
                  <a:gd name="T14" fmla="*/ 26 w 32"/>
                  <a:gd name="T15" fmla="*/ 23 h 23"/>
                  <a:gd name="T16" fmla="*/ 27 w 32"/>
                  <a:gd name="T17" fmla="*/ 23 h 23"/>
                  <a:gd name="T18" fmla="*/ 30 w 32"/>
                  <a:gd name="T19" fmla="*/ 16 h 23"/>
                  <a:gd name="T20" fmla="*/ 31 w 32"/>
                  <a:gd name="T21" fmla="*/ 13 h 23"/>
                  <a:gd name="T22" fmla="*/ 29 w 32"/>
                  <a:gd name="T23" fmla="*/ 8 h 23"/>
                  <a:gd name="T24" fmla="*/ 29 w 32"/>
                  <a:gd name="T25" fmla="*/ 8 h 23"/>
                  <a:gd name="T26" fmla="*/ 28 w 32"/>
                  <a:gd name="T27" fmla="*/ 7 h 23"/>
                  <a:gd name="T28" fmla="*/ 22 w 32"/>
                  <a:gd name="T29" fmla="*/ 3 h 23"/>
                  <a:gd name="T30" fmla="*/ 16 w 32"/>
                  <a:gd name="T31" fmla="*/ 2 h 23"/>
                  <a:gd name="T32" fmla="*/ 9 w 32"/>
                  <a:gd name="T33" fmla="*/ 4 h 23"/>
                  <a:gd name="T34" fmla="*/ 6 w 32"/>
                  <a:gd name="T35" fmla="*/ 3 h 23"/>
                  <a:gd name="T36" fmla="*/ 0 w 32"/>
                  <a:gd name="T37" fmla="*/ 6 h 23"/>
                  <a:gd name="T38" fmla="*/ 2 w 32"/>
                  <a:gd name="T39"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23">
                    <a:moveTo>
                      <a:pt x="2" y="7"/>
                    </a:moveTo>
                    <a:cubicBezTo>
                      <a:pt x="2" y="8"/>
                      <a:pt x="4" y="11"/>
                      <a:pt x="4" y="10"/>
                    </a:cubicBezTo>
                    <a:cubicBezTo>
                      <a:pt x="5" y="9"/>
                      <a:pt x="7" y="11"/>
                      <a:pt x="8" y="12"/>
                    </a:cubicBezTo>
                    <a:cubicBezTo>
                      <a:pt x="10" y="13"/>
                      <a:pt x="13" y="14"/>
                      <a:pt x="13" y="15"/>
                    </a:cubicBezTo>
                    <a:cubicBezTo>
                      <a:pt x="14" y="16"/>
                      <a:pt x="14" y="19"/>
                      <a:pt x="16" y="18"/>
                    </a:cubicBezTo>
                    <a:cubicBezTo>
                      <a:pt x="17" y="17"/>
                      <a:pt x="19" y="15"/>
                      <a:pt x="19" y="16"/>
                    </a:cubicBezTo>
                    <a:cubicBezTo>
                      <a:pt x="19" y="18"/>
                      <a:pt x="20" y="20"/>
                      <a:pt x="22" y="20"/>
                    </a:cubicBezTo>
                    <a:cubicBezTo>
                      <a:pt x="23" y="20"/>
                      <a:pt x="24" y="23"/>
                      <a:pt x="26" y="23"/>
                    </a:cubicBezTo>
                    <a:cubicBezTo>
                      <a:pt x="26" y="23"/>
                      <a:pt x="27" y="23"/>
                      <a:pt x="27" y="23"/>
                    </a:cubicBezTo>
                    <a:cubicBezTo>
                      <a:pt x="27" y="19"/>
                      <a:pt x="28" y="17"/>
                      <a:pt x="30" y="16"/>
                    </a:cubicBezTo>
                    <a:cubicBezTo>
                      <a:pt x="30" y="15"/>
                      <a:pt x="31" y="14"/>
                      <a:pt x="31" y="13"/>
                    </a:cubicBezTo>
                    <a:cubicBezTo>
                      <a:pt x="32" y="12"/>
                      <a:pt x="29" y="10"/>
                      <a:pt x="29" y="8"/>
                    </a:cubicBezTo>
                    <a:cubicBezTo>
                      <a:pt x="29" y="8"/>
                      <a:pt x="29" y="8"/>
                      <a:pt x="29" y="8"/>
                    </a:cubicBezTo>
                    <a:cubicBezTo>
                      <a:pt x="29" y="8"/>
                      <a:pt x="28" y="7"/>
                      <a:pt x="28" y="7"/>
                    </a:cubicBezTo>
                    <a:cubicBezTo>
                      <a:pt x="25" y="4"/>
                      <a:pt x="23" y="4"/>
                      <a:pt x="22" y="3"/>
                    </a:cubicBezTo>
                    <a:cubicBezTo>
                      <a:pt x="20" y="1"/>
                      <a:pt x="18" y="0"/>
                      <a:pt x="16" y="2"/>
                    </a:cubicBezTo>
                    <a:cubicBezTo>
                      <a:pt x="15" y="3"/>
                      <a:pt x="11" y="4"/>
                      <a:pt x="9" y="4"/>
                    </a:cubicBezTo>
                    <a:cubicBezTo>
                      <a:pt x="8" y="4"/>
                      <a:pt x="7" y="4"/>
                      <a:pt x="6" y="3"/>
                    </a:cubicBezTo>
                    <a:cubicBezTo>
                      <a:pt x="4" y="4"/>
                      <a:pt x="2" y="5"/>
                      <a:pt x="0" y="6"/>
                    </a:cubicBezTo>
                    <a:cubicBezTo>
                      <a:pt x="1" y="6"/>
                      <a:pt x="1" y="6"/>
                      <a:pt x="2" y="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3" name="Freeform 79">
                <a:extLst>
                  <a:ext uri="{FF2B5EF4-FFF2-40B4-BE49-F238E27FC236}">
                    <a16:creationId xmlns:a16="http://schemas.microsoft.com/office/drawing/2014/main" id="{F5D02EE1-7058-49F8-8255-A0D49B940DB0}"/>
                  </a:ext>
                </a:extLst>
              </p:cNvPr>
              <p:cNvSpPr>
                <a:spLocks/>
              </p:cNvSpPr>
              <p:nvPr/>
            </p:nvSpPr>
            <p:spPr bwMode="auto">
              <a:xfrm>
                <a:off x="5296132" y="3104839"/>
                <a:ext cx="168133" cy="107906"/>
              </a:xfrm>
              <a:custGeom>
                <a:avLst/>
                <a:gdLst>
                  <a:gd name="T0" fmla="*/ 65 w 73"/>
                  <a:gd name="T1" fmla="*/ 31 h 47"/>
                  <a:gd name="T2" fmla="*/ 62 w 73"/>
                  <a:gd name="T3" fmla="*/ 30 h 47"/>
                  <a:gd name="T4" fmla="*/ 63 w 73"/>
                  <a:gd name="T5" fmla="*/ 29 h 47"/>
                  <a:gd name="T6" fmla="*/ 61 w 73"/>
                  <a:gd name="T7" fmla="*/ 20 h 47"/>
                  <a:gd name="T8" fmla="*/ 56 w 73"/>
                  <a:gd name="T9" fmla="*/ 9 h 47"/>
                  <a:gd name="T10" fmla="*/ 51 w 73"/>
                  <a:gd name="T11" fmla="*/ 0 h 47"/>
                  <a:gd name="T12" fmla="*/ 47 w 73"/>
                  <a:gd name="T13" fmla="*/ 2 h 47"/>
                  <a:gd name="T14" fmla="*/ 42 w 73"/>
                  <a:gd name="T15" fmla="*/ 4 h 47"/>
                  <a:gd name="T16" fmla="*/ 38 w 73"/>
                  <a:gd name="T17" fmla="*/ 5 h 47"/>
                  <a:gd name="T18" fmla="*/ 35 w 73"/>
                  <a:gd name="T19" fmla="*/ 6 h 47"/>
                  <a:gd name="T20" fmla="*/ 30 w 73"/>
                  <a:gd name="T21" fmla="*/ 4 h 47"/>
                  <a:gd name="T22" fmla="*/ 22 w 73"/>
                  <a:gd name="T23" fmla="*/ 3 h 47"/>
                  <a:gd name="T24" fmla="*/ 19 w 73"/>
                  <a:gd name="T25" fmla="*/ 3 h 47"/>
                  <a:gd name="T26" fmla="*/ 18 w 73"/>
                  <a:gd name="T27" fmla="*/ 5 h 47"/>
                  <a:gd name="T28" fmla="*/ 13 w 73"/>
                  <a:gd name="T29" fmla="*/ 8 h 47"/>
                  <a:gd name="T30" fmla="*/ 5 w 73"/>
                  <a:gd name="T31" fmla="*/ 20 h 47"/>
                  <a:gd name="T32" fmla="*/ 0 w 73"/>
                  <a:gd name="T33" fmla="*/ 24 h 47"/>
                  <a:gd name="T34" fmla="*/ 3 w 73"/>
                  <a:gd name="T35" fmla="*/ 29 h 47"/>
                  <a:gd name="T36" fmla="*/ 6 w 73"/>
                  <a:gd name="T37" fmla="*/ 31 h 47"/>
                  <a:gd name="T38" fmla="*/ 7 w 73"/>
                  <a:gd name="T39" fmla="*/ 36 h 47"/>
                  <a:gd name="T40" fmla="*/ 16 w 73"/>
                  <a:gd name="T41" fmla="*/ 39 h 47"/>
                  <a:gd name="T42" fmla="*/ 16 w 73"/>
                  <a:gd name="T43" fmla="*/ 43 h 47"/>
                  <a:gd name="T44" fmla="*/ 21 w 73"/>
                  <a:gd name="T45" fmla="*/ 46 h 47"/>
                  <a:gd name="T46" fmla="*/ 30 w 73"/>
                  <a:gd name="T47" fmla="*/ 47 h 47"/>
                  <a:gd name="T48" fmla="*/ 38 w 73"/>
                  <a:gd name="T49" fmla="*/ 47 h 47"/>
                  <a:gd name="T50" fmla="*/ 44 w 73"/>
                  <a:gd name="T51" fmla="*/ 45 h 47"/>
                  <a:gd name="T52" fmla="*/ 53 w 73"/>
                  <a:gd name="T53" fmla="*/ 43 h 47"/>
                  <a:gd name="T54" fmla="*/ 60 w 73"/>
                  <a:gd name="T55" fmla="*/ 45 h 47"/>
                  <a:gd name="T56" fmla="*/ 65 w 73"/>
                  <a:gd name="T57" fmla="*/ 47 h 47"/>
                  <a:gd name="T58" fmla="*/ 65 w 73"/>
                  <a:gd name="T59" fmla="*/ 43 h 47"/>
                  <a:gd name="T60" fmla="*/ 69 w 73"/>
                  <a:gd name="T61" fmla="*/ 36 h 47"/>
                  <a:gd name="T62" fmla="*/ 73 w 73"/>
                  <a:gd name="T63" fmla="*/ 32 h 47"/>
                  <a:gd name="T64" fmla="*/ 73 w 73"/>
                  <a:gd name="T65" fmla="*/ 32 h 47"/>
                  <a:gd name="T66" fmla="*/ 70 w 73"/>
                  <a:gd name="T67" fmla="*/ 30 h 47"/>
                  <a:gd name="T68" fmla="*/ 65 w 73"/>
                  <a:gd name="T69" fmla="*/ 3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3" h="47">
                    <a:moveTo>
                      <a:pt x="65" y="31"/>
                    </a:moveTo>
                    <a:cubicBezTo>
                      <a:pt x="64" y="31"/>
                      <a:pt x="62" y="31"/>
                      <a:pt x="62" y="30"/>
                    </a:cubicBezTo>
                    <a:cubicBezTo>
                      <a:pt x="62" y="30"/>
                      <a:pt x="63" y="29"/>
                      <a:pt x="63" y="29"/>
                    </a:cubicBezTo>
                    <a:cubicBezTo>
                      <a:pt x="60" y="28"/>
                      <a:pt x="60" y="22"/>
                      <a:pt x="61" y="20"/>
                    </a:cubicBezTo>
                    <a:cubicBezTo>
                      <a:pt x="63" y="18"/>
                      <a:pt x="58" y="12"/>
                      <a:pt x="56" y="9"/>
                    </a:cubicBezTo>
                    <a:cubicBezTo>
                      <a:pt x="55" y="8"/>
                      <a:pt x="53" y="4"/>
                      <a:pt x="51" y="0"/>
                    </a:cubicBezTo>
                    <a:cubicBezTo>
                      <a:pt x="49" y="1"/>
                      <a:pt x="47" y="1"/>
                      <a:pt x="47" y="2"/>
                    </a:cubicBezTo>
                    <a:cubicBezTo>
                      <a:pt x="46" y="3"/>
                      <a:pt x="44" y="4"/>
                      <a:pt x="42" y="4"/>
                    </a:cubicBezTo>
                    <a:cubicBezTo>
                      <a:pt x="41" y="4"/>
                      <a:pt x="40" y="3"/>
                      <a:pt x="38" y="5"/>
                    </a:cubicBezTo>
                    <a:cubicBezTo>
                      <a:pt x="37" y="6"/>
                      <a:pt x="35" y="6"/>
                      <a:pt x="35" y="6"/>
                    </a:cubicBezTo>
                    <a:cubicBezTo>
                      <a:pt x="34" y="5"/>
                      <a:pt x="32" y="4"/>
                      <a:pt x="30" y="4"/>
                    </a:cubicBezTo>
                    <a:cubicBezTo>
                      <a:pt x="28" y="4"/>
                      <a:pt x="23" y="3"/>
                      <a:pt x="22" y="3"/>
                    </a:cubicBezTo>
                    <a:cubicBezTo>
                      <a:pt x="21" y="3"/>
                      <a:pt x="20" y="3"/>
                      <a:pt x="19" y="3"/>
                    </a:cubicBezTo>
                    <a:cubicBezTo>
                      <a:pt x="19" y="4"/>
                      <a:pt x="19" y="4"/>
                      <a:pt x="18" y="5"/>
                    </a:cubicBezTo>
                    <a:cubicBezTo>
                      <a:pt x="17" y="6"/>
                      <a:pt x="14" y="7"/>
                      <a:pt x="13" y="8"/>
                    </a:cubicBezTo>
                    <a:cubicBezTo>
                      <a:pt x="12" y="9"/>
                      <a:pt x="8" y="18"/>
                      <a:pt x="5" y="20"/>
                    </a:cubicBezTo>
                    <a:cubicBezTo>
                      <a:pt x="3" y="23"/>
                      <a:pt x="1" y="23"/>
                      <a:pt x="0" y="24"/>
                    </a:cubicBezTo>
                    <a:cubicBezTo>
                      <a:pt x="0" y="25"/>
                      <a:pt x="3" y="27"/>
                      <a:pt x="3" y="29"/>
                    </a:cubicBezTo>
                    <a:cubicBezTo>
                      <a:pt x="3" y="30"/>
                      <a:pt x="4" y="31"/>
                      <a:pt x="6" y="31"/>
                    </a:cubicBezTo>
                    <a:cubicBezTo>
                      <a:pt x="8" y="31"/>
                      <a:pt x="6" y="36"/>
                      <a:pt x="7" y="36"/>
                    </a:cubicBezTo>
                    <a:cubicBezTo>
                      <a:pt x="8" y="37"/>
                      <a:pt x="16" y="37"/>
                      <a:pt x="16" y="39"/>
                    </a:cubicBezTo>
                    <a:cubicBezTo>
                      <a:pt x="16" y="41"/>
                      <a:pt x="17" y="42"/>
                      <a:pt x="16" y="43"/>
                    </a:cubicBezTo>
                    <a:cubicBezTo>
                      <a:pt x="19" y="43"/>
                      <a:pt x="20" y="46"/>
                      <a:pt x="21" y="46"/>
                    </a:cubicBezTo>
                    <a:cubicBezTo>
                      <a:pt x="22" y="46"/>
                      <a:pt x="28" y="47"/>
                      <a:pt x="30" y="47"/>
                    </a:cubicBezTo>
                    <a:cubicBezTo>
                      <a:pt x="31" y="46"/>
                      <a:pt x="36" y="47"/>
                      <a:pt x="38" y="47"/>
                    </a:cubicBezTo>
                    <a:cubicBezTo>
                      <a:pt x="40" y="47"/>
                      <a:pt x="42" y="46"/>
                      <a:pt x="44" y="45"/>
                    </a:cubicBezTo>
                    <a:cubicBezTo>
                      <a:pt x="45" y="43"/>
                      <a:pt x="51" y="43"/>
                      <a:pt x="53" y="43"/>
                    </a:cubicBezTo>
                    <a:cubicBezTo>
                      <a:pt x="55" y="43"/>
                      <a:pt x="59" y="44"/>
                      <a:pt x="60" y="45"/>
                    </a:cubicBezTo>
                    <a:cubicBezTo>
                      <a:pt x="60" y="45"/>
                      <a:pt x="62" y="46"/>
                      <a:pt x="65" y="47"/>
                    </a:cubicBezTo>
                    <a:cubicBezTo>
                      <a:pt x="65" y="46"/>
                      <a:pt x="65" y="44"/>
                      <a:pt x="65" y="43"/>
                    </a:cubicBezTo>
                    <a:cubicBezTo>
                      <a:pt x="65" y="40"/>
                      <a:pt x="66" y="37"/>
                      <a:pt x="69" y="36"/>
                    </a:cubicBezTo>
                    <a:cubicBezTo>
                      <a:pt x="71" y="36"/>
                      <a:pt x="73" y="36"/>
                      <a:pt x="73" y="32"/>
                    </a:cubicBezTo>
                    <a:cubicBezTo>
                      <a:pt x="73" y="32"/>
                      <a:pt x="73" y="32"/>
                      <a:pt x="73" y="32"/>
                    </a:cubicBezTo>
                    <a:cubicBezTo>
                      <a:pt x="72" y="31"/>
                      <a:pt x="70" y="30"/>
                      <a:pt x="70" y="30"/>
                    </a:cubicBezTo>
                    <a:cubicBezTo>
                      <a:pt x="69" y="30"/>
                      <a:pt x="66" y="32"/>
                      <a:pt x="65" y="3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4" name="Freeform 80">
                <a:extLst>
                  <a:ext uri="{FF2B5EF4-FFF2-40B4-BE49-F238E27FC236}">
                    <a16:creationId xmlns:a16="http://schemas.microsoft.com/office/drawing/2014/main" id="{073ED889-686E-41A6-8069-20F6CAA2DC4A}"/>
                  </a:ext>
                </a:extLst>
              </p:cNvPr>
              <p:cNvSpPr>
                <a:spLocks/>
              </p:cNvSpPr>
              <p:nvPr/>
            </p:nvSpPr>
            <p:spPr bwMode="auto">
              <a:xfrm>
                <a:off x="5414076" y="3099820"/>
                <a:ext cx="57717" cy="71519"/>
              </a:xfrm>
              <a:custGeom>
                <a:avLst/>
                <a:gdLst>
                  <a:gd name="T0" fmla="*/ 18 w 25"/>
                  <a:gd name="T1" fmla="*/ 8 h 31"/>
                  <a:gd name="T2" fmla="*/ 12 w 25"/>
                  <a:gd name="T3" fmla="*/ 4 h 31"/>
                  <a:gd name="T4" fmla="*/ 6 w 25"/>
                  <a:gd name="T5" fmla="*/ 0 h 31"/>
                  <a:gd name="T6" fmla="*/ 0 w 25"/>
                  <a:gd name="T7" fmla="*/ 2 h 31"/>
                  <a:gd name="T8" fmla="*/ 5 w 25"/>
                  <a:gd name="T9" fmla="*/ 11 h 31"/>
                  <a:gd name="T10" fmla="*/ 10 w 25"/>
                  <a:gd name="T11" fmla="*/ 22 h 31"/>
                  <a:gd name="T12" fmla="*/ 12 w 25"/>
                  <a:gd name="T13" fmla="*/ 31 h 31"/>
                  <a:gd name="T14" fmla="*/ 16 w 25"/>
                  <a:gd name="T15" fmla="*/ 24 h 31"/>
                  <a:gd name="T16" fmla="*/ 19 w 25"/>
                  <a:gd name="T17" fmla="*/ 21 h 31"/>
                  <a:gd name="T18" fmla="*/ 25 w 25"/>
                  <a:gd name="T19" fmla="*/ 22 h 31"/>
                  <a:gd name="T20" fmla="*/ 23 w 25"/>
                  <a:gd name="T21" fmla="*/ 16 h 31"/>
                  <a:gd name="T22" fmla="*/ 18 w 25"/>
                  <a:gd name="T23" fmla="*/ 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31">
                    <a:moveTo>
                      <a:pt x="18" y="8"/>
                    </a:moveTo>
                    <a:cubicBezTo>
                      <a:pt x="17" y="5"/>
                      <a:pt x="14" y="4"/>
                      <a:pt x="12" y="4"/>
                    </a:cubicBezTo>
                    <a:cubicBezTo>
                      <a:pt x="10" y="4"/>
                      <a:pt x="8" y="0"/>
                      <a:pt x="6" y="0"/>
                    </a:cubicBezTo>
                    <a:cubicBezTo>
                      <a:pt x="5" y="1"/>
                      <a:pt x="2" y="1"/>
                      <a:pt x="0" y="2"/>
                    </a:cubicBezTo>
                    <a:cubicBezTo>
                      <a:pt x="2" y="6"/>
                      <a:pt x="4" y="10"/>
                      <a:pt x="5" y="11"/>
                    </a:cubicBezTo>
                    <a:cubicBezTo>
                      <a:pt x="7" y="14"/>
                      <a:pt x="12" y="20"/>
                      <a:pt x="10" y="22"/>
                    </a:cubicBezTo>
                    <a:cubicBezTo>
                      <a:pt x="9" y="24"/>
                      <a:pt x="9" y="30"/>
                      <a:pt x="12" y="31"/>
                    </a:cubicBezTo>
                    <a:cubicBezTo>
                      <a:pt x="13" y="30"/>
                      <a:pt x="16" y="26"/>
                      <a:pt x="16" y="24"/>
                    </a:cubicBezTo>
                    <a:cubicBezTo>
                      <a:pt x="16" y="23"/>
                      <a:pt x="16" y="20"/>
                      <a:pt x="19" y="21"/>
                    </a:cubicBezTo>
                    <a:cubicBezTo>
                      <a:pt x="22" y="21"/>
                      <a:pt x="25" y="23"/>
                      <a:pt x="25" y="22"/>
                    </a:cubicBezTo>
                    <a:cubicBezTo>
                      <a:pt x="25" y="21"/>
                      <a:pt x="24" y="18"/>
                      <a:pt x="23" y="16"/>
                    </a:cubicBezTo>
                    <a:cubicBezTo>
                      <a:pt x="22" y="15"/>
                      <a:pt x="19" y="11"/>
                      <a:pt x="18" y="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5" name="Freeform 81">
                <a:extLst>
                  <a:ext uri="{FF2B5EF4-FFF2-40B4-BE49-F238E27FC236}">
                    <a16:creationId xmlns:a16="http://schemas.microsoft.com/office/drawing/2014/main" id="{18ED64BF-A2CD-474D-AB05-053D599BA6BE}"/>
                  </a:ext>
                </a:extLst>
              </p:cNvPr>
              <p:cNvSpPr>
                <a:spLocks/>
              </p:cNvSpPr>
              <p:nvPr/>
            </p:nvSpPr>
            <p:spPr bwMode="auto">
              <a:xfrm>
                <a:off x="5328755" y="3203962"/>
                <a:ext cx="117944" cy="61482"/>
              </a:xfrm>
              <a:custGeom>
                <a:avLst/>
                <a:gdLst>
                  <a:gd name="T0" fmla="*/ 39 w 51"/>
                  <a:gd name="T1" fmla="*/ 0 h 27"/>
                  <a:gd name="T2" fmla="*/ 30 w 51"/>
                  <a:gd name="T3" fmla="*/ 2 h 27"/>
                  <a:gd name="T4" fmla="*/ 24 w 51"/>
                  <a:gd name="T5" fmla="*/ 4 h 27"/>
                  <a:gd name="T6" fmla="*/ 16 w 51"/>
                  <a:gd name="T7" fmla="*/ 4 h 27"/>
                  <a:gd name="T8" fmla="*/ 7 w 51"/>
                  <a:gd name="T9" fmla="*/ 3 h 27"/>
                  <a:gd name="T10" fmla="*/ 2 w 51"/>
                  <a:gd name="T11" fmla="*/ 0 h 27"/>
                  <a:gd name="T12" fmla="*/ 2 w 51"/>
                  <a:gd name="T13" fmla="*/ 0 h 27"/>
                  <a:gd name="T14" fmla="*/ 2 w 51"/>
                  <a:gd name="T15" fmla="*/ 6 h 27"/>
                  <a:gd name="T16" fmla="*/ 4 w 51"/>
                  <a:gd name="T17" fmla="*/ 11 h 27"/>
                  <a:gd name="T18" fmla="*/ 2 w 51"/>
                  <a:gd name="T19" fmla="*/ 14 h 27"/>
                  <a:gd name="T20" fmla="*/ 2 w 51"/>
                  <a:gd name="T21" fmla="*/ 18 h 27"/>
                  <a:gd name="T22" fmla="*/ 6 w 51"/>
                  <a:gd name="T23" fmla="*/ 23 h 27"/>
                  <a:gd name="T24" fmla="*/ 8 w 51"/>
                  <a:gd name="T25" fmla="*/ 26 h 27"/>
                  <a:gd name="T26" fmla="*/ 18 w 51"/>
                  <a:gd name="T27" fmla="*/ 26 h 27"/>
                  <a:gd name="T28" fmla="*/ 27 w 51"/>
                  <a:gd name="T29" fmla="*/ 27 h 27"/>
                  <a:gd name="T30" fmla="*/ 30 w 51"/>
                  <a:gd name="T31" fmla="*/ 25 h 27"/>
                  <a:gd name="T32" fmla="*/ 34 w 51"/>
                  <a:gd name="T33" fmla="*/ 24 h 27"/>
                  <a:gd name="T34" fmla="*/ 34 w 51"/>
                  <a:gd name="T35" fmla="*/ 21 h 27"/>
                  <a:gd name="T36" fmla="*/ 42 w 51"/>
                  <a:gd name="T37" fmla="*/ 21 h 27"/>
                  <a:gd name="T38" fmla="*/ 45 w 51"/>
                  <a:gd name="T39" fmla="*/ 21 h 27"/>
                  <a:gd name="T40" fmla="*/ 44 w 51"/>
                  <a:gd name="T41" fmla="*/ 19 h 27"/>
                  <a:gd name="T42" fmla="*/ 43 w 51"/>
                  <a:gd name="T43" fmla="*/ 13 h 27"/>
                  <a:gd name="T44" fmla="*/ 49 w 51"/>
                  <a:gd name="T45" fmla="*/ 6 h 27"/>
                  <a:gd name="T46" fmla="*/ 51 w 51"/>
                  <a:gd name="T47" fmla="*/ 4 h 27"/>
                  <a:gd name="T48" fmla="*/ 46 w 51"/>
                  <a:gd name="T49" fmla="*/ 2 h 27"/>
                  <a:gd name="T50" fmla="*/ 39 w 51"/>
                  <a:gd name="T5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27">
                    <a:moveTo>
                      <a:pt x="39" y="0"/>
                    </a:moveTo>
                    <a:cubicBezTo>
                      <a:pt x="37" y="0"/>
                      <a:pt x="31" y="0"/>
                      <a:pt x="30" y="2"/>
                    </a:cubicBezTo>
                    <a:cubicBezTo>
                      <a:pt x="28" y="3"/>
                      <a:pt x="26" y="4"/>
                      <a:pt x="24" y="4"/>
                    </a:cubicBezTo>
                    <a:cubicBezTo>
                      <a:pt x="22" y="4"/>
                      <a:pt x="17" y="3"/>
                      <a:pt x="16" y="4"/>
                    </a:cubicBezTo>
                    <a:cubicBezTo>
                      <a:pt x="14" y="4"/>
                      <a:pt x="8" y="3"/>
                      <a:pt x="7" y="3"/>
                    </a:cubicBezTo>
                    <a:cubicBezTo>
                      <a:pt x="6" y="3"/>
                      <a:pt x="5" y="0"/>
                      <a:pt x="2" y="0"/>
                    </a:cubicBezTo>
                    <a:cubicBezTo>
                      <a:pt x="2" y="0"/>
                      <a:pt x="2" y="0"/>
                      <a:pt x="2" y="0"/>
                    </a:cubicBezTo>
                    <a:cubicBezTo>
                      <a:pt x="0" y="2"/>
                      <a:pt x="0" y="4"/>
                      <a:pt x="2" y="6"/>
                    </a:cubicBezTo>
                    <a:cubicBezTo>
                      <a:pt x="4" y="8"/>
                      <a:pt x="6" y="11"/>
                      <a:pt x="4" y="11"/>
                    </a:cubicBezTo>
                    <a:cubicBezTo>
                      <a:pt x="3" y="11"/>
                      <a:pt x="1" y="13"/>
                      <a:pt x="2" y="14"/>
                    </a:cubicBezTo>
                    <a:cubicBezTo>
                      <a:pt x="2" y="15"/>
                      <a:pt x="1" y="18"/>
                      <a:pt x="2" y="18"/>
                    </a:cubicBezTo>
                    <a:cubicBezTo>
                      <a:pt x="2" y="19"/>
                      <a:pt x="6" y="22"/>
                      <a:pt x="6" y="23"/>
                    </a:cubicBezTo>
                    <a:cubicBezTo>
                      <a:pt x="6" y="24"/>
                      <a:pt x="8" y="25"/>
                      <a:pt x="8" y="26"/>
                    </a:cubicBezTo>
                    <a:cubicBezTo>
                      <a:pt x="11" y="25"/>
                      <a:pt x="17" y="25"/>
                      <a:pt x="18" y="26"/>
                    </a:cubicBezTo>
                    <a:cubicBezTo>
                      <a:pt x="20" y="27"/>
                      <a:pt x="27" y="27"/>
                      <a:pt x="27" y="27"/>
                    </a:cubicBezTo>
                    <a:cubicBezTo>
                      <a:pt x="29" y="27"/>
                      <a:pt x="31" y="27"/>
                      <a:pt x="30" y="25"/>
                    </a:cubicBezTo>
                    <a:cubicBezTo>
                      <a:pt x="30" y="24"/>
                      <a:pt x="32" y="24"/>
                      <a:pt x="34" y="24"/>
                    </a:cubicBezTo>
                    <a:cubicBezTo>
                      <a:pt x="34" y="22"/>
                      <a:pt x="33" y="22"/>
                      <a:pt x="34" y="21"/>
                    </a:cubicBezTo>
                    <a:cubicBezTo>
                      <a:pt x="35" y="21"/>
                      <a:pt x="40" y="20"/>
                      <a:pt x="42" y="21"/>
                    </a:cubicBezTo>
                    <a:cubicBezTo>
                      <a:pt x="43" y="22"/>
                      <a:pt x="44" y="21"/>
                      <a:pt x="45" y="21"/>
                    </a:cubicBezTo>
                    <a:cubicBezTo>
                      <a:pt x="45" y="20"/>
                      <a:pt x="45" y="19"/>
                      <a:pt x="44" y="19"/>
                    </a:cubicBezTo>
                    <a:cubicBezTo>
                      <a:pt x="43" y="19"/>
                      <a:pt x="41" y="13"/>
                      <a:pt x="43" y="13"/>
                    </a:cubicBezTo>
                    <a:cubicBezTo>
                      <a:pt x="44" y="12"/>
                      <a:pt x="46" y="7"/>
                      <a:pt x="49" y="6"/>
                    </a:cubicBezTo>
                    <a:cubicBezTo>
                      <a:pt x="50" y="6"/>
                      <a:pt x="50" y="5"/>
                      <a:pt x="51" y="4"/>
                    </a:cubicBezTo>
                    <a:cubicBezTo>
                      <a:pt x="48" y="3"/>
                      <a:pt x="46" y="2"/>
                      <a:pt x="46" y="2"/>
                    </a:cubicBezTo>
                    <a:cubicBezTo>
                      <a:pt x="45" y="1"/>
                      <a:pt x="41" y="0"/>
                      <a:pt x="39"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6" name="Freeform 82">
                <a:extLst>
                  <a:ext uri="{FF2B5EF4-FFF2-40B4-BE49-F238E27FC236}">
                    <a16:creationId xmlns:a16="http://schemas.microsoft.com/office/drawing/2014/main" id="{9F789697-920B-40A2-AF86-EA13CC8CBE39}"/>
                  </a:ext>
                </a:extLst>
              </p:cNvPr>
              <p:cNvSpPr>
                <a:spLocks/>
              </p:cNvSpPr>
              <p:nvPr/>
            </p:nvSpPr>
            <p:spPr bwMode="auto">
              <a:xfrm>
                <a:off x="5296132" y="3242858"/>
                <a:ext cx="51444" cy="33878"/>
              </a:xfrm>
              <a:custGeom>
                <a:avLst/>
                <a:gdLst>
                  <a:gd name="T0" fmla="*/ 5 w 22"/>
                  <a:gd name="T1" fmla="*/ 15 h 15"/>
                  <a:gd name="T2" fmla="*/ 5 w 22"/>
                  <a:gd name="T3" fmla="*/ 15 h 15"/>
                  <a:gd name="T4" fmla="*/ 5 w 22"/>
                  <a:gd name="T5" fmla="*/ 15 h 15"/>
                  <a:gd name="T6" fmla="*/ 5 w 22"/>
                  <a:gd name="T7" fmla="*/ 15 h 15"/>
                  <a:gd name="T8" fmla="*/ 6 w 22"/>
                  <a:gd name="T9" fmla="*/ 15 h 15"/>
                  <a:gd name="T10" fmla="*/ 6 w 22"/>
                  <a:gd name="T11" fmla="*/ 15 h 15"/>
                  <a:gd name="T12" fmla="*/ 8 w 22"/>
                  <a:gd name="T13" fmla="*/ 15 h 15"/>
                  <a:gd name="T14" fmla="*/ 9 w 22"/>
                  <a:gd name="T15" fmla="*/ 15 h 15"/>
                  <a:gd name="T16" fmla="*/ 9 w 22"/>
                  <a:gd name="T17" fmla="*/ 15 h 15"/>
                  <a:gd name="T18" fmla="*/ 9 w 22"/>
                  <a:gd name="T19" fmla="*/ 15 h 15"/>
                  <a:gd name="T20" fmla="*/ 10 w 22"/>
                  <a:gd name="T21" fmla="*/ 15 h 15"/>
                  <a:gd name="T22" fmla="*/ 14 w 22"/>
                  <a:gd name="T23" fmla="*/ 13 h 15"/>
                  <a:gd name="T24" fmla="*/ 21 w 22"/>
                  <a:gd name="T25" fmla="*/ 9 h 15"/>
                  <a:gd name="T26" fmla="*/ 22 w 22"/>
                  <a:gd name="T27" fmla="*/ 9 h 15"/>
                  <a:gd name="T28" fmla="*/ 20 w 22"/>
                  <a:gd name="T29" fmla="*/ 6 h 15"/>
                  <a:gd name="T30" fmla="*/ 16 w 22"/>
                  <a:gd name="T31" fmla="*/ 1 h 15"/>
                  <a:gd name="T32" fmla="*/ 15 w 22"/>
                  <a:gd name="T33" fmla="*/ 1 h 15"/>
                  <a:gd name="T34" fmla="*/ 15 w 22"/>
                  <a:gd name="T35" fmla="*/ 1 h 15"/>
                  <a:gd name="T36" fmla="*/ 15 w 22"/>
                  <a:gd name="T37" fmla="*/ 0 h 15"/>
                  <a:gd name="T38" fmla="*/ 2 w 22"/>
                  <a:gd name="T39" fmla="*/ 2 h 15"/>
                  <a:gd name="T40" fmla="*/ 1 w 22"/>
                  <a:gd name="T41" fmla="*/ 2 h 15"/>
                  <a:gd name="T42" fmla="*/ 0 w 22"/>
                  <a:gd name="T43" fmla="*/ 10 h 15"/>
                  <a:gd name="T44" fmla="*/ 5 w 22"/>
                  <a:gd name="T45"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 h="15">
                    <a:moveTo>
                      <a:pt x="5" y="15"/>
                    </a:moveTo>
                    <a:cubicBezTo>
                      <a:pt x="5" y="15"/>
                      <a:pt x="5" y="15"/>
                      <a:pt x="5" y="15"/>
                    </a:cubicBezTo>
                    <a:cubicBezTo>
                      <a:pt x="5" y="15"/>
                      <a:pt x="5" y="15"/>
                      <a:pt x="5" y="15"/>
                    </a:cubicBezTo>
                    <a:cubicBezTo>
                      <a:pt x="5" y="15"/>
                      <a:pt x="5" y="15"/>
                      <a:pt x="5" y="15"/>
                    </a:cubicBezTo>
                    <a:cubicBezTo>
                      <a:pt x="5" y="15"/>
                      <a:pt x="6" y="15"/>
                      <a:pt x="6" y="15"/>
                    </a:cubicBezTo>
                    <a:cubicBezTo>
                      <a:pt x="6" y="15"/>
                      <a:pt x="6" y="15"/>
                      <a:pt x="6" y="15"/>
                    </a:cubicBezTo>
                    <a:cubicBezTo>
                      <a:pt x="6" y="15"/>
                      <a:pt x="7" y="15"/>
                      <a:pt x="8" y="15"/>
                    </a:cubicBezTo>
                    <a:cubicBezTo>
                      <a:pt x="8" y="15"/>
                      <a:pt x="8" y="15"/>
                      <a:pt x="9" y="15"/>
                    </a:cubicBezTo>
                    <a:cubicBezTo>
                      <a:pt x="9" y="15"/>
                      <a:pt x="9" y="15"/>
                      <a:pt x="9" y="15"/>
                    </a:cubicBezTo>
                    <a:cubicBezTo>
                      <a:pt x="9" y="15"/>
                      <a:pt x="9" y="15"/>
                      <a:pt x="9" y="15"/>
                    </a:cubicBezTo>
                    <a:cubicBezTo>
                      <a:pt x="10" y="15"/>
                      <a:pt x="10" y="15"/>
                      <a:pt x="10" y="15"/>
                    </a:cubicBezTo>
                    <a:cubicBezTo>
                      <a:pt x="12" y="14"/>
                      <a:pt x="13" y="12"/>
                      <a:pt x="14" y="13"/>
                    </a:cubicBezTo>
                    <a:cubicBezTo>
                      <a:pt x="15" y="13"/>
                      <a:pt x="21" y="10"/>
                      <a:pt x="21" y="9"/>
                    </a:cubicBezTo>
                    <a:cubicBezTo>
                      <a:pt x="22" y="9"/>
                      <a:pt x="22" y="9"/>
                      <a:pt x="22" y="9"/>
                    </a:cubicBezTo>
                    <a:cubicBezTo>
                      <a:pt x="22" y="8"/>
                      <a:pt x="20" y="7"/>
                      <a:pt x="20" y="6"/>
                    </a:cubicBezTo>
                    <a:cubicBezTo>
                      <a:pt x="20" y="5"/>
                      <a:pt x="16" y="2"/>
                      <a:pt x="16" y="1"/>
                    </a:cubicBezTo>
                    <a:cubicBezTo>
                      <a:pt x="15" y="1"/>
                      <a:pt x="15" y="1"/>
                      <a:pt x="15" y="1"/>
                    </a:cubicBezTo>
                    <a:cubicBezTo>
                      <a:pt x="15" y="1"/>
                      <a:pt x="15" y="1"/>
                      <a:pt x="15" y="1"/>
                    </a:cubicBezTo>
                    <a:cubicBezTo>
                      <a:pt x="15" y="0"/>
                      <a:pt x="15" y="0"/>
                      <a:pt x="15" y="0"/>
                    </a:cubicBezTo>
                    <a:cubicBezTo>
                      <a:pt x="10" y="1"/>
                      <a:pt x="2" y="2"/>
                      <a:pt x="2" y="2"/>
                    </a:cubicBezTo>
                    <a:cubicBezTo>
                      <a:pt x="2" y="2"/>
                      <a:pt x="1" y="2"/>
                      <a:pt x="1" y="2"/>
                    </a:cubicBezTo>
                    <a:cubicBezTo>
                      <a:pt x="0" y="5"/>
                      <a:pt x="0" y="8"/>
                      <a:pt x="0" y="10"/>
                    </a:cubicBezTo>
                    <a:cubicBezTo>
                      <a:pt x="1" y="12"/>
                      <a:pt x="2" y="14"/>
                      <a:pt x="5" y="1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7" name="Freeform 83">
                <a:extLst>
                  <a:ext uri="{FF2B5EF4-FFF2-40B4-BE49-F238E27FC236}">
                    <a16:creationId xmlns:a16="http://schemas.microsoft.com/office/drawing/2014/main" id="{AE521EE0-4FFF-4BC3-8446-B5C0DD4D4E4B}"/>
                  </a:ext>
                </a:extLst>
              </p:cNvPr>
              <p:cNvSpPr>
                <a:spLocks/>
              </p:cNvSpPr>
              <p:nvPr/>
            </p:nvSpPr>
            <p:spPr bwMode="auto">
              <a:xfrm>
                <a:off x="5328755" y="3005715"/>
                <a:ext cx="329993" cy="190718"/>
              </a:xfrm>
              <a:custGeom>
                <a:avLst/>
                <a:gdLst>
                  <a:gd name="T0" fmla="*/ 134 w 143"/>
                  <a:gd name="T1" fmla="*/ 48 h 83"/>
                  <a:gd name="T2" fmla="*/ 142 w 143"/>
                  <a:gd name="T3" fmla="*/ 43 h 83"/>
                  <a:gd name="T4" fmla="*/ 143 w 143"/>
                  <a:gd name="T5" fmla="*/ 38 h 83"/>
                  <a:gd name="T6" fmla="*/ 143 w 143"/>
                  <a:gd name="T7" fmla="*/ 32 h 83"/>
                  <a:gd name="T8" fmla="*/ 132 w 143"/>
                  <a:gd name="T9" fmla="*/ 28 h 83"/>
                  <a:gd name="T10" fmla="*/ 122 w 143"/>
                  <a:gd name="T11" fmla="*/ 22 h 83"/>
                  <a:gd name="T12" fmla="*/ 113 w 143"/>
                  <a:gd name="T13" fmla="*/ 23 h 83"/>
                  <a:gd name="T14" fmla="*/ 106 w 143"/>
                  <a:gd name="T15" fmla="*/ 20 h 83"/>
                  <a:gd name="T16" fmla="*/ 97 w 143"/>
                  <a:gd name="T17" fmla="*/ 12 h 83"/>
                  <a:gd name="T18" fmla="*/ 94 w 143"/>
                  <a:gd name="T19" fmla="*/ 1 h 83"/>
                  <a:gd name="T20" fmla="*/ 82 w 143"/>
                  <a:gd name="T21" fmla="*/ 1 h 83"/>
                  <a:gd name="T22" fmla="*/ 76 w 143"/>
                  <a:gd name="T23" fmla="*/ 2 h 83"/>
                  <a:gd name="T24" fmla="*/ 66 w 143"/>
                  <a:gd name="T25" fmla="*/ 8 h 83"/>
                  <a:gd name="T26" fmla="*/ 57 w 143"/>
                  <a:gd name="T27" fmla="*/ 10 h 83"/>
                  <a:gd name="T28" fmla="*/ 47 w 143"/>
                  <a:gd name="T29" fmla="*/ 8 h 83"/>
                  <a:gd name="T30" fmla="*/ 34 w 143"/>
                  <a:gd name="T31" fmla="*/ 6 h 83"/>
                  <a:gd name="T32" fmla="*/ 15 w 143"/>
                  <a:gd name="T33" fmla="*/ 8 h 83"/>
                  <a:gd name="T34" fmla="*/ 11 w 143"/>
                  <a:gd name="T35" fmla="*/ 11 h 83"/>
                  <a:gd name="T36" fmla="*/ 11 w 143"/>
                  <a:gd name="T37" fmla="*/ 22 h 83"/>
                  <a:gd name="T38" fmla="*/ 4 w 143"/>
                  <a:gd name="T39" fmla="*/ 35 h 83"/>
                  <a:gd name="T40" fmla="*/ 4 w 143"/>
                  <a:gd name="T41" fmla="*/ 45 h 83"/>
                  <a:gd name="T42" fmla="*/ 8 w 143"/>
                  <a:gd name="T43" fmla="*/ 46 h 83"/>
                  <a:gd name="T44" fmla="*/ 21 w 143"/>
                  <a:gd name="T45" fmla="*/ 49 h 83"/>
                  <a:gd name="T46" fmla="*/ 28 w 143"/>
                  <a:gd name="T47" fmla="*/ 47 h 83"/>
                  <a:gd name="T48" fmla="*/ 43 w 143"/>
                  <a:gd name="T49" fmla="*/ 41 h 83"/>
                  <a:gd name="T50" fmla="*/ 55 w 143"/>
                  <a:gd name="T51" fmla="*/ 49 h 83"/>
                  <a:gd name="T52" fmla="*/ 62 w 143"/>
                  <a:gd name="T53" fmla="*/ 63 h 83"/>
                  <a:gd name="T54" fmla="*/ 53 w 143"/>
                  <a:gd name="T55" fmla="*/ 65 h 83"/>
                  <a:gd name="T56" fmla="*/ 51 w 143"/>
                  <a:gd name="T57" fmla="*/ 74 h 83"/>
                  <a:gd name="T58" fmla="*/ 59 w 143"/>
                  <a:gd name="T59" fmla="*/ 75 h 83"/>
                  <a:gd name="T60" fmla="*/ 70 w 143"/>
                  <a:gd name="T61" fmla="*/ 60 h 83"/>
                  <a:gd name="T62" fmla="*/ 79 w 143"/>
                  <a:gd name="T63" fmla="*/ 64 h 83"/>
                  <a:gd name="T64" fmla="*/ 82 w 143"/>
                  <a:gd name="T65" fmla="*/ 72 h 83"/>
                  <a:gd name="T66" fmla="*/ 90 w 143"/>
                  <a:gd name="T67" fmla="*/ 82 h 83"/>
                  <a:gd name="T68" fmla="*/ 104 w 143"/>
                  <a:gd name="T69" fmla="*/ 77 h 83"/>
                  <a:gd name="T70" fmla="*/ 107 w 143"/>
                  <a:gd name="T71" fmla="*/ 74 h 83"/>
                  <a:gd name="T72" fmla="*/ 111 w 143"/>
                  <a:gd name="T73" fmla="*/ 61 h 83"/>
                  <a:gd name="T74" fmla="*/ 127 w 143"/>
                  <a:gd name="T75" fmla="*/ 5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3" h="83">
                    <a:moveTo>
                      <a:pt x="127" y="52"/>
                    </a:moveTo>
                    <a:cubicBezTo>
                      <a:pt x="129" y="52"/>
                      <a:pt x="132" y="48"/>
                      <a:pt x="134" y="48"/>
                    </a:cubicBezTo>
                    <a:cubicBezTo>
                      <a:pt x="135" y="48"/>
                      <a:pt x="140" y="49"/>
                      <a:pt x="140" y="48"/>
                    </a:cubicBezTo>
                    <a:cubicBezTo>
                      <a:pt x="140" y="47"/>
                      <a:pt x="142" y="44"/>
                      <a:pt x="142" y="43"/>
                    </a:cubicBezTo>
                    <a:cubicBezTo>
                      <a:pt x="141" y="42"/>
                      <a:pt x="140" y="41"/>
                      <a:pt x="140" y="40"/>
                    </a:cubicBezTo>
                    <a:cubicBezTo>
                      <a:pt x="140" y="39"/>
                      <a:pt x="143" y="39"/>
                      <a:pt x="143" y="38"/>
                    </a:cubicBezTo>
                    <a:cubicBezTo>
                      <a:pt x="143" y="37"/>
                      <a:pt x="141" y="36"/>
                      <a:pt x="141" y="36"/>
                    </a:cubicBezTo>
                    <a:cubicBezTo>
                      <a:pt x="141" y="35"/>
                      <a:pt x="143" y="34"/>
                      <a:pt x="143" y="32"/>
                    </a:cubicBezTo>
                    <a:cubicBezTo>
                      <a:pt x="143" y="31"/>
                      <a:pt x="141" y="31"/>
                      <a:pt x="139" y="29"/>
                    </a:cubicBezTo>
                    <a:cubicBezTo>
                      <a:pt x="136" y="28"/>
                      <a:pt x="134" y="29"/>
                      <a:pt x="132" y="28"/>
                    </a:cubicBezTo>
                    <a:cubicBezTo>
                      <a:pt x="130" y="27"/>
                      <a:pt x="125" y="27"/>
                      <a:pt x="125" y="27"/>
                    </a:cubicBezTo>
                    <a:cubicBezTo>
                      <a:pt x="125" y="26"/>
                      <a:pt x="122" y="23"/>
                      <a:pt x="122" y="22"/>
                    </a:cubicBezTo>
                    <a:cubicBezTo>
                      <a:pt x="121" y="21"/>
                      <a:pt x="119" y="22"/>
                      <a:pt x="117" y="23"/>
                    </a:cubicBezTo>
                    <a:cubicBezTo>
                      <a:pt x="116" y="23"/>
                      <a:pt x="114" y="24"/>
                      <a:pt x="113" y="23"/>
                    </a:cubicBezTo>
                    <a:cubicBezTo>
                      <a:pt x="112" y="22"/>
                      <a:pt x="110" y="21"/>
                      <a:pt x="109" y="21"/>
                    </a:cubicBezTo>
                    <a:cubicBezTo>
                      <a:pt x="108" y="22"/>
                      <a:pt x="106" y="21"/>
                      <a:pt x="106" y="20"/>
                    </a:cubicBezTo>
                    <a:cubicBezTo>
                      <a:pt x="107" y="18"/>
                      <a:pt x="104" y="14"/>
                      <a:pt x="103" y="13"/>
                    </a:cubicBezTo>
                    <a:cubicBezTo>
                      <a:pt x="101" y="13"/>
                      <a:pt x="98" y="14"/>
                      <a:pt x="97" y="12"/>
                    </a:cubicBezTo>
                    <a:cubicBezTo>
                      <a:pt x="96" y="10"/>
                      <a:pt x="94" y="9"/>
                      <a:pt x="95" y="7"/>
                    </a:cubicBezTo>
                    <a:cubicBezTo>
                      <a:pt x="96" y="6"/>
                      <a:pt x="95" y="3"/>
                      <a:pt x="94" y="1"/>
                    </a:cubicBezTo>
                    <a:cubicBezTo>
                      <a:pt x="93" y="0"/>
                      <a:pt x="88" y="0"/>
                      <a:pt x="87" y="1"/>
                    </a:cubicBezTo>
                    <a:cubicBezTo>
                      <a:pt x="86" y="1"/>
                      <a:pt x="83" y="0"/>
                      <a:pt x="82" y="1"/>
                    </a:cubicBezTo>
                    <a:cubicBezTo>
                      <a:pt x="81" y="2"/>
                      <a:pt x="80" y="3"/>
                      <a:pt x="78" y="3"/>
                    </a:cubicBezTo>
                    <a:cubicBezTo>
                      <a:pt x="77" y="3"/>
                      <a:pt x="76" y="3"/>
                      <a:pt x="76" y="2"/>
                    </a:cubicBezTo>
                    <a:cubicBezTo>
                      <a:pt x="74" y="3"/>
                      <a:pt x="71" y="3"/>
                      <a:pt x="71" y="3"/>
                    </a:cubicBezTo>
                    <a:cubicBezTo>
                      <a:pt x="71" y="3"/>
                      <a:pt x="66" y="7"/>
                      <a:pt x="66" y="8"/>
                    </a:cubicBezTo>
                    <a:cubicBezTo>
                      <a:pt x="66" y="10"/>
                      <a:pt x="66" y="12"/>
                      <a:pt x="65" y="11"/>
                    </a:cubicBezTo>
                    <a:cubicBezTo>
                      <a:pt x="63" y="10"/>
                      <a:pt x="58" y="10"/>
                      <a:pt x="57" y="10"/>
                    </a:cubicBezTo>
                    <a:cubicBezTo>
                      <a:pt x="56" y="11"/>
                      <a:pt x="54" y="7"/>
                      <a:pt x="52" y="9"/>
                    </a:cubicBezTo>
                    <a:cubicBezTo>
                      <a:pt x="50" y="10"/>
                      <a:pt x="47" y="7"/>
                      <a:pt x="47" y="8"/>
                    </a:cubicBezTo>
                    <a:cubicBezTo>
                      <a:pt x="46" y="9"/>
                      <a:pt x="43" y="8"/>
                      <a:pt x="41" y="7"/>
                    </a:cubicBezTo>
                    <a:cubicBezTo>
                      <a:pt x="39" y="6"/>
                      <a:pt x="35" y="8"/>
                      <a:pt x="34" y="6"/>
                    </a:cubicBezTo>
                    <a:cubicBezTo>
                      <a:pt x="32" y="5"/>
                      <a:pt x="23" y="5"/>
                      <a:pt x="20" y="5"/>
                    </a:cubicBezTo>
                    <a:cubicBezTo>
                      <a:pt x="17" y="5"/>
                      <a:pt x="16" y="6"/>
                      <a:pt x="15" y="8"/>
                    </a:cubicBezTo>
                    <a:cubicBezTo>
                      <a:pt x="14" y="9"/>
                      <a:pt x="12" y="9"/>
                      <a:pt x="11" y="9"/>
                    </a:cubicBezTo>
                    <a:cubicBezTo>
                      <a:pt x="11" y="10"/>
                      <a:pt x="11" y="11"/>
                      <a:pt x="11" y="11"/>
                    </a:cubicBezTo>
                    <a:cubicBezTo>
                      <a:pt x="12" y="12"/>
                      <a:pt x="15" y="18"/>
                      <a:pt x="14" y="19"/>
                    </a:cubicBezTo>
                    <a:cubicBezTo>
                      <a:pt x="14" y="21"/>
                      <a:pt x="12" y="21"/>
                      <a:pt x="11" y="22"/>
                    </a:cubicBezTo>
                    <a:cubicBezTo>
                      <a:pt x="10" y="23"/>
                      <a:pt x="4" y="29"/>
                      <a:pt x="3" y="30"/>
                    </a:cubicBezTo>
                    <a:cubicBezTo>
                      <a:pt x="3" y="31"/>
                      <a:pt x="4" y="35"/>
                      <a:pt x="4" y="35"/>
                    </a:cubicBezTo>
                    <a:cubicBezTo>
                      <a:pt x="3" y="36"/>
                      <a:pt x="0" y="40"/>
                      <a:pt x="0" y="41"/>
                    </a:cubicBezTo>
                    <a:cubicBezTo>
                      <a:pt x="0" y="43"/>
                      <a:pt x="2" y="45"/>
                      <a:pt x="4" y="45"/>
                    </a:cubicBezTo>
                    <a:cubicBezTo>
                      <a:pt x="4" y="45"/>
                      <a:pt x="5" y="46"/>
                      <a:pt x="5" y="46"/>
                    </a:cubicBezTo>
                    <a:cubicBezTo>
                      <a:pt x="6" y="46"/>
                      <a:pt x="7" y="46"/>
                      <a:pt x="8" y="46"/>
                    </a:cubicBezTo>
                    <a:cubicBezTo>
                      <a:pt x="9" y="46"/>
                      <a:pt x="14" y="47"/>
                      <a:pt x="16" y="47"/>
                    </a:cubicBezTo>
                    <a:cubicBezTo>
                      <a:pt x="18" y="47"/>
                      <a:pt x="20" y="48"/>
                      <a:pt x="21" y="49"/>
                    </a:cubicBezTo>
                    <a:cubicBezTo>
                      <a:pt x="21" y="49"/>
                      <a:pt x="23" y="49"/>
                      <a:pt x="24" y="48"/>
                    </a:cubicBezTo>
                    <a:cubicBezTo>
                      <a:pt x="26" y="46"/>
                      <a:pt x="27" y="47"/>
                      <a:pt x="28" y="47"/>
                    </a:cubicBezTo>
                    <a:cubicBezTo>
                      <a:pt x="30" y="47"/>
                      <a:pt x="32" y="46"/>
                      <a:pt x="33" y="45"/>
                    </a:cubicBezTo>
                    <a:cubicBezTo>
                      <a:pt x="34" y="44"/>
                      <a:pt x="41" y="42"/>
                      <a:pt x="43" y="41"/>
                    </a:cubicBezTo>
                    <a:cubicBezTo>
                      <a:pt x="45" y="41"/>
                      <a:pt x="47" y="45"/>
                      <a:pt x="49" y="45"/>
                    </a:cubicBezTo>
                    <a:cubicBezTo>
                      <a:pt x="51" y="45"/>
                      <a:pt x="54" y="46"/>
                      <a:pt x="55" y="49"/>
                    </a:cubicBezTo>
                    <a:cubicBezTo>
                      <a:pt x="56" y="52"/>
                      <a:pt x="59" y="56"/>
                      <a:pt x="60" y="57"/>
                    </a:cubicBezTo>
                    <a:cubicBezTo>
                      <a:pt x="61" y="59"/>
                      <a:pt x="62" y="62"/>
                      <a:pt x="62" y="63"/>
                    </a:cubicBezTo>
                    <a:cubicBezTo>
                      <a:pt x="62" y="64"/>
                      <a:pt x="59" y="62"/>
                      <a:pt x="56" y="62"/>
                    </a:cubicBezTo>
                    <a:cubicBezTo>
                      <a:pt x="53" y="61"/>
                      <a:pt x="53" y="64"/>
                      <a:pt x="53" y="65"/>
                    </a:cubicBezTo>
                    <a:cubicBezTo>
                      <a:pt x="53" y="67"/>
                      <a:pt x="49" y="72"/>
                      <a:pt x="48" y="73"/>
                    </a:cubicBezTo>
                    <a:cubicBezTo>
                      <a:pt x="48" y="74"/>
                      <a:pt x="50" y="74"/>
                      <a:pt x="51" y="74"/>
                    </a:cubicBezTo>
                    <a:cubicBezTo>
                      <a:pt x="52" y="75"/>
                      <a:pt x="55" y="73"/>
                      <a:pt x="56" y="73"/>
                    </a:cubicBezTo>
                    <a:cubicBezTo>
                      <a:pt x="56" y="73"/>
                      <a:pt x="58" y="74"/>
                      <a:pt x="59" y="75"/>
                    </a:cubicBezTo>
                    <a:cubicBezTo>
                      <a:pt x="59" y="71"/>
                      <a:pt x="59" y="71"/>
                      <a:pt x="63" y="69"/>
                    </a:cubicBezTo>
                    <a:cubicBezTo>
                      <a:pt x="66" y="66"/>
                      <a:pt x="66" y="61"/>
                      <a:pt x="70" y="60"/>
                    </a:cubicBezTo>
                    <a:cubicBezTo>
                      <a:pt x="73" y="60"/>
                      <a:pt x="74" y="58"/>
                      <a:pt x="78" y="59"/>
                    </a:cubicBezTo>
                    <a:cubicBezTo>
                      <a:pt x="83" y="60"/>
                      <a:pt x="76" y="63"/>
                      <a:pt x="79" y="64"/>
                    </a:cubicBezTo>
                    <a:cubicBezTo>
                      <a:pt x="82" y="66"/>
                      <a:pt x="92" y="64"/>
                      <a:pt x="92" y="66"/>
                    </a:cubicBezTo>
                    <a:cubicBezTo>
                      <a:pt x="93" y="69"/>
                      <a:pt x="81" y="71"/>
                      <a:pt x="82" y="72"/>
                    </a:cubicBezTo>
                    <a:cubicBezTo>
                      <a:pt x="82" y="73"/>
                      <a:pt x="88" y="75"/>
                      <a:pt x="90" y="76"/>
                    </a:cubicBezTo>
                    <a:cubicBezTo>
                      <a:pt x="92" y="77"/>
                      <a:pt x="89" y="81"/>
                      <a:pt x="90" y="82"/>
                    </a:cubicBezTo>
                    <a:cubicBezTo>
                      <a:pt x="91" y="83"/>
                      <a:pt x="94" y="82"/>
                      <a:pt x="97" y="81"/>
                    </a:cubicBezTo>
                    <a:cubicBezTo>
                      <a:pt x="99" y="79"/>
                      <a:pt x="101" y="79"/>
                      <a:pt x="104" y="77"/>
                    </a:cubicBezTo>
                    <a:cubicBezTo>
                      <a:pt x="108" y="75"/>
                      <a:pt x="114" y="77"/>
                      <a:pt x="115" y="76"/>
                    </a:cubicBezTo>
                    <a:cubicBezTo>
                      <a:pt x="116" y="74"/>
                      <a:pt x="113" y="73"/>
                      <a:pt x="107" y="74"/>
                    </a:cubicBezTo>
                    <a:cubicBezTo>
                      <a:pt x="101" y="74"/>
                      <a:pt x="100" y="68"/>
                      <a:pt x="100" y="67"/>
                    </a:cubicBezTo>
                    <a:cubicBezTo>
                      <a:pt x="100" y="66"/>
                      <a:pt x="107" y="61"/>
                      <a:pt x="111" y="61"/>
                    </a:cubicBezTo>
                    <a:cubicBezTo>
                      <a:pt x="114" y="60"/>
                      <a:pt x="117" y="59"/>
                      <a:pt x="121" y="57"/>
                    </a:cubicBezTo>
                    <a:cubicBezTo>
                      <a:pt x="122" y="57"/>
                      <a:pt x="125" y="56"/>
                      <a:pt x="127" y="56"/>
                    </a:cubicBezTo>
                    <a:cubicBezTo>
                      <a:pt x="127" y="54"/>
                      <a:pt x="126" y="52"/>
                      <a:pt x="127" y="5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8" name="Freeform 84">
                <a:extLst>
                  <a:ext uri="{FF2B5EF4-FFF2-40B4-BE49-F238E27FC236}">
                    <a16:creationId xmlns:a16="http://schemas.microsoft.com/office/drawing/2014/main" id="{E667E14A-C710-4F2F-9AC0-D4296874764C}"/>
                  </a:ext>
                </a:extLst>
              </p:cNvPr>
              <p:cNvSpPr>
                <a:spLocks/>
              </p:cNvSpPr>
              <p:nvPr/>
            </p:nvSpPr>
            <p:spPr bwMode="auto">
              <a:xfrm>
                <a:off x="5347576" y="2906592"/>
                <a:ext cx="174407" cy="126727"/>
              </a:xfrm>
              <a:custGeom>
                <a:avLst/>
                <a:gdLst>
                  <a:gd name="T0" fmla="*/ 71 w 76"/>
                  <a:gd name="T1" fmla="*/ 27 h 55"/>
                  <a:gd name="T2" fmla="*/ 66 w 76"/>
                  <a:gd name="T3" fmla="*/ 23 h 55"/>
                  <a:gd name="T4" fmla="*/ 62 w 76"/>
                  <a:gd name="T5" fmla="*/ 18 h 55"/>
                  <a:gd name="T6" fmla="*/ 62 w 76"/>
                  <a:gd name="T7" fmla="*/ 12 h 55"/>
                  <a:gd name="T8" fmla="*/ 61 w 76"/>
                  <a:gd name="T9" fmla="*/ 6 h 55"/>
                  <a:gd name="T10" fmla="*/ 53 w 76"/>
                  <a:gd name="T11" fmla="*/ 4 h 55"/>
                  <a:gd name="T12" fmla="*/ 49 w 76"/>
                  <a:gd name="T13" fmla="*/ 4 h 55"/>
                  <a:gd name="T14" fmla="*/ 45 w 76"/>
                  <a:gd name="T15" fmla="*/ 2 h 55"/>
                  <a:gd name="T16" fmla="*/ 41 w 76"/>
                  <a:gd name="T17" fmla="*/ 1 h 55"/>
                  <a:gd name="T18" fmla="*/ 40 w 76"/>
                  <a:gd name="T19" fmla="*/ 0 h 55"/>
                  <a:gd name="T20" fmla="*/ 38 w 76"/>
                  <a:gd name="T21" fmla="*/ 1 h 55"/>
                  <a:gd name="T22" fmla="*/ 35 w 76"/>
                  <a:gd name="T23" fmla="*/ 4 h 55"/>
                  <a:gd name="T24" fmla="*/ 29 w 76"/>
                  <a:gd name="T25" fmla="*/ 5 h 55"/>
                  <a:gd name="T26" fmla="*/ 27 w 76"/>
                  <a:gd name="T27" fmla="*/ 9 h 55"/>
                  <a:gd name="T28" fmla="*/ 26 w 76"/>
                  <a:gd name="T29" fmla="*/ 12 h 55"/>
                  <a:gd name="T30" fmla="*/ 23 w 76"/>
                  <a:gd name="T31" fmla="*/ 15 h 55"/>
                  <a:gd name="T32" fmla="*/ 19 w 76"/>
                  <a:gd name="T33" fmla="*/ 18 h 55"/>
                  <a:gd name="T34" fmla="*/ 18 w 76"/>
                  <a:gd name="T35" fmla="*/ 22 h 55"/>
                  <a:gd name="T36" fmla="*/ 13 w 76"/>
                  <a:gd name="T37" fmla="*/ 24 h 55"/>
                  <a:gd name="T38" fmla="*/ 9 w 76"/>
                  <a:gd name="T39" fmla="*/ 26 h 55"/>
                  <a:gd name="T40" fmla="*/ 3 w 76"/>
                  <a:gd name="T41" fmla="*/ 25 h 55"/>
                  <a:gd name="T42" fmla="*/ 3 w 76"/>
                  <a:gd name="T43" fmla="*/ 26 h 55"/>
                  <a:gd name="T44" fmla="*/ 4 w 76"/>
                  <a:gd name="T45" fmla="*/ 32 h 55"/>
                  <a:gd name="T46" fmla="*/ 5 w 76"/>
                  <a:gd name="T47" fmla="*/ 39 h 55"/>
                  <a:gd name="T48" fmla="*/ 0 w 76"/>
                  <a:gd name="T49" fmla="*/ 43 h 55"/>
                  <a:gd name="T50" fmla="*/ 3 w 76"/>
                  <a:gd name="T51" fmla="*/ 47 h 55"/>
                  <a:gd name="T52" fmla="*/ 3 w 76"/>
                  <a:gd name="T53" fmla="*/ 52 h 55"/>
                  <a:gd name="T54" fmla="*/ 7 w 76"/>
                  <a:gd name="T55" fmla="*/ 51 h 55"/>
                  <a:gd name="T56" fmla="*/ 12 w 76"/>
                  <a:gd name="T57" fmla="*/ 48 h 55"/>
                  <a:gd name="T58" fmla="*/ 26 w 76"/>
                  <a:gd name="T59" fmla="*/ 49 h 55"/>
                  <a:gd name="T60" fmla="*/ 33 w 76"/>
                  <a:gd name="T61" fmla="*/ 50 h 55"/>
                  <a:gd name="T62" fmla="*/ 39 w 76"/>
                  <a:gd name="T63" fmla="*/ 51 h 55"/>
                  <a:gd name="T64" fmla="*/ 44 w 76"/>
                  <a:gd name="T65" fmla="*/ 52 h 55"/>
                  <a:gd name="T66" fmla="*/ 49 w 76"/>
                  <a:gd name="T67" fmla="*/ 53 h 55"/>
                  <a:gd name="T68" fmla="*/ 57 w 76"/>
                  <a:gd name="T69" fmla="*/ 54 h 55"/>
                  <a:gd name="T70" fmla="*/ 58 w 76"/>
                  <a:gd name="T71" fmla="*/ 51 h 55"/>
                  <a:gd name="T72" fmla="*/ 63 w 76"/>
                  <a:gd name="T73" fmla="*/ 46 h 55"/>
                  <a:gd name="T74" fmla="*/ 68 w 76"/>
                  <a:gd name="T75" fmla="*/ 45 h 55"/>
                  <a:gd name="T76" fmla="*/ 67 w 76"/>
                  <a:gd name="T77" fmla="*/ 42 h 55"/>
                  <a:gd name="T78" fmla="*/ 65 w 76"/>
                  <a:gd name="T79" fmla="*/ 34 h 55"/>
                  <a:gd name="T80" fmla="*/ 71 w 76"/>
                  <a:gd name="T81" fmla="*/ 35 h 55"/>
                  <a:gd name="T82" fmla="*/ 75 w 76"/>
                  <a:gd name="T83" fmla="*/ 31 h 55"/>
                  <a:gd name="T84" fmla="*/ 71 w 76"/>
                  <a:gd name="T85" fmla="*/ 2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6" h="55">
                    <a:moveTo>
                      <a:pt x="71" y="27"/>
                    </a:moveTo>
                    <a:cubicBezTo>
                      <a:pt x="69" y="27"/>
                      <a:pt x="68" y="24"/>
                      <a:pt x="66" y="23"/>
                    </a:cubicBezTo>
                    <a:cubicBezTo>
                      <a:pt x="64" y="22"/>
                      <a:pt x="64" y="19"/>
                      <a:pt x="62" y="18"/>
                    </a:cubicBezTo>
                    <a:cubicBezTo>
                      <a:pt x="60" y="16"/>
                      <a:pt x="62" y="14"/>
                      <a:pt x="62" y="12"/>
                    </a:cubicBezTo>
                    <a:cubicBezTo>
                      <a:pt x="61" y="10"/>
                      <a:pt x="62" y="7"/>
                      <a:pt x="61" y="6"/>
                    </a:cubicBezTo>
                    <a:cubicBezTo>
                      <a:pt x="60" y="6"/>
                      <a:pt x="55" y="3"/>
                      <a:pt x="53" y="4"/>
                    </a:cubicBezTo>
                    <a:cubicBezTo>
                      <a:pt x="51" y="5"/>
                      <a:pt x="50" y="6"/>
                      <a:pt x="49" y="4"/>
                    </a:cubicBezTo>
                    <a:cubicBezTo>
                      <a:pt x="48" y="3"/>
                      <a:pt x="47" y="2"/>
                      <a:pt x="45" y="2"/>
                    </a:cubicBezTo>
                    <a:cubicBezTo>
                      <a:pt x="43" y="3"/>
                      <a:pt x="42" y="2"/>
                      <a:pt x="41" y="1"/>
                    </a:cubicBezTo>
                    <a:cubicBezTo>
                      <a:pt x="40" y="1"/>
                      <a:pt x="40" y="1"/>
                      <a:pt x="40" y="0"/>
                    </a:cubicBezTo>
                    <a:cubicBezTo>
                      <a:pt x="39" y="1"/>
                      <a:pt x="38" y="1"/>
                      <a:pt x="38" y="1"/>
                    </a:cubicBezTo>
                    <a:cubicBezTo>
                      <a:pt x="37" y="2"/>
                      <a:pt x="36" y="4"/>
                      <a:pt x="35" y="4"/>
                    </a:cubicBezTo>
                    <a:cubicBezTo>
                      <a:pt x="33" y="4"/>
                      <a:pt x="31" y="4"/>
                      <a:pt x="29" y="5"/>
                    </a:cubicBezTo>
                    <a:cubicBezTo>
                      <a:pt x="27" y="6"/>
                      <a:pt x="27" y="8"/>
                      <a:pt x="27" y="9"/>
                    </a:cubicBezTo>
                    <a:cubicBezTo>
                      <a:pt x="27" y="10"/>
                      <a:pt x="28" y="12"/>
                      <a:pt x="26" y="12"/>
                    </a:cubicBezTo>
                    <a:cubicBezTo>
                      <a:pt x="25" y="12"/>
                      <a:pt x="25" y="14"/>
                      <a:pt x="23" y="15"/>
                    </a:cubicBezTo>
                    <a:cubicBezTo>
                      <a:pt x="22" y="15"/>
                      <a:pt x="20" y="17"/>
                      <a:pt x="19" y="18"/>
                    </a:cubicBezTo>
                    <a:cubicBezTo>
                      <a:pt x="19" y="20"/>
                      <a:pt x="19" y="22"/>
                      <a:pt x="18" y="22"/>
                    </a:cubicBezTo>
                    <a:cubicBezTo>
                      <a:pt x="17" y="22"/>
                      <a:pt x="14" y="23"/>
                      <a:pt x="13" y="24"/>
                    </a:cubicBezTo>
                    <a:cubicBezTo>
                      <a:pt x="12" y="25"/>
                      <a:pt x="11" y="26"/>
                      <a:pt x="9" y="26"/>
                    </a:cubicBezTo>
                    <a:cubicBezTo>
                      <a:pt x="8" y="25"/>
                      <a:pt x="5" y="25"/>
                      <a:pt x="3" y="25"/>
                    </a:cubicBezTo>
                    <a:cubicBezTo>
                      <a:pt x="3" y="26"/>
                      <a:pt x="3" y="26"/>
                      <a:pt x="3" y="26"/>
                    </a:cubicBezTo>
                    <a:cubicBezTo>
                      <a:pt x="2" y="29"/>
                      <a:pt x="3" y="31"/>
                      <a:pt x="4" y="32"/>
                    </a:cubicBezTo>
                    <a:cubicBezTo>
                      <a:pt x="6" y="33"/>
                      <a:pt x="6" y="38"/>
                      <a:pt x="5" y="39"/>
                    </a:cubicBezTo>
                    <a:cubicBezTo>
                      <a:pt x="3" y="40"/>
                      <a:pt x="0" y="42"/>
                      <a:pt x="0" y="43"/>
                    </a:cubicBezTo>
                    <a:cubicBezTo>
                      <a:pt x="0" y="44"/>
                      <a:pt x="3" y="45"/>
                      <a:pt x="3" y="47"/>
                    </a:cubicBezTo>
                    <a:cubicBezTo>
                      <a:pt x="2" y="48"/>
                      <a:pt x="2" y="50"/>
                      <a:pt x="3" y="52"/>
                    </a:cubicBezTo>
                    <a:cubicBezTo>
                      <a:pt x="4" y="52"/>
                      <a:pt x="6" y="52"/>
                      <a:pt x="7" y="51"/>
                    </a:cubicBezTo>
                    <a:cubicBezTo>
                      <a:pt x="8" y="49"/>
                      <a:pt x="9" y="48"/>
                      <a:pt x="12" y="48"/>
                    </a:cubicBezTo>
                    <a:cubicBezTo>
                      <a:pt x="15" y="48"/>
                      <a:pt x="24" y="48"/>
                      <a:pt x="26" y="49"/>
                    </a:cubicBezTo>
                    <a:cubicBezTo>
                      <a:pt x="27" y="51"/>
                      <a:pt x="31" y="49"/>
                      <a:pt x="33" y="50"/>
                    </a:cubicBezTo>
                    <a:cubicBezTo>
                      <a:pt x="35" y="51"/>
                      <a:pt x="38" y="52"/>
                      <a:pt x="39" y="51"/>
                    </a:cubicBezTo>
                    <a:cubicBezTo>
                      <a:pt x="39" y="50"/>
                      <a:pt x="42" y="53"/>
                      <a:pt x="44" y="52"/>
                    </a:cubicBezTo>
                    <a:cubicBezTo>
                      <a:pt x="46" y="50"/>
                      <a:pt x="48" y="54"/>
                      <a:pt x="49" y="53"/>
                    </a:cubicBezTo>
                    <a:cubicBezTo>
                      <a:pt x="50" y="53"/>
                      <a:pt x="55" y="53"/>
                      <a:pt x="57" y="54"/>
                    </a:cubicBezTo>
                    <a:cubicBezTo>
                      <a:pt x="58" y="55"/>
                      <a:pt x="58" y="53"/>
                      <a:pt x="58" y="51"/>
                    </a:cubicBezTo>
                    <a:cubicBezTo>
                      <a:pt x="58" y="50"/>
                      <a:pt x="63" y="46"/>
                      <a:pt x="63" y="46"/>
                    </a:cubicBezTo>
                    <a:cubicBezTo>
                      <a:pt x="63" y="46"/>
                      <a:pt x="66" y="46"/>
                      <a:pt x="68" y="45"/>
                    </a:cubicBezTo>
                    <a:cubicBezTo>
                      <a:pt x="67" y="44"/>
                      <a:pt x="67" y="43"/>
                      <a:pt x="67" y="42"/>
                    </a:cubicBezTo>
                    <a:cubicBezTo>
                      <a:pt x="66" y="38"/>
                      <a:pt x="64" y="35"/>
                      <a:pt x="65" y="34"/>
                    </a:cubicBezTo>
                    <a:cubicBezTo>
                      <a:pt x="67" y="33"/>
                      <a:pt x="70" y="36"/>
                      <a:pt x="71" y="35"/>
                    </a:cubicBezTo>
                    <a:cubicBezTo>
                      <a:pt x="73" y="34"/>
                      <a:pt x="76" y="33"/>
                      <a:pt x="75" y="31"/>
                    </a:cubicBezTo>
                    <a:cubicBezTo>
                      <a:pt x="75" y="30"/>
                      <a:pt x="72" y="27"/>
                      <a:pt x="71" y="2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9" name="Freeform 85">
                <a:extLst>
                  <a:ext uri="{FF2B5EF4-FFF2-40B4-BE49-F238E27FC236}">
                    <a16:creationId xmlns:a16="http://schemas.microsoft.com/office/drawing/2014/main" id="{57F43134-4FA4-4AD5-8A61-A5EF810B4C1B}"/>
                  </a:ext>
                </a:extLst>
              </p:cNvPr>
              <p:cNvSpPr>
                <a:spLocks/>
              </p:cNvSpPr>
              <p:nvPr/>
            </p:nvSpPr>
            <p:spPr bwMode="auto">
              <a:xfrm>
                <a:off x="5303661" y="2857658"/>
                <a:ext cx="135510" cy="63991"/>
              </a:xfrm>
              <a:custGeom>
                <a:avLst/>
                <a:gdLst>
                  <a:gd name="T0" fmla="*/ 20 w 59"/>
                  <a:gd name="T1" fmla="*/ 19 h 28"/>
                  <a:gd name="T2" fmla="*/ 30 w 59"/>
                  <a:gd name="T3" fmla="*/ 19 h 28"/>
                  <a:gd name="T4" fmla="*/ 35 w 59"/>
                  <a:gd name="T5" fmla="*/ 21 h 28"/>
                  <a:gd name="T6" fmla="*/ 43 w 59"/>
                  <a:gd name="T7" fmla="*/ 25 h 28"/>
                  <a:gd name="T8" fmla="*/ 47 w 59"/>
                  <a:gd name="T9" fmla="*/ 28 h 28"/>
                  <a:gd name="T10" fmla="*/ 48 w 59"/>
                  <a:gd name="T11" fmla="*/ 26 h 28"/>
                  <a:gd name="T12" fmla="*/ 54 w 59"/>
                  <a:gd name="T13" fmla="*/ 25 h 28"/>
                  <a:gd name="T14" fmla="*/ 57 w 59"/>
                  <a:gd name="T15" fmla="*/ 22 h 28"/>
                  <a:gd name="T16" fmla="*/ 59 w 59"/>
                  <a:gd name="T17" fmla="*/ 21 h 28"/>
                  <a:gd name="T18" fmla="*/ 58 w 59"/>
                  <a:gd name="T19" fmla="*/ 17 h 28"/>
                  <a:gd name="T20" fmla="*/ 55 w 59"/>
                  <a:gd name="T21" fmla="*/ 12 h 28"/>
                  <a:gd name="T22" fmla="*/ 54 w 59"/>
                  <a:gd name="T23" fmla="*/ 7 h 28"/>
                  <a:gd name="T24" fmla="*/ 53 w 59"/>
                  <a:gd name="T25" fmla="*/ 5 h 28"/>
                  <a:gd name="T26" fmla="*/ 45 w 59"/>
                  <a:gd name="T27" fmla="*/ 5 h 28"/>
                  <a:gd name="T28" fmla="*/ 37 w 59"/>
                  <a:gd name="T29" fmla="*/ 0 h 28"/>
                  <a:gd name="T30" fmla="*/ 28 w 59"/>
                  <a:gd name="T31" fmla="*/ 0 h 28"/>
                  <a:gd name="T32" fmla="*/ 28 w 59"/>
                  <a:gd name="T33" fmla="*/ 8 h 28"/>
                  <a:gd name="T34" fmla="*/ 21 w 59"/>
                  <a:gd name="T35" fmla="*/ 11 h 28"/>
                  <a:gd name="T36" fmla="*/ 14 w 59"/>
                  <a:gd name="T37" fmla="*/ 3 h 28"/>
                  <a:gd name="T38" fmla="*/ 6 w 59"/>
                  <a:gd name="T39" fmla="*/ 7 h 28"/>
                  <a:gd name="T40" fmla="*/ 3 w 59"/>
                  <a:gd name="T41" fmla="*/ 13 h 28"/>
                  <a:gd name="T42" fmla="*/ 2 w 59"/>
                  <a:gd name="T43" fmla="*/ 21 h 28"/>
                  <a:gd name="T44" fmla="*/ 2 w 59"/>
                  <a:gd name="T45" fmla="*/ 21 h 28"/>
                  <a:gd name="T46" fmla="*/ 8 w 59"/>
                  <a:gd name="T47" fmla="*/ 19 h 28"/>
                  <a:gd name="T48" fmla="*/ 20 w 59"/>
                  <a:gd name="T49" fmla="*/ 1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 h="28">
                    <a:moveTo>
                      <a:pt x="20" y="19"/>
                    </a:moveTo>
                    <a:cubicBezTo>
                      <a:pt x="22" y="19"/>
                      <a:pt x="27" y="20"/>
                      <a:pt x="30" y="19"/>
                    </a:cubicBezTo>
                    <a:cubicBezTo>
                      <a:pt x="33" y="18"/>
                      <a:pt x="33" y="21"/>
                      <a:pt x="35" y="21"/>
                    </a:cubicBezTo>
                    <a:cubicBezTo>
                      <a:pt x="37" y="21"/>
                      <a:pt x="40" y="23"/>
                      <a:pt x="43" y="25"/>
                    </a:cubicBezTo>
                    <a:cubicBezTo>
                      <a:pt x="44" y="26"/>
                      <a:pt x="45" y="27"/>
                      <a:pt x="47" y="28"/>
                    </a:cubicBezTo>
                    <a:cubicBezTo>
                      <a:pt x="47" y="27"/>
                      <a:pt x="47" y="27"/>
                      <a:pt x="48" y="26"/>
                    </a:cubicBezTo>
                    <a:cubicBezTo>
                      <a:pt x="50" y="25"/>
                      <a:pt x="52" y="25"/>
                      <a:pt x="54" y="25"/>
                    </a:cubicBezTo>
                    <a:cubicBezTo>
                      <a:pt x="55" y="25"/>
                      <a:pt x="56" y="23"/>
                      <a:pt x="57" y="22"/>
                    </a:cubicBezTo>
                    <a:cubicBezTo>
                      <a:pt x="57" y="22"/>
                      <a:pt x="58" y="22"/>
                      <a:pt x="59" y="21"/>
                    </a:cubicBezTo>
                    <a:cubicBezTo>
                      <a:pt x="59" y="20"/>
                      <a:pt x="59" y="18"/>
                      <a:pt x="58" y="17"/>
                    </a:cubicBezTo>
                    <a:cubicBezTo>
                      <a:pt x="56" y="15"/>
                      <a:pt x="54" y="13"/>
                      <a:pt x="55" y="12"/>
                    </a:cubicBezTo>
                    <a:cubicBezTo>
                      <a:pt x="56" y="11"/>
                      <a:pt x="56" y="9"/>
                      <a:pt x="54" y="7"/>
                    </a:cubicBezTo>
                    <a:cubicBezTo>
                      <a:pt x="54" y="7"/>
                      <a:pt x="53" y="6"/>
                      <a:pt x="53" y="5"/>
                    </a:cubicBezTo>
                    <a:cubicBezTo>
                      <a:pt x="50" y="5"/>
                      <a:pt x="46" y="5"/>
                      <a:pt x="45" y="5"/>
                    </a:cubicBezTo>
                    <a:cubicBezTo>
                      <a:pt x="44" y="5"/>
                      <a:pt x="38" y="1"/>
                      <a:pt x="37" y="0"/>
                    </a:cubicBezTo>
                    <a:cubicBezTo>
                      <a:pt x="36" y="0"/>
                      <a:pt x="32" y="0"/>
                      <a:pt x="28" y="0"/>
                    </a:cubicBezTo>
                    <a:cubicBezTo>
                      <a:pt x="26" y="3"/>
                      <a:pt x="28" y="4"/>
                      <a:pt x="28" y="8"/>
                    </a:cubicBezTo>
                    <a:cubicBezTo>
                      <a:pt x="27" y="12"/>
                      <a:pt x="23" y="11"/>
                      <a:pt x="21" y="11"/>
                    </a:cubicBezTo>
                    <a:cubicBezTo>
                      <a:pt x="19" y="11"/>
                      <a:pt x="15" y="5"/>
                      <a:pt x="14" y="3"/>
                    </a:cubicBezTo>
                    <a:cubicBezTo>
                      <a:pt x="13" y="1"/>
                      <a:pt x="9" y="5"/>
                      <a:pt x="6" y="7"/>
                    </a:cubicBezTo>
                    <a:cubicBezTo>
                      <a:pt x="3" y="8"/>
                      <a:pt x="5" y="11"/>
                      <a:pt x="3" y="13"/>
                    </a:cubicBezTo>
                    <a:cubicBezTo>
                      <a:pt x="1" y="14"/>
                      <a:pt x="0" y="17"/>
                      <a:pt x="2" y="21"/>
                    </a:cubicBezTo>
                    <a:cubicBezTo>
                      <a:pt x="2" y="21"/>
                      <a:pt x="2" y="21"/>
                      <a:pt x="2" y="21"/>
                    </a:cubicBezTo>
                    <a:cubicBezTo>
                      <a:pt x="4" y="21"/>
                      <a:pt x="7" y="20"/>
                      <a:pt x="8" y="19"/>
                    </a:cubicBezTo>
                    <a:cubicBezTo>
                      <a:pt x="11" y="17"/>
                      <a:pt x="18" y="19"/>
                      <a:pt x="20" y="1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0" name="Freeform 86">
                <a:extLst>
                  <a:ext uri="{FF2B5EF4-FFF2-40B4-BE49-F238E27FC236}">
                    <a16:creationId xmlns:a16="http://schemas.microsoft.com/office/drawing/2014/main" id="{E4866CED-8D58-4C97-8E46-D614531F888F}"/>
                  </a:ext>
                </a:extLst>
              </p:cNvPr>
              <p:cNvSpPr>
                <a:spLocks/>
              </p:cNvSpPr>
              <p:nvPr/>
            </p:nvSpPr>
            <p:spPr bwMode="auto">
              <a:xfrm>
                <a:off x="5303661" y="2896554"/>
                <a:ext cx="107906" cy="69010"/>
              </a:xfrm>
              <a:custGeom>
                <a:avLst/>
                <a:gdLst>
                  <a:gd name="T0" fmla="*/ 7 w 47"/>
                  <a:gd name="T1" fmla="*/ 15 h 30"/>
                  <a:gd name="T2" fmla="*/ 11 w 47"/>
                  <a:gd name="T3" fmla="*/ 17 h 30"/>
                  <a:gd name="T4" fmla="*/ 16 w 47"/>
                  <a:gd name="T5" fmla="*/ 20 h 30"/>
                  <a:gd name="T6" fmla="*/ 16 w 47"/>
                  <a:gd name="T7" fmla="*/ 26 h 30"/>
                  <a:gd name="T8" fmla="*/ 22 w 47"/>
                  <a:gd name="T9" fmla="*/ 29 h 30"/>
                  <a:gd name="T10" fmla="*/ 28 w 47"/>
                  <a:gd name="T11" fmla="*/ 30 h 30"/>
                  <a:gd name="T12" fmla="*/ 32 w 47"/>
                  <a:gd name="T13" fmla="*/ 28 h 30"/>
                  <a:gd name="T14" fmla="*/ 37 w 47"/>
                  <a:gd name="T15" fmla="*/ 26 h 30"/>
                  <a:gd name="T16" fmla="*/ 38 w 47"/>
                  <a:gd name="T17" fmla="*/ 22 h 30"/>
                  <a:gd name="T18" fmla="*/ 42 w 47"/>
                  <a:gd name="T19" fmla="*/ 19 h 30"/>
                  <a:gd name="T20" fmla="*/ 45 w 47"/>
                  <a:gd name="T21" fmla="*/ 16 h 30"/>
                  <a:gd name="T22" fmla="*/ 46 w 47"/>
                  <a:gd name="T23" fmla="*/ 13 h 30"/>
                  <a:gd name="T24" fmla="*/ 47 w 47"/>
                  <a:gd name="T25" fmla="*/ 11 h 30"/>
                  <a:gd name="T26" fmla="*/ 43 w 47"/>
                  <a:gd name="T27" fmla="*/ 8 h 30"/>
                  <a:gd name="T28" fmla="*/ 35 w 47"/>
                  <a:gd name="T29" fmla="*/ 4 h 30"/>
                  <a:gd name="T30" fmla="*/ 30 w 47"/>
                  <a:gd name="T31" fmla="*/ 2 h 30"/>
                  <a:gd name="T32" fmla="*/ 20 w 47"/>
                  <a:gd name="T33" fmla="*/ 2 h 30"/>
                  <a:gd name="T34" fmla="*/ 8 w 47"/>
                  <a:gd name="T35" fmla="*/ 2 h 30"/>
                  <a:gd name="T36" fmla="*/ 2 w 47"/>
                  <a:gd name="T37" fmla="*/ 4 h 30"/>
                  <a:gd name="T38" fmla="*/ 1 w 47"/>
                  <a:gd name="T39" fmla="*/ 13 h 30"/>
                  <a:gd name="T40" fmla="*/ 2 w 47"/>
                  <a:gd name="T41" fmla="*/ 15 h 30"/>
                  <a:gd name="T42" fmla="*/ 7 w 47"/>
                  <a:gd name="T43" fmla="*/ 1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7" h="30">
                    <a:moveTo>
                      <a:pt x="7" y="15"/>
                    </a:moveTo>
                    <a:cubicBezTo>
                      <a:pt x="7" y="17"/>
                      <a:pt x="10" y="18"/>
                      <a:pt x="11" y="17"/>
                    </a:cubicBezTo>
                    <a:cubicBezTo>
                      <a:pt x="12" y="17"/>
                      <a:pt x="16" y="18"/>
                      <a:pt x="16" y="20"/>
                    </a:cubicBezTo>
                    <a:cubicBezTo>
                      <a:pt x="16" y="21"/>
                      <a:pt x="15" y="26"/>
                      <a:pt x="16" y="26"/>
                    </a:cubicBezTo>
                    <a:cubicBezTo>
                      <a:pt x="17" y="26"/>
                      <a:pt x="22" y="27"/>
                      <a:pt x="22" y="29"/>
                    </a:cubicBezTo>
                    <a:cubicBezTo>
                      <a:pt x="24" y="29"/>
                      <a:pt x="27" y="29"/>
                      <a:pt x="28" y="30"/>
                    </a:cubicBezTo>
                    <a:cubicBezTo>
                      <a:pt x="30" y="30"/>
                      <a:pt x="31" y="29"/>
                      <a:pt x="32" y="28"/>
                    </a:cubicBezTo>
                    <a:cubicBezTo>
                      <a:pt x="33" y="27"/>
                      <a:pt x="36" y="26"/>
                      <a:pt x="37" y="26"/>
                    </a:cubicBezTo>
                    <a:cubicBezTo>
                      <a:pt x="38" y="26"/>
                      <a:pt x="38" y="24"/>
                      <a:pt x="38" y="22"/>
                    </a:cubicBezTo>
                    <a:cubicBezTo>
                      <a:pt x="39" y="21"/>
                      <a:pt x="41" y="19"/>
                      <a:pt x="42" y="19"/>
                    </a:cubicBezTo>
                    <a:cubicBezTo>
                      <a:pt x="44" y="18"/>
                      <a:pt x="44" y="16"/>
                      <a:pt x="45" y="16"/>
                    </a:cubicBezTo>
                    <a:cubicBezTo>
                      <a:pt x="47" y="16"/>
                      <a:pt x="46" y="14"/>
                      <a:pt x="46" y="13"/>
                    </a:cubicBezTo>
                    <a:cubicBezTo>
                      <a:pt x="46" y="13"/>
                      <a:pt x="46" y="12"/>
                      <a:pt x="47" y="11"/>
                    </a:cubicBezTo>
                    <a:cubicBezTo>
                      <a:pt x="45" y="10"/>
                      <a:pt x="44" y="9"/>
                      <a:pt x="43" y="8"/>
                    </a:cubicBezTo>
                    <a:cubicBezTo>
                      <a:pt x="40" y="6"/>
                      <a:pt x="37" y="4"/>
                      <a:pt x="35" y="4"/>
                    </a:cubicBezTo>
                    <a:cubicBezTo>
                      <a:pt x="33" y="4"/>
                      <a:pt x="33" y="1"/>
                      <a:pt x="30" y="2"/>
                    </a:cubicBezTo>
                    <a:cubicBezTo>
                      <a:pt x="27" y="3"/>
                      <a:pt x="22" y="2"/>
                      <a:pt x="20" y="2"/>
                    </a:cubicBezTo>
                    <a:cubicBezTo>
                      <a:pt x="18" y="2"/>
                      <a:pt x="11" y="0"/>
                      <a:pt x="8" y="2"/>
                    </a:cubicBezTo>
                    <a:cubicBezTo>
                      <a:pt x="7" y="3"/>
                      <a:pt x="4" y="4"/>
                      <a:pt x="2" y="4"/>
                    </a:cubicBezTo>
                    <a:cubicBezTo>
                      <a:pt x="4" y="7"/>
                      <a:pt x="3" y="11"/>
                      <a:pt x="1" y="13"/>
                    </a:cubicBezTo>
                    <a:cubicBezTo>
                      <a:pt x="0" y="14"/>
                      <a:pt x="1" y="14"/>
                      <a:pt x="2" y="15"/>
                    </a:cubicBezTo>
                    <a:cubicBezTo>
                      <a:pt x="4" y="15"/>
                      <a:pt x="6" y="14"/>
                      <a:pt x="7" y="1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1" name="Freeform 87">
                <a:extLst>
                  <a:ext uri="{FF2B5EF4-FFF2-40B4-BE49-F238E27FC236}">
                    <a16:creationId xmlns:a16="http://schemas.microsoft.com/office/drawing/2014/main" id="{4CABC660-9AF0-4149-B14C-7A53F8D93332}"/>
                  </a:ext>
                </a:extLst>
              </p:cNvPr>
              <p:cNvSpPr>
                <a:spLocks/>
              </p:cNvSpPr>
              <p:nvPr/>
            </p:nvSpPr>
            <p:spPr bwMode="auto">
              <a:xfrm>
                <a:off x="5037659" y="3119895"/>
                <a:ext cx="84067" cy="46425"/>
              </a:xfrm>
              <a:custGeom>
                <a:avLst/>
                <a:gdLst>
                  <a:gd name="T0" fmla="*/ 32 w 36"/>
                  <a:gd name="T1" fmla="*/ 8 h 20"/>
                  <a:gd name="T2" fmla="*/ 28 w 36"/>
                  <a:gd name="T3" fmla="*/ 6 h 20"/>
                  <a:gd name="T4" fmla="*/ 28 w 36"/>
                  <a:gd name="T5" fmla="*/ 3 h 20"/>
                  <a:gd name="T6" fmla="*/ 24 w 36"/>
                  <a:gd name="T7" fmla="*/ 1 h 20"/>
                  <a:gd name="T8" fmla="*/ 18 w 36"/>
                  <a:gd name="T9" fmla="*/ 1 h 20"/>
                  <a:gd name="T10" fmla="*/ 11 w 36"/>
                  <a:gd name="T11" fmla="*/ 1 h 20"/>
                  <a:gd name="T12" fmla="*/ 10 w 36"/>
                  <a:gd name="T13" fmla="*/ 2 h 20"/>
                  <a:gd name="T14" fmla="*/ 6 w 36"/>
                  <a:gd name="T15" fmla="*/ 6 h 20"/>
                  <a:gd name="T16" fmla="*/ 1 w 36"/>
                  <a:gd name="T17" fmla="*/ 12 h 20"/>
                  <a:gd name="T18" fmla="*/ 2 w 36"/>
                  <a:gd name="T19" fmla="*/ 15 h 20"/>
                  <a:gd name="T20" fmla="*/ 6 w 36"/>
                  <a:gd name="T21" fmla="*/ 15 h 20"/>
                  <a:gd name="T22" fmla="*/ 7 w 36"/>
                  <a:gd name="T23" fmla="*/ 19 h 20"/>
                  <a:gd name="T24" fmla="*/ 7 w 36"/>
                  <a:gd name="T25" fmla="*/ 19 h 20"/>
                  <a:gd name="T26" fmla="*/ 14 w 36"/>
                  <a:gd name="T27" fmla="*/ 19 h 20"/>
                  <a:gd name="T28" fmla="*/ 18 w 36"/>
                  <a:gd name="T29" fmla="*/ 13 h 20"/>
                  <a:gd name="T30" fmla="*/ 22 w 36"/>
                  <a:gd name="T31" fmla="*/ 19 h 20"/>
                  <a:gd name="T32" fmla="*/ 25 w 36"/>
                  <a:gd name="T33" fmla="*/ 16 h 20"/>
                  <a:gd name="T34" fmla="*/ 27 w 36"/>
                  <a:gd name="T35" fmla="*/ 14 h 20"/>
                  <a:gd name="T36" fmla="*/ 31 w 36"/>
                  <a:gd name="T37" fmla="*/ 13 h 20"/>
                  <a:gd name="T38" fmla="*/ 34 w 36"/>
                  <a:gd name="T39" fmla="*/ 12 h 20"/>
                  <a:gd name="T40" fmla="*/ 35 w 36"/>
                  <a:gd name="T41" fmla="*/ 10 h 20"/>
                  <a:gd name="T42" fmla="*/ 36 w 36"/>
                  <a:gd name="T43" fmla="*/ 9 h 20"/>
                  <a:gd name="T44" fmla="*/ 32 w 36"/>
                  <a:gd name="T45"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20">
                    <a:moveTo>
                      <a:pt x="32" y="8"/>
                    </a:moveTo>
                    <a:cubicBezTo>
                      <a:pt x="31" y="9"/>
                      <a:pt x="28" y="7"/>
                      <a:pt x="28" y="6"/>
                    </a:cubicBezTo>
                    <a:cubicBezTo>
                      <a:pt x="28" y="6"/>
                      <a:pt x="28" y="4"/>
                      <a:pt x="28" y="3"/>
                    </a:cubicBezTo>
                    <a:cubicBezTo>
                      <a:pt x="27" y="2"/>
                      <a:pt x="25" y="1"/>
                      <a:pt x="24" y="1"/>
                    </a:cubicBezTo>
                    <a:cubicBezTo>
                      <a:pt x="21" y="0"/>
                      <a:pt x="20" y="0"/>
                      <a:pt x="18" y="1"/>
                    </a:cubicBezTo>
                    <a:cubicBezTo>
                      <a:pt x="17" y="2"/>
                      <a:pt x="14" y="1"/>
                      <a:pt x="11" y="1"/>
                    </a:cubicBezTo>
                    <a:cubicBezTo>
                      <a:pt x="11" y="2"/>
                      <a:pt x="11" y="2"/>
                      <a:pt x="10" y="2"/>
                    </a:cubicBezTo>
                    <a:cubicBezTo>
                      <a:pt x="9" y="2"/>
                      <a:pt x="6" y="4"/>
                      <a:pt x="6" y="6"/>
                    </a:cubicBezTo>
                    <a:cubicBezTo>
                      <a:pt x="6" y="8"/>
                      <a:pt x="2" y="9"/>
                      <a:pt x="1" y="12"/>
                    </a:cubicBezTo>
                    <a:cubicBezTo>
                      <a:pt x="0" y="15"/>
                      <a:pt x="0" y="17"/>
                      <a:pt x="2" y="15"/>
                    </a:cubicBezTo>
                    <a:cubicBezTo>
                      <a:pt x="4" y="13"/>
                      <a:pt x="6" y="14"/>
                      <a:pt x="6" y="15"/>
                    </a:cubicBezTo>
                    <a:cubicBezTo>
                      <a:pt x="6" y="17"/>
                      <a:pt x="8" y="17"/>
                      <a:pt x="7" y="19"/>
                    </a:cubicBezTo>
                    <a:cubicBezTo>
                      <a:pt x="7" y="19"/>
                      <a:pt x="7" y="19"/>
                      <a:pt x="7" y="19"/>
                    </a:cubicBezTo>
                    <a:cubicBezTo>
                      <a:pt x="9" y="19"/>
                      <a:pt x="13" y="19"/>
                      <a:pt x="14" y="19"/>
                    </a:cubicBezTo>
                    <a:cubicBezTo>
                      <a:pt x="16" y="19"/>
                      <a:pt x="17" y="14"/>
                      <a:pt x="18" y="13"/>
                    </a:cubicBezTo>
                    <a:cubicBezTo>
                      <a:pt x="19" y="13"/>
                      <a:pt x="21" y="17"/>
                      <a:pt x="22" y="19"/>
                    </a:cubicBezTo>
                    <a:cubicBezTo>
                      <a:pt x="24" y="20"/>
                      <a:pt x="25" y="17"/>
                      <a:pt x="25" y="16"/>
                    </a:cubicBezTo>
                    <a:cubicBezTo>
                      <a:pt x="25" y="14"/>
                      <a:pt x="26" y="14"/>
                      <a:pt x="27" y="14"/>
                    </a:cubicBezTo>
                    <a:cubicBezTo>
                      <a:pt x="29" y="14"/>
                      <a:pt x="31" y="15"/>
                      <a:pt x="31" y="13"/>
                    </a:cubicBezTo>
                    <a:cubicBezTo>
                      <a:pt x="31" y="11"/>
                      <a:pt x="33" y="12"/>
                      <a:pt x="34" y="12"/>
                    </a:cubicBezTo>
                    <a:cubicBezTo>
                      <a:pt x="35" y="12"/>
                      <a:pt x="35" y="10"/>
                      <a:pt x="35" y="10"/>
                    </a:cubicBezTo>
                    <a:cubicBezTo>
                      <a:pt x="36" y="9"/>
                      <a:pt x="36" y="9"/>
                      <a:pt x="36" y="9"/>
                    </a:cubicBezTo>
                    <a:cubicBezTo>
                      <a:pt x="35" y="8"/>
                      <a:pt x="34" y="8"/>
                      <a:pt x="32" y="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2" name="Freeform 88">
                <a:extLst>
                  <a:ext uri="{FF2B5EF4-FFF2-40B4-BE49-F238E27FC236}">
                    <a16:creationId xmlns:a16="http://schemas.microsoft.com/office/drawing/2014/main" id="{5B13A227-23B3-4342-854B-6D368F23CAE0}"/>
                  </a:ext>
                </a:extLst>
              </p:cNvPr>
              <p:cNvSpPr>
                <a:spLocks/>
              </p:cNvSpPr>
              <p:nvPr/>
            </p:nvSpPr>
            <p:spPr bwMode="auto">
              <a:xfrm>
                <a:off x="5036404" y="2942979"/>
                <a:ext cx="165624" cy="189464"/>
              </a:xfrm>
              <a:custGeom>
                <a:avLst/>
                <a:gdLst>
                  <a:gd name="T0" fmla="*/ 9 w 72"/>
                  <a:gd name="T1" fmla="*/ 21 h 82"/>
                  <a:gd name="T2" fmla="*/ 5 w 72"/>
                  <a:gd name="T3" fmla="*/ 25 h 82"/>
                  <a:gd name="T4" fmla="*/ 8 w 72"/>
                  <a:gd name="T5" fmla="*/ 29 h 82"/>
                  <a:gd name="T6" fmla="*/ 6 w 72"/>
                  <a:gd name="T7" fmla="*/ 32 h 82"/>
                  <a:gd name="T8" fmla="*/ 2 w 72"/>
                  <a:gd name="T9" fmla="*/ 34 h 82"/>
                  <a:gd name="T10" fmla="*/ 1 w 72"/>
                  <a:gd name="T11" fmla="*/ 38 h 82"/>
                  <a:gd name="T12" fmla="*/ 0 w 72"/>
                  <a:gd name="T13" fmla="*/ 44 h 82"/>
                  <a:gd name="T14" fmla="*/ 2 w 72"/>
                  <a:gd name="T15" fmla="*/ 49 h 82"/>
                  <a:gd name="T16" fmla="*/ 1 w 72"/>
                  <a:gd name="T17" fmla="*/ 53 h 82"/>
                  <a:gd name="T18" fmla="*/ 3 w 72"/>
                  <a:gd name="T19" fmla="*/ 59 h 82"/>
                  <a:gd name="T20" fmla="*/ 5 w 72"/>
                  <a:gd name="T21" fmla="*/ 60 h 82"/>
                  <a:gd name="T22" fmla="*/ 10 w 72"/>
                  <a:gd name="T23" fmla="*/ 63 h 82"/>
                  <a:gd name="T24" fmla="*/ 15 w 72"/>
                  <a:gd name="T25" fmla="*/ 64 h 82"/>
                  <a:gd name="T26" fmla="*/ 16 w 72"/>
                  <a:gd name="T27" fmla="*/ 67 h 82"/>
                  <a:gd name="T28" fmla="*/ 13 w 72"/>
                  <a:gd name="T29" fmla="*/ 73 h 82"/>
                  <a:gd name="T30" fmla="*/ 12 w 72"/>
                  <a:gd name="T31" fmla="*/ 78 h 82"/>
                  <a:gd name="T32" fmla="*/ 19 w 72"/>
                  <a:gd name="T33" fmla="*/ 78 h 82"/>
                  <a:gd name="T34" fmla="*/ 25 w 72"/>
                  <a:gd name="T35" fmla="*/ 78 h 82"/>
                  <a:gd name="T36" fmla="*/ 29 w 72"/>
                  <a:gd name="T37" fmla="*/ 80 h 82"/>
                  <a:gd name="T38" fmla="*/ 30 w 72"/>
                  <a:gd name="T39" fmla="*/ 79 h 82"/>
                  <a:gd name="T40" fmla="*/ 35 w 72"/>
                  <a:gd name="T41" fmla="*/ 80 h 82"/>
                  <a:gd name="T42" fmla="*/ 40 w 72"/>
                  <a:gd name="T43" fmla="*/ 79 h 82"/>
                  <a:gd name="T44" fmla="*/ 44 w 72"/>
                  <a:gd name="T45" fmla="*/ 79 h 82"/>
                  <a:gd name="T46" fmla="*/ 52 w 72"/>
                  <a:gd name="T47" fmla="*/ 77 h 82"/>
                  <a:gd name="T48" fmla="*/ 56 w 72"/>
                  <a:gd name="T49" fmla="*/ 75 h 82"/>
                  <a:gd name="T50" fmla="*/ 59 w 72"/>
                  <a:gd name="T51" fmla="*/ 70 h 82"/>
                  <a:gd name="T52" fmla="*/ 63 w 72"/>
                  <a:gd name="T53" fmla="*/ 67 h 82"/>
                  <a:gd name="T54" fmla="*/ 55 w 72"/>
                  <a:gd name="T55" fmla="*/ 60 h 82"/>
                  <a:gd name="T56" fmla="*/ 52 w 72"/>
                  <a:gd name="T57" fmla="*/ 54 h 82"/>
                  <a:gd name="T58" fmla="*/ 52 w 72"/>
                  <a:gd name="T59" fmla="*/ 49 h 82"/>
                  <a:gd name="T60" fmla="*/ 60 w 72"/>
                  <a:gd name="T61" fmla="*/ 46 h 82"/>
                  <a:gd name="T62" fmla="*/ 67 w 72"/>
                  <a:gd name="T63" fmla="*/ 43 h 82"/>
                  <a:gd name="T64" fmla="*/ 71 w 72"/>
                  <a:gd name="T65" fmla="*/ 43 h 82"/>
                  <a:gd name="T66" fmla="*/ 71 w 72"/>
                  <a:gd name="T67" fmla="*/ 38 h 82"/>
                  <a:gd name="T68" fmla="*/ 69 w 72"/>
                  <a:gd name="T69" fmla="*/ 32 h 82"/>
                  <a:gd name="T70" fmla="*/ 68 w 72"/>
                  <a:gd name="T71" fmla="*/ 28 h 82"/>
                  <a:gd name="T72" fmla="*/ 66 w 72"/>
                  <a:gd name="T73" fmla="*/ 24 h 82"/>
                  <a:gd name="T74" fmla="*/ 66 w 72"/>
                  <a:gd name="T75" fmla="*/ 21 h 82"/>
                  <a:gd name="T76" fmla="*/ 66 w 72"/>
                  <a:gd name="T77" fmla="*/ 12 h 82"/>
                  <a:gd name="T78" fmla="*/ 66 w 72"/>
                  <a:gd name="T79" fmla="*/ 11 h 82"/>
                  <a:gd name="T80" fmla="*/ 65 w 72"/>
                  <a:gd name="T81" fmla="*/ 10 h 82"/>
                  <a:gd name="T82" fmla="*/ 61 w 72"/>
                  <a:gd name="T83" fmla="*/ 8 h 82"/>
                  <a:gd name="T84" fmla="*/ 61 w 72"/>
                  <a:gd name="T85" fmla="*/ 3 h 82"/>
                  <a:gd name="T86" fmla="*/ 54 w 72"/>
                  <a:gd name="T87" fmla="*/ 5 h 82"/>
                  <a:gd name="T88" fmla="*/ 45 w 72"/>
                  <a:gd name="T89" fmla="*/ 10 h 82"/>
                  <a:gd name="T90" fmla="*/ 41 w 72"/>
                  <a:gd name="T91" fmla="*/ 7 h 82"/>
                  <a:gd name="T92" fmla="*/ 38 w 72"/>
                  <a:gd name="T93" fmla="*/ 6 h 82"/>
                  <a:gd name="T94" fmla="*/ 32 w 72"/>
                  <a:gd name="T95" fmla="*/ 3 h 82"/>
                  <a:gd name="T96" fmla="*/ 32 w 72"/>
                  <a:gd name="T97" fmla="*/ 1 h 82"/>
                  <a:gd name="T98" fmla="*/ 29 w 72"/>
                  <a:gd name="T99" fmla="*/ 1 h 82"/>
                  <a:gd name="T100" fmla="*/ 21 w 72"/>
                  <a:gd name="T101" fmla="*/ 0 h 82"/>
                  <a:gd name="T102" fmla="*/ 23 w 72"/>
                  <a:gd name="T103" fmla="*/ 4 h 82"/>
                  <a:gd name="T104" fmla="*/ 25 w 72"/>
                  <a:gd name="T105" fmla="*/ 11 h 82"/>
                  <a:gd name="T106" fmla="*/ 21 w 72"/>
                  <a:gd name="T107" fmla="*/ 14 h 82"/>
                  <a:gd name="T108" fmla="*/ 15 w 72"/>
                  <a:gd name="T109" fmla="*/ 13 h 82"/>
                  <a:gd name="T110" fmla="*/ 9 w 72"/>
                  <a:gd name="T111" fmla="*/ 14 h 82"/>
                  <a:gd name="T112" fmla="*/ 9 w 72"/>
                  <a:gd name="T113" fmla="*/ 16 h 82"/>
                  <a:gd name="T114" fmla="*/ 9 w 72"/>
                  <a:gd name="T115" fmla="*/ 2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 h="82">
                    <a:moveTo>
                      <a:pt x="9" y="21"/>
                    </a:moveTo>
                    <a:cubicBezTo>
                      <a:pt x="7" y="24"/>
                      <a:pt x="5" y="24"/>
                      <a:pt x="5" y="25"/>
                    </a:cubicBezTo>
                    <a:cubicBezTo>
                      <a:pt x="6" y="26"/>
                      <a:pt x="9" y="28"/>
                      <a:pt x="8" y="29"/>
                    </a:cubicBezTo>
                    <a:cubicBezTo>
                      <a:pt x="7" y="31"/>
                      <a:pt x="6" y="30"/>
                      <a:pt x="6" y="32"/>
                    </a:cubicBezTo>
                    <a:cubicBezTo>
                      <a:pt x="6" y="34"/>
                      <a:pt x="3" y="34"/>
                      <a:pt x="2" y="34"/>
                    </a:cubicBezTo>
                    <a:cubicBezTo>
                      <a:pt x="1" y="34"/>
                      <a:pt x="2" y="36"/>
                      <a:pt x="1" y="38"/>
                    </a:cubicBezTo>
                    <a:cubicBezTo>
                      <a:pt x="1" y="40"/>
                      <a:pt x="1" y="43"/>
                      <a:pt x="0" y="44"/>
                    </a:cubicBezTo>
                    <a:cubicBezTo>
                      <a:pt x="0" y="46"/>
                      <a:pt x="3" y="48"/>
                      <a:pt x="2" y="49"/>
                    </a:cubicBezTo>
                    <a:cubicBezTo>
                      <a:pt x="2" y="51"/>
                      <a:pt x="0" y="52"/>
                      <a:pt x="1" y="53"/>
                    </a:cubicBezTo>
                    <a:cubicBezTo>
                      <a:pt x="1" y="53"/>
                      <a:pt x="3" y="55"/>
                      <a:pt x="3" y="59"/>
                    </a:cubicBezTo>
                    <a:cubicBezTo>
                      <a:pt x="4" y="59"/>
                      <a:pt x="5" y="60"/>
                      <a:pt x="5" y="60"/>
                    </a:cubicBezTo>
                    <a:cubicBezTo>
                      <a:pt x="6" y="62"/>
                      <a:pt x="8" y="63"/>
                      <a:pt x="10" y="63"/>
                    </a:cubicBezTo>
                    <a:cubicBezTo>
                      <a:pt x="13" y="63"/>
                      <a:pt x="14" y="64"/>
                      <a:pt x="15" y="64"/>
                    </a:cubicBezTo>
                    <a:cubicBezTo>
                      <a:pt x="16" y="64"/>
                      <a:pt x="19" y="65"/>
                      <a:pt x="16" y="67"/>
                    </a:cubicBezTo>
                    <a:cubicBezTo>
                      <a:pt x="14" y="69"/>
                      <a:pt x="14" y="71"/>
                      <a:pt x="13" y="73"/>
                    </a:cubicBezTo>
                    <a:cubicBezTo>
                      <a:pt x="13" y="75"/>
                      <a:pt x="13" y="77"/>
                      <a:pt x="12" y="78"/>
                    </a:cubicBezTo>
                    <a:cubicBezTo>
                      <a:pt x="15" y="78"/>
                      <a:pt x="18" y="79"/>
                      <a:pt x="19" y="78"/>
                    </a:cubicBezTo>
                    <a:cubicBezTo>
                      <a:pt x="21" y="77"/>
                      <a:pt x="22" y="77"/>
                      <a:pt x="25" y="78"/>
                    </a:cubicBezTo>
                    <a:cubicBezTo>
                      <a:pt x="26" y="78"/>
                      <a:pt x="28" y="79"/>
                      <a:pt x="29" y="80"/>
                    </a:cubicBezTo>
                    <a:cubicBezTo>
                      <a:pt x="29" y="79"/>
                      <a:pt x="30" y="79"/>
                      <a:pt x="30" y="79"/>
                    </a:cubicBezTo>
                    <a:cubicBezTo>
                      <a:pt x="32" y="79"/>
                      <a:pt x="34" y="82"/>
                      <a:pt x="35" y="80"/>
                    </a:cubicBezTo>
                    <a:cubicBezTo>
                      <a:pt x="36" y="78"/>
                      <a:pt x="38" y="79"/>
                      <a:pt x="40" y="79"/>
                    </a:cubicBezTo>
                    <a:cubicBezTo>
                      <a:pt x="41" y="80"/>
                      <a:pt x="43" y="80"/>
                      <a:pt x="44" y="79"/>
                    </a:cubicBezTo>
                    <a:cubicBezTo>
                      <a:pt x="46" y="78"/>
                      <a:pt x="51" y="77"/>
                      <a:pt x="52" y="77"/>
                    </a:cubicBezTo>
                    <a:cubicBezTo>
                      <a:pt x="54" y="78"/>
                      <a:pt x="57" y="79"/>
                      <a:pt x="56" y="75"/>
                    </a:cubicBezTo>
                    <a:cubicBezTo>
                      <a:pt x="54" y="71"/>
                      <a:pt x="58" y="72"/>
                      <a:pt x="59" y="70"/>
                    </a:cubicBezTo>
                    <a:cubicBezTo>
                      <a:pt x="59" y="69"/>
                      <a:pt x="64" y="68"/>
                      <a:pt x="63" y="67"/>
                    </a:cubicBezTo>
                    <a:cubicBezTo>
                      <a:pt x="63" y="65"/>
                      <a:pt x="57" y="62"/>
                      <a:pt x="55" y="60"/>
                    </a:cubicBezTo>
                    <a:cubicBezTo>
                      <a:pt x="53" y="59"/>
                      <a:pt x="53" y="55"/>
                      <a:pt x="52" y="54"/>
                    </a:cubicBezTo>
                    <a:cubicBezTo>
                      <a:pt x="51" y="52"/>
                      <a:pt x="49" y="50"/>
                      <a:pt x="52" y="49"/>
                    </a:cubicBezTo>
                    <a:cubicBezTo>
                      <a:pt x="54" y="49"/>
                      <a:pt x="58" y="48"/>
                      <a:pt x="60" y="46"/>
                    </a:cubicBezTo>
                    <a:cubicBezTo>
                      <a:pt x="62" y="44"/>
                      <a:pt x="66" y="44"/>
                      <a:pt x="67" y="43"/>
                    </a:cubicBezTo>
                    <a:cubicBezTo>
                      <a:pt x="68" y="42"/>
                      <a:pt x="70" y="44"/>
                      <a:pt x="71" y="43"/>
                    </a:cubicBezTo>
                    <a:cubicBezTo>
                      <a:pt x="72" y="42"/>
                      <a:pt x="72" y="40"/>
                      <a:pt x="71" y="38"/>
                    </a:cubicBezTo>
                    <a:cubicBezTo>
                      <a:pt x="70" y="37"/>
                      <a:pt x="69" y="35"/>
                      <a:pt x="69" y="32"/>
                    </a:cubicBezTo>
                    <a:cubicBezTo>
                      <a:pt x="69" y="29"/>
                      <a:pt x="68" y="29"/>
                      <a:pt x="68" y="28"/>
                    </a:cubicBezTo>
                    <a:cubicBezTo>
                      <a:pt x="68" y="26"/>
                      <a:pt x="68" y="24"/>
                      <a:pt x="66" y="24"/>
                    </a:cubicBezTo>
                    <a:cubicBezTo>
                      <a:pt x="65" y="23"/>
                      <a:pt x="65" y="22"/>
                      <a:pt x="66" y="21"/>
                    </a:cubicBezTo>
                    <a:cubicBezTo>
                      <a:pt x="67" y="19"/>
                      <a:pt x="67" y="14"/>
                      <a:pt x="66" y="12"/>
                    </a:cubicBezTo>
                    <a:cubicBezTo>
                      <a:pt x="66" y="12"/>
                      <a:pt x="66" y="12"/>
                      <a:pt x="66" y="11"/>
                    </a:cubicBezTo>
                    <a:cubicBezTo>
                      <a:pt x="66" y="11"/>
                      <a:pt x="65" y="11"/>
                      <a:pt x="65" y="10"/>
                    </a:cubicBezTo>
                    <a:cubicBezTo>
                      <a:pt x="65" y="8"/>
                      <a:pt x="64" y="8"/>
                      <a:pt x="61" y="8"/>
                    </a:cubicBezTo>
                    <a:cubicBezTo>
                      <a:pt x="57" y="8"/>
                      <a:pt x="62" y="4"/>
                      <a:pt x="61" y="3"/>
                    </a:cubicBezTo>
                    <a:cubicBezTo>
                      <a:pt x="60" y="1"/>
                      <a:pt x="57" y="6"/>
                      <a:pt x="54" y="5"/>
                    </a:cubicBezTo>
                    <a:cubicBezTo>
                      <a:pt x="51" y="4"/>
                      <a:pt x="48" y="8"/>
                      <a:pt x="45" y="10"/>
                    </a:cubicBezTo>
                    <a:cubicBezTo>
                      <a:pt x="43" y="12"/>
                      <a:pt x="39" y="10"/>
                      <a:pt x="41" y="7"/>
                    </a:cubicBezTo>
                    <a:cubicBezTo>
                      <a:pt x="43" y="4"/>
                      <a:pt x="41" y="4"/>
                      <a:pt x="38" y="6"/>
                    </a:cubicBezTo>
                    <a:cubicBezTo>
                      <a:pt x="35" y="7"/>
                      <a:pt x="32" y="5"/>
                      <a:pt x="32" y="3"/>
                    </a:cubicBezTo>
                    <a:cubicBezTo>
                      <a:pt x="32" y="2"/>
                      <a:pt x="32" y="1"/>
                      <a:pt x="32" y="1"/>
                    </a:cubicBezTo>
                    <a:cubicBezTo>
                      <a:pt x="30" y="1"/>
                      <a:pt x="29" y="1"/>
                      <a:pt x="29" y="1"/>
                    </a:cubicBezTo>
                    <a:cubicBezTo>
                      <a:pt x="27" y="0"/>
                      <a:pt x="24" y="0"/>
                      <a:pt x="21" y="0"/>
                    </a:cubicBezTo>
                    <a:cubicBezTo>
                      <a:pt x="22" y="2"/>
                      <a:pt x="23" y="3"/>
                      <a:pt x="23" y="4"/>
                    </a:cubicBezTo>
                    <a:cubicBezTo>
                      <a:pt x="22" y="6"/>
                      <a:pt x="23" y="8"/>
                      <a:pt x="25" y="11"/>
                    </a:cubicBezTo>
                    <a:cubicBezTo>
                      <a:pt x="26" y="14"/>
                      <a:pt x="22" y="12"/>
                      <a:pt x="21" y="14"/>
                    </a:cubicBezTo>
                    <a:cubicBezTo>
                      <a:pt x="21" y="16"/>
                      <a:pt x="17" y="14"/>
                      <a:pt x="15" y="13"/>
                    </a:cubicBezTo>
                    <a:cubicBezTo>
                      <a:pt x="14" y="13"/>
                      <a:pt x="9" y="13"/>
                      <a:pt x="9" y="14"/>
                    </a:cubicBezTo>
                    <a:cubicBezTo>
                      <a:pt x="9" y="15"/>
                      <a:pt x="9" y="15"/>
                      <a:pt x="9" y="16"/>
                    </a:cubicBezTo>
                    <a:cubicBezTo>
                      <a:pt x="10" y="18"/>
                      <a:pt x="10" y="20"/>
                      <a:pt x="9" y="2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3" name="Freeform 89">
                <a:extLst>
                  <a:ext uri="{FF2B5EF4-FFF2-40B4-BE49-F238E27FC236}">
                    <a16:creationId xmlns:a16="http://schemas.microsoft.com/office/drawing/2014/main" id="{3B341193-8026-4E7A-99A1-9AA780939FC8}"/>
                  </a:ext>
                </a:extLst>
              </p:cNvPr>
              <p:cNvSpPr>
                <a:spLocks/>
              </p:cNvSpPr>
              <p:nvPr/>
            </p:nvSpPr>
            <p:spPr bwMode="auto">
              <a:xfrm>
                <a:off x="5307425" y="2493787"/>
                <a:ext cx="194483" cy="311172"/>
              </a:xfrm>
              <a:custGeom>
                <a:avLst/>
                <a:gdLst>
                  <a:gd name="T0" fmla="*/ 71 w 84"/>
                  <a:gd name="T1" fmla="*/ 113 h 135"/>
                  <a:gd name="T2" fmla="*/ 83 w 84"/>
                  <a:gd name="T3" fmla="*/ 102 h 135"/>
                  <a:gd name="T4" fmla="*/ 81 w 84"/>
                  <a:gd name="T5" fmla="*/ 95 h 135"/>
                  <a:gd name="T6" fmla="*/ 71 w 84"/>
                  <a:gd name="T7" fmla="*/ 87 h 135"/>
                  <a:gd name="T8" fmla="*/ 76 w 84"/>
                  <a:gd name="T9" fmla="*/ 83 h 135"/>
                  <a:gd name="T10" fmla="*/ 72 w 84"/>
                  <a:gd name="T11" fmla="*/ 78 h 135"/>
                  <a:gd name="T12" fmla="*/ 73 w 84"/>
                  <a:gd name="T13" fmla="*/ 74 h 135"/>
                  <a:gd name="T14" fmla="*/ 69 w 84"/>
                  <a:gd name="T15" fmla="*/ 72 h 135"/>
                  <a:gd name="T16" fmla="*/ 71 w 84"/>
                  <a:gd name="T17" fmla="*/ 69 h 135"/>
                  <a:gd name="T18" fmla="*/ 69 w 84"/>
                  <a:gd name="T19" fmla="*/ 63 h 135"/>
                  <a:gd name="T20" fmla="*/ 72 w 84"/>
                  <a:gd name="T21" fmla="*/ 58 h 135"/>
                  <a:gd name="T22" fmla="*/ 64 w 84"/>
                  <a:gd name="T23" fmla="*/ 46 h 135"/>
                  <a:gd name="T24" fmla="*/ 67 w 84"/>
                  <a:gd name="T25" fmla="*/ 42 h 135"/>
                  <a:gd name="T26" fmla="*/ 72 w 84"/>
                  <a:gd name="T27" fmla="*/ 36 h 135"/>
                  <a:gd name="T28" fmla="*/ 66 w 84"/>
                  <a:gd name="T29" fmla="*/ 30 h 135"/>
                  <a:gd name="T30" fmla="*/ 61 w 84"/>
                  <a:gd name="T31" fmla="*/ 27 h 135"/>
                  <a:gd name="T32" fmla="*/ 60 w 84"/>
                  <a:gd name="T33" fmla="*/ 22 h 135"/>
                  <a:gd name="T34" fmla="*/ 61 w 84"/>
                  <a:gd name="T35" fmla="*/ 18 h 135"/>
                  <a:gd name="T36" fmla="*/ 64 w 84"/>
                  <a:gd name="T37" fmla="*/ 16 h 135"/>
                  <a:gd name="T38" fmla="*/ 66 w 84"/>
                  <a:gd name="T39" fmla="*/ 13 h 135"/>
                  <a:gd name="T40" fmla="*/ 66 w 84"/>
                  <a:gd name="T41" fmla="*/ 8 h 135"/>
                  <a:gd name="T42" fmla="*/ 58 w 84"/>
                  <a:gd name="T43" fmla="*/ 3 h 135"/>
                  <a:gd name="T44" fmla="*/ 51 w 84"/>
                  <a:gd name="T45" fmla="*/ 3 h 135"/>
                  <a:gd name="T46" fmla="*/ 43 w 84"/>
                  <a:gd name="T47" fmla="*/ 4 h 135"/>
                  <a:gd name="T48" fmla="*/ 38 w 84"/>
                  <a:gd name="T49" fmla="*/ 10 h 135"/>
                  <a:gd name="T50" fmla="*/ 37 w 84"/>
                  <a:gd name="T51" fmla="*/ 17 h 135"/>
                  <a:gd name="T52" fmla="*/ 33 w 84"/>
                  <a:gd name="T53" fmla="*/ 21 h 135"/>
                  <a:gd name="T54" fmla="*/ 29 w 84"/>
                  <a:gd name="T55" fmla="*/ 20 h 135"/>
                  <a:gd name="T56" fmla="*/ 22 w 84"/>
                  <a:gd name="T57" fmla="*/ 20 h 135"/>
                  <a:gd name="T58" fmla="*/ 14 w 84"/>
                  <a:gd name="T59" fmla="*/ 19 h 135"/>
                  <a:gd name="T60" fmla="*/ 5 w 84"/>
                  <a:gd name="T61" fmla="*/ 13 h 135"/>
                  <a:gd name="T62" fmla="*/ 0 w 84"/>
                  <a:gd name="T63" fmla="*/ 17 h 135"/>
                  <a:gd name="T64" fmla="*/ 8 w 84"/>
                  <a:gd name="T65" fmla="*/ 23 h 135"/>
                  <a:gd name="T66" fmla="*/ 20 w 84"/>
                  <a:gd name="T67" fmla="*/ 30 h 135"/>
                  <a:gd name="T68" fmla="*/ 20 w 84"/>
                  <a:gd name="T69" fmla="*/ 38 h 135"/>
                  <a:gd name="T70" fmla="*/ 22 w 84"/>
                  <a:gd name="T71" fmla="*/ 45 h 135"/>
                  <a:gd name="T72" fmla="*/ 22 w 84"/>
                  <a:gd name="T73" fmla="*/ 52 h 135"/>
                  <a:gd name="T74" fmla="*/ 23 w 84"/>
                  <a:gd name="T75" fmla="*/ 56 h 135"/>
                  <a:gd name="T76" fmla="*/ 24 w 84"/>
                  <a:gd name="T77" fmla="*/ 60 h 135"/>
                  <a:gd name="T78" fmla="*/ 31 w 84"/>
                  <a:gd name="T79" fmla="*/ 63 h 135"/>
                  <a:gd name="T80" fmla="*/ 34 w 84"/>
                  <a:gd name="T81" fmla="*/ 69 h 135"/>
                  <a:gd name="T82" fmla="*/ 32 w 84"/>
                  <a:gd name="T83" fmla="*/ 72 h 135"/>
                  <a:gd name="T84" fmla="*/ 28 w 84"/>
                  <a:gd name="T85" fmla="*/ 75 h 135"/>
                  <a:gd name="T86" fmla="*/ 20 w 84"/>
                  <a:gd name="T87" fmla="*/ 83 h 135"/>
                  <a:gd name="T88" fmla="*/ 15 w 84"/>
                  <a:gd name="T89" fmla="*/ 87 h 135"/>
                  <a:gd name="T90" fmla="*/ 11 w 84"/>
                  <a:gd name="T91" fmla="*/ 91 h 135"/>
                  <a:gd name="T92" fmla="*/ 5 w 84"/>
                  <a:gd name="T93" fmla="*/ 94 h 135"/>
                  <a:gd name="T94" fmla="*/ 1 w 84"/>
                  <a:gd name="T95" fmla="*/ 99 h 135"/>
                  <a:gd name="T96" fmla="*/ 2 w 84"/>
                  <a:gd name="T97" fmla="*/ 104 h 135"/>
                  <a:gd name="T98" fmla="*/ 3 w 84"/>
                  <a:gd name="T99" fmla="*/ 109 h 135"/>
                  <a:gd name="T100" fmla="*/ 4 w 84"/>
                  <a:gd name="T101" fmla="*/ 119 h 135"/>
                  <a:gd name="T102" fmla="*/ 2 w 84"/>
                  <a:gd name="T103" fmla="*/ 127 h 135"/>
                  <a:gd name="T104" fmla="*/ 9 w 84"/>
                  <a:gd name="T105" fmla="*/ 130 h 135"/>
                  <a:gd name="T106" fmla="*/ 14 w 84"/>
                  <a:gd name="T107" fmla="*/ 132 h 135"/>
                  <a:gd name="T108" fmla="*/ 23 w 84"/>
                  <a:gd name="T109" fmla="*/ 134 h 135"/>
                  <a:gd name="T110" fmla="*/ 48 w 84"/>
                  <a:gd name="T111" fmla="*/ 129 h 135"/>
                  <a:gd name="T112" fmla="*/ 55 w 84"/>
                  <a:gd name="T113" fmla="*/ 128 h 135"/>
                  <a:gd name="T114" fmla="*/ 59 w 84"/>
                  <a:gd name="T115" fmla="*/ 123 h 135"/>
                  <a:gd name="T116" fmla="*/ 71 w 84"/>
                  <a:gd name="T117" fmla="*/ 113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4" h="135">
                    <a:moveTo>
                      <a:pt x="71" y="113"/>
                    </a:moveTo>
                    <a:cubicBezTo>
                      <a:pt x="73" y="109"/>
                      <a:pt x="82" y="105"/>
                      <a:pt x="83" y="102"/>
                    </a:cubicBezTo>
                    <a:cubicBezTo>
                      <a:pt x="84" y="100"/>
                      <a:pt x="84" y="99"/>
                      <a:pt x="81" y="95"/>
                    </a:cubicBezTo>
                    <a:cubicBezTo>
                      <a:pt x="78" y="92"/>
                      <a:pt x="71" y="89"/>
                      <a:pt x="71" y="87"/>
                    </a:cubicBezTo>
                    <a:cubicBezTo>
                      <a:pt x="71" y="85"/>
                      <a:pt x="76" y="85"/>
                      <a:pt x="76" y="83"/>
                    </a:cubicBezTo>
                    <a:cubicBezTo>
                      <a:pt x="76" y="80"/>
                      <a:pt x="73" y="80"/>
                      <a:pt x="72" y="78"/>
                    </a:cubicBezTo>
                    <a:cubicBezTo>
                      <a:pt x="70" y="77"/>
                      <a:pt x="73" y="75"/>
                      <a:pt x="73" y="74"/>
                    </a:cubicBezTo>
                    <a:cubicBezTo>
                      <a:pt x="73" y="73"/>
                      <a:pt x="69" y="73"/>
                      <a:pt x="69" y="72"/>
                    </a:cubicBezTo>
                    <a:cubicBezTo>
                      <a:pt x="69" y="71"/>
                      <a:pt x="71" y="71"/>
                      <a:pt x="71" y="69"/>
                    </a:cubicBezTo>
                    <a:cubicBezTo>
                      <a:pt x="70" y="68"/>
                      <a:pt x="68" y="65"/>
                      <a:pt x="69" y="63"/>
                    </a:cubicBezTo>
                    <a:cubicBezTo>
                      <a:pt x="71" y="61"/>
                      <a:pt x="75" y="63"/>
                      <a:pt x="72" y="58"/>
                    </a:cubicBezTo>
                    <a:cubicBezTo>
                      <a:pt x="69" y="54"/>
                      <a:pt x="65" y="48"/>
                      <a:pt x="64" y="46"/>
                    </a:cubicBezTo>
                    <a:cubicBezTo>
                      <a:pt x="64" y="45"/>
                      <a:pt x="65" y="43"/>
                      <a:pt x="67" y="42"/>
                    </a:cubicBezTo>
                    <a:cubicBezTo>
                      <a:pt x="68" y="41"/>
                      <a:pt x="72" y="37"/>
                      <a:pt x="72" y="36"/>
                    </a:cubicBezTo>
                    <a:cubicBezTo>
                      <a:pt x="72" y="34"/>
                      <a:pt x="67" y="30"/>
                      <a:pt x="66" y="30"/>
                    </a:cubicBezTo>
                    <a:cubicBezTo>
                      <a:pt x="65" y="29"/>
                      <a:pt x="62" y="29"/>
                      <a:pt x="61" y="27"/>
                    </a:cubicBezTo>
                    <a:cubicBezTo>
                      <a:pt x="60" y="24"/>
                      <a:pt x="59" y="24"/>
                      <a:pt x="60" y="22"/>
                    </a:cubicBezTo>
                    <a:cubicBezTo>
                      <a:pt x="61" y="21"/>
                      <a:pt x="61" y="19"/>
                      <a:pt x="61" y="18"/>
                    </a:cubicBezTo>
                    <a:cubicBezTo>
                      <a:pt x="61" y="17"/>
                      <a:pt x="64" y="18"/>
                      <a:pt x="64" y="16"/>
                    </a:cubicBezTo>
                    <a:cubicBezTo>
                      <a:pt x="64" y="15"/>
                      <a:pt x="65" y="14"/>
                      <a:pt x="66" y="13"/>
                    </a:cubicBezTo>
                    <a:cubicBezTo>
                      <a:pt x="66" y="11"/>
                      <a:pt x="66" y="9"/>
                      <a:pt x="66" y="8"/>
                    </a:cubicBezTo>
                    <a:cubicBezTo>
                      <a:pt x="66" y="6"/>
                      <a:pt x="59" y="5"/>
                      <a:pt x="58" y="3"/>
                    </a:cubicBezTo>
                    <a:cubicBezTo>
                      <a:pt x="56" y="0"/>
                      <a:pt x="52" y="1"/>
                      <a:pt x="51" y="3"/>
                    </a:cubicBezTo>
                    <a:cubicBezTo>
                      <a:pt x="50" y="4"/>
                      <a:pt x="43" y="2"/>
                      <a:pt x="43" y="4"/>
                    </a:cubicBezTo>
                    <a:cubicBezTo>
                      <a:pt x="43" y="7"/>
                      <a:pt x="38" y="7"/>
                      <a:pt x="38" y="10"/>
                    </a:cubicBezTo>
                    <a:cubicBezTo>
                      <a:pt x="38" y="12"/>
                      <a:pt x="40" y="17"/>
                      <a:pt x="37" y="17"/>
                    </a:cubicBezTo>
                    <a:cubicBezTo>
                      <a:pt x="33" y="16"/>
                      <a:pt x="35" y="18"/>
                      <a:pt x="33" y="21"/>
                    </a:cubicBezTo>
                    <a:cubicBezTo>
                      <a:pt x="31" y="24"/>
                      <a:pt x="31" y="19"/>
                      <a:pt x="29" y="20"/>
                    </a:cubicBezTo>
                    <a:cubicBezTo>
                      <a:pt x="26" y="21"/>
                      <a:pt x="24" y="18"/>
                      <a:pt x="22" y="20"/>
                    </a:cubicBezTo>
                    <a:cubicBezTo>
                      <a:pt x="21" y="22"/>
                      <a:pt x="18" y="20"/>
                      <a:pt x="14" y="19"/>
                    </a:cubicBezTo>
                    <a:cubicBezTo>
                      <a:pt x="10" y="19"/>
                      <a:pt x="8" y="13"/>
                      <a:pt x="5" y="13"/>
                    </a:cubicBezTo>
                    <a:cubicBezTo>
                      <a:pt x="3" y="13"/>
                      <a:pt x="1" y="14"/>
                      <a:pt x="0" y="17"/>
                    </a:cubicBezTo>
                    <a:cubicBezTo>
                      <a:pt x="3" y="19"/>
                      <a:pt x="4" y="21"/>
                      <a:pt x="8" y="23"/>
                    </a:cubicBezTo>
                    <a:cubicBezTo>
                      <a:pt x="13" y="25"/>
                      <a:pt x="20" y="27"/>
                      <a:pt x="20" y="30"/>
                    </a:cubicBezTo>
                    <a:cubicBezTo>
                      <a:pt x="19" y="33"/>
                      <a:pt x="18" y="37"/>
                      <a:pt x="20" y="38"/>
                    </a:cubicBezTo>
                    <a:cubicBezTo>
                      <a:pt x="22" y="39"/>
                      <a:pt x="20" y="44"/>
                      <a:pt x="22" y="45"/>
                    </a:cubicBezTo>
                    <a:cubicBezTo>
                      <a:pt x="24" y="46"/>
                      <a:pt x="24" y="52"/>
                      <a:pt x="22" y="52"/>
                    </a:cubicBezTo>
                    <a:cubicBezTo>
                      <a:pt x="20" y="52"/>
                      <a:pt x="22" y="55"/>
                      <a:pt x="23" y="56"/>
                    </a:cubicBezTo>
                    <a:cubicBezTo>
                      <a:pt x="24" y="57"/>
                      <a:pt x="24" y="58"/>
                      <a:pt x="24" y="60"/>
                    </a:cubicBezTo>
                    <a:cubicBezTo>
                      <a:pt x="27" y="61"/>
                      <a:pt x="29" y="62"/>
                      <a:pt x="31" y="63"/>
                    </a:cubicBezTo>
                    <a:cubicBezTo>
                      <a:pt x="34" y="64"/>
                      <a:pt x="34" y="66"/>
                      <a:pt x="34" y="69"/>
                    </a:cubicBezTo>
                    <a:cubicBezTo>
                      <a:pt x="34" y="71"/>
                      <a:pt x="34" y="73"/>
                      <a:pt x="32" y="72"/>
                    </a:cubicBezTo>
                    <a:cubicBezTo>
                      <a:pt x="31" y="71"/>
                      <a:pt x="29" y="72"/>
                      <a:pt x="28" y="75"/>
                    </a:cubicBezTo>
                    <a:cubicBezTo>
                      <a:pt x="27" y="79"/>
                      <a:pt x="22" y="83"/>
                      <a:pt x="20" y="83"/>
                    </a:cubicBezTo>
                    <a:cubicBezTo>
                      <a:pt x="17" y="84"/>
                      <a:pt x="17" y="86"/>
                      <a:pt x="15" y="87"/>
                    </a:cubicBezTo>
                    <a:cubicBezTo>
                      <a:pt x="13" y="88"/>
                      <a:pt x="11" y="89"/>
                      <a:pt x="11" y="91"/>
                    </a:cubicBezTo>
                    <a:cubicBezTo>
                      <a:pt x="11" y="94"/>
                      <a:pt x="7" y="94"/>
                      <a:pt x="5" y="94"/>
                    </a:cubicBezTo>
                    <a:cubicBezTo>
                      <a:pt x="3" y="94"/>
                      <a:pt x="3" y="98"/>
                      <a:pt x="1" y="99"/>
                    </a:cubicBezTo>
                    <a:cubicBezTo>
                      <a:pt x="0" y="100"/>
                      <a:pt x="0" y="102"/>
                      <a:pt x="2" y="104"/>
                    </a:cubicBezTo>
                    <a:cubicBezTo>
                      <a:pt x="3" y="106"/>
                      <a:pt x="2" y="108"/>
                      <a:pt x="3" y="109"/>
                    </a:cubicBezTo>
                    <a:cubicBezTo>
                      <a:pt x="3" y="111"/>
                      <a:pt x="6" y="115"/>
                      <a:pt x="4" y="119"/>
                    </a:cubicBezTo>
                    <a:cubicBezTo>
                      <a:pt x="2" y="122"/>
                      <a:pt x="0" y="127"/>
                      <a:pt x="2" y="127"/>
                    </a:cubicBezTo>
                    <a:cubicBezTo>
                      <a:pt x="3" y="126"/>
                      <a:pt x="7" y="130"/>
                      <a:pt x="9" y="130"/>
                    </a:cubicBezTo>
                    <a:cubicBezTo>
                      <a:pt x="12" y="130"/>
                      <a:pt x="12" y="133"/>
                      <a:pt x="14" y="132"/>
                    </a:cubicBezTo>
                    <a:cubicBezTo>
                      <a:pt x="16" y="132"/>
                      <a:pt x="16" y="135"/>
                      <a:pt x="23" y="134"/>
                    </a:cubicBezTo>
                    <a:cubicBezTo>
                      <a:pt x="30" y="134"/>
                      <a:pt x="43" y="129"/>
                      <a:pt x="48" y="129"/>
                    </a:cubicBezTo>
                    <a:cubicBezTo>
                      <a:pt x="51" y="129"/>
                      <a:pt x="53" y="128"/>
                      <a:pt x="55" y="128"/>
                    </a:cubicBezTo>
                    <a:cubicBezTo>
                      <a:pt x="56" y="126"/>
                      <a:pt x="58" y="124"/>
                      <a:pt x="59" y="123"/>
                    </a:cubicBezTo>
                    <a:cubicBezTo>
                      <a:pt x="62" y="120"/>
                      <a:pt x="69" y="117"/>
                      <a:pt x="71" y="11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4" name="Freeform 90">
                <a:extLst>
                  <a:ext uri="{FF2B5EF4-FFF2-40B4-BE49-F238E27FC236}">
                    <a16:creationId xmlns:a16="http://schemas.microsoft.com/office/drawing/2014/main" id="{EAE5E0A7-5DFB-4341-A6AC-E416EB7322AE}"/>
                  </a:ext>
                </a:extLst>
              </p:cNvPr>
              <p:cNvSpPr>
                <a:spLocks/>
              </p:cNvSpPr>
              <p:nvPr/>
            </p:nvSpPr>
            <p:spPr bwMode="auto">
              <a:xfrm>
                <a:off x="5554606" y="3466200"/>
                <a:ext cx="391474" cy="313681"/>
              </a:xfrm>
              <a:custGeom>
                <a:avLst/>
                <a:gdLst>
                  <a:gd name="T0" fmla="*/ 102 w 170"/>
                  <a:gd name="T1" fmla="*/ 28 h 136"/>
                  <a:gd name="T2" fmla="*/ 88 w 170"/>
                  <a:gd name="T3" fmla="*/ 27 h 136"/>
                  <a:gd name="T4" fmla="*/ 78 w 170"/>
                  <a:gd name="T5" fmla="*/ 23 h 136"/>
                  <a:gd name="T6" fmla="*/ 59 w 170"/>
                  <a:gd name="T7" fmla="*/ 9 h 136"/>
                  <a:gd name="T8" fmla="*/ 43 w 170"/>
                  <a:gd name="T9" fmla="*/ 0 h 136"/>
                  <a:gd name="T10" fmla="*/ 36 w 170"/>
                  <a:gd name="T11" fmla="*/ 0 h 136"/>
                  <a:gd name="T12" fmla="*/ 28 w 170"/>
                  <a:gd name="T13" fmla="*/ 2 h 136"/>
                  <a:gd name="T14" fmla="*/ 20 w 170"/>
                  <a:gd name="T15" fmla="*/ 7 h 136"/>
                  <a:gd name="T16" fmla="*/ 26 w 170"/>
                  <a:gd name="T17" fmla="*/ 14 h 136"/>
                  <a:gd name="T18" fmla="*/ 21 w 170"/>
                  <a:gd name="T19" fmla="*/ 18 h 136"/>
                  <a:gd name="T20" fmla="*/ 16 w 170"/>
                  <a:gd name="T21" fmla="*/ 21 h 136"/>
                  <a:gd name="T22" fmla="*/ 10 w 170"/>
                  <a:gd name="T23" fmla="*/ 25 h 136"/>
                  <a:gd name="T24" fmla="*/ 2 w 170"/>
                  <a:gd name="T25" fmla="*/ 22 h 136"/>
                  <a:gd name="T26" fmla="*/ 1 w 170"/>
                  <a:gd name="T27" fmla="*/ 24 h 136"/>
                  <a:gd name="T28" fmla="*/ 1 w 170"/>
                  <a:gd name="T29" fmla="*/ 26 h 136"/>
                  <a:gd name="T30" fmla="*/ 2 w 170"/>
                  <a:gd name="T31" fmla="*/ 35 h 136"/>
                  <a:gd name="T32" fmla="*/ 9 w 170"/>
                  <a:gd name="T33" fmla="*/ 43 h 136"/>
                  <a:gd name="T34" fmla="*/ 20 w 170"/>
                  <a:gd name="T35" fmla="*/ 61 h 136"/>
                  <a:gd name="T36" fmla="*/ 26 w 170"/>
                  <a:gd name="T37" fmla="*/ 70 h 136"/>
                  <a:gd name="T38" fmla="*/ 34 w 170"/>
                  <a:gd name="T39" fmla="*/ 79 h 136"/>
                  <a:gd name="T40" fmla="*/ 36 w 170"/>
                  <a:gd name="T41" fmla="*/ 88 h 136"/>
                  <a:gd name="T42" fmla="*/ 42 w 170"/>
                  <a:gd name="T43" fmla="*/ 102 h 136"/>
                  <a:gd name="T44" fmla="*/ 52 w 170"/>
                  <a:gd name="T45" fmla="*/ 112 h 136"/>
                  <a:gd name="T46" fmla="*/ 59 w 170"/>
                  <a:gd name="T47" fmla="*/ 125 h 136"/>
                  <a:gd name="T48" fmla="*/ 62 w 170"/>
                  <a:gd name="T49" fmla="*/ 131 h 136"/>
                  <a:gd name="T50" fmla="*/ 64 w 170"/>
                  <a:gd name="T51" fmla="*/ 136 h 136"/>
                  <a:gd name="T52" fmla="*/ 68 w 170"/>
                  <a:gd name="T53" fmla="*/ 133 h 136"/>
                  <a:gd name="T54" fmla="*/ 68 w 170"/>
                  <a:gd name="T55" fmla="*/ 129 h 136"/>
                  <a:gd name="T56" fmla="*/ 71 w 170"/>
                  <a:gd name="T57" fmla="*/ 126 h 136"/>
                  <a:gd name="T58" fmla="*/ 77 w 170"/>
                  <a:gd name="T59" fmla="*/ 127 h 136"/>
                  <a:gd name="T60" fmla="*/ 87 w 170"/>
                  <a:gd name="T61" fmla="*/ 128 h 136"/>
                  <a:gd name="T62" fmla="*/ 98 w 170"/>
                  <a:gd name="T63" fmla="*/ 130 h 136"/>
                  <a:gd name="T64" fmla="*/ 104 w 170"/>
                  <a:gd name="T65" fmla="*/ 128 h 136"/>
                  <a:gd name="T66" fmla="*/ 116 w 170"/>
                  <a:gd name="T67" fmla="*/ 117 h 136"/>
                  <a:gd name="T68" fmla="*/ 132 w 170"/>
                  <a:gd name="T69" fmla="*/ 116 h 136"/>
                  <a:gd name="T70" fmla="*/ 165 w 170"/>
                  <a:gd name="T71" fmla="*/ 105 h 136"/>
                  <a:gd name="T72" fmla="*/ 170 w 170"/>
                  <a:gd name="T73" fmla="*/ 89 h 136"/>
                  <a:gd name="T74" fmla="*/ 166 w 170"/>
                  <a:gd name="T75" fmla="*/ 83 h 136"/>
                  <a:gd name="T76" fmla="*/ 146 w 170"/>
                  <a:gd name="T77" fmla="*/ 81 h 136"/>
                  <a:gd name="T78" fmla="*/ 140 w 170"/>
                  <a:gd name="T79" fmla="*/ 72 h 136"/>
                  <a:gd name="T80" fmla="*/ 136 w 170"/>
                  <a:gd name="T81" fmla="*/ 67 h 136"/>
                  <a:gd name="T82" fmla="*/ 130 w 170"/>
                  <a:gd name="T83" fmla="*/ 62 h 136"/>
                  <a:gd name="T84" fmla="*/ 125 w 170"/>
                  <a:gd name="T85" fmla="*/ 54 h 136"/>
                  <a:gd name="T86" fmla="*/ 122 w 170"/>
                  <a:gd name="T87" fmla="*/ 45 h 136"/>
                  <a:gd name="T88" fmla="*/ 113 w 170"/>
                  <a:gd name="T89" fmla="*/ 35 h 136"/>
                  <a:gd name="T90" fmla="*/ 112 w 170"/>
                  <a:gd name="T91" fmla="*/ 32 h 136"/>
                  <a:gd name="T92" fmla="*/ 106 w 170"/>
                  <a:gd name="T93" fmla="*/ 32 h 136"/>
                  <a:gd name="T94" fmla="*/ 102 w 170"/>
                  <a:gd name="T95"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136">
                    <a:moveTo>
                      <a:pt x="102" y="28"/>
                    </a:moveTo>
                    <a:cubicBezTo>
                      <a:pt x="102" y="28"/>
                      <a:pt x="90" y="27"/>
                      <a:pt x="88" y="27"/>
                    </a:cubicBezTo>
                    <a:cubicBezTo>
                      <a:pt x="86" y="27"/>
                      <a:pt x="81" y="26"/>
                      <a:pt x="78" y="23"/>
                    </a:cubicBezTo>
                    <a:cubicBezTo>
                      <a:pt x="75" y="21"/>
                      <a:pt x="61" y="10"/>
                      <a:pt x="59" y="9"/>
                    </a:cubicBezTo>
                    <a:cubicBezTo>
                      <a:pt x="56" y="8"/>
                      <a:pt x="46" y="0"/>
                      <a:pt x="43" y="0"/>
                    </a:cubicBezTo>
                    <a:cubicBezTo>
                      <a:pt x="40" y="0"/>
                      <a:pt x="40" y="0"/>
                      <a:pt x="36" y="0"/>
                    </a:cubicBezTo>
                    <a:cubicBezTo>
                      <a:pt x="33" y="0"/>
                      <a:pt x="34" y="2"/>
                      <a:pt x="28" y="2"/>
                    </a:cubicBezTo>
                    <a:cubicBezTo>
                      <a:pt x="22" y="3"/>
                      <a:pt x="18" y="7"/>
                      <a:pt x="20" y="7"/>
                    </a:cubicBezTo>
                    <a:cubicBezTo>
                      <a:pt x="22" y="8"/>
                      <a:pt x="28" y="14"/>
                      <a:pt x="26" y="14"/>
                    </a:cubicBezTo>
                    <a:cubicBezTo>
                      <a:pt x="24" y="15"/>
                      <a:pt x="24" y="18"/>
                      <a:pt x="21" y="18"/>
                    </a:cubicBezTo>
                    <a:cubicBezTo>
                      <a:pt x="19" y="18"/>
                      <a:pt x="16" y="19"/>
                      <a:pt x="16" y="21"/>
                    </a:cubicBezTo>
                    <a:cubicBezTo>
                      <a:pt x="16" y="22"/>
                      <a:pt x="13" y="26"/>
                      <a:pt x="10" y="25"/>
                    </a:cubicBezTo>
                    <a:cubicBezTo>
                      <a:pt x="8" y="25"/>
                      <a:pt x="5" y="23"/>
                      <a:pt x="2" y="22"/>
                    </a:cubicBezTo>
                    <a:cubicBezTo>
                      <a:pt x="1" y="24"/>
                      <a:pt x="1" y="24"/>
                      <a:pt x="1" y="24"/>
                    </a:cubicBezTo>
                    <a:cubicBezTo>
                      <a:pt x="1" y="26"/>
                      <a:pt x="1" y="26"/>
                      <a:pt x="1" y="26"/>
                    </a:cubicBezTo>
                    <a:cubicBezTo>
                      <a:pt x="1" y="28"/>
                      <a:pt x="0" y="35"/>
                      <a:pt x="2" y="35"/>
                    </a:cubicBezTo>
                    <a:cubicBezTo>
                      <a:pt x="4" y="36"/>
                      <a:pt x="5" y="39"/>
                      <a:pt x="9" y="43"/>
                    </a:cubicBezTo>
                    <a:cubicBezTo>
                      <a:pt x="12" y="47"/>
                      <a:pt x="20" y="59"/>
                      <a:pt x="20" y="61"/>
                    </a:cubicBezTo>
                    <a:cubicBezTo>
                      <a:pt x="20" y="64"/>
                      <a:pt x="22" y="67"/>
                      <a:pt x="26" y="70"/>
                    </a:cubicBezTo>
                    <a:cubicBezTo>
                      <a:pt x="31" y="74"/>
                      <a:pt x="31" y="77"/>
                      <a:pt x="34" y="79"/>
                    </a:cubicBezTo>
                    <a:cubicBezTo>
                      <a:pt x="36" y="81"/>
                      <a:pt x="36" y="84"/>
                      <a:pt x="36" y="88"/>
                    </a:cubicBezTo>
                    <a:cubicBezTo>
                      <a:pt x="36" y="93"/>
                      <a:pt x="38" y="99"/>
                      <a:pt x="42" y="102"/>
                    </a:cubicBezTo>
                    <a:cubicBezTo>
                      <a:pt x="47" y="104"/>
                      <a:pt x="50" y="107"/>
                      <a:pt x="52" y="112"/>
                    </a:cubicBezTo>
                    <a:cubicBezTo>
                      <a:pt x="54" y="118"/>
                      <a:pt x="56" y="122"/>
                      <a:pt x="59" y="125"/>
                    </a:cubicBezTo>
                    <a:cubicBezTo>
                      <a:pt x="62" y="127"/>
                      <a:pt x="60" y="129"/>
                      <a:pt x="62" y="131"/>
                    </a:cubicBezTo>
                    <a:cubicBezTo>
                      <a:pt x="62" y="132"/>
                      <a:pt x="64" y="134"/>
                      <a:pt x="64" y="136"/>
                    </a:cubicBezTo>
                    <a:cubicBezTo>
                      <a:pt x="66" y="134"/>
                      <a:pt x="68" y="134"/>
                      <a:pt x="68" y="133"/>
                    </a:cubicBezTo>
                    <a:cubicBezTo>
                      <a:pt x="68" y="133"/>
                      <a:pt x="67" y="130"/>
                      <a:pt x="68" y="129"/>
                    </a:cubicBezTo>
                    <a:cubicBezTo>
                      <a:pt x="68" y="128"/>
                      <a:pt x="70" y="127"/>
                      <a:pt x="71" y="126"/>
                    </a:cubicBezTo>
                    <a:cubicBezTo>
                      <a:pt x="73" y="126"/>
                      <a:pt x="74" y="128"/>
                      <a:pt x="77" y="127"/>
                    </a:cubicBezTo>
                    <a:cubicBezTo>
                      <a:pt x="80" y="127"/>
                      <a:pt x="86" y="127"/>
                      <a:pt x="87" y="128"/>
                    </a:cubicBezTo>
                    <a:cubicBezTo>
                      <a:pt x="88" y="129"/>
                      <a:pt x="96" y="128"/>
                      <a:pt x="98" y="130"/>
                    </a:cubicBezTo>
                    <a:cubicBezTo>
                      <a:pt x="100" y="131"/>
                      <a:pt x="102" y="131"/>
                      <a:pt x="104" y="128"/>
                    </a:cubicBezTo>
                    <a:cubicBezTo>
                      <a:pt x="105" y="125"/>
                      <a:pt x="115" y="118"/>
                      <a:pt x="116" y="117"/>
                    </a:cubicBezTo>
                    <a:cubicBezTo>
                      <a:pt x="118" y="116"/>
                      <a:pt x="128" y="117"/>
                      <a:pt x="132" y="116"/>
                    </a:cubicBezTo>
                    <a:cubicBezTo>
                      <a:pt x="136" y="115"/>
                      <a:pt x="163" y="106"/>
                      <a:pt x="165" y="105"/>
                    </a:cubicBezTo>
                    <a:cubicBezTo>
                      <a:pt x="166" y="105"/>
                      <a:pt x="170" y="90"/>
                      <a:pt x="170" y="89"/>
                    </a:cubicBezTo>
                    <a:cubicBezTo>
                      <a:pt x="170" y="87"/>
                      <a:pt x="168" y="83"/>
                      <a:pt x="166" y="83"/>
                    </a:cubicBezTo>
                    <a:cubicBezTo>
                      <a:pt x="164" y="83"/>
                      <a:pt x="147" y="81"/>
                      <a:pt x="146" y="81"/>
                    </a:cubicBezTo>
                    <a:cubicBezTo>
                      <a:pt x="145" y="80"/>
                      <a:pt x="140" y="77"/>
                      <a:pt x="140" y="72"/>
                    </a:cubicBezTo>
                    <a:cubicBezTo>
                      <a:pt x="138" y="71"/>
                      <a:pt x="137" y="69"/>
                      <a:pt x="136" y="67"/>
                    </a:cubicBezTo>
                    <a:cubicBezTo>
                      <a:pt x="134" y="67"/>
                      <a:pt x="131" y="67"/>
                      <a:pt x="130" y="62"/>
                    </a:cubicBezTo>
                    <a:cubicBezTo>
                      <a:pt x="128" y="61"/>
                      <a:pt x="124" y="55"/>
                      <a:pt x="125" y="54"/>
                    </a:cubicBezTo>
                    <a:cubicBezTo>
                      <a:pt x="127" y="52"/>
                      <a:pt x="124" y="47"/>
                      <a:pt x="122" y="45"/>
                    </a:cubicBezTo>
                    <a:cubicBezTo>
                      <a:pt x="119" y="42"/>
                      <a:pt x="114" y="38"/>
                      <a:pt x="113" y="35"/>
                    </a:cubicBezTo>
                    <a:cubicBezTo>
                      <a:pt x="113" y="35"/>
                      <a:pt x="113" y="33"/>
                      <a:pt x="112" y="32"/>
                    </a:cubicBezTo>
                    <a:cubicBezTo>
                      <a:pt x="106" y="32"/>
                      <a:pt x="106" y="32"/>
                      <a:pt x="106" y="32"/>
                    </a:cubicBezTo>
                    <a:lnTo>
                      <a:pt x="102" y="28"/>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5" name="Freeform 91">
                <a:extLst>
                  <a:ext uri="{FF2B5EF4-FFF2-40B4-BE49-F238E27FC236}">
                    <a16:creationId xmlns:a16="http://schemas.microsoft.com/office/drawing/2014/main" id="{DF6C08B4-317D-4F73-8046-0A2E6A9F4882}"/>
                  </a:ext>
                </a:extLst>
              </p:cNvPr>
              <p:cNvSpPr>
                <a:spLocks/>
              </p:cNvSpPr>
              <p:nvPr/>
            </p:nvSpPr>
            <p:spPr bwMode="auto">
              <a:xfrm>
                <a:off x="5877070" y="3609238"/>
                <a:ext cx="150567" cy="165624"/>
              </a:xfrm>
              <a:custGeom>
                <a:avLst/>
                <a:gdLst>
                  <a:gd name="T0" fmla="*/ 32 w 65"/>
                  <a:gd name="T1" fmla="*/ 2 h 72"/>
                  <a:gd name="T2" fmla="*/ 32 w 65"/>
                  <a:gd name="T3" fmla="*/ 8 h 72"/>
                  <a:gd name="T4" fmla="*/ 27 w 65"/>
                  <a:gd name="T5" fmla="*/ 14 h 72"/>
                  <a:gd name="T6" fmla="*/ 24 w 65"/>
                  <a:gd name="T7" fmla="*/ 21 h 72"/>
                  <a:gd name="T8" fmla="*/ 26 w 65"/>
                  <a:gd name="T9" fmla="*/ 21 h 72"/>
                  <a:gd name="T10" fmla="*/ 30 w 65"/>
                  <a:gd name="T11" fmla="*/ 27 h 72"/>
                  <a:gd name="T12" fmla="*/ 25 w 65"/>
                  <a:gd name="T13" fmla="*/ 43 h 72"/>
                  <a:gd name="T14" fmla="*/ 0 w 65"/>
                  <a:gd name="T15" fmla="*/ 52 h 72"/>
                  <a:gd name="T16" fmla="*/ 10 w 65"/>
                  <a:gd name="T17" fmla="*/ 72 h 72"/>
                  <a:gd name="T18" fmla="*/ 12 w 65"/>
                  <a:gd name="T19" fmla="*/ 71 h 72"/>
                  <a:gd name="T20" fmla="*/ 25 w 65"/>
                  <a:gd name="T21" fmla="*/ 69 h 72"/>
                  <a:gd name="T22" fmla="*/ 28 w 65"/>
                  <a:gd name="T23" fmla="*/ 63 h 72"/>
                  <a:gd name="T24" fmla="*/ 37 w 65"/>
                  <a:gd name="T25" fmla="*/ 61 h 72"/>
                  <a:gd name="T26" fmla="*/ 42 w 65"/>
                  <a:gd name="T27" fmla="*/ 54 h 72"/>
                  <a:gd name="T28" fmla="*/ 47 w 65"/>
                  <a:gd name="T29" fmla="*/ 51 h 72"/>
                  <a:gd name="T30" fmla="*/ 50 w 65"/>
                  <a:gd name="T31" fmla="*/ 40 h 72"/>
                  <a:gd name="T32" fmla="*/ 56 w 65"/>
                  <a:gd name="T33" fmla="*/ 36 h 72"/>
                  <a:gd name="T34" fmla="*/ 63 w 65"/>
                  <a:gd name="T35" fmla="*/ 26 h 72"/>
                  <a:gd name="T36" fmla="*/ 62 w 65"/>
                  <a:gd name="T37" fmla="*/ 22 h 72"/>
                  <a:gd name="T38" fmla="*/ 56 w 65"/>
                  <a:gd name="T39" fmla="*/ 14 h 72"/>
                  <a:gd name="T40" fmla="*/ 42 w 65"/>
                  <a:gd name="T41" fmla="*/ 9 h 72"/>
                  <a:gd name="T42" fmla="*/ 38 w 65"/>
                  <a:gd name="T43" fmla="*/ 0 h 72"/>
                  <a:gd name="T44" fmla="*/ 35 w 65"/>
                  <a:gd name="T45" fmla="*/ 2 h 72"/>
                  <a:gd name="T46" fmla="*/ 32 w 65"/>
                  <a:gd name="T47" fmla="*/ 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72">
                    <a:moveTo>
                      <a:pt x="32" y="2"/>
                    </a:moveTo>
                    <a:cubicBezTo>
                      <a:pt x="32" y="8"/>
                      <a:pt x="32" y="8"/>
                      <a:pt x="32" y="8"/>
                    </a:cubicBezTo>
                    <a:cubicBezTo>
                      <a:pt x="27" y="14"/>
                      <a:pt x="27" y="14"/>
                      <a:pt x="27" y="14"/>
                    </a:cubicBezTo>
                    <a:cubicBezTo>
                      <a:pt x="24" y="21"/>
                      <a:pt x="24" y="21"/>
                      <a:pt x="24" y="21"/>
                    </a:cubicBezTo>
                    <a:cubicBezTo>
                      <a:pt x="25" y="21"/>
                      <a:pt x="26" y="21"/>
                      <a:pt x="26" y="21"/>
                    </a:cubicBezTo>
                    <a:cubicBezTo>
                      <a:pt x="28" y="21"/>
                      <a:pt x="30" y="25"/>
                      <a:pt x="30" y="27"/>
                    </a:cubicBezTo>
                    <a:cubicBezTo>
                      <a:pt x="30" y="28"/>
                      <a:pt x="26" y="43"/>
                      <a:pt x="25" y="43"/>
                    </a:cubicBezTo>
                    <a:cubicBezTo>
                      <a:pt x="24" y="44"/>
                      <a:pt x="9" y="49"/>
                      <a:pt x="0" y="52"/>
                    </a:cubicBezTo>
                    <a:cubicBezTo>
                      <a:pt x="2" y="56"/>
                      <a:pt x="6" y="65"/>
                      <a:pt x="10" y="72"/>
                    </a:cubicBezTo>
                    <a:cubicBezTo>
                      <a:pt x="10" y="72"/>
                      <a:pt x="11" y="72"/>
                      <a:pt x="12" y="71"/>
                    </a:cubicBezTo>
                    <a:cubicBezTo>
                      <a:pt x="16" y="68"/>
                      <a:pt x="21" y="70"/>
                      <a:pt x="25" y="69"/>
                    </a:cubicBezTo>
                    <a:cubicBezTo>
                      <a:pt x="28" y="68"/>
                      <a:pt x="25" y="65"/>
                      <a:pt x="28" y="63"/>
                    </a:cubicBezTo>
                    <a:cubicBezTo>
                      <a:pt x="31" y="60"/>
                      <a:pt x="35" y="62"/>
                      <a:pt x="37" y="61"/>
                    </a:cubicBezTo>
                    <a:cubicBezTo>
                      <a:pt x="38" y="60"/>
                      <a:pt x="39" y="55"/>
                      <a:pt x="42" y="54"/>
                    </a:cubicBezTo>
                    <a:cubicBezTo>
                      <a:pt x="45" y="53"/>
                      <a:pt x="47" y="53"/>
                      <a:pt x="47" y="51"/>
                    </a:cubicBezTo>
                    <a:cubicBezTo>
                      <a:pt x="47" y="49"/>
                      <a:pt x="47" y="41"/>
                      <a:pt x="50" y="40"/>
                    </a:cubicBezTo>
                    <a:cubicBezTo>
                      <a:pt x="52" y="40"/>
                      <a:pt x="56" y="37"/>
                      <a:pt x="56" y="36"/>
                    </a:cubicBezTo>
                    <a:cubicBezTo>
                      <a:pt x="56" y="34"/>
                      <a:pt x="61" y="29"/>
                      <a:pt x="63" y="26"/>
                    </a:cubicBezTo>
                    <a:cubicBezTo>
                      <a:pt x="65" y="24"/>
                      <a:pt x="65" y="22"/>
                      <a:pt x="62" y="22"/>
                    </a:cubicBezTo>
                    <a:cubicBezTo>
                      <a:pt x="60" y="22"/>
                      <a:pt x="57" y="15"/>
                      <a:pt x="56" y="14"/>
                    </a:cubicBezTo>
                    <a:cubicBezTo>
                      <a:pt x="55" y="12"/>
                      <a:pt x="48" y="13"/>
                      <a:pt x="42" y="9"/>
                    </a:cubicBezTo>
                    <a:cubicBezTo>
                      <a:pt x="40" y="7"/>
                      <a:pt x="39" y="3"/>
                      <a:pt x="38" y="0"/>
                    </a:cubicBezTo>
                    <a:cubicBezTo>
                      <a:pt x="35" y="2"/>
                      <a:pt x="35" y="2"/>
                      <a:pt x="35" y="2"/>
                    </a:cubicBezTo>
                    <a:lnTo>
                      <a:pt x="32" y="2"/>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6" name="Freeform 92">
                <a:extLst>
                  <a:ext uri="{FF2B5EF4-FFF2-40B4-BE49-F238E27FC236}">
                    <a16:creationId xmlns:a16="http://schemas.microsoft.com/office/drawing/2014/main" id="{052F22A9-7841-4204-A51F-76640142C51A}"/>
                  </a:ext>
                </a:extLst>
              </p:cNvPr>
              <p:cNvSpPr>
                <a:spLocks/>
              </p:cNvSpPr>
              <p:nvPr/>
            </p:nvSpPr>
            <p:spPr bwMode="auto">
              <a:xfrm>
                <a:off x="5854485" y="3587908"/>
                <a:ext cx="20076" cy="32623"/>
              </a:xfrm>
              <a:custGeom>
                <a:avLst/>
                <a:gdLst>
                  <a:gd name="T0" fmla="*/ 6 w 9"/>
                  <a:gd name="T1" fmla="*/ 14 h 14"/>
                  <a:gd name="T2" fmla="*/ 6 w 9"/>
                  <a:gd name="T3" fmla="*/ 12 h 14"/>
                  <a:gd name="T4" fmla="*/ 5 w 9"/>
                  <a:gd name="T5" fmla="*/ 1 h 14"/>
                  <a:gd name="T6" fmla="*/ 0 w 9"/>
                  <a:gd name="T7" fmla="*/ 9 h 14"/>
                  <a:gd name="T8" fmla="*/ 0 w 9"/>
                  <a:gd name="T9" fmla="*/ 9 h 14"/>
                  <a:gd name="T10" fmla="*/ 6 w 9"/>
                  <a:gd name="T11" fmla="*/ 14 h 14"/>
                </a:gdLst>
                <a:ahLst/>
                <a:cxnLst>
                  <a:cxn ang="0">
                    <a:pos x="T0" y="T1"/>
                  </a:cxn>
                  <a:cxn ang="0">
                    <a:pos x="T2" y="T3"/>
                  </a:cxn>
                  <a:cxn ang="0">
                    <a:pos x="T4" y="T5"/>
                  </a:cxn>
                  <a:cxn ang="0">
                    <a:pos x="T6" y="T7"/>
                  </a:cxn>
                  <a:cxn ang="0">
                    <a:pos x="T8" y="T9"/>
                  </a:cxn>
                  <a:cxn ang="0">
                    <a:pos x="T10" y="T11"/>
                  </a:cxn>
                </a:cxnLst>
                <a:rect l="0" t="0" r="r" b="b"/>
                <a:pathLst>
                  <a:path w="9" h="14">
                    <a:moveTo>
                      <a:pt x="6" y="14"/>
                    </a:moveTo>
                    <a:cubicBezTo>
                      <a:pt x="6" y="13"/>
                      <a:pt x="6" y="12"/>
                      <a:pt x="6" y="12"/>
                    </a:cubicBezTo>
                    <a:cubicBezTo>
                      <a:pt x="8" y="9"/>
                      <a:pt x="9" y="2"/>
                      <a:pt x="5" y="1"/>
                    </a:cubicBezTo>
                    <a:cubicBezTo>
                      <a:pt x="2" y="0"/>
                      <a:pt x="0" y="7"/>
                      <a:pt x="0" y="9"/>
                    </a:cubicBezTo>
                    <a:cubicBezTo>
                      <a:pt x="0" y="9"/>
                      <a:pt x="0" y="9"/>
                      <a:pt x="0" y="9"/>
                    </a:cubicBezTo>
                    <a:cubicBezTo>
                      <a:pt x="1" y="14"/>
                      <a:pt x="4" y="14"/>
                      <a:pt x="6"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7" name="Freeform 93">
                <a:extLst>
                  <a:ext uri="{FF2B5EF4-FFF2-40B4-BE49-F238E27FC236}">
                    <a16:creationId xmlns:a16="http://schemas.microsoft.com/office/drawing/2014/main" id="{6A535125-5DB5-4A2E-8311-CA830F2F5E31}"/>
                  </a:ext>
                </a:extLst>
              </p:cNvPr>
              <p:cNvSpPr>
                <a:spLocks/>
              </p:cNvSpPr>
              <p:nvPr/>
            </p:nvSpPr>
            <p:spPr bwMode="auto">
              <a:xfrm>
                <a:off x="5877070" y="3586653"/>
                <a:ext cx="87831" cy="71519"/>
              </a:xfrm>
              <a:custGeom>
                <a:avLst/>
                <a:gdLst>
                  <a:gd name="T0" fmla="*/ 6 w 38"/>
                  <a:gd name="T1" fmla="*/ 29 h 31"/>
                  <a:gd name="T2" fmla="*/ 24 w 38"/>
                  <a:gd name="T3" fmla="*/ 31 h 31"/>
                  <a:gd name="T4" fmla="*/ 27 w 38"/>
                  <a:gd name="T5" fmla="*/ 24 h 31"/>
                  <a:gd name="T6" fmla="*/ 32 w 38"/>
                  <a:gd name="T7" fmla="*/ 18 h 31"/>
                  <a:gd name="T8" fmla="*/ 32 w 38"/>
                  <a:gd name="T9" fmla="*/ 12 h 31"/>
                  <a:gd name="T10" fmla="*/ 35 w 38"/>
                  <a:gd name="T11" fmla="*/ 12 h 31"/>
                  <a:gd name="T12" fmla="*/ 38 w 38"/>
                  <a:gd name="T13" fmla="*/ 10 h 31"/>
                  <a:gd name="T14" fmla="*/ 36 w 38"/>
                  <a:gd name="T15" fmla="*/ 0 h 31"/>
                  <a:gd name="T16" fmla="*/ 26 w 38"/>
                  <a:gd name="T17" fmla="*/ 11 h 31"/>
                  <a:gd name="T18" fmla="*/ 11 w 38"/>
                  <a:gd name="T19" fmla="*/ 18 h 31"/>
                  <a:gd name="T20" fmla="*/ 1 w 38"/>
                  <a:gd name="T21" fmla="*/ 20 h 31"/>
                  <a:gd name="T22" fmla="*/ 0 w 38"/>
                  <a:gd name="T23" fmla="*/ 20 h 31"/>
                  <a:gd name="T24" fmla="*/ 6 w 38"/>
                  <a:gd name="T25"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31">
                    <a:moveTo>
                      <a:pt x="6" y="29"/>
                    </a:moveTo>
                    <a:cubicBezTo>
                      <a:pt x="7" y="29"/>
                      <a:pt x="19" y="31"/>
                      <a:pt x="24" y="31"/>
                    </a:cubicBezTo>
                    <a:cubicBezTo>
                      <a:pt x="27" y="24"/>
                      <a:pt x="27" y="24"/>
                      <a:pt x="27" y="24"/>
                    </a:cubicBezTo>
                    <a:cubicBezTo>
                      <a:pt x="32" y="18"/>
                      <a:pt x="32" y="18"/>
                      <a:pt x="32" y="18"/>
                    </a:cubicBezTo>
                    <a:cubicBezTo>
                      <a:pt x="32" y="12"/>
                      <a:pt x="32" y="12"/>
                      <a:pt x="32" y="12"/>
                    </a:cubicBezTo>
                    <a:cubicBezTo>
                      <a:pt x="35" y="12"/>
                      <a:pt x="35" y="12"/>
                      <a:pt x="35" y="12"/>
                    </a:cubicBezTo>
                    <a:cubicBezTo>
                      <a:pt x="38" y="10"/>
                      <a:pt x="38" y="10"/>
                      <a:pt x="38" y="10"/>
                    </a:cubicBezTo>
                    <a:cubicBezTo>
                      <a:pt x="37" y="5"/>
                      <a:pt x="37" y="0"/>
                      <a:pt x="36" y="0"/>
                    </a:cubicBezTo>
                    <a:cubicBezTo>
                      <a:pt x="34" y="0"/>
                      <a:pt x="28" y="6"/>
                      <a:pt x="26" y="11"/>
                    </a:cubicBezTo>
                    <a:cubicBezTo>
                      <a:pt x="24" y="15"/>
                      <a:pt x="17" y="19"/>
                      <a:pt x="11" y="18"/>
                    </a:cubicBezTo>
                    <a:cubicBezTo>
                      <a:pt x="5" y="17"/>
                      <a:pt x="3" y="19"/>
                      <a:pt x="1" y="20"/>
                    </a:cubicBezTo>
                    <a:cubicBezTo>
                      <a:pt x="1" y="21"/>
                      <a:pt x="0" y="21"/>
                      <a:pt x="0" y="20"/>
                    </a:cubicBezTo>
                    <a:cubicBezTo>
                      <a:pt x="0" y="25"/>
                      <a:pt x="5" y="28"/>
                      <a:pt x="6" y="2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8" name="Freeform 94">
                <a:extLst>
                  <a:ext uri="{FF2B5EF4-FFF2-40B4-BE49-F238E27FC236}">
                    <a16:creationId xmlns:a16="http://schemas.microsoft.com/office/drawing/2014/main" id="{F28E06A1-1ED9-475E-A10B-1ACE2AD48C5E}"/>
                  </a:ext>
                </a:extLst>
              </p:cNvPr>
              <p:cNvSpPr>
                <a:spLocks noEditPoints="1"/>
              </p:cNvSpPr>
              <p:nvPr/>
            </p:nvSpPr>
            <p:spPr bwMode="auto">
              <a:xfrm>
                <a:off x="6752869" y="3964326"/>
                <a:ext cx="360106" cy="112925"/>
              </a:xfrm>
              <a:custGeom>
                <a:avLst/>
                <a:gdLst>
                  <a:gd name="T0" fmla="*/ 28 w 156"/>
                  <a:gd name="T1" fmla="*/ 18 h 49"/>
                  <a:gd name="T2" fmla="*/ 22 w 156"/>
                  <a:gd name="T3" fmla="*/ 9 h 49"/>
                  <a:gd name="T4" fmla="*/ 18 w 156"/>
                  <a:gd name="T5" fmla="*/ 5 h 49"/>
                  <a:gd name="T6" fmla="*/ 17 w 156"/>
                  <a:gd name="T7" fmla="*/ 4 h 49"/>
                  <a:gd name="T8" fmla="*/ 15 w 156"/>
                  <a:gd name="T9" fmla="*/ 7 h 49"/>
                  <a:gd name="T10" fmla="*/ 8 w 156"/>
                  <a:gd name="T11" fmla="*/ 7 h 49"/>
                  <a:gd name="T12" fmla="*/ 4 w 156"/>
                  <a:gd name="T13" fmla="*/ 2 h 49"/>
                  <a:gd name="T14" fmla="*/ 0 w 156"/>
                  <a:gd name="T15" fmla="*/ 2 h 49"/>
                  <a:gd name="T16" fmla="*/ 2 w 156"/>
                  <a:gd name="T17" fmla="*/ 14 h 49"/>
                  <a:gd name="T18" fmla="*/ 10 w 156"/>
                  <a:gd name="T19" fmla="*/ 29 h 49"/>
                  <a:gd name="T20" fmla="*/ 18 w 156"/>
                  <a:gd name="T21" fmla="*/ 37 h 49"/>
                  <a:gd name="T22" fmla="*/ 33 w 156"/>
                  <a:gd name="T23" fmla="*/ 45 h 49"/>
                  <a:gd name="T24" fmla="*/ 28 w 156"/>
                  <a:gd name="T25" fmla="*/ 33 h 49"/>
                  <a:gd name="T26" fmla="*/ 28 w 156"/>
                  <a:gd name="T27" fmla="*/ 18 h 49"/>
                  <a:gd name="T28" fmla="*/ 149 w 156"/>
                  <a:gd name="T29" fmla="*/ 9 h 49"/>
                  <a:gd name="T30" fmla="*/ 142 w 156"/>
                  <a:gd name="T31" fmla="*/ 7 h 49"/>
                  <a:gd name="T32" fmla="*/ 135 w 156"/>
                  <a:gd name="T33" fmla="*/ 0 h 49"/>
                  <a:gd name="T34" fmla="*/ 129 w 156"/>
                  <a:gd name="T35" fmla="*/ 9 h 49"/>
                  <a:gd name="T36" fmla="*/ 124 w 156"/>
                  <a:gd name="T37" fmla="*/ 14 h 49"/>
                  <a:gd name="T38" fmla="*/ 122 w 156"/>
                  <a:gd name="T39" fmla="*/ 16 h 49"/>
                  <a:gd name="T40" fmla="*/ 123 w 156"/>
                  <a:gd name="T41" fmla="*/ 21 h 49"/>
                  <a:gd name="T42" fmla="*/ 117 w 156"/>
                  <a:gd name="T43" fmla="*/ 23 h 49"/>
                  <a:gd name="T44" fmla="*/ 113 w 156"/>
                  <a:gd name="T45" fmla="*/ 17 h 49"/>
                  <a:gd name="T46" fmla="*/ 113 w 156"/>
                  <a:gd name="T47" fmla="*/ 17 h 49"/>
                  <a:gd name="T48" fmla="*/ 106 w 156"/>
                  <a:gd name="T49" fmla="*/ 28 h 49"/>
                  <a:gd name="T50" fmla="*/ 94 w 156"/>
                  <a:gd name="T51" fmla="*/ 32 h 49"/>
                  <a:gd name="T52" fmla="*/ 89 w 156"/>
                  <a:gd name="T53" fmla="*/ 42 h 49"/>
                  <a:gd name="T54" fmla="*/ 77 w 156"/>
                  <a:gd name="T55" fmla="*/ 39 h 49"/>
                  <a:gd name="T56" fmla="*/ 79 w 156"/>
                  <a:gd name="T57" fmla="*/ 44 h 49"/>
                  <a:gd name="T58" fmla="*/ 86 w 156"/>
                  <a:gd name="T59" fmla="*/ 48 h 49"/>
                  <a:gd name="T60" fmla="*/ 96 w 156"/>
                  <a:gd name="T61" fmla="*/ 47 h 49"/>
                  <a:gd name="T62" fmla="*/ 105 w 156"/>
                  <a:gd name="T63" fmla="*/ 43 h 49"/>
                  <a:gd name="T64" fmla="*/ 112 w 156"/>
                  <a:gd name="T65" fmla="*/ 45 h 49"/>
                  <a:gd name="T66" fmla="*/ 119 w 156"/>
                  <a:gd name="T67" fmla="*/ 40 h 49"/>
                  <a:gd name="T68" fmla="*/ 122 w 156"/>
                  <a:gd name="T69" fmla="*/ 32 h 49"/>
                  <a:gd name="T70" fmla="*/ 126 w 156"/>
                  <a:gd name="T71" fmla="*/ 25 h 49"/>
                  <a:gd name="T72" fmla="*/ 139 w 156"/>
                  <a:gd name="T73" fmla="*/ 20 h 49"/>
                  <a:gd name="T74" fmla="*/ 143 w 156"/>
                  <a:gd name="T75" fmla="*/ 21 h 49"/>
                  <a:gd name="T76" fmla="*/ 148 w 156"/>
                  <a:gd name="T77" fmla="*/ 16 h 49"/>
                  <a:gd name="T78" fmla="*/ 155 w 156"/>
                  <a:gd name="T79" fmla="*/ 13 h 49"/>
                  <a:gd name="T80" fmla="*/ 149 w 156"/>
                  <a:gd name="T81" fmla="*/ 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6" h="49">
                    <a:moveTo>
                      <a:pt x="28" y="18"/>
                    </a:moveTo>
                    <a:cubicBezTo>
                      <a:pt x="28" y="12"/>
                      <a:pt x="23" y="13"/>
                      <a:pt x="22" y="9"/>
                    </a:cubicBezTo>
                    <a:cubicBezTo>
                      <a:pt x="20" y="6"/>
                      <a:pt x="18" y="8"/>
                      <a:pt x="18" y="5"/>
                    </a:cubicBezTo>
                    <a:cubicBezTo>
                      <a:pt x="18" y="5"/>
                      <a:pt x="17" y="5"/>
                      <a:pt x="17" y="4"/>
                    </a:cubicBezTo>
                    <a:cubicBezTo>
                      <a:pt x="14" y="5"/>
                      <a:pt x="15" y="7"/>
                      <a:pt x="15" y="7"/>
                    </a:cubicBezTo>
                    <a:cubicBezTo>
                      <a:pt x="14" y="8"/>
                      <a:pt x="8" y="8"/>
                      <a:pt x="8" y="7"/>
                    </a:cubicBezTo>
                    <a:cubicBezTo>
                      <a:pt x="8" y="5"/>
                      <a:pt x="7" y="2"/>
                      <a:pt x="4" y="2"/>
                    </a:cubicBezTo>
                    <a:cubicBezTo>
                      <a:pt x="3" y="2"/>
                      <a:pt x="1" y="1"/>
                      <a:pt x="0" y="2"/>
                    </a:cubicBezTo>
                    <a:cubicBezTo>
                      <a:pt x="2" y="6"/>
                      <a:pt x="2" y="10"/>
                      <a:pt x="2" y="14"/>
                    </a:cubicBezTo>
                    <a:cubicBezTo>
                      <a:pt x="2" y="19"/>
                      <a:pt x="9" y="26"/>
                      <a:pt x="10" y="29"/>
                    </a:cubicBezTo>
                    <a:cubicBezTo>
                      <a:pt x="11" y="32"/>
                      <a:pt x="13" y="33"/>
                      <a:pt x="18" y="37"/>
                    </a:cubicBezTo>
                    <a:cubicBezTo>
                      <a:pt x="22" y="40"/>
                      <a:pt x="32" y="45"/>
                      <a:pt x="33" y="45"/>
                    </a:cubicBezTo>
                    <a:cubicBezTo>
                      <a:pt x="35" y="44"/>
                      <a:pt x="31" y="36"/>
                      <a:pt x="28" y="33"/>
                    </a:cubicBezTo>
                    <a:cubicBezTo>
                      <a:pt x="25" y="30"/>
                      <a:pt x="28" y="23"/>
                      <a:pt x="28" y="18"/>
                    </a:cubicBezTo>
                    <a:close/>
                    <a:moveTo>
                      <a:pt x="149" y="9"/>
                    </a:moveTo>
                    <a:cubicBezTo>
                      <a:pt x="147" y="9"/>
                      <a:pt x="142" y="9"/>
                      <a:pt x="142" y="7"/>
                    </a:cubicBezTo>
                    <a:cubicBezTo>
                      <a:pt x="142" y="4"/>
                      <a:pt x="138" y="0"/>
                      <a:pt x="135" y="0"/>
                    </a:cubicBezTo>
                    <a:cubicBezTo>
                      <a:pt x="132" y="0"/>
                      <a:pt x="129" y="6"/>
                      <a:pt x="129" y="9"/>
                    </a:cubicBezTo>
                    <a:cubicBezTo>
                      <a:pt x="128" y="11"/>
                      <a:pt x="124" y="11"/>
                      <a:pt x="124" y="14"/>
                    </a:cubicBezTo>
                    <a:cubicBezTo>
                      <a:pt x="124" y="15"/>
                      <a:pt x="124" y="16"/>
                      <a:pt x="122" y="16"/>
                    </a:cubicBezTo>
                    <a:cubicBezTo>
                      <a:pt x="123" y="19"/>
                      <a:pt x="124" y="21"/>
                      <a:pt x="123" y="21"/>
                    </a:cubicBezTo>
                    <a:cubicBezTo>
                      <a:pt x="121" y="20"/>
                      <a:pt x="120" y="23"/>
                      <a:pt x="117" y="23"/>
                    </a:cubicBezTo>
                    <a:cubicBezTo>
                      <a:pt x="116" y="23"/>
                      <a:pt x="115" y="20"/>
                      <a:pt x="113" y="17"/>
                    </a:cubicBezTo>
                    <a:cubicBezTo>
                      <a:pt x="113" y="17"/>
                      <a:pt x="113" y="17"/>
                      <a:pt x="113" y="17"/>
                    </a:cubicBezTo>
                    <a:cubicBezTo>
                      <a:pt x="111" y="17"/>
                      <a:pt x="107" y="24"/>
                      <a:pt x="106" y="28"/>
                    </a:cubicBezTo>
                    <a:cubicBezTo>
                      <a:pt x="105" y="33"/>
                      <a:pt x="100" y="31"/>
                      <a:pt x="94" y="32"/>
                    </a:cubicBezTo>
                    <a:cubicBezTo>
                      <a:pt x="88" y="32"/>
                      <a:pt x="90" y="39"/>
                      <a:pt x="89" y="42"/>
                    </a:cubicBezTo>
                    <a:cubicBezTo>
                      <a:pt x="88" y="45"/>
                      <a:pt x="80" y="40"/>
                      <a:pt x="77" y="39"/>
                    </a:cubicBezTo>
                    <a:cubicBezTo>
                      <a:pt x="77" y="42"/>
                      <a:pt x="78" y="44"/>
                      <a:pt x="79" y="44"/>
                    </a:cubicBezTo>
                    <a:cubicBezTo>
                      <a:pt x="81" y="44"/>
                      <a:pt x="84" y="49"/>
                      <a:pt x="86" y="48"/>
                    </a:cubicBezTo>
                    <a:cubicBezTo>
                      <a:pt x="88" y="46"/>
                      <a:pt x="94" y="48"/>
                      <a:pt x="96" y="47"/>
                    </a:cubicBezTo>
                    <a:cubicBezTo>
                      <a:pt x="99" y="46"/>
                      <a:pt x="100" y="43"/>
                      <a:pt x="105" y="43"/>
                    </a:cubicBezTo>
                    <a:cubicBezTo>
                      <a:pt x="109" y="43"/>
                      <a:pt x="107" y="47"/>
                      <a:pt x="112" y="45"/>
                    </a:cubicBezTo>
                    <a:cubicBezTo>
                      <a:pt x="117" y="42"/>
                      <a:pt x="120" y="44"/>
                      <a:pt x="119" y="40"/>
                    </a:cubicBezTo>
                    <a:cubicBezTo>
                      <a:pt x="119" y="36"/>
                      <a:pt x="122" y="36"/>
                      <a:pt x="122" y="32"/>
                    </a:cubicBezTo>
                    <a:cubicBezTo>
                      <a:pt x="121" y="29"/>
                      <a:pt x="127" y="31"/>
                      <a:pt x="126" y="25"/>
                    </a:cubicBezTo>
                    <a:cubicBezTo>
                      <a:pt x="126" y="19"/>
                      <a:pt x="135" y="20"/>
                      <a:pt x="139" y="20"/>
                    </a:cubicBezTo>
                    <a:cubicBezTo>
                      <a:pt x="140" y="20"/>
                      <a:pt x="141" y="20"/>
                      <a:pt x="143" y="21"/>
                    </a:cubicBezTo>
                    <a:cubicBezTo>
                      <a:pt x="145" y="20"/>
                      <a:pt x="149" y="18"/>
                      <a:pt x="148" y="16"/>
                    </a:cubicBezTo>
                    <a:cubicBezTo>
                      <a:pt x="145" y="14"/>
                      <a:pt x="154" y="16"/>
                      <a:pt x="155" y="13"/>
                    </a:cubicBezTo>
                    <a:cubicBezTo>
                      <a:pt x="156" y="10"/>
                      <a:pt x="152" y="8"/>
                      <a:pt x="149" y="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9" name="Freeform 95">
                <a:extLst>
                  <a:ext uri="{FF2B5EF4-FFF2-40B4-BE49-F238E27FC236}">
                    <a16:creationId xmlns:a16="http://schemas.microsoft.com/office/drawing/2014/main" id="{685D9F58-FC5E-4133-8E8A-4B83622C7A34}"/>
                  </a:ext>
                </a:extLst>
              </p:cNvPr>
              <p:cNvSpPr>
                <a:spLocks/>
              </p:cNvSpPr>
              <p:nvPr/>
            </p:nvSpPr>
            <p:spPr bwMode="auto">
              <a:xfrm>
                <a:off x="7013852" y="4000713"/>
                <a:ext cx="25095" cy="16311"/>
              </a:xfrm>
              <a:custGeom>
                <a:avLst/>
                <a:gdLst>
                  <a:gd name="T0" fmla="*/ 4 w 11"/>
                  <a:gd name="T1" fmla="*/ 7 h 7"/>
                  <a:gd name="T2" fmla="*/ 10 w 11"/>
                  <a:gd name="T3" fmla="*/ 5 h 7"/>
                  <a:gd name="T4" fmla="*/ 9 w 11"/>
                  <a:gd name="T5" fmla="*/ 0 h 7"/>
                  <a:gd name="T6" fmla="*/ 6 w 11"/>
                  <a:gd name="T7" fmla="*/ 2 h 7"/>
                  <a:gd name="T8" fmla="*/ 0 w 11"/>
                  <a:gd name="T9" fmla="*/ 1 h 7"/>
                  <a:gd name="T10" fmla="*/ 4 w 11"/>
                  <a:gd name="T11" fmla="*/ 7 h 7"/>
                </a:gdLst>
                <a:ahLst/>
                <a:cxnLst>
                  <a:cxn ang="0">
                    <a:pos x="T0" y="T1"/>
                  </a:cxn>
                  <a:cxn ang="0">
                    <a:pos x="T2" y="T3"/>
                  </a:cxn>
                  <a:cxn ang="0">
                    <a:pos x="T4" y="T5"/>
                  </a:cxn>
                  <a:cxn ang="0">
                    <a:pos x="T6" y="T7"/>
                  </a:cxn>
                  <a:cxn ang="0">
                    <a:pos x="T8" y="T9"/>
                  </a:cxn>
                  <a:cxn ang="0">
                    <a:pos x="T10" y="T11"/>
                  </a:cxn>
                </a:cxnLst>
                <a:rect l="0" t="0" r="r" b="b"/>
                <a:pathLst>
                  <a:path w="11" h="7">
                    <a:moveTo>
                      <a:pt x="4" y="7"/>
                    </a:moveTo>
                    <a:cubicBezTo>
                      <a:pt x="7" y="7"/>
                      <a:pt x="8" y="4"/>
                      <a:pt x="10" y="5"/>
                    </a:cubicBezTo>
                    <a:cubicBezTo>
                      <a:pt x="11" y="5"/>
                      <a:pt x="10" y="3"/>
                      <a:pt x="9" y="0"/>
                    </a:cubicBezTo>
                    <a:cubicBezTo>
                      <a:pt x="8" y="1"/>
                      <a:pt x="6" y="1"/>
                      <a:pt x="6" y="2"/>
                    </a:cubicBezTo>
                    <a:cubicBezTo>
                      <a:pt x="6" y="4"/>
                      <a:pt x="2" y="1"/>
                      <a:pt x="0" y="1"/>
                    </a:cubicBezTo>
                    <a:cubicBezTo>
                      <a:pt x="2" y="4"/>
                      <a:pt x="3" y="7"/>
                      <a:pt x="4" y="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0" name="Freeform 96">
                <a:extLst>
                  <a:ext uri="{FF2B5EF4-FFF2-40B4-BE49-F238E27FC236}">
                    <a16:creationId xmlns:a16="http://schemas.microsoft.com/office/drawing/2014/main" id="{F0921AF9-53BF-4227-B542-E904D451499E}"/>
                  </a:ext>
                </a:extLst>
              </p:cNvPr>
              <p:cNvSpPr>
                <a:spLocks/>
              </p:cNvSpPr>
              <p:nvPr/>
            </p:nvSpPr>
            <p:spPr bwMode="auto">
              <a:xfrm>
                <a:off x="5632399" y="3353274"/>
                <a:ext cx="181935" cy="178171"/>
              </a:xfrm>
              <a:custGeom>
                <a:avLst/>
                <a:gdLst>
                  <a:gd name="T0" fmla="*/ 66 w 79"/>
                  <a:gd name="T1" fmla="*/ 69 h 77"/>
                  <a:gd name="T2" fmla="*/ 70 w 79"/>
                  <a:gd name="T3" fmla="*/ 66 h 77"/>
                  <a:gd name="T4" fmla="*/ 75 w 79"/>
                  <a:gd name="T5" fmla="*/ 69 h 77"/>
                  <a:gd name="T6" fmla="*/ 79 w 79"/>
                  <a:gd name="T7" fmla="*/ 68 h 77"/>
                  <a:gd name="T8" fmla="*/ 74 w 79"/>
                  <a:gd name="T9" fmla="*/ 61 h 77"/>
                  <a:gd name="T10" fmla="*/ 71 w 79"/>
                  <a:gd name="T11" fmla="*/ 56 h 77"/>
                  <a:gd name="T12" fmla="*/ 72 w 79"/>
                  <a:gd name="T13" fmla="*/ 50 h 77"/>
                  <a:gd name="T14" fmla="*/ 68 w 79"/>
                  <a:gd name="T15" fmla="*/ 46 h 77"/>
                  <a:gd name="T16" fmla="*/ 59 w 79"/>
                  <a:gd name="T17" fmla="*/ 40 h 77"/>
                  <a:gd name="T18" fmla="*/ 56 w 79"/>
                  <a:gd name="T19" fmla="*/ 35 h 77"/>
                  <a:gd name="T20" fmla="*/ 55 w 79"/>
                  <a:gd name="T21" fmla="*/ 28 h 77"/>
                  <a:gd name="T22" fmla="*/ 58 w 79"/>
                  <a:gd name="T23" fmla="*/ 22 h 77"/>
                  <a:gd name="T24" fmla="*/ 59 w 79"/>
                  <a:gd name="T25" fmla="*/ 17 h 77"/>
                  <a:gd name="T26" fmla="*/ 56 w 79"/>
                  <a:gd name="T27" fmla="*/ 14 h 77"/>
                  <a:gd name="T28" fmla="*/ 51 w 79"/>
                  <a:gd name="T29" fmla="*/ 9 h 77"/>
                  <a:gd name="T30" fmla="*/ 48 w 79"/>
                  <a:gd name="T31" fmla="*/ 3 h 77"/>
                  <a:gd name="T32" fmla="*/ 40 w 79"/>
                  <a:gd name="T33" fmla="*/ 1 h 77"/>
                  <a:gd name="T34" fmla="*/ 33 w 79"/>
                  <a:gd name="T35" fmla="*/ 0 h 77"/>
                  <a:gd name="T36" fmla="*/ 29 w 79"/>
                  <a:gd name="T37" fmla="*/ 3 h 77"/>
                  <a:gd name="T38" fmla="*/ 29 w 79"/>
                  <a:gd name="T39" fmla="*/ 3 h 77"/>
                  <a:gd name="T40" fmla="*/ 24 w 79"/>
                  <a:gd name="T41" fmla="*/ 6 h 77"/>
                  <a:gd name="T42" fmla="*/ 19 w 79"/>
                  <a:gd name="T43" fmla="*/ 10 h 77"/>
                  <a:gd name="T44" fmla="*/ 20 w 79"/>
                  <a:gd name="T45" fmla="*/ 17 h 77"/>
                  <a:gd name="T46" fmla="*/ 19 w 79"/>
                  <a:gd name="T47" fmla="*/ 23 h 77"/>
                  <a:gd name="T48" fmla="*/ 17 w 79"/>
                  <a:gd name="T49" fmla="*/ 28 h 77"/>
                  <a:gd name="T50" fmla="*/ 0 w 79"/>
                  <a:gd name="T51" fmla="*/ 37 h 77"/>
                  <a:gd name="T52" fmla="*/ 1 w 79"/>
                  <a:gd name="T53" fmla="*/ 41 h 77"/>
                  <a:gd name="T54" fmla="*/ 3 w 79"/>
                  <a:gd name="T55" fmla="*/ 49 h 77"/>
                  <a:gd name="T56" fmla="*/ 9 w 79"/>
                  <a:gd name="T57" fmla="*/ 49 h 77"/>
                  <a:gd name="T58" fmla="*/ 25 w 79"/>
                  <a:gd name="T59" fmla="*/ 58 h 77"/>
                  <a:gd name="T60" fmla="*/ 44 w 79"/>
                  <a:gd name="T61" fmla="*/ 72 h 77"/>
                  <a:gd name="T62" fmla="*/ 54 w 79"/>
                  <a:gd name="T63" fmla="*/ 76 h 77"/>
                  <a:gd name="T64" fmla="*/ 63 w 79"/>
                  <a:gd name="T65" fmla="*/ 77 h 77"/>
                  <a:gd name="T66" fmla="*/ 66 w 79"/>
                  <a:gd name="T67" fmla="*/ 69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9" h="77">
                    <a:moveTo>
                      <a:pt x="66" y="69"/>
                    </a:moveTo>
                    <a:cubicBezTo>
                      <a:pt x="67" y="68"/>
                      <a:pt x="68" y="67"/>
                      <a:pt x="70" y="66"/>
                    </a:cubicBezTo>
                    <a:cubicBezTo>
                      <a:pt x="72" y="66"/>
                      <a:pt x="73" y="67"/>
                      <a:pt x="75" y="69"/>
                    </a:cubicBezTo>
                    <a:cubicBezTo>
                      <a:pt x="76" y="69"/>
                      <a:pt x="78" y="68"/>
                      <a:pt x="79" y="68"/>
                    </a:cubicBezTo>
                    <a:cubicBezTo>
                      <a:pt x="77" y="65"/>
                      <a:pt x="74" y="63"/>
                      <a:pt x="74" y="61"/>
                    </a:cubicBezTo>
                    <a:cubicBezTo>
                      <a:pt x="75" y="59"/>
                      <a:pt x="72" y="57"/>
                      <a:pt x="71" y="56"/>
                    </a:cubicBezTo>
                    <a:cubicBezTo>
                      <a:pt x="71" y="54"/>
                      <a:pt x="73" y="52"/>
                      <a:pt x="72" y="50"/>
                    </a:cubicBezTo>
                    <a:cubicBezTo>
                      <a:pt x="71" y="49"/>
                      <a:pt x="70" y="46"/>
                      <a:pt x="68" y="46"/>
                    </a:cubicBezTo>
                    <a:cubicBezTo>
                      <a:pt x="66" y="45"/>
                      <a:pt x="59" y="42"/>
                      <a:pt x="59" y="40"/>
                    </a:cubicBezTo>
                    <a:cubicBezTo>
                      <a:pt x="60" y="37"/>
                      <a:pt x="57" y="36"/>
                      <a:pt x="56" y="35"/>
                    </a:cubicBezTo>
                    <a:cubicBezTo>
                      <a:pt x="54" y="35"/>
                      <a:pt x="53" y="29"/>
                      <a:pt x="55" y="28"/>
                    </a:cubicBezTo>
                    <a:cubicBezTo>
                      <a:pt x="56" y="27"/>
                      <a:pt x="56" y="22"/>
                      <a:pt x="58" y="22"/>
                    </a:cubicBezTo>
                    <a:cubicBezTo>
                      <a:pt x="60" y="22"/>
                      <a:pt x="58" y="19"/>
                      <a:pt x="59" y="17"/>
                    </a:cubicBezTo>
                    <a:cubicBezTo>
                      <a:pt x="59" y="15"/>
                      <a:pt x="57" y="14"/>
                      <a:pt x="56" y="14"/>
                    </a:cubicBezTo>
                    <a:cubicBezTo>
                      <a:pt x="54" y="14"/>
                      <a:pt x="51" y="11"/>
                      <a:pt x="51" y="9"/>
                    </a:cubicBezTo>
                    <a:cubicBezTo>
                      <a:pt x="51" y="7"/>
                      <a:pt x="48" y="4"/>
                      <a:pt x="48" y="3"/>
                    </a:cubicBezTo>
                    <a:cubicBezTo>
                      <a:pt x="48" y="7"/>
                      <a:pt x="42" y="1"/>
                      <a:pt x="40" y="1"/>
                    </a:cubicBezTo>
                    <a:cubicBezTo>
                      <a:pt x="38" y="2"/>
                      <a:pt x="36" y="0"/>
                      <a:pt x="33" y="0"/>
                    </a:cubicBezTo>
                    <a:cubicBezTo>
                      <a:pt x="30" y="0"/>
                      <a:pt x="30" y="2"/>
                      <a:pt x="29" y="3"/>
                    </a:cubicBezTo>
                    <a:cubicBezTo>
                      <a:pt x="29" y="3"/>
                      <a:pt x="29" y="3"/>
                      <a:pt x="29" y="3"/>
                    </a:cubicBezTo>
                    <a:cubicBezTo>
                      <a:pt x="24" y="6"/>
                      <a:pt x="24" y="6"/>
                      <a:pt x="24" y="6"/>
                    </a:cubicBezTo>
                    <a:cubicBezTo>
                      <a:pt x="24" y="6"/>
                      <a:pt x="20" y="8"/>
                      <a:pt x="19" y="10"/>
                    </a:cubicBezTo>
                    <a:cubicBezTo>
                      <a:pt x="18" y="13"/>
                      <a:pt x="21" y="15"/>
                      <a:pt x="20" y="17"/>
                    </a:cubicBezTo>
                    <a:cubicBezTo>
                      <a:pt x="19" y="18"/>
                      <a:pt x="19" y="22"/>
                      <a:pt x="19" y="23"/>
                    </a:cubicBezTo>
                    <a:cubicBezTo>
                      <a:pt x="20" y="24"/>
                      <a:pt x="17" y="28"/>
                      <a:pt x="17" y="28"/>
                    </a:cubicBezTo>
                    <a:cubicBezTo>
                      <a:pt x="17" y="28"/>
                      <a:pt x="8" y="33"/>
                      <a:pt x="0" y="37"/>
                    </a:cubicBezTo>
                    <a:cubicBezTo>
                      <a:pt x="0" y="38"/>
                      <a:pt x="0" y="40"/>
                      <a:pt x="1" y="41"/>
                    </a:cubicBezTo>
                    <a:cubicBezTo>
                      <a:pt x="1" y="43"/>
                      <a:pt x="2" y="46"/>
                      <a:pt x="3" y="49"/>
                    </a:cubicBezTo>
                    <a:cubicBezTo>
                      <a:pt x="6" y="49"/>
                      <a:pt x="6" y="49"/>
                      <a:pt x="9" y="49"/>
                    </a:cubicBezTo>
                    <a:cubicBezTo>
                      <a:pt x="12" y="49"/>
                      <a:pt x="22" y="57"/>
                      <a:pt x="25" y="58"/>
                    </a:cubicBezTo>
                    <a:cubicBezTo>
                      <a:pt x="27" y="59"/>
                      <a:pt x="41" y="70"/>
                      <a:pt x="44" y="72"/>
                    </a:cubicBezTo>
                    <a:cubicBezTo>
                      <a:pt x="47" y="75"/>
                      <a:pt x="52" y="76"/>
                      <a:pt x="54" y="76"/>
                    </a:cubicBezTo>
                    <a:cubicBezTo>
                      <a:pt x="55" y="76"/>
                      <a:pt x="59" y="76"/>
                      <a:pt x="63" y="77"/>
                    </a:cubicBezTo>
                    <a:cubicBezTo>
                      <a:pt x="64" y="74"/>
                      <a:pt x="66" y="70"/>
                      <a:pt x="66" y="6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1" name="Freeform 97">
                <a:extLst>
                  <a:ext uri="{FF2B5EF4-FFF2-40B4-BE49-F238E27FC236}">
                    <a16:creationId xmlns:a16="http://schemas.microsoft.com/office/drawing/2014/main" id="{6B1FD5B8-F9B8-41D4-941C-02D38CBE63F5}"/>
                  </a:ext>
                </a:extLst>
              </p:cNvPr>
              <p:cNvSpPr>
                <a:spLocks/>
              </p:cNvSpPr>
              <p:nvPr/>
            </p:nvSpPr>
            <p:spPr bwMode="auto">
              <a:xfrm>
                <a:off x="5777947" y="3505096"/>
                <a:ext cx="35132" cy="35132"/>
              </a:xfrm>
              <a:custGeom>
                <a:avLst/>
                <a:gdLst>
                  <a:gd name="T0" fmla="*/ 5 w 15"/>
                  <a:gd name="T1" fmla="*/ 11 h 15"/>
                  <a:gd name="T2" fmla="*/ 9 w 15"/>
                  <a:gd name="T3" fmla="*/ 15 h 15"/>
                  <a:gd name="T4" fmla="*/ 15 w 15"/>
                  <a:gd name="T5" fmla="*/ 15 h 15"/>
                  <a:gd name="T6" fmla="*/ 12 w 15"/>
                  <a:gd name="T7" fmla="*/ 5 h 15"/>
                  <a:gd name="T8" fmla="*/ 12 w 15"/>
                  <a:gd name="T9" fmla="*/ 3 h 15"/>
                  <a:gd name="T10" fmla="*/ 7 w 15"/>
                  <a:gd name="T11" fmla="*/ 0 h 15"/>
                  <a:gd name="T12" fmla="*/ 3 w 15"/>
                  <a:gd name="T13" fmla="*/ 3 h 15"/>
                  <a:gd name="T14" fmla="*/ 0 w 15"/>
                  <a:gd name="T15" fmla="*/ 11 h 15"/>
                  <a:gd name="T16" fmla="*/ 5 w 15"/>
                  <a:gd name="T17" fmla="*/ 1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5">
                    <a:moveTo>
                      <a:pt x="5" y="11"/>
                    </a:moveTo>
                    <a:cubicBezTo>
                      <a:pt x="9" y="15"/>
                      <a:pt x="9" y="15"/>
                      <a:pt x="9" y="15"/>
                    </a:cubicBezTo>
                    <a:cubicBezTo>
                      <a:pt x="15" y="15"/>
                      <a:pt x="15" y="15"/>
                      <a:pt x="15" y="15"/>
                    </a:cubicBezTo>
                    <a:cubicBezTo>
                      <a:pt x="14" y="11"/>
                      <a:pt x="12" y="6"/>
                      <a:pt x="12" y="5"/>
                    </a:cubicBezTo>
                    <a:cubicBezTo>
                      <a:pt x="12" y="4"/>
                      <a:pt x="12" y="4"/>
                      <a:pt x="12" y="3"/>
                    </a:cubicBezTo>
                    <a:cubicBezTo>
                      <a:pt x="10" y="1"/>
                      <a:pt x="9" y="0"/>
                      <a:pt x="7" y="0"/>
                    </a:cubicBezTo>
                    <a:cubicBezTo>
                      <a:pt x="5" y="1"/>
                      <a:pt x="4" y="2"/>
                      <a:pt x="3" y="3"/>
                    </a:cubicBezTo>
                    <a:cubicBezTo>
                      <a:pt x="3" y="4"/>
                      <a:pt x="1" y="8"/>
                      <a:pt x="0" y="11"/>
                    </a:cubicBezTo>
                    <a:cubicBezTo>
                      <a:pt x="3" y="11"/>
                      <a:pt x="5" y="11"/>
                      <a:pt x="5" y="1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2" name="Freeform 98">
                <a:extLst>
                  <a:ext uri="{FF2B5EF4-FFF2-40B4-BE49-F238E27FC236}">
                    <a16:creationId xmlns:a16="http://schemas.microsoft.com/office/drawing/2014/main" id="{EE344350-A6AE-4C12-82E2-FCA41E7EDA75}"/>
                  </a:ext>
                </a:extLst>
              </p:cNvPr>
              <p:cNvSpPr>
                <a:spLocks noEditPoints="1"/>
              </p:cNvSpPr>
              <p:nvPr/>
            </p:nvSpPr>
            <p:spPr bwMode="auto">
              <a:xfrm>
                <a:off x="4830629" y="3039593"/>
                <a:ext cx="272276" cy="225851"/>
              </a:xfrm>
              <a:custGeom>
                <a:avLst/>
                <a:gdLst>
                  <a:gd name="T0" fmla="*/ 104 w 118"/>
                  <a:gd name="T1" fmla="*/ 22 h 98"/>
                  <a:gd name="T2" fmla="*/ 99 w 118"/>
                  <a:gd name="T3" fmla="*/ 21 h 98"/>
                  <a:gd name="T4" fmla="*/ 94 w 118"/>
                  <a:gd name="T5" fmla="*/ 18 h 98"/>
                  <a:gd name="T6" fmla="*/ 86 w 118"/>
                  <a:gd name="T7" fmla="*/ 17 h 98"/>
                  <a:gd name="T8" fmla="*/ 82 w 118"/>
                  <a:gd name="T9" fmla="*/ 14 h 98"/>
                  <a:gd name="T10" fmla="*/ 79 w 118"/>
                  <a:gd name="T11" fmla="*/ 10 h 98"/>
                  <a:gd name="T12" fmla="*/ 76 w 118"/>
                  <a:gd name="T13" fmla="*/ 12 h 98"/>
                  <a:gd name="T14" fmla="*/ 73 w 118"/>
                  <a:gd name="T15" fmla="*/ 9 h 98"/>
                  <a:gd name="T16" fmla="*/ 68 w 118"/>
                  <a:gd name="T17" fmla="*/ 6 h 98"/>
                  <a:gd name="T18" fmla="*/ 64 w 118"/>
                  <a:gd name="T19" fmla="*/ 4 h 98"/>
                  <a:gd name="T20" fmla="*/ 62 w 118"/>
                  <a:gd name="T21" fmla="*/ 1 h 98"/>
                  <a:gd name="T22" fmla="*/ 60 w 118"/>
                  <a:gd name="T23" fmla="*/ 0 h 98"/>
                  <a:gd name="T24" fmla="*/ 59 w 118"/>
                  <a:gd name="T25" fmla="*/ 0 h 98"/>
                  <a:gd name="T26" fmla="*/ 54 w 118"/>
                  <a:gd name="T27" fmla="*/ 7 h 98"/>
                  <a:gd name="T28" fmla="*/ 45 w 118"/>
                  <a:gd name="T29" fmla="*/ 12 h 98"/>
                  <a:gd name="T30" fmla="*/ 40 w 118"/>
                  <a:gd name="T31" fmla="*/ 18 h 98"/>
                  <a:gd name="T32" fmla="*/ 30 w 118"/>
                  <a:gd name="T33" fmla="*/ 15 h 98"/>
                  <a:gd name="T34" fmla="*/ 25 w 118"/>
                  <a:gd name="T35" fmla="*/ 18 h 98"/>
                  <a:gd name="T36" fmla="*/ 27 w 118"/>
                  <a:gd name="T37" fmla="*/ 26 h 98"/>
                  <a:gd name="T38" fmla="*/ 20 w 118"/>
                  <a:gd name="T39" fmla="*/ 26 h 98"/>
                  <a:gd name="T40" fmla="*/ 15 w 118"/>
                  <a:gd name="T41" fmla="*/ 24 h 98"/>
                  <a:gd name="T42" fmla="*/ 7 w 118"/>
                  <a:gd name="T43" fmla="*/ 24 h 98"/>
                  <a:gd name="T44" fmla="*/ 2 w 118"/>
                  <a:gd name="T45" fmla="*/ 28 h 98"/>
                  <a:gd name="T46" fmla="*/ 3 w 118"/>
                  <a:gd name="T47" fmla="*/ 33 h 98"/>
                  <a:gd name="T48" fmla="*/ 13 w 118"/>
                  <a:gd name="T49" fmla="*/ 37 h 98"/>
                  <a:gd name="T50" fmla="*/ 21 w 118"/>
                  <a:gd name="T51" fmla="*/ 39 h 98"/>
                  <a:gd name="T52" fmla="*/ 23 w 118"/>
                  <a:gd name="T53" fmla="*/ 42 h 98"/>
                  <a:gd name="T54" fmla="*/ 29 w 118"/>
                  <a:gd name="T55" fmla="*/ 49 h 98"/>
                  <a:gd name="T56" fmla="*/ 32 w 118"/>
                  <a:gd name="T57" fmla="*/ 55 h 98"/>
                  <a:gd name="T58" fmla="*/ 30 w 118"/>
                  <a:gd name="T59" fmla="*/ 65 h 98"/>
                  <a:gd name="T60" fmla="*/ 27 w 118"/>
                  <a:gd name="T61" fmla="*/ 79 h 98"/>
                  <a:gd name="T62" fmla="*/ 26 w 118"/>
                  <a:gd name="T63" fmla="*/ 80 h 98"/>
                  <a:gd name="T64" fmla="*/ 31 w 118"/>
                  <a:gd name="T65" fmla="*/ 82 h 98"/>
                  <a:gd name="T66" fmla="*/ 38 w 118"/>
                  <a:gd name="T67" fmla="*/ 86 h 98"/>
                  <a:gd name="T68" fmla="*/ 45 w 118"/>
                  <a:gd name="T69" fmla="*/ 85 h 98"/>
                  <a:gd name="T70" fmla="*/ 49 w 118"/>
                  <a:gd name="T71" fmla="*/ 86 h 98"/>
                  <a:gd name="T72" fmla="*/ 58 w 118"/>
                  <a:gd name="T73" fmla="*/ 88 h 98"/>
                  <a:gd name="T74" fmla="*/ 66 w 118"/>
                  <a:gd name="T75" fmla="*/ 88 h 98"/>
                  <a:gd name="T76" fmla="*/ 66 w 118"/>
                  <a:gd name="T77" fmla="*/ 86 h 98"/>
                  <a:gd name="T78" fmla="*/ 73 w 118"/>
                  <a:gd name="T79" fmla="*/ 78 h 98"/>
                  <a:gd name="T80" fmla="*/ 87 w 118"/>
                  <a:gd name="T81" fmla="*/ 82 h 98"/>
                  <a:gd name="T82" fmla="*/ 97 w 118"/>
                  <a:gd name="T83" fmla="*/ 79 h 98"/>
                  <a:gd name="T84" fmla="*/ 102 w 118"/>
                  <a:gd name="T85" fmla="*/ 75 h 98"/>
                  <a:gd name="T86" fmla="*/ 103 w 118"/>
                  <a:gd name="T87" fmla="*/ 73 h 98"/>
                  <a:gd name="T88" fmla="*/ 99 w 118"/>
                  <a:gd name="T89" fmla="*/ 71 h 98"/>
                  <a:gd name="T90" fmla="*/ 97 w 118"/>
                  <a:gd name="T91" fmla="*/ 67 h 98"/>
                  <a:gd name="T92" fmla="*/ 95 w 118"/>
                  <a:gd name="T93" fmla="*/ 63 h 98"/>
                  <a:gd name="T94" fmla="*/ 96 w 118"/>
                  <a:gd name="T95" fmla="*/ 61 h 98"/>
                  <a:gd name="T96" fmla="*/ 98 w 118"/>
                  <a:gd name="T97" fmla="*/ 58 h 98"/>
                  <a:gd name="T98" fmla="*/ 97 w 118"/>
                  <a:gd name="T99" fmla="*/ 54 h 98"/>
                  <a:gd name="T100" fmla="*/ 96 w 118"/>
                  <a:gd name="T101" fmla="*/ 50 h 98"/>
                  <a:gd name="T102" fmla="*/ 92 w 118"/>
                  <a:gd name="T103" fmla="*/ 50 h 98"/>
                  <a:gd name="T104" fmla="*/ 91 w 118"/>
                  <a:gd name="T105" fmla="*/ 47 h 98"/>
                  <a:gd name="T106" fmla="*/ 96 w 118"/>
                  <a:gd name="T107" fmla="*/ 41 h 98"/>
                  <a:gd name="T108" fmla="*/ 100 w 118"/>
                  <a:gd name="T109" fmla="*/ 37 h 98"/>
                  <a:gd name="T110" fmla="*/ 102 w 118"/>
                  <a:gd name="T111" fmla="*/ 31 h 98"/>
                  <a:gd name="T112" fmla="*/ 105 w 118"/>
                  <a:gd name="T113" fmla="*/ 25 h 98"/>
                  <a:gd name="T114" fmla="*/ 104 w 118"/>
                  <a:gd name="T115" fmla="*/ 22 h 98"/>
                  <a:gd name="T116" fmla="*/ 116 w 118"/>
                  <a:gd name="T117" fmla="*/ 83 h 98"/>
                  <a:gd name="T118" fmla="*/ 111 w 118"/>
                  <a:gd name="T119" fmla="*/ 87 h 98"/>
                  <a:gd name="T120" fmla="*/ 115 w 118"/>
                  <a:gd name="T121" fmla="*/ 98 h 98"/>
                  <a:gd name="T122" fmla="*/ 116 w 118"/>
                  <a:gd name="T123" fmla="*/ 8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8" h="98">
                    <a:moveTo>
                      <a:pt x="104" y="22"/>
                    </a:moveTo>
                    <a:cubicBezTo>
                      <a:pt x="103" y="22"/>
                      <a:pt x="102" y="21"/>
                      <a:pt x="99" y="21"/>
                    </a:cubicBezTo>
                    <a:cubicBezTo>
                      <a:pt x="97" y="21"/>
                      <a:pt x="95" y="20"/>
                      <a:pt x="94" y="18"/>
                    </a:cubicBezTo>
                    <a:cubicBezTo>
                      <a:pt x="93" y="17"/>
                      <a:pt x="88" y="16"/>
                      <a:pt x="86" y="17"/>
                    </a:cubicBezTo>
                    <a:cubicBezTo>
                      <a:pt x="84" y="17"/>
                      <a:pt x="83" y="14"/>
                      <a:pt x="82" y="14"/>
                    </a:cubicBezTo>
                    <a:cubicBezTo>
                      <a:pt x="80" y="14"/>
                      <a:pt x="79" y="12"/>
                      <a:pt x="79" y="10"/>
                    </a:cubicBezTo>
                    <a:cubicBezTo>
                      <a:pt x="79" y="9"/>
                      <a:pt x="77" y="11"/>
                      <a:pt x="76" y="12"/>
                    </a:cubicBezTo>
                    <a:cubicBezTo>
                      <a:pt x="74" y="13"/>
                      <a:pt x="74" y="10"/>
                      <a:pt x="73" y="9"/>
                    </a:cubicBezTo>
                    <a:cubicBezTo>
                      <a:pt x="73" y="8"/>
                      <a:pt x="70" y="7"/>
                      <a:pt x="68" y="6"/>
                    </a:cubicBezTo>
                    <a:cubicBezTo>
                      <a:pt x="67" y="5"/>
                      <a:pt x="65" y="3"/>
                      <a:pt x="64" y="4"/>
                    </a:cubicBezTo>
                    <a:cubicBezTo>
                      <a:pt x="64" y="5"/>
                      <a:pt x="62" y="2"/>
                      <a:pt x="62" y="1"/>
                    </a:cubicBezTo>
                    <a:cubicBezTo>
                      <a:pt x="61" y="0"/>
                      <a:pt x="61" y="0"/>
                      <a:pt x="60" y="0"/>
                    </a:cubicBezTo>
                    <a:cubicBezTo>
                      <a:pt x="60" y="0"/>
                      <a:pt x="59" y="0"/>
                      <a:pt x="59" y="0"/>
                    </a:cubicBezTo>
                    <a:cubicBezTo>
                      <a:pt x="56" y="0"/>
                      <a:pt x="53" y="2"/>
                      <a:pt x="54" y="7"/>
                    </a:cubicBezTo>
                    <a:cubicBezTo>
                      <a:pt x="54" y="12"/>
                      <a:pt x="50" y="12"/>
                      <a:pt x="45" y="12"/>
                    </a:cubicBezTo>
                    <a:cubicBezTo>
                      <a:pt x="41" y="13"/>
                      <a:pt x="42" y="17"/>
                      <a:pt x="40" y="18"/>
                    </a:cubicBezTo>
                    <a:cubicBezTo>
                      <a:pt x="38" y="20"/>
                      <a:pt x="31" y="17"/>
                      <a:pt x="30" y="15"/>
                    </a:cubicBezTo>
                    <a:cubicBezTo>
                      <a:pt x="29" y="12"/>
                      <a:pt x="23" y="15"/>
                      <a:pt x="25" y="18"/>
                    </a:cubicBezTo>
                    <a:cubicBezTo>
                      <a:pt x="28" y="21"/>
                      <a:pt x="28" y="25"/>
                      <a:pt x="27" y="26"/>
                    </a:cubicBezTo>
                    <a:cubicBezTo>
                      <a:pt x="25" y="28"/>
                      <a:pt x="22" y="24"/>
                      <a:pt x="20" y="26"/>
                    </a:cubicBezTo>
                    <a:cubicBezTo>
                      <a:pt x="17" y="28"/>
                      <a:pt x="17" y="25"/>
                      <a:pt x="15" y="24"/>
                    </a:cubicBezTo>
                    <a:cubicBezTo>
                      <a:pt x="12" y="23"/>
                      <a:pt x="11" y="25"/>
                      <a:pt x="7" y="24"/>
                    </a:cubicBezTo>
                    <a:cubicBezTo>
                      <a:pt x="3" y="24"/>
                      <a:pt x="0" y="26"/>
                      <a:pt x="2" y="28"/>
                    </a:cubicBezTo>
                    <a:cubicBezTo>
                      <a:pt x="3" y="30"/>
                      <a:pt x="2" y="32"/>
                      <a:pt x="3" y="33"/>
                    </a:cubicBezTo>
                    <a:cubicBezTo>
                      <a:pt x="4" y="35"/>
                      <a:pt x="9" y="35"/>
                      <a:pt x="13" y="37"/>
                    </a:cubicBezTo>
                    <a:cubicBezTo>
                      <a:pt x="18" y="39"/>
                      <a:pt x="18" y="37"/>
                      <a:pt x="21" y="39"/>
                    </a:cubicBezTo>
                    <a:cubicBezTo>
                      <a:pt x="23" y="40"/>
                      <a:pt x="23" y="39"/>
                      <a:pt x="23" y="42"/>
                    </a:cubicBezTo>
                    <a:cubicBezTo>
                      <a:pt x="23" y="45"/>
                      <a:pt x="25" y="48"/>
                      <a:pt x="29" y="49"/>
                    </a:cubicBezTo>
                    <a:cubicBezTo>
                      <a:pt x="33" y="50"/>
                      <a:pt x="30" y="53"/>
                      <a:pt x="32" y="55"/>
                    </a:cubicBezTo>
                    <a:cubicBezTo>
                      <a:pt x="33" y="58"/>
                      <a:pt x="30" y="62"/>
                      <a:pt x="30" y="65"/>
                    </a:cubicBezTo>
                    <a:cubicBezTo>
                      <a:pt x="31" y="68"/>
                      <a:pt x="28" y="79"/>
                      <a:pt x="27" y="79"/>
                    </a:cubicBezTo>
                    <a:cubicBezTo>
                      <a:pt x="26" y="80"/>
                      <a:pt x="26" y="80"/>
                      <a:pt x="26" y="80"/>
                    </a:cubicBezTo>
                    <a:cubicBezTo>
                      <a:pt x="28" y="80"/>
                      <a:pt x="30" y="81"/>
                      <a:pt x="31" y="82"/>
                    </a:cubicBezTo>
                    <a:cubicBezTo>
                      <a:pt x="32" y="83"/>
                      <a:pt x="36" y="84"/>
                      <a:pt x="38" y="86"/>
                    </a:cubicBezTo>
                    <a:cubicBezTo>
                      <a:pt x="41" y="87"/>
                      <a:pt x="45" y="87"/>
                      <a:pt x="45" y="85"/>
                    </a:cubicBezTo>
                    <a:cubicBezTo>
                      <a:pt x="45" y="83"/>
                      <a:pt x="47" y="84"/>
                      <a:pt x="49" y="86"/>
                    </a:cubicBezTo>
                    <a:cubicBezTo>
                      <a:pt x="50" y="87"/>
                      <a:pt x="56" y="88"/>
                      <a:pt x="58" y="88"/>
                    </a:cubicBezTo>
                    <a:cubicBezTo>
                      <a:pt x="60" y="89"/>
                      <a:pt x="64" y="88"/>
                      <a:pt x="66" y="88"/>
                    </a:cubicBezTo>
                    <a:cubicBezTo>
                      <a:pt x="66" y="88"/>
                      <a:pt x="66" y="87"/>
                      <a:pt x="66" y="86"/>
                    </a:cubicBezTo>
                    <a:cubicBezTo>
                      <a:pt x="64" y="82"/>
                      <a:pt x="69" y="79"/>
                      <a:pt x="73" y="78"/>
                    </a:cubicBezTo>
                    <a:cubicBezTo>
                      <a:pt x="77" y="78"/>
                      <a:pt x="85" y="80"/>
                      <a:pt x="87" y="82"/>
                    </a:cubicBezTo>
                    <a:cubicBezTo>
                      <a:pt x="90" y="83"/>
                      <a:pt x="93" y="83"/>
                      <a:pt x="97" y="79"/>
                    </a:cubicBezTo>
                    <a:cubicBezTo>
                      <a:pt x="99" y="76"/>
                      <a:pt x="100" y="76"/>
                      <a:pt x="102" y="75"/>
                    </a:cubicBezTo>
                    <a:cubicBezTo>
                      <a:pt x="102" y="74"/>
                      <a:pt x="102" y="73"/>
                      <a:pt x="103" y="73"/>
                    </a:cubicBezTo>
                    <a:cubicBezTo>
                      <a:pt x="103" y="71"/>
                      <a:pt x="101" y="71"/>
                      <a:pt x="99" y="71"/>
                    </a:cubicBezTo>
                    <a:cubicBezTo>
                      <a:pt x="97" y="71"/>
                      <a:pt x="96" y="69"/>
                      <a:pt x="97" y="67"/>
                    </a:cubicBezTo>
                    <a:cubicBezTo>
                      <a:pt x="98" y="65"/>
                      <a:pt x="96" y="65"/>
                      <a:pt x="95" y="63"/>
                    </a:cubicBezTo>
                    <a:cubicBezTo>
                      <a:pt x="93" y="61"/>
                      <a:pt x="95" y="62"/>
                      <a:pt x="96" y="61"/>
                    </a:cubicBezTo>
                    <a:cubicBezTo>
                      <a:pt x="97" y="61"/>
                      <a:pt x="99" y="59"/>
                      <a:pt x="98" y="58"/>
                    </a:cubicBezTo>
                    <a:cubicBezTo>
                      <a:pt x="97" y="58"/>
                      <a:pt x="96" y="56"/>
                      <a:pt x="97" y="54"/>
                    </a:cubicBezTo>
                    <a:cubicBezTo>
                      <a:pt x="98" y="52"/>
                      <a:pt x="96" y="52"/>
                      <a:pt x="96" y="50"/>
                    </a:cubicBezTo>
                    <a:cubicBezTo>
                      <a:pt x="96" y="49"/>
                      <a:pt x="94" y="48"/>
                      <a:pt x="92" y="50"/>
                    </a:cubicBezTo>
                    <a:cubicBezTo>
                      <a:pt x="90" y="52"/>
                      <a:pt x="90" y="50"/>
                      <a:pt x="91" y="47"/>
                    </a:cubicBezTo>
                    <a:cubicBezTo>
                      <a:pt x="92" y="44"/>
                      <a:pt x="96" y="43"/>
                      <a:pt x="96" y="41"/>
                    </a:cubicBezTo>
                    <a:cubicBezTo>
                      <a:pt x="96" y="39"/>
                      <a:pt x="99" y="37"/>
                      <a:pt x="100" y="37"/>
                    </a:cubicBezTo>
                    <a:cubicBezTo>
                      <a:pt x="102" y="37"/>
                      <a:pt x="101" y="34"/>
                      <a:pt x="102" y="31"/>
                    </a:cubicBezTo>
                    <a:cubicBezTo>
                      <a:pt x="103" y="29"/>
                      <a:pt x="103" y="27"/>
                      <a:pt x="105" y="25"/>
                    </a:cubicBezTo>
                    <a:cubicBezTo>
                      <a:pt x="108" y="23"/>
                      <a:pt x="105" y="22"/>
                      <a:pt x="104" y="22"/>
                    </a:cubicBezTo>
                    <a:close/>
                    <a:moveTo>
                      <a:pt x="116" y="83"/>
                    </a:moveTo>
                    <a:cubicBezTo>
                      <a:pt x="115" y="82"/>
                      <a:pt x="115" y="85"/>
                      <a:pt x="111" y="87"/>
                    </a:cubicBezTo>
                    <a:cubicBezTo>
                      <a:pt x="108" y="89"/>
                      <a:pt x="111" y="98"/>
                      <a:pt x="115" y="98"/>
                    </a:cubicBezTo>
                    <a:cubicBezTo>
                      <a:pt x="118" y="97"/>
                      <a:pt x="118" y="83"/>
                      <a:pt x="116" y="8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3" name="Freeform 99">
                <a:extLst>
                  <a:ext uri="{FF2B5EF4-FFF2-40B4-BE49-F238E27FC236}">
                    <a16:creationId xmlns:a16="http://schemas.microsoft.com/office/drawing/2014/main" id="{B86E59F7-7640-43A1-9E5A-53EE5F5C9293}"/>
                  </a:ext>
                </a:extLst>
              </p:cNvPr>
              <p:cNvSpPr>
                <a:spLocks/>
              </p:cNvSpPr>
              <p:nvPr/>
            </p:nvSpPr>
            <p:spPr bwMode="auto">
              <a:xfrm>
                <a:off x="3239636" y="3816268"/>
                <a:ext cx="42661" cy="26349"/>
              </a:xfrm>
              <a:custGeom>
                <a:avLst/>
                <a:gdLst>
                  <a:gd name="T0" fmla="*/ 18 w 18"/>
                  <a:gd name="T1" fmla="*/ 4 h 11"/>
                  <a:gd name="T2" fmla="*/ 9 w 18"/>
                  <a:gd name="T3" fmla="*/ 2 h 11"/>
                  <a:gd name="T4" fmla="*/ 6 w 18"/>
                  <a:gd name="T5" fmla="*/ 0 h 11"/>
                  <a:gd name="T6" fmla="*/ 5 w 18"/>
                  <a:gd name="T7" fmla="*/ 0 h 11"/>
                  <a:gd name="T8" fmla="*/ 0 w 18"/>
                  <a:gd name="T9" fmla="*/ 5 h 11"/>
                  <a:gd name="T10" fmla="*/ 15 w 18"/>
                  <a:gd name="T11" fmla="*/ 11 h 11"/>
                  <a:gd name="T12" fmla="*/ 18 w 18"/>
                  <a:gd name="T13" fmla="*/ 9 h 11"/>
                  <a:gd name="T14" fmla="*/ 18 w 18"/>
                  <a:gd name="T15" fmla="*/ 4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18" y="4"/>
                    </a:moveTo>
                    <a:cubicBezTo>
                      <a:pt x="16" y="2"/>
                      <a:pt x="13" y="5"/>
                      <a:pt x="9" y="2"/>
                    </a:cubicBezTo>
                    <a:cubicBezTo>
                      <a:pt x="8" y="1"/>
                      <a:pt x="7" y="1"/>
                      <a:pt x="6" y="0"/>
                    </a:cubicBezTo>
                    <a:cubicBezTo>
                      <a:pt x="5" y="0"/>
                      <a:pt x="5" y="0"/>
                      <a:pt x="5" y="0"/>
                    </a:cubicBezTo>
                    <a:cubicBezTo>
                      <a:pt x="4" y="1"/>
                      <a:pt x="2" y="3"/>
                      <a:pt x="0" y="5"/>
                    </a:cubicBezTo>
                    <a:cubicBezTo>
                      <a:pt x="2" y="7"/>
                      <a:pt x="12" y="11"/>
                      <a:pt x="15" y="11"/>
                    </a:cubicBezTo>
                    <a:cubicBezTo>
                      <a:pt x="16" y="11"/>
                      <a:pt x="17" y="10"/>
                      <a:pt x="18" y="9"/>
                    </a:cubicBezTo>
                    <a:cubicBezTo>
                      <a:pt x="18" y="7"/>
                      <a:pt x="18" y="5"/>
                      <a:pt x="18" y="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4" name="Freeform 100">
                <a:extLst>
                  <a:ext uri="{FF2B5EF4-FFF2-40B4-BE49-F238E27FC236}">
                    <a16:creationId xmlns:a16="http://schemas.microsoft.com/office/drawing/2014/main" id="{215652BC-2210-4F30-B8EB-7EBA1F66C14E}"/>
                  </a:ext>
                </a:extLst>
              </p:cNvPr>
              <p:cNvSpPr>
                <a:spLocks/>
              </p:cNvSpPr>
              <p:nvPr/>
            </p:nvSpPr>
            <p:spPr bwMode="auto">
              <a:xfrm>
                <a:off x="3253438" y="3782390"/>
                <a:ext cx="112925" cy="61482"/>
              </a:xfrm>
              <a:custGeom>
                <a:avLst/>
                <a:gdLst>
                  <a:gd name="T0" fmla="*/ 20 w 49"/>
                  <a:gd name="T1" fmla="*/ 25 h 27"/>
                  <a:gd name="T2" fmla="*/ 23 w 49"/>
                  <a:gd name="T3" fmla="*/ 20 h 27"/>
                  <a:gd name="T4" fmla="*/ 32 w 49"/>
                  <a:gd name="T5" fmla="*/ 16 h 27"/>
                  <a:gd name="T6" fmla="*/ 39 w 49"/>
                  <a:gd name="T7" fmla="*/ 14 h 27"/>
                  <a:gd name="T8" fmla="*/ 49 w 49"/>
                  <a:gd name="T9" fmla="*/ 10 h 27"/>
                  <a:gd name="T10" fmla="*/ 40 w 49"/>
                  <a:gd name="T11" fmla="*/ 4 h 27"/>
                  <a:gd name="T12" fmla="*/ 23 w 49"/>
                  <a:gd name="T13" fmla="*/ 4 h 27"/>
                  <a:gd name="T14" fmla="*/ 8 w 49"/>
                  <a:gd name="T15" fmla="*/ 4 h 27"/>
                  <a:gd name="T16" fmla="*/ 8 w 49"/>
                  <a:gd name="T17" fmla="*/ 5 h 27"/>
                  <a:gd name="T18" fmla="*/ 3 w 49"/>
                  <a:gd name="T19" fmla="*/ 9 h 27"/>
                  <a:gd name="T20" fmla="*/ 0 w 49"/>
                  <a:gd name="T21" fmla="*/ 15 h 27"/>
                  <a:gd name="T22" fmla="*/ 3 w 49"/>
                  <a:gd name="T23" fmla="*/ 17 h 27"/>
                  <a:gd name="T24" fmla="*/ 12 w 49"/>
                  <a:gd name="T25" fmla="*/ 19 h 27"/>
                  <a:gd name="T26" fmla="*/ 12 w 49"/>
                  <a:gd name="T27" fmla="*/ 24 h 27"/>
                  <a:gd name="T28" fmla="*/ 14 w 49"/>
                  <a:gd name="T29" fmla="*/ 24 h 27"/>
                  <a:gd name="T30" fmla="*/ 15 w 49"/>
                  <a:gd name="T31" fmla="*/ 27 h 27"/>
                  <a:gd name="T32" fmla="*/ 18 w 49"/>
                  <a:gd name="T33" fmla="*/ 27 h 27"/>
                  <a:gd name="T34" fmla="*/ 20 w 49"/>
                  <a:gd name="T35" fmla="*/ 2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27">
                    <a:moveTo>
                      <a:pt x="20" y="25"/>
                    </a:moveTo>
                    <a:cubicBezTo>
                      <a:pt x="21" y="24"/>
                      <a:pt x="18" y="20"/>
                      <a:pt x="23" y="20"/>
                    </a:cubicBezTo>
                    <a:cubicBezTo>
                      <a:pt x="27" y="19"/>
                      <a:pt x="31" y="19"/>
                      <a:pt x="32" y="16"/>
                    </a:cubicBezTo>
                    <a:cubicBezTo>
                      <a:pt x="32" y="13"/>
                      <a:pt x="38" y="14"/>
                      <a:pt x="39" y="14"/>
                    </a:cubicBezTo>
                    <a:cubicBezTo>
                      <a:pt x="41" y="14"/>
                      <a:pt x="45" y="10"/>
                      <a:pt x="49" y="10"/>
                    </a:cubicBezTo>
                    <a:cubicBezTo>
                      <a:pt x="49" y="6"/>
                      <a:pt x="43" y="8"/>
                      <a:pt x="40" y="4"/>
                    </a:cubicBezTo>
                    <a:cubicBezTo>
                      <a:pt x="36" y="0"/>
                      <a:pt x="27" y="2"/>
                      <a:pt x="23" y="4"/>
                    </a:cubicBezTo>
                    <a:cubicBezTo>
                      <a:pt x="18" y="5"/>
                      <a:pt x="13" y="2"/>
                      <a:pt x="8" y="4"/>
                    </a:cubicBezTo>
                    <a:cubicBezTo>
                      <a:pt x="8" y="5"/>
                      <a:pt x="8" y="5"/>
                      <a:pt x="8" y="5"/>
                    </a:cubicBezTo>
                    <a:cubicBezTo>
                      <a:pt x="6" y="6"/>
                      <a:pt x="5" y="8"/>
                      <a:pt x="3" y="9"/>
                    </a:cubicBezTo>
                    <a:cubicBezTo>
                      <a:pt x="0" y="12"/>
                      <a:pt x="1" y="14"/>
                      <a:pt x="0" y="15"/>
                    </a:cubicBezTo>
                    <a:cubicBezTo>
                      <a:pt x="1" y="16"/>
                      <a:pt x="2" y="16"/>
                      <a:pt x="3" y="17"/>
                    </a:cubicBezTo>
                    <a:cubicBezTo>
                      <a:pt x="7" y="20"/>
                      <a:pt x="10" y="17"/>
                      <a:pt x="12" y="19"/>
                    </a:cubicBezTo>
                    <a:cubicBezTo>
                      <a:pt x="12" y="20"/>
                      <a:pt x="12" y="22"/>
                      <a:pt x="12" y="24"/>
                    </a:cubicBezTo>
                    <a:cubicBezTo>
                      <a:pt x="12" y="24"/>
                      <a:pt x="13" y="23"/>
                      <a:pt x="14" y="24"/>
                    </a:cubicBezTo>
                    <a:cubicBezTo>
                      <a:pt x="15" y="25"/>
                      <a:pt x="15" y="26"/>
                      <a:pt x="15" y="27"/>
                    </a:cubicBezTo>
                    <a:cubicBezTo>
                      <a:pt x="18" y="27"/>
                      <a:pt x="18" y="27"/>
                      <a:pt x="18" y="27"/>
                    </a:cubicBezTo>
                    <a:cubicBezTo>
                      <a:pt x="18" y="27"/>
                      <a:pt x="20" y="25"/>
                      <a:pt x="20" y="2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5" name="Freeform 101">
                <a:extLst>
                  <a:ext uri="{FF2B5EF4-FFF2-40B4-BE49-F238E27FC236}">
                    <a16:creationId xmlns:a16="http://schemas.microsoft.com/office/drawing/2014/main" id="{6A890E7D-5E2C-48FA-B025-52C9B52225A3}"/>
                  </a:ext>
                </a:extLst>
              </p:cNvPr>
              <p:cNvSpPr>
                <a:spLocks/>
              </p:cNvSpPr>
              <p:nvPr/>
            </p:nvSpPr>
            <p:spPr bwMode="auto">
              <a:xfrm>
                <a:off x="2737746" y="3454907"/>
                <a:ext cx="564627" cy="352578"/>
              </a:xfrm>
              <a:custGeom>
                <a:avLst/>
                <a:gdLst>
                  <a:gd name="T0" fmla="*/ 214 w 245"/>
                  <a:gd name="T1" fmla="*/ 143 h 153"/>
                  <a:gd name="T2" fmla="*/ 211 w 245"/>
                  <a:gd name="T3" fmla="*/ 129 h 153"/>
                  <a:gd name="T4" fmla="*/ 231 w 245"/>
                  <a:gd name="T5" fmla="*/ 124 h 153"/>
                  <a:gd name="T6" fmla="*/ 238 w 245"/>
                  <a:gd name="T7" fmla="*/ 115 h 153"/>
                  <a:gd name="T8" fmla="*/ 244 w 245"/>
                  <a:gd name="T9" fmla="*/ 100 h 153"/>
                  <a:gd name="T10" fmla="*/ 225 w 245"/>
                  <a:gd name="T11" fmla="*/ 98 h 153"/>
                  <a:gd name="T12" fmla="*/ 212 w 245"/>
                  <a:gd name="T13" fmla="*/ 115 h 153"/>
                  <a:gd name="T14" fmla="*/ 200 w 245"/>
                  <a:gd name="T15" fmla="*/ 121 h 153"/>
                  <a:gd name="T16" fmla="*/ 172 w 245"/>
                  <a:gd name="T17" fmla="*/ 121 h 153"/>
                  <a:gd name="T18" fmla="*/ 159 w 245"/>
                  <a:gd name="T19" fmla="*/ 102 h 153"/>
                  <a:gd name="T20" fmla="*/ 159 w 245"/>
                  <a:gd name="T21" fmla="*/ 64 h 153"/>
                  <a:gd name="T22" fmla="*/ 156 w 245"/>
                  <a:gd name="T23" fmla="*/ 60 h 153"/>
                  <a:gd name="T24" fmla="*/ 143 w 245"/>
                  <a:gd name="T25" fmla="*/ 51 h 153"/>
                  <a:gd name="T26" fmla="*/ 133 w 245"/>
                  <a:gd name="T27" fmla="*/ 34 h 153"/>
                  <a:gd name="T28" fmla="*/ 113 w 245"/>
                  <a:gd name="T29" fmla="*/ 33 h 153"/>
                  <a:gd name="T30" fmla="*/ 100 w 245"/>
                  <a:gd name="T31" fmla="*/ 23 h 153"/>
                  <a:gd name="T32" fmla="*/ 86 w 245"/>
                  <a:gd name="T33" fmla="*/ 9 h 153"/>
                  <a:gd name="T34" fmla="*/ 71 w 245"/>
                  <a:gd name="T35" fmla="*/ 12 h 153"/>
                  <a:gd name="T36" fmla="*/ 27 w 245"/>
                  <a:gd name="T37" fmla="*/ 5 h 153"/>
                  <a:gd name="T38" fmla="*/ 0 w 245"/>
                  <a:gd name="T39" fmla="*/ 3 h 153"/>
                  <a:gd name="T40" fmla="*/ 11 w 245"/>
                  <a:gd name="T41" fmla="*/ 25 h 153"/>
                  <a:gd name="T42" fmla="*/ 25 w 245"/>
                  <a:gd name="T43" fmla="*/ 44 h 153"/>
                  <a:gd name="T44" fmla="*/ 28 w 245"/>
                  <a:gd name="T45" fmla="*/ 52 h 153"/>
                  <a:gd name="T46" fmla="*/ 39 w 245"/>
                  <a:gd name="T47" fmla="*/ 67 h 153"/>
                  <a:gd name="T48" fmla="*/ 57 w 245"/>
                  <a:gd name="T49" fmla="*/ 86 h 153"/>
                  <a:gd name="T50" fmla="*/ 59 w 245"/>
                  <a:gd name="T51" fmla="*/ 77 h 153"/>
                  <a:gd name="T52" fmla="*/ 51 w 245"/>
                  <a:gd name="T53" fmla="*/ 67 h 153"/>
                  <a:gd name="T54" fmla="*/ 37 w 245"/>
                  <a:gd name="T55" fmla="*/ 43 h 153"/>
                  <a:gd name="T56" fmla="*/ 31 w 245"/>
                  <a:gd name="T57" fmla="*/ 30 h 153"/>
                  <a:gd name="T58" fmla="*/ 20 w 245"/>
                  <a:gd name="T59" fmla="*/ 21 h 153"/>
                  <a:gd name="T60" fmla="*/ 21 w 245"/>
                  <a:gd name="T61" fmla="*/ 8 h 153"/>
                  <a:gd name="T62" fmla="*/ 28 w 245"/>
                  <a:gd name="T63" fmla="*/ 12 h 153"/>
                  <a:gd name="T64" fmla="*/ 34 w 245"/>
                  <a:gd name="T65" fmla="*/ 23 h 153"/>
                  <a:gd name="T66" fmla="*/ 40 w 245"/>
                  <a:gd name="T67" fmla="*/ 34 h 153"/>
                  <a:gd name="T68" fmla="*/ 52 w 245"/>
                  <a:gd name="T69" fmla="*/ 43 h 153"/>
                  <a:gd name="T70" fmla="*/ 62 w 245"/>
                  <a:gd name="T71" fmla="*/ 53 h 153"/>
                  <a:gd name="T72" fmla="*/ 68 w 245"/>
                  <a:gd name="T73" fmla="*/ 64 h 153"/>
                  <a:gd name="T74" fmla="*/ 92 w 245"/>
                  <a:gd name="T75" fmla="*/ 89 h 153"/>
                  <a:gd name="T76" fmla="*/ 95 w 245"/>
                  <a:gd name="T77" fmla="*/ 104 h 153"/>
                  <a:gd name="T78" fmla="*/ 99 w 245"/>
                  <a:gd name="T79" fmla="*/ 117 h 153"/>
                  <a:gd name="T80" fmla="*/ 124 w 245"/>
                  <a:gd name="T81" fmla="*/ 129 h 153"/>
                  <a:gd name="T82" fmla="*/ 158 w 245"/>
                  <a:gd name="T83" fmla="*/ 145 h 153"/>
                  <a:gd name="T84" fmla="*/ 189 w 245"/>
                  <a:gd name="T85" fmla="*/ 146 h 153"/>
                  <a:gd name="T86" fmla="*/ 204 w 245"/>
                  <a:gd name="T87" fmla="*/ 144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5" h="153">
                    <a:moveTo>
                      <a:pt x="204" y="144"/>
                    </a:moveTo>
                    <a:cubicBezTo>
                      <a:pt x="205" y="144"/>
                      <a:pt x="214" y="145"/>
                      <a:pt x="214" y="143"/>
                    </a:cubicBezTo>
                    <a:cubicBezTo>
                      <a:pt x="215" y="140"/>
                      <a:pt x="208" y="135"/>
                      <a:pt x="209" y="135"/>
                    </a:cubicBezTo>
                    <a:cubicBezTo>
                      <a:pt x="209" y="134"/>
                      <a:pt x="210" y="129"/>
                      <a:pt x="211" y="129"/>
                    </a:cubicBezTo>
                    <a:cubicBezTo>
                      <a:pt x="213" y="129"/>
                      <a:pt x="225" y="129"/>
                      <a:pt x="226" y="129"/>
                    </a:cubicBezTo>
                    <a:cubicBezTo>
                      <a:pt x="227" y="129"/>
                      <a:pt x="229" y="124"/>
                      <a:pt x="231" y="124"/>
                    </a:cubicBezTo>
                    <a:cubicBezTo>
                      <a:pt x="232" y="124"/>
                      <a:pt x="233" y="125"/>
                      <a:pt x="235" y="126"/>
                    </a:cubicBezTo>
                    <a:cubicBezTo>
                      <a:pt x="237" y="124"/>
                      <a:pt x="238" y="119"/>
                      <a:pt x="238" y="115"/>
                    </a:cubicBezTo>
                    <a:cubicBezTo>
                      <a:pt x="239" y="110"/>
                      <a:pt x="237" y="109"/>
                      <a:pt x="240" y="106"/>
                    </a:cubicBezTo>
                    <a:cubicBezTo>
                      <a:pt x="242" y="104"/>
                      <a:pt x="245" y="103"/>
                      <a:pt x="244" y="100"/>
                    </a:cubicBezTo>
                    <a:cubicBezTo>
                      <a:pt x="243" y="96"/>
                      <a:pt x="240" y="100"/>
                      <a:pt x="237" y="98"/>
                    </a:cubicBezTo>
                    <a:cubicBezTo>
                      <a:pt x="234" y="96"/>
                      <a:pt x="232" y="97"/>
                      <a:pt x="225" y="98"/>
                    </a:cubicBezTo>
                    <a:cubicBezTo>
                      <a:pt x="217" y="99"/>
                      <a:pt x="214" y="102"/>
                      <a:pt x="214" y="108"/>
                    </a:cubicBezTo>
                    <a:cubicBezTo>
                      <a:pt x="215" y="113"/>
                      <a:pt x="212" y="110"/>
                      <a:pt x="212" y="115"/>
                    </a:cubicBezTo>
                    <a:cubicBezTo>
                      <a:pt x="212" y="119"/>
                      <a:pt x="206" y="120"/>
                      <a:pt x="207" y="122"/>
                    </a:cubicBezTo>
                    <a:cubicBezTo>
                      <a:pt x="207" y="125"/>
                      <a:pt x="202" y="122"/>
                      <a:pt x="200" y="121"/>
                    </a:cubicBezTo>
                    <a:cubicBezTo>
                      <a:pt x="199" y="120"/>
                      <a:pt x="184" y="125"/>
                      <a:pt x="182" y="125"/>
                    </a:cubicBezTo>
                    <a:cubicBezTo>
                      <a:pt x="179" y="126"/>
                      <a:pt x="176" y="121"/>
                      <a:pt x="172" y="121"/>
                    </a:cubicBezTo>
                    <a:cubicBezTo>
                      <a:pt x="169" y="121"/>
                      <a:pt x="168" y="117"/>
                      <a:pt x="168" y="113"/>
                    </a:cubicBezTo>
                    <a:cubicBezTo>
                      <a:pt x="168" y="109"/>
                      <a:pt x="162" y="106"/>
                      <a:pt x="159" y="102"/>
                    </a:cubicBezTo>
                    <a:cubicBezTo>
                      <a:pt x="157" y="99"/>
                      <a:pt x="156" y="92"/>
                      <a:pt x="156" y="87"/>
                    </a:cubicBezTo>
                    <a:cubicBezTo>
                      <a:pt x="156" y="82"/>
                      <a:pt x="156" y="74"/>
                      <a:pt x="159" y="64"/>
                    </a:cubicBezTo>
                    <a:cubicBezTo>
                      <a:pt x="159" y="63"/>
                      <a:pt x="160" y="62"/>
                      <a:pt x="160" y="61"/>
                    </a:cubicBezTo>
                    <a:cubicBezTo>
                      <a:pt x="158" y="60"/>
                      <a:pt x="157" y="60"/>
                      <a:pt x="156" y="60"/>
                    </a:cubicBezTo>
                    <a:cubicBezTo>
                      <a:pt x="153" y="60"/>
                      <a:pt x="146" y="56"/>
                      <a:pt x="145" y="56"/>
                    </a:cubicBezTo>
                    <a:cubicBezTo>
                      <a:pt x="144" y="56"/>
                      <a:pt x="144" y="52"/>
                      <a:pt x="143" y="51"/>
                    </a:cubicBezTo>
                    <a:cubicBezTo>
                      <a:pt x="142" y="49"/>
                      <a:pt x="142" y="46"/>
                      <a:pt x="141" y="45"/>
                    </a:cubicBezTo>
                    <a:cubicBezTo>
                      <a:pt x="139" y="43"/>
                      <a:pt x="135" y="39"/>
                      <a:pt x="133" y="34"/>
                    </a:cubicBezTo>
                    <a:cubicBezTo>
                      <a:pt x="132" y="28"/>
                      <a:pt x="122" y="26"/>
                      <a:pt x="119" y="26"/>
                    </a:cubicBezTo>
                    <a:cubicBezTo>
                      <a:pt x="116" y="25"/>
                      <a:pt x="114" y="33"/>
                      <a:pt x="113" y="33"/>
                    </a:cubicBezTo>
                    <a:cubicBezTo>
                      <a:pt x="112" y="33"/>
                      <a:pt x="105" y="29"/>
                      <a:pt x="103" y="28"/>
                    </a:cubicBezTo>
                    <a:cubicBezTo>
                      <a:pt x="101" y="27"/>
                      <a:pt x="100" y="25"/>
                      <a:pt x="100" y="23"/>
                    </a:cubicBezTo>
                    <a:cubicBezTo>
                      <a:pt x="100" y="21"/>
                      <a:pt x="96" y="17"/>
                      <a:pt x="95" y="17"/>
                    </a:cubicBezTo>
                    <a:cubicBezTo>
                      <a:pt x="94" y="16"/>
                      <a:pt x="86" y="9"/>
                      <a:pt x="86" y="9"/>
                    </a:cubicBezTo>
                    <a:cubicBezTo>
                      <a:pt x="74" y="9"/>
                      <a:pt x="74" y="9"/>
                      <a:pt x="74" y="9"/>
                    </a:cubicBezTo>
                    <a:cubicBezTo>
                      <a:pt x="71" y="12"/>
                      <a:pt x="71" y="12"/>
                      <a:pt x="71" y="12"/>
                    </a:cubicBezTo>
                    <a:cubicBezTo>
                      <a:pt x="48" y="12"/>
                      <a:pt x="48" y="12"/>
                      <a:pt x="48" y="12"/>
                    </a:cubicBezTo>
                    <a:cubicBezTo>
                      <a:pt x="48" y="12"/>
                      <a:pt x="31" y="6"/>
                      <a:pt x="27" y="5"/>
                    </a:cubicBezTo>
                    <a:cubicBezTo>
                      <a:pt x="24" y="4"/>
                      <a:pt x="18" y="0"/>
                      <a:pt x="18" y="0"/>
                    </a:cubicBezTo>
                    <a:cubicBezTo>
                      <a:pt x="0" y="3"/>
                      <a:pt x="0" y="3"/>
                      <a:pt x="0" y="3"/>
                    </a:cubicBezTo>
                    <a:cubicBezTo>
                      <a:pt x="1" y="5"/>
                      <a:pt x="2" y="7"/>
                      <a:pt x="4" y="9"/>
                    </a:cubicBezTo>
                    <a:cubicBezTo>
                      <a:pt x="8" y="14"/>
                      <a:pt x="11" y="22"/>
                      <a:pt x="11" y="25"/>
                    </a:cubicBezTo>
                    <a:cubicBezTo>
                      <a:pt x="11" y="28"/>
                      <a:pt x="16" y="30"/>
                      <a:pt x="21" y="33"/>
                    </a:cubicBezTo>
                    <a:cubicBezTo>
                      <a:pt x="25" y="36"/>
                      <a:pt x="25" y="42"/>
                      <a:pt x="25" y="44"/>
                    </a:cubicBezTo>
                    <a:cubicBezTo>
                      <a:pt x="24" y="45"/>
                      <a:pt x="19" y="43"/>
                      <a:pt x="18" y="44"/>
                    </a:cubicBezTo>
                    <a:cubicBezTo>
                      <a:pt x="18" y="46"/>
                      <a:pt x="26" y="52"/>
                      <a:pt x="28" y="52"/>
                    </a:cubicBezTo>
                    <a:cubicBezTo>
                      <a:pt x="31" y="51"/>
                      <a:pt x="33" y="53"/>
                      <a:pt x="37" y="57"/>
                    </a:cubicBezTo>
                    <a:cubicBezTo>
                      <a:pt x="42" y="61"/>
                      <a:pt x="41" y="66"/>
                      <a:pt x="39" y="67"/>
                    </a:cubicBezTo>
                    <a:cubicBezTo>
                      <a:pt x="38" y="69"/>
                      <a:pt x="43" y="72"/>
                      <a:pt x="49" y="75"/>
                    </a:cubicBezTo>
                    <a:cubicBezTo>
                      <a:pt x="54" y="79"/>
                      <a:pt x="57" y="84"/>
                      <a:pt x="57" y="86"/>
                    </a:cubicBezTo>
                    <a:cubicBezTo>
                      <a:pt x="58" y="88"/>
                      <a:pt x="60" y="86"/>
                      <a:pt x="61" y="83"/>
                    </a:cubicBezTo>
                    <a:cubicBezTo>
                      <a:pt x="62" y="80"/>
                      <a:pt x="59" y="80"/>
                      <a:pt x="59" y="77"/>
                    </a:cubicBezTo>
                    <a:cubicBezTo>
                      <a:pt x="59" y="74"/>
                      <a:pt x="55" y="74"/>
                      <a:pt x="53" y="74"/>
                    </a:cubicBezTo>
                    <a:cubicBezTo>
                      <a:pt x="51" y="74"/>
                      <a:pt x="53" y="69"/>
                      <a:pt x="51" y="67"/>
                    </a:cubicBezTo>
                    <a:cubicBezTo>
                      <a:pt x="49" y="65"/>
                      <a:pt x="47" y="59"/>
                      <a:pt x="46" y="55"/>
                    </a:cubicBezTo>
                    <a:cubicBezTo>
                      <a:pt x="44" y="51"/>
                      <a:pt x="39" y="48"/>
                      <a:pt x="37" y="43"/>
                    </a:cubicBezTo>
                    <a:cubicBezTo>
                      <a:pt x="34" y="39"/>
                      <a:pt x="32" y="36"/>
                      <a:pt x="30" y="34"/>
                    </a:cubicBezTo>
                    <a:cubicBezTo>
                      <a:pt x="29" y="33"/>
                      <a:pt x="32" y="32"/>
                      <a:pt x="31" y="30"/>
                    </a:cubicBezTo>
                    <a:cubicBezTo>
                      <a:pt x="30" y="29"/>
                      <a:pt x="27" y="29"/>
                      <a:pt x="25" y="28"/>
                    </a:cubicBezTo>
                    <a:cubicBezTo>
                      <a:pt x="22" y="26"/>
                      <a:pt x="20" y="24"/>
                      <a:pt x="20" y="21"/>
                    </a:cubicBezTo>
                    <a:cubicBezTo>
                      <a:pt x="20" y="18"/>
                      <a:pt x="19" y="12"/>
                      <a:pt x="18" y="9"/>
                    </a:cubicBezTo>
                    <a:cubicBezTo>
                      <a:pt x="17" y="7"/>
                      <a:pt x="20" y="7"/>
                      <a:pt x="21" y="8"/>
                    </a:cubicBezTo>
                    <a:cubicBezTo>
                      <a:pt x="21" y="10"/>
                      <a:pt x="22" y="11"/>
                      <a:pt x="23" y="10"/>
                    </a:cubicBezTo>
                    <a:cubicBezTo>
                      <a:pt x="25" y="9"/>
                      <a:pt x="27" y="10"/>
                      <a:pt x="28" y="12"/>
                    </a:cubicBezTo>
                    <a:cubicBezTo>
                      <a:pt x="29" y="14"/>
                      <a:pt x="32" y="12"/>
                      <a:pt x="33" y="13"/>
                    </a:cubicBezTo>
                    <a:cubicBezTo>
                      <a:pt x="34" y="14"/>
                      <a:pt x="30" y="15"/>
                      <a:pt x="34" y="23"/>
                    </a:cubicBezTo>
                    <a:cubicBezTo>
                      <a:pt x="39" y="31"/>
                      <a:pt x="36" y="26"/>
                      <a:pt x="36" y="32"/>
                    </a:cubicBezTo>
                    <a:cubicBezTo>
                      <a:pt x="36" y="38"/>
                      <a:pt x="39" y="35"/>
                      <a:pt x="40" y="34"/>
                    </a:cubicBezTo>
                    <a:cubicBezTo>
                      <a:pt x="41" y="33"/>
                      <a:pt x="43" y="36"/>
                      <a:pt x="45" y="39"/>
                    </a:cubicBezTo>
                    <a:cubicBezTo>
                      <a:pt x="48" y="42"/>
                      <a:pt x="52" y="42"/>
                      <a:pt x="52" y="43"/>
                    </a:cubicBezTo>
                    <a:cubicBezTo>
                      <a:pt x="52" y="45"/>
                      <a:pt x="53" y="48"/>
                      <a:pt x="56" y="49"/>
                    </a:cubicBezTo>
                    <a:cubicBezTo>
                      <a:pt x="59" y="49"/>
                      <a:pt x="60" y="53"/>
                      <a:pt x="62" y="53"/>
                    </a:cubicBezTo>
                    <a:cubicBezTo>
                      <a:pt x="64" y="53"/>
                      <a:pt x="64" y="56"/>
                      <a:pt x="63" y="58"/>
                    </a:cubicBezTo>
                    <a:cubicBezTo>
                      <a:pt x="62" y="60"/>
                      <a:pt x="63" y="62"/>
                      <a:pt x="68" y="64"/>
                    </a:cubicBezTo>
                    <a:cubicBezTo>
                      <a:pt x="73" y="66"/>
                      <a:pt x="70" y="66"/>
                      <a:pt x="74" y="70"/>
                    </a:cubicBezTo>
                    <a:cubicBezTo>
                      <a:pt x="78" y="74"/>
                      <a:pt x="89" y="86"/>
                      <a:pt x="92" y="89"/>
                    </a:cubicBezTo>
                    <a:cubicBezTo>
                      <a:pt x="94" y="93"/>
                      <a:pt x="95" y="96"/>
                      <a:pt x="96" y="98"/>
                    </a:cubicBezTo>
                    <a:cubicBezTo>
                      <a:pt x="97" y="101"/>
                      <a:pt x="94" y="102"/>
                      <a:pt x="95" y="104"/>
                    </a:cubicBezTo>
                    <a:cubicBezTo>
                      <a:pt x="97" y="106"/>
                      <a:pt x="93" y="105"/>
                      <a:pt x="93" y="107"/>
                    </a:cubicBezTo>
                    <a:cubicBezTo>
                      <a:pt x="93" y="108"/>
                      <a:pt x="95" y="117"/>
                      <a:pt x="99" y="117"/>
                    </a:cubicBezTo>
                    <a:cubicBezTo>
                      <a:pt x="103" y="117"/>
                      <a:pt x="108" y="122"/>
                      <a:pt x="111" y="125"/>
                    </a:cubicBezTo>
                    <a:cubicBezTo>
                      <a:pt x="114" y="127"/>
                      <a:pt x="119" y="127"/>
                      <a:pt x="124" y="129"/>
                    </a:cubicBezTo>
                    <a:cubicBezTo>
                      <a:pt x="128" y="130"/>
                      <a:pt x="133" y="135"/>
                      <a:pt x="140" y="137"/>
                    </a:cubicBezTo>
                    <a:cubicBezTo>
                      <a:pt x="146" y="139"/>
                      <a:pt x="153" y="142"/>
                      <a:pt x="158" y="145"/>
                    </a:cubicBezTo>
                    <a:cubicBezTo>
                      <a:pt x="162" y="147"/>
                      <a:pt x="168" y="146"/>
                      <a:pt x="174" y="144"/>
                    </a:cubicBezTo>
                    <a:cubicBezTo>
                      <a:pt x="180" y="141"/>
                      <a:pt x="185" y="144"/>
                      <a:pt x="189" y="146"/>
                    </a:cubicBezTo>
                    <a:cubicBezTo>
                      <a:pt x="190" y="146"/>
                      <a:pt x="194" y="149"/>
                      <a:pt x="197" y="153"/>
                    </a:cubicBezTo>
                    <a:cubicBezTo>
                      <a:pt x="200" y="148"/>
                      <a:pt x="203" y="144"/>
                      <a:pt x="204" y="14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6" name="Freeform 102">
                <a:extLst>
                  <a:ext uri="{FF2B5EF4-FFF2-40B4-BE49-F238E27FC236}">
                    <a16:creationId xmlns:a16="http://schemas.microsoft.com/office/drawing/2014/main" id="{5BC9F8B4-4598-453D-BFB6-841AEE836E80}"/>
                  </a:ext>
                </a:extLst>
              </p:cNvPr>
              <p:cNvSpPr>
                <a:spLocks/>
              </p:cNvSpPr>
              <p:nvPr/>
            </p:nvSpPr>
            <p:spPr bwMode="auto">
              <a:xfrm>
                <a:off x="3191957" y="3752277"/>
                <a:ext cx="80302" cy="76538"/>
              </a:xfrm>
              <a:custGeom>
                <a:avLst/>
                <a:gdLst>
                  <a:gd name="T0" fmla="*/ 30 w 35"/>
                  <a:gd name="T1" fmla="*/ 22 h 33"/>
                  <a:gd name="T2" fmla="*/ 35 w 35"/>
                  <a:gd name="T3" fmla="*/ 18 h 33"/>
                  <a:gd name="T4" fmla="*/ 31 w 35"/>
                  <a:gd name="T5" fmla="*/ 16 h 33"/>
                  <a:gd name="T6" fmla="*/ 27 w 35"/>
                  <a:gd name="T7" fmla="*/ 16 h 33"/>
                  <a:gd name="T8" fmla="*/ 28 w 35"/>
                  <a:gd name="T9" fmla="*/ 0 h 33"/>
                  <a:gd name="T10" fmla="*/ 14 w 35"/>
                  <a:gd name="T11" fmla="*/ 0 h 33"/>
                  <a:gd name="T12" fmla="*/ 12 w 35"/>
                  <a:gd name="T13" fmla="*/ 6 h 33"/>
                  <a:gd name="T14" fmla="*/ 17 w 35"/>
                  <a:gd name="T15" fmla="*/ 14 h 33"/>
                  <a:gd name="T16" fmla="*/ 7 w 35"/>
                  <a:gd name="T17" fmla="*/ 15 h 33"/>
                  <a:gd name="T18" fmla="*/ 0 w 35"/>
                  <a:gd name="T19" fmla="*/ 24 h 33"/>
                  <a:gd name="T20" fmla="*/ 9 w 35"/>
                  <a:gd name="T21" fmla="*/ 31 h 33"/>
                  <a:gd name="T22" fmla="*/ 20 w 35"/>
                  <a:gd name="T23" fmla="*/ 33 h 33"/>
                  <a:gd name="T24" fmla="*/ 21 w 35"/>
                  <a:gd name="T25" fmla="*/ 33 h 33"/>
                  <a:gd name="T26" fmla="*/ 26 w 35"/>
                  <a:gd name="T27" fmla="*/ 28 h 33"/>
                  <a:gd name="T28" fmla="*/ 30 w 35"/>
                  <a:gd name="T29" fmla="*/ 2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3">
                    <a:moveTo>
                      <a:pt x="30" y="22"/>
                    </a:moveTo>
                    <a:cubicBezTo>
                      <a:pt x="32" y="21"/>
                      <a:pt x="33" y="19"/>
                      <a:pt x="35" y="18"/>
                    </a:cubicBezTo>
                    <a:cubicBezTo>
                      <a:pt x="32" y="19"/>
                      <a:pt x="31" y="18"/>
                      <a:pt x="31" y="16"/>
                    </a:cubicBezTo>
                    <a:cubicBezTo>
                      <a:pt x="27" y="16"/>
                      <a:pt x="27" y="16"/>
                      <a:pt x="27" y="16"/>
                    </a:cubicBezTo>
                    <a:cubicBezTo>
                      <a:pt x="28" y="0"/>
                      <a:pt x="28" y="0"/>
                      <a:pt x="28" y="0"/>
                    </a:cubicBezTo>
                    <a:cubicBezTo>
                      <a:pt x="24" y="0"/>
                      <a:pt x="15" y="0"/>
                      <a:pt x="14" y="0"/>
                    </a:cubicBezTo>
                    <a:cubicBezTo>
                      <a:pt x="13" y="0"/>
                      <a:pt x="12" y="5"/>
                      <a:pt x="12" y="6"/>
                    </a:cubicBezTo>
                    <a:cubicBezTo>
                      <a:pt x="11" y="6"/>
                      <a:pt x="18" y="11"/>
                      <a:pt x="17" y="14"/>
                    </a:cubicBezTo>
                    <a:cubicBezTo>
                      <a:pt x="17" y="16"/>
                      <a:pt x="8" y="15"/>
                      <a:pt x="7" y="15"/>
                    </a:cubicBezTo>
                    <a:cubicBezTo>
                      <a:pt x="6" y="15"/>
                      <a:pt x="3" y="19"/>
                      <a:pt x="0" y="24"/>
                    </a:cubicBezTo>
                    <a:cubicBezTo>
                      <a:pt x="4" y="27"/>
                      <a:pt x="7" y="30"/>
                      <a:pt x="9" y="31"/>
                    </a:cubicBezTo>
                    <a:cubicBezTo>
                      <a:pt x="12" y="33"/>
                      <a:pt x="18" y="31"/>
                      <a:pt x="20" y="33"/>
                    </a:cubicBezTo>
                    <a:cubicBezTo>
                      <a:pt x="20" y="33"/>
                      <a:pt x="20" y="33"/>
                      <a:pt x="21" y="33"/>
                    </a:cubicBezTo>
                    <a:cubicBezTo>
                      <a:pt x="23" y="31"/>
                      <a:pt x="25" y="29"/>
                      <a:pt x="26" y="28"/>
                    </a:cubicBezTo>
                    <a:cubicBezTo>
                      <a:pt x="28" y="28"/>
                      <a:pt x="27" y="25"/>
                      <a:pt x="30" y="2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7" name="Freeform 103">
                <a:extLst>
                  <a:ext uri="{FF2B5EF4-FFF2-40B4-BE49-F238E27FC236}">
                    <a16:creationId xmlns:a16="http://schemas.microsoft.com/office/drawing/2014/main" id="{40D8D7D1-EC17-411A-A823-EE94E47D8E2B}"/>
                  </a:ext>
                </a:extLst>
              </p:cNvPr>
              <p:cNvSpPr>
                <a:spLocks/>
              </p:cNvSpPr>
              <p:nvPr/>
            </p:nvSpPr>
            <p:spPr bwMode="auto">
              <a:xfrm>
                <a:off x="3253438" y="3740984"/>
                <a:ext cx="26349" cy="47680"/>
              </a:xfrm>
              <a:custGeom>
                <a:avLst/>
                <a:gdLst>
                  <a:gd name="T0" fmla="*/ 2 w 11"/>
                  <a:gd name="T1" fmla="*/ 5 h 21"/>
                  <a:gd name="T2" fmla="*/ 1 w 11"/>
                  <a:gd name="T3" fmla="*/ 5 h 21"/>
                  <a:gd name="T4" fmla="*/ 0 w 11"/>
                  <a:gd name="T5" fmla="*/ 21 h 21"/>
                  <a:gd name="T6" fmla="*/ 4 w 11"/>
                  <a:gd name="T7" fmla="*/ 21 h 21"/>
                  <a:gd name="T8" fmla="*/ 7 w 11"/>
                  <a:gd name="T9" fmla="*/ 17 h 21"/>
                  <a:gd name="T10" fmla="*/ 9 w 11"/>
                  <a:gd name="T11" fmla="*/ 3 h 21"/>
                  <a:gd name="T12" fmla="*/ 11 w 11"/>
                  <a:gd name="T13" fmla="*/ 2 h 21"/>
                  <a:gd name="T14" fmla="*/ 7 w 11"/>
                  <a:gd name="T15" fmla="*/ 0 h 21"/>
                  <a:gd name="T16" fmla="*/ 2 w 11"/>
                  <a:gd name="T17"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21">
                    <a:moveTo>
                      <a:pt x="2" y="5"/>
                    </a:moveTo>
                    <a:cubicBezTo>
                      <a:pt x="2" y="5"/>
                      <a:pt x="1" y="5"/>
                      <a:pt x="1" y="5"/>
                    </a:cubicBezTo>
                    <a:cubicBezTo>
                      <a:pt x="0" y="21"/>
                      <a:pt x="0" y="21"/>
                      <a:pt x="0" y="21"/>
                    </a:cubicBezTo>
                    <a:cubicBezTo>
                      <a:pt x="4" y="21"/>
                      <a:pt x="4" y="21"/>
                      <a:pt x="4" y="21"/>
                    </a:cubicBezTo>
                    <a:cubicBezTo>
                      <a:pt x="5" y="19"/>
                      <a:pt x="5" y="18"/>
                      <a:pt x="7" y="17"/>
                    </a:cubicBezTo>
                    <a:cubicBezTo>
                      <a:pt x="10" y="14"/>
                      <a:pt x="5" y="4"/>
                      <a:pt x="9" y="3"/>
                    </a:cubicBezTo>
                    <a:cubicBezTo>
                      <a:pt x="10" y="3"/>
                      <a:pt x="10" y="3"/>
                      <a:pt x="11" y="2"/>
                    </a:cubicBezTo>
                    <a:cubicBezTo>
                      <a:pt x="9" y="1"/>
                      <a:pt x="8" y="0"/>
                      <a:pt x="7" y="0"/>
                    </a:cubicBezTo>
                    <a:cubicBezTo>
                      <a:pt x="5" y="0"/>
                      <a:pt x="3" y="5"/>
                      <a:pt x="2" y="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8" name="Freeform 104">
                <a:extLst>
                  <a:ext uri="{FF2B5EF4-FFF2-40B4-BE49-F238E27FC236}">
                    <a16:creationId xmlns:a16="http://schemas.microsoft.com/office/drawing/2014/main" id="{E0540DB1-B9F3-439D-B6C2-2DC8722536CB}"/>
                  </a:ext>
                </a:extLst>
              </p:cNvPr>
              <p:cNvSpPr>
                <a:spLocks/>
              </p:cNvSpPr>
              <p:nvPr/>
            </p:nvSpPr>
            <p:spPr bwMode="auto">
              <a:xfrm>
                <a:off x="3525714" y="3703343"/>
                <a:ext cx="55208" cy="46425"/>
              </a:xfrm>
              <a:custGeom>
                <a:avLst/>
                <a:gdLst>
                  <a:gd name="T0" fmla="*/ 12 w 24"/>
                  <a:gd name="T1" fmla="*/ 2 h 20"/>
                  <a:gd name="T2" fmla="*/ 17 w 24"/>
                  <a:gd name="T3" fmla="*/ 13 h 20"/>
                  <a:gd name="T4" fmla="*/ 1 w 24"/>
                  <a:gd name="T5" fmla="*/ 16 h 20"/>
                  <a:gd name="T6" fmla="*/ 12 w 24"/>
                  <a:gd name="T7" fmla="*/ 19 h 20"/>
                  <a:gd name="T8" fmla="*/ 23 w 24"/>
                  <a:gd name="T9" fmla="*/ 20 h 20"/>
                  <a:gd name="T10" fmla="*/ 24 w 24"/>
                  <a:gd name="T11" fmla="*/ 5 h 20"/>
                  <a:gd name="T12" fmla="*/ 12 w 24"/>
                  <a:gd name="T13" fmla="*/ 2 h 20"/>
                </a:gdLst>
                <a:ahLst/>
                <a:cxnLst>
                  <a:cxn ang="0">
                    <a:pos x="T0" y="T1"/>
                  </a:cxn>
                  <a:cxn ang="0">
                    <a:pos x="T2" y="T3"/>
                  </a:cxn>
                  <a:cxn ang="0">
                    <a:pos x="T4" y="T5"/>
                  </a:cxn>
                  <a:cxn ang="0">
                    <a:pos x="T6" y="T7"/>
                  </a:cxn>
                  <a:cxn ang="0">
                    <a:pos x="T8" y="T9"/>
                  </a:cxn>
                  <a:cxn ang="0">
                    <a:pos x="T10" y="T11"/>
                  </a:cxn>
                  <a:cxn ang="0">
                    <a:pos x="T12" y="T13"/>
                  </a:cxn>
                </a:cxnLst>
                <a:rect l="0" t="0" r="r" b="b"/>
                <a:pathLst>
                  <a:path w="24" h="20">
                    <a:moveTo>
                      <a:pt x="12" y="2"/>
                    </a:moveTo>
                    <a:cubicBezTo>
                      <a:pt x="8" y="5"/>
                      <a:pt x="17" y="10"/>
                      <a:pt x="17" y="13"/>
                    </a:cubicBezTo>
                    <a:cubicBezTo>
                      <a:pt x="17" y="17"/>
                      <a:pt x="3" y="13"/>
                      <a:pt x="1" y="16"/>
                    </a:cubicBezTo>
                    <a:cubicBezTo>
                      <a:pt x="0" y="18"/>
                      <a:pt x="6" y="20"/>
                      <a:pt x="12" y="19"/>
                    </a:cubicBezTo>
                    <a:cubicBezTo>
                      <a:pt x="16" y="17"/>
                      <a:pt x="20" y="19"/>
                      <a:pt x="23" y="20"/>
                    </a:cubicBezTo>
                    <a:cubicBezTo>
                      <a:pt x="23" y="15"/>
                      <a:pt x="24" y="9"/>
                      <a:pt x="24" y="5"/>
                    </a:cubicBezTo>
                    <a:cubicBezTo>
                      <a:pt x="20" y="3"/>
                      <a:pt x="14" y="0"/>
                      <a:pt x="12"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9" name="Freeform 105">
                <a:extLst>
                  <a:ext uri="{FF2B5EF4-FFF2-40B4-BE49-F238E27FC236}">
                    <a16:creationId xmlns:a16="http://schemas.microsoft.com/office/drawing/2014/main" id="{4A9F74F2-B7E6-4DEC-92BA-2679E40D6C5F}"/>
                  </a:ext>
                </a:extLst>
              </p:cNvPr>
              <p:cNvSpPr>
                <a:spLocks/>
              </p:cNvSpPr>
              <p:nvPr/>
            </p:nvSpPr>
            <p:spPr bwMode="auto">
              <a:xfrm>
                <a:off x="3579667" y="3710871"/>
                <a:ext cx="61482" cy="43915"/>
              </a:xfrm>
              <a:custGeom>
                <a:avLst/>
                <a:gdLst>
                  <a:gd name="T0" fmla="*/ 10 w 27"/>
                  <a:gd name="T1" fmla="*/ 14 h 19"/>
                  <a:gd name="T2" fmla="*/ 27 w 27"/>
                  <a:gd name="T3" fmla="*/ 11 h 19"/>
                  <a:gd name="T4" fmla="*/ 6 w 27"/>
                  <a:gd name="T5" fmla="*/ 2 h 19"/>
                  <a:gd name="T6" fmla="*/ 1 w 27"/>
                  <a:gd name="T7" fmla="*/ 2 h 19"/>
                  <a:gd name="T8" fmla="*/ 0 w 27"/>
                  <a:gd name="T9" fmla="*/ 17 h 19"/>
                  <a:gd name="T10" fmla="*/ 0 w 27"/>
                  <a:gd name="T11" fmla="*/ 17 h 19"/>
                  <a:gd name="T12" fmla="*/ 10 w 27"/>
                  <a:gd name="T13" fmla="*/ 14 h 19"/>
                </a:gdLst>
                <a:ahLst/>
                <a:cxnLst>
                  <a:cxn ang="0">
                    <a:pos x="T0" y="T1"/>
                  </a:cxn>
                  <a:cxn ang="0">
                    <a:pos x="T2" y="T3"/>
                  </a:cxn>
                  <a:cxn ang="0">
                    <a:pos x="T4" y="T5"/>
                  </a:cxn>
                  <a:cxn ang="0">
                    <a:pos x="T6" y="T7"/>
                  </a:cxn>
                  <a:cxn ang="0">
                    <a:pos x="T8" y="T9"/>
                  </a:cxn>
                  <a:cxn ang="0">
                    <a:pos x="T10" y="T11"/>
                  </a:cxn>
                  <a:cxn ang="0">
                    <a:pos x="T12" y="T13"/>
                  </a:cxn>
                </a:cxnLst>
                <a:rect l="0" t="0" r="r" b="b"/>
                <a:pathLst>
                  <a:path w="27" h="19">
                    <a:moveTo>
                      <a:pt x="10" y="14"/>
                    </a:moveTo>
                    <a:cubicBezTo>
                      <a:pt x="17" y="12"/>
                      <a:pt x="27" y="16"/>
                      <a:pt x="27" y="11"/>
                    </a:cubicBezTo>
                    <a:cubicBezTo>
                      <a:pt x="27" y="6"/>
                      <a:pt x="10" y="0"/>
                      <a:pt x="6" y="2"/>
                    </a:cubicBezTo>
                    <a:cubicBezTo>
                      <a:pt x="4" y="2"/>
                      <a:pt x="3" y="2"/>
                      <a:pt x="1" y="2"/>
                    </a:cubicBezTo>
                    <a:cubicBezTo>
                      <a:pt x="1" y="6"/>
                      <a:pt x="0" y="12"/>
                      <a:pt x="0" y="17"/>
                    </a:cubicBezTo>
                    <a:cubicBezTo>
                      <a:pt x="0" y="17"/>
                      <a:pt x="0" y="17"/>
                      <a:pt x="0" y="17"/>
                    </a:cubicBezTo>
                    <a:cubicBezTo>
                      <a:pt x="3" y="19"/>
                      <a:pt x="4" y="16"/>
                      <a:pt x="10"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0" name="Freeform 106">
                <a:extLst>
                  <a:ext uri="{FF2B5EF4-FFF2-40B4-BE49-F238E27FC236}">
                    <a16:creationId xmlns:a16="http://schemas.microsoft.com/office/drawing/2014/main" id="{63DD974E-D568-4065-81AF-94C0F6102497}"/>
                  </a:ext>
                </a:extLst>
              </p:cNvPr>
              <p:cNvSpPr>
                <a:spLocks/>
              </p:cNvSpPr>
              <p:nvPr/>
            </p:nvSpPr>
            <p:spPr bwMode="auto">
              <a:xfrm>
                <a:off x="3288571" y="3804975"/>
                <a:ext cx="77793" cy="81557"/>
              </a:xfrm>
              <a:custGeom>
                <a:avLst/>
                <a:gdLst>
                  <a:gd name="T0" fmla="*/ 18 w 34"/>
                  <a:gd name="T1" fmla="*/ 33 h 35"/>
                  <a:gd name="T2" fmla="*/ 26 w 34"/>
                  <a:gd name="T3" fmla="*/ 35 h 35"/>
                  <a:gd name="T4" fmla="*/ 30 w 34"/>
                  <a:gd name="T5" fmla="*/ 35 h 35"/>
                  <a:gd name="T6" fmla="*/ 29 w 34"/>
                  <a:gd name="T7" fmla="*/ 34 h 35"/>
                  <a:gd name="T8" fmla="*/ 31 w 34"/>
                  <a:gd name="T9" fmla="*/ 23 h 35"/>
                  <a:gd name="T10" fmla="*/ 32 w 34"/>
                  <a:gd name="T11" fmla="*/ 9 h 35"/>
                  <a:gd name="T12" fmla="*/ 34 w 34"/>
                  <a:gd name="T13" fmla="*/ 1 h 35"/>
                  <a:gd name="T14" fmla="*/ 34 w 34"/>
                  <a:gd name="T15" fmla="*/ 0 h 35"/>
                  <a:gd name="T16" fmla="*/ 24 w 34"/>
                  <a:gd name="T17" fmla="*/ 4 h 35"/>
                  <a:gd name="T18" fmla="*/ 17 w 34"/>
                  <a:gd name="T19" fmla="*/ 6 h 35"/>
                  <a:gd name="T20" fmla="*/ 8 w 34"/>
                  <a:gd name="T21" fmla="*/ 10 h 35"/>
                  <a:gd name="T22" fmla="*/ 5 w 34"/>
                  <a:gd name="T23" fmla="*/ 15 h 35"/>
                  <a:gd name="T24" fmla="*/ 3 w 34"/>
                  <a:gd name="T25" fmla="*/ 17 h 35"/>
                  <a:gd name="T26" fmla="*/ 0 w 34"/>
                  <a:gd name="T27" fmla="*/ 17 h 35"/>
                  <a:gd name="T28" fmla="*/ 1 w 34"/>
                  <a:gd name="T29" fmla="*/ 21 h 35"/>
                  <a:gd name="T30" fmla="*/ 11 w 34"/>
                  <a:gd name="T31" fmla="*/ 30 h 35"/>
                  <a:gd name="T32" fmla="*/ 14 w 34"/>
                  <a:gd name="T33" fmla="*/ 33 h 35"/>
                  <a:gd name="T34" fmla="*/ 18 w 34"/>
                  <a:gd name="T35"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35">
                    <a:moveTo>
                      <a:pt x="18" y="33"/>
                    </a:moveTo>
                    <a:cubicBezTo>
                      <a:pt x="20" y="34"/>
                      <a:pt x="24" y="33"/>
                      <a:pt x="26" y="35"/>
                    </a:cubicBezTo>
                    <a:cubicBezTo>
                      <a:pt x="27" y="35"/>
                      <a:pt x="28" y="35"/>
                      <a:pt x="30" y="35"/>
                    </a:cubicBezTo>
                    <a:cubicBezTo>
                      <a:pt x="30" y="35"/>
                      <a:pt x="29" y="34"/>
                      <a:pt x="29" y="34"/>
                    </a:cubicBezTo>
                    <a:cubicBezTo>
                      <a:pt x="28" y="31"/>
                      <a:pt x="30" y="27"/>
                      <a:pt x="31" y="23"/>
                    </a:cubicBezTo>
                    <a:cubicBezTo>
                      <a:pt x="32" y="20"/>
                      <a:pt x="30" y="12"/>
                      <a:pt x="32" y="9"/>
                    </a:cubicBezTo>
                    <a:cubicBezTo>
                      <a:pt x="34" y="7"/>
                      <a:pt x="33" y="6"/>
                      <a:pt x="34" y="1"/>
                    </a:cubicBezTo>
                    <a:cubicBezTo>
                      <a:pt x="34" y="1"/>
                      <a:pt x="34" y="1"/>
                      <a:pt x="34" y="0"/>
                    </a:cubicBezTo>
                    <a:cubicBezTo>
                      <a:pt x="30" y="0"/>
                      <a:pt x="26" y="4"/>
                      <a:pt x="24" y="4"/>
                    </a:cubicBezTo>
                    <a:cubicBezTo>
                      <a:pt x="23" y="4"/>
                      <a:pt x="17" y="3"/>
                      <a:pt x="17" y="6"/>
                    </a:cubicBezTo>
                    <a:cubicBezTo>
                      <a:pt x="16" y="9"/>
                      <a:pt x="12" y="9"/>
                      <a:pt x="8" y="10"/>
                    </a:cubicBezTo>
                    <a:cubicBezTo>
                      <a:pt x="3" y="10"/>
                      <a:pt x="6" y="14"/>
                      <a:pt x="5" y="15"/>
                    </a:cubicBezTo>
                    <a:cubicBezTo>
                      <a:pt x="5" y="15"/>
                      <a:pt x="3" y="17"/>
                      <a:pt x="3" y="17"/>
                    </a:cubicBezTo>
                    <a:cubicBezTo>
                      <a:pt x="0" y="17"/>
                      <a:pt x="0" y="17"/>
                      <a:pt x="0" y="17"/>
                    </a:cubicBezTo>
                    <a:cubicBezTo>
                      <a:pt x="0" y="19"/>
                      <a:pt x="0" y="20"/>
                      <a:pt x="1" y="21"/>
                    </a:cubicBezTo>
                    <a:cubicBezTo>
                      <a:pt x="4" y="22"/>
                      <a:pt x="8" y="28"/>
                      <a:pt x="11" y="30"/>
                    </a:cubicBezTo>
                    <a:cubicBezTo>
                      <a:pt x="12" y="31"/>
                      <a:pt x="13" y="32"/>
                      <a:pt x="14" y="33"/>
                    </a:cubicBezTo>
                    <a:cubicBezTo>
                      <a:pt x="15" y="33"/>
                      <a:pt x="17" y="33"/>
                      <a:pt x="18" y="3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1" name="Freeform 108">
                <a:extLst>
                  <a:ext uri="{FF2B5EF4-FFF2-40B4-BE49-F238E27FC236}">
                    <a16:creationId xmlns:a16="http://schemas.microsoft.com/office/drawing/2014/main" id="{690BBC24-8B53-4B58-B171-19CB1E27361F}"/>
                  </a:ext>
                </a:extLst>
              </p:cNvPr>
              <p:cNvSpPr>
                <a:spLocks/>
              </p:cNvSpPr>
              <p:nvPr/>
            </p:nvSpPr>
            <p:spPr bwMode="auto">
              <a:xfrm>
                <a:off x="3828103" y="4669481"/>
                <a:ext cx="91595" cy="101633"/>
              </a:xfrm>
              <a:custGeom>
                <a:avLst/>
                <a:gdLst>
                  <a:gd name="T0" fmla="*/ 40 w 40"/>
                  <a:gd name="T1" fmla="*/ 21 h 44"/>
                  <a:gd name="T2" fmla="*/ 34 w 40"/>
                  <a:gd name="T3" fmla="*/ 15 h 44"/>
                  <a:gd name="T4" fmla="*/ 25 w 40"/>
                  <a:gd name="T5" fmla="*/ 8 h 44"/>
                  <a:gd name="T6" fmla="*/ 21 w 40"/>
                  <a:gd name="T7" fmla="*/ 9 h 44"/>
                  <a:gd name="T8" fmla="*/ 17 w 40"/>
                  <a:gd name="T9" fmla="*/ 3 h 44"/>
                  <a:gd name="T10" fmla="*/ 10 w 40"/>
                  <a:gd name="T11" fmla="*/ 1 h 44"/>
                  <a:gd name="T12" fmla="*/ 8 w 40"/>
                  <a:gd name="T13" fmla="*/ 1 h 44"/>
                  <a:gd name="T14" fmla="*/ 5 w 40"/>
                  <a:gd name="T15" fmla="*/ 6 h 44"/>
                  <a:gd name="T16" fmla="*/ 3 w 40"/>
                  <a:gd name="T17" fmla="*/ 19 h 44"/>
                  <a:gd name="T18" fmla="*/ 0 w 40"/>
                  <a:gd name="T19" fmla="*/ 30 h 44"/>
                  <a:gd name="T20" fmla="*/ 3 w 40"/>
                  <a:gd name="T21" fmla="*/ 35 h 44"/>
                  <a:gd name="T22" fmla="*/ 2 w 40"/>
                  <a:gd name="T23" fmla="*/ 38 h 44"/>
                  <a:gd name="T24" fmla="*/ 5 w 40"/>
                  <a:gd name="T25" fmla="*/ 40 h 44"/>
                  <a:gd name="T26" fmla="*/ 16 w 40"/>
                  <a:gd name="T27" fmla="*/ 42 h 44"/>
                  <a:gd name="T28" fmla="*/ 22 w 40"/>
                  <a:gd name="T29" fmla="*/ 42 h 44"/>
                  <a:gd name="T30" fmla="*/ 34 w 40"/>
                  <a:gd name="T31" fmla="*/ 41 h 44"/>
                  <a:gd name="T32" fmla="*/ 40 w 40"/>
                  <a:gd name="T33" fmla="*/ 33 h 44"/>
                  <a:gd name="T34" fmla="*/ 40 w 40"/>
                  <a:gd name="T35" fmla="*/ 2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44">
                    <a:moveTo>
                      <a:pt x="40" y="21"/>
                    </a:moveTo>
                    <a:cubicBezTo>
                      <a:pt x="40" y="17"/>
                      <a:pt x="35" y="16"/>
                      <a:pt x="34" y="15"/>
                    </a:cubicBezTo>
                    <a:cubicBezTo>
                      <a:pt x="33" y="13"/>
                      <a:pt x="27" y="11"/>
                      <a:pt x="25" y="8"/>
                    </a:cubicBezTo>
                    <a:cubicBezTo>
                      <a:pt x="23" y="5"/>
                      <a:pt x="22" y="9"/>
                      <a:pt x="21" y="9"/>
                    </a:cubicBezTo>
                    <a:cubicBezTo>
                      <a:pt x="20" y="9"/>
                      <a:pt x="20" y="7"/>
                      <a:pt x="17" y="3"/>
                    </a:cubicBezTo>
                    <a:cubicBezTo>
                      <a:pt x="14" y="0"/>
                      <a:pt x="12" y="0"/>
                      <a:pt x="10" y="1"/>
                    </a:cubicBezTo>
                    <a:cubicBezTo>
                      <a:pt x="10" y="1"/>
                      <a:pt x="9" y="1"/>
                      <a:pt x="8" y="1"/>
                    </a:cubicBezTo>
                    <a:cubicBezTo>
                      <a:pt x="6" y="3"/>
                      <a:pt x="5" y="4"/>
                      <a:pt x="5" y="6"/>
                    </a:cubicBezTo>
                    <a:cubicBezTo>
                      <a:pt x="5" y="9"/>
                      <a:pt x="3" y="13"/>
                      <a:pt x="3" y="19"/>
                    </a:cubicBezTo>
                    <a:cubicBezTo>
                      <a:pt x="2" y="26"/>
                      <a:pt x="1" y="25"/>
                      <a:pt x="0" y="30"/>
                    </a:cubicBezTo>
                    <a:cubicBezTo>
                      <a:pt x="0" y="35"/>
                      <a:pt x="2" y="34"/>
                      <a:pt x="3" y="35"/>
                    </a:cubicBezTo>
                    <a:cubicBezTo>
                      <a:pt x="3" y="35"/>
                      <a:pt x="3" y="37"/>
                      <a:pt x="2" y="38"/>
                    </a:cubicBezTo>
                    <a:cubicBezTo>
                      <a:pt x="3" y="39"/>
                      <a:pt x="4" y="40"/>
                      <a:pt x="5" y="40"/>
                    </a:cubicBezTo>
                    <a:cubicBezTo>
                      <a:pt x="9" y="39"/>
                      <a:pt x="12" y="41"/>
                      <a:pt x="16" y="42"/>
                    </a:cubicBezTo>
                    <a:cubicBezTo>
                      <a:pt x="20" y="44"/>
                      <a:pt x="18" y="42"/>
                      <a:pt x="22" y="42"/>
                    </a:cubicBezTo>
                    <a:cubicBezTo>
                      <a:pt x="26" y="43"/>
                      <a:pt x="30" y="43"/>
                      <a:pt x="34" y="41"/>
                    </a:cubicBezTo>
                    <a:cubicBezTo>
                      <a:pt x="37" y="39"/>
                      <a:pt x="38" y="36"/>
                      <a:pt x="40" y="33"/>
                    </a:cubicBezTo>
                    <a:cubicBezTo>
                      <a:pt x="38" y="29"/>
                      <a:pt x="40" y="24"/>
                      <a:pt x="40" y="2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2" name="Freeform 109">
                <a:extLst>
                  <a:ext uri="{FF2B5EF4-FFF2-40B4-BE49-F238E27FC236}">
                    <a16:creationId xmlns:a16="http://schemas.microsoft.com/office/drawing/2014/main" id="{99E2CA1F-A1D0-4B23-B3F8-DC21D7D13DDC}"/>
                  </a:ext>
                </a:extLst>
              </p:cNvPr>
              <p:cNvSpPr>
                <a:spLocks noEditPoints="1"/>
              </p:cNvSpPr>
              <p:nvPr/>
            </p:nvSpPr>
            <p:spPr bwMode="auto">
              <a:xfrm>
                <a:off x="3542025" y="4501348"/>
                <a:ext cx="376418" cy="740288"/>
              </a:xfrm>
              <a:custGeom>
                <a:avLst/>
                <a:gdLst>
                  <a:gd name="T0" fmla="*/ 46 w 163"/>
                  <a:gd name="T1" fmla="*/ 304 h 321"/>
                  <a:gd name="T2" fmla="*/ 43 w 163"/>
                  <a:gd name="T3" fmla="*/ 297 h 321"/>
                  <a:gd name="T4" fmla="*/ 40 w 163"/>
                  <a:gd name="T5" fmla="*/ 319 h 321"/>
                  <a:gd name="T6" fmla="*/ 58 w 163"/>
                  <a:gd name="T7" fmla="*/ 320 h 321"/>
                  <a:gd name="T8" fmla="*/ 62 w 163"/>
                  <a:gd name="T9" fmla="*/ 315 h 321"/>
                  <a:gd name="T10" fmla="*/ 156 w 163"/>
                  <a:gd name="T11" fmla="*/ 33 h 321"/>
                  <a:gd name="T12" fmla="*/ 152 w 163"/>
                  <a:gd name="T13" fmla="*/ 46 h 321"/>
                  <a:gd name="T14" fmla="*/ 138 w 163"/>
                  <a:gd name="T15" fmla="*/ 50 h 321"/>
                  <a:gd name="T16" fmla="*/ 123 w 163"/>
                  <a:gd name="T17" fmla="*/ 48 h 321"/>
                  <a:gd name="T18" fmla="*/ 132 w 163"/>
                  <a:gd name="T19" fmla="*/ 32 h 321"/>
                  <a:gd name="T20" fmla="*/ 108 w 163"/>
                  <a:gd name="T21" fmla="*/ 20 h 321"/>
                  <a:gd name="T22" fmla="*/ 88 w 163"/>
                  <a:gd name="T23" fmla="*/ 3 h 321"/>
                  <a:gd name="T24" fmla="*/ 75 w 163"/>
                  <a:gd name="T25" fmla="*/ 7 h 321"/>
                  <a:gd name="T26" fmla="*/ 59 w 163"/>
                  <a:gd name="T27" fmla="*/ 4 h 321"/>
                  <a:gd name="T28" fmla="*/ 52 w 163"/>
                  <a:gd name="T29" fmla="*/ 18 h 321"/>
                  <a:gd name="T30" fmla="*/ 42 w 163"/>
                  <a:gd name="T31" fmla="*/ 31 h 321"/>
                  <a:gd name="T32" fmla="*/ 43 w 163"/>
                  <a:gd name="T33" fmla="*/ 45 h 321"/>
                  <a:gd name="T34" fmla="*/ 36 w 163"/>
                  <a:gd name="T35" fmla="*/ 56 h 321"/>
                  <a:gd name="T36" fmla="*/ 30 w 163"/>
                  <a:gd name="T37" fmla="*/ 67 h 321"/>
                  <a:gd name="T38" fmla="*/ 26 w 163"/>
                  <a:gd name="T39" fmla="*/ 82 h 321"/>
                  <a:gd name="T40" fmla="*/ 29 w 163"/>
                  <a:gd name="T41" fmla="*/ 98 h 321"/>
                  <a:gd name="T42" fmla="*/ 29 w 163"/>
                  <a:gd name="T43" fmla="*/ 112 h 321"/>
                  <a:gd name="T44" fmla="*/ 26 w 163"/>
                  <a:gd name="T45" fmla="*/ 128 h 321"/>
                  <a:gd name="T46" fmla="*/ 21 w 163"/>
                  <a:gd name="T47" fmla="*/ 147 h 321"/>
                  <a:gd name="T48" fmla="*/ 18 w 163"/>
                  <a:gd name="T49" fmla="*/ 154 h 321"/>
                  <a:gd name="T50" fmla="*/ 15 w 163"/>
                  <a:gd name="T51" fmla="*/ 166 h 321"/>
                  <a:gd name="T52" fmla="*/ 15 w 163"/>
                  <a:gd name="T53" fmla="*/ 177 h 321"/>
                  <a:gd name="T54" fmla="*/ 13 w 163"/>
                  <a:gd name="T55" fmla="*/ 194 h 321"/>
                  <a:gd name="T56" fmla="*/ 15 w 163"/>
                  <a:gd name="T57" fmla="*/ 203 h 321"/>
                  <a:gd name="T58" fmla="*/ 19 w 163"/>
                  <a:gd name="T59" fmla="*/ 211 h 321"/>
                  <a:gd name="T60" fmla="*/ 17 w 163"/>
                  <a:gd name="T61" fmla="*/ 218 h 321"/>
                  <a:gd name="T62" fmla="*/ 15 w 163"/>
                  <a:gd name="T63" fmla="*/ 231 h 321"/>
                  <a:gd name="T64" fmla="*/ 10 w 163"/>
                  <a:gd name="T65" fmla="*/ 241 h 321"/>
                  <a:gd name="T66" fmla="*/ 6 w 163"/>
                  <a:gd name="T67" fmla="*/ 253 h 321"/>
                  <a:gd name="T68" fmla="*/ 2 w 163"/>
                  <a:gd name="T69" fmla="*/ 266 h 321"/>
                  <a:gd name="T70" fmla="*/ 11 w 163"/>
                  <a:gd name="T71" fmla="*/ 274 h 321"/>
                  <a:gd name="T72" fmla="*/ 16 w 163"/>
                  <a:gd name="T73" fmla="*/ 286 h 321"/>
                  <a:gd name="T74" fmla="*/ 34 w 163"/>
                  <a:gd name="T75" fmla="*/ 289 h 321"/>
                  <a:gd name="T76" fmla="*/ 38 w 163"/>
                  <a:gd name="T77" fmla="*/ 282 h 321"/>
                  <a:gd name="T78" fmla="*/ 38 w 163"/>
                  <a:gd name="T79" fmla="*/ 269 h 321"/>
                  <a:gd name="T80" fmla="*/ 47 w 163"/>
                  <a:gd name="T81" fmla="*/ 260 h 321"/>
                  <a:gd name="T82" fmla="*/ 63 w 163"/>
                  <a:gd name="T83" fmla="*/ 243 h 321"/>
                  <a:gd name="T84" fmla="*/ 56 w 163"/>
                  <a:gd name="T85" fmla="*/ 233 h 321"/>
                  <a:gd name="T86" fmla="*/ 64 w 163"/>
                  <a:gd name="T87" fmla="*/ 213 h 321"/>
                  <a:gd name="T88" fmla="*/ 68 w 163"/>
                  <a:gd name="T89" fmla="*/ 203 h 321"/>
                  <a:gd name="T90" fmla="*/ 73 w 163"/>
                  <a:gd name="T91" fmla="*/ 192 h 321"/>
                  <a:gd name="T92" fmla="*/ 78 w 163"/>
                  <a:gd name="T93" fmla="*/ 192 h 321"/>
                  <a:gd name="T94" fmla="*/ 76 w 163"/>
                  <a:gd name="T95" fmla="*/ 187 h 321"/>
                  <a:gd name="T96" fmla="*/ 70 w 163"/>
                  <a:gd name="T97" fmla="*/ 179 h 321"/>
                  <a:gd name="T98" fmla="*/ 82 w 163"/>
                  <a:gd name="T99" fmla="*/ 175 h 321"/>
                  <a:gd name="T100" fmla="*/ 92 w 163"/>
                  <a:gd name="T101" fmla="*/ 162 h 321"/>
                  <a:gd name="T102" fmla="*/ 95 w 163"/>
                  <a:gd name="T103" fmla="*/ 154 h 321"/>
                  <a:gd name="T104" fmla="*/ 131 w 163"/>
                  <a:gd name="T105" fmla="*/ 145 h 321"/>
                  <a:gd name="T106" fmla="*/ 135 w 163"/>
                  <a:gd name="T107" fmla="*/ 129 h 321"/>
                  <a:gd name="T108" fmla="*/ 129 w 163"/>
                  <a:gd name="T109" fmla="*/ 117 h 321"/>
                  <a:gd name="T110" fmla="*/ 126 w 163"/>
                  <a:gd name="T111" fmla="*/ 111 h 321"/>
                  <a:gd name="T112" fmla="*/ 124 w 163"/>
                  <a:gd name="T113" fmla="*/ 103 h 321"/>
                  <a:gd name="T114" fmla="*/ 129 w 163"/>
                  <a:gd name="T115" fmla="*/ 79 h 321"/>
                  <a:gd name="T116" fmla="*/ 153 w 163"/>
                  <a:gd name="T117" fmla="*/ 51 h 321"/>
                  <a:gd name="T118" fmla="*/ 161 w 163"/>
                  <a:gd name="T119" fmla="*/ 3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3" h="321">
                    <a:moveTo>
                      <a:pt x="62" y="315"/>
                    </a:moveTo>
                    <a:cubicBezTo>
                      <a:pt x="58" y="315"/>
                      <a:pt x="49" y="307"/>
                      <a:pt x="46" y="304"/>
                    </a:cubicBezTo>
                    <a:cubicBezTo>
                      <a:pt x="44" y="302"/>
                      <a:pt x="46" y="300"/>
                      <a:pt x="43" y="301"/>
                    </a:cubicBezTo>
                    <a:cubicBezTo>
                      <a:pt x="39" y="301"/>
                      <a:pt x="41" y="298"/>
                      <a:pt x="43" y="297"/>
                    </a:cubicBezTo>
                    <a:cubicBezTo>
                      <a:pt x="45" y="296"/>
                      <a:pt x="43" y="293"/>
                      <a:pt x="40" y="293"/>
                    </a:cubicBezTo>
                    <a:cubicBezTo>
                      <a:pt x="40" y="298"/>
                      <a:pt x="39" y="319"/>
                      <a:pt x="40" y="319"/>
                    </a:cubicBezTo>
                    <a:cubicBezTo>
                      <a:pt x="42" y="320"/>
                      <a:pt x="51" y="318"/>
                      <a:pt x="54" y="320"/>
                    </a:cubicBezTo>
                    <a:cubicBezTo>
                      <a:pt x="55" y="320"/>
                      <a:pt x="57" y="321"/>
                      <a:pt x="58" y="320"/>
                    </a:cubicBezTo>
                    <a:cubicBezTo>
                      <a:pt x="59" y="318"/>
                      <a:pt x="65" y="319"/>
                      <a:pt x="68" y="317"/>
                    </a:cubicBezTo>
                    <a:cubicBezTo>
                      <a:pt x="71" y="316"/>
                      <a:pt x="67" y="315"/>
                      <a:pt x="62" y="315"/>
                    </a:cubicBezTo>
                    <a:close/>
                    <a:moveTo>
                      <a:pt x="161" y="33"/>
                    </a:moveTo>
                    <a:cubicBezTo>
                      <a:pt x="160" y="33"/>
                      <a:pt x="158" y="33"/>
                      <a:pt x="156" y="33"/>
                    </a:cubicBezTo>
                    <a:cubicBezTo>
                      <a:pt x="156" y="33"/>
                      <a:pt x="156" y="34"/>
                      <a:pt x="156" y="34"/>
                    </a:cubicBezTo>
                    <a:cubicBezTo>
                      <a:pt x="156" y="37"/>
                      <a:pt x="154" y="46"/>
                      <a:pt x="152" y="46"/>
                    </a:cubicBezTo>
                    <a:cubicBezTo>
                      <a:pt x="149" y="45"/>
                      <a:pt x="147" y="49"/>
                      <a:pt x="145" y="49"/>
                    </a:cubicBezTo>
                    <a:cubicBezTo>
                      <a:pt x="144" y="48"/>
                      <a:pt x="141" y="52"/>
                      <a:pt x="138" y="50"/>
                    </a:cubicBezTo>
                    <a:cubicBezTo>
                      <a:pt x="136" y="49"/>
                      <a:pt x="133" y="51"/>
                      <a:pt x="131" y="49"/>
                    </a:cubicBezTo>
                    <a:cubicBezTo>
                      <a:pt x="129" y="48"/>
                      <a:pt x="123" y="49"/>
                      <a:pt x="123" y="48"/>
                    </a:cubicBezTo>
                    <a:cubicBezTo>
                      <a:pt x="123" y="46"/>
                      <a:pt x="126" y="47"/>
                      <a:pt x="126" y="42"/>
                    </a:cubicBezTo>
                    <a:cubicBezTo>
                      <a:pt x="126" y="38"/>
                      <a:pt x="133" y="33"/>
                      <a:pt x="132" y="32"/>
                    </a:cubicBezTo>
                    <a:cubicBezTo>
                      <a:pt x="131" y="30"/>
                      <a:pt x="119" y="26"/>
                      <a:pt x="117" y="24"/>
                    </a:cubicBezTo>
                    <a:cubicBezTo>
                      <a:pt x="116" y="22"/>
                      <a:pt x="113" y="20"/>
                      <a:pt x="108" y="20"/>
                    </a:cubicBezTo>
                    <a:cubicBezTo>
                      <a:pt x="103" y="19"/>
                      <a:pt x="104" y="17"/>
                      <a:pt x="99" y="14"/>
                    </a:cubicBezTo>
                    <a:cubicBezTo>
                      <a:pt x="96" y="12"/>
                      <a:pt x="90" y="6"/>
                      <a:pt x="88" y="3"/>
                    </a:cubicBezTo>
                    <a:cubicBezTo>
                      <a:pt x="85" y="2"/>
                      <a:pt x="81" y="2"/>
                      <a:pt x="80" y="3"/>
                    </a:cubicBezTo>
                    <a:cubicBezTo>
                      <a:pt x="79" y="4"/>
                      <a:pt x="77" y="11"/>
                      <a:pt x="75" y="7"/>
                    </a:cubicBezTo>
                    <a:cubicBezTo>
                      <a:pt x="74" y="4"/>
                      <a:pt x="70" y="4"/>
                      <a:pt x="66" y="4"/>
                    </a:cubicBezTo>
                    <a:cubicBezTo>
                      <a:pt x="63" y="3"/>
                      <a:pt x="63" y="0"/>
                      <a:pt x="59" y="4"/>
                    </a:cubicBezTo>
                    <a:cubicBezTo>
                      <a:pt x="57" y="6"/>
                      <a:pt x="55" y="7"/>
                      <a:pt x="53" y="9"/>
                    </a:cubicBezTo>
                    <a:cubicBezTo>
                      <a:pt x="53" y="13"/>
                      <a:pt x="52" y="17"/>
                      <a:pt x="52" y="18"/>
                    </a:cubicBezTo>
                    <a:cubicBezTo>
                      <a:pt x="51" y="20"/>
                      <a:pt x="43" y="23"/>
                      <a:pt x="42" y="25"/>
                    </a:cubicBezTo>
                    <a:cubicBezTo>
                      <a:pt x="42" y="27"/>
                      <a:pt x="43" y="30"/>
                      <a:pt x="42" y="31"/>
                    </a:cubicBezTo>
                    <a:cubicBezTo>
                      <a:pt x="40" y="32"/>
                      <a:pt x="45" y="38"/>
                      <a:pt x="43" y="40"/>
                    </a:cubicBezTo>
                    <a:cubicBezTo>
                      <a:pt x="40" y="41"/>
                      <a:pt x="45" y="44"/>
                      <a:pt x="43" y="45"/>
                    </a:cubicBezTo>
                    <a:cubicBezTo>
                      <a:pt x="41" y="47"/>
                      <a:pt x="38" y="47"/>
                      <a:pt x="38" y="49"/>
                    </a:cubicBezTo>
                    <a:cubicBezTo>
                      <a:pt x="38" y="51"/>
                      <a:pt x="38" y="55"/>
                      <a:pt x="36" y="56"/>
                    </a:cubicBezTo>
                    <a:cubicBezTo>
                      <a:pt x="33" y="57"/>
                      <a:pt x="32" y="60"/>
                      <a:pt x="32" y="63"/>
                    </a:cubicBezTo>
                    <a:cubicBezTo>
                      <a:pt x="32" y="66"/>
                      <a:pt x="29" y="64"/>
                      <a:pt x="30" y="67"/>
                    </a:cubicBezTo>
                    <a:cubicBezTo>
                      <a:pt x="31" y="71"/>
                      <a:pt x="32" y="75"/>
                      <a:pt x="30" y="76"/>
                    </a:cubicBezTo>
                    <a:cubicBezTo>
                      <a:pt x="27" y="76"/>
                      <a:pt x="28" y="82"/>
                      <a:pt x="26" y="82"/>
                    </a:cubicBezTo>
                    <a:cubicBezTo>
                      <a:pt x="25" y="82"/>
                      <a:pt x="24" y="88"/>
                      <a:pt x="26" y="91"/>
                    </a:cubicBezTo>
                    <a:cubicBezTo>
                      <a:pt x="29" y="93"/>
                      <a:pt x="29" y="96"/>
                      <a:pt x="29" y="98"/>
                    </a:cubicBezTo>
                    <a:cubicBezTo>
                      <a:pt x="29" y="101"/>
                      <a:pt x="32" y="103"/>
                      <a:pt x="31" y="105"/>
                    </a:cubicBezTo>
                    <a:cubicBezTo>
                      <a:pt x="30" y="108"/>
                      <a:pt x="31" y="111"/>
                      <a:pt x="29" y="112"/>
                    </a:cubicBezTo>
                    <a:cubicBezTo>
                      <a:pt x="27" y="113"/>
                      <a:pt x="29" y="117"/>
                      <a:pt x="26" y="118"/>
                    </a:cubicBezTo>
                    <a:cubicBezTo>
                      <a:pt x="24" y="119"/>
                      <a:pt x="28" y="127"/>
                      <a:pt x="26" y="128"/>
                    </a:cubicBezTo>
                    <a:cubicBezTo>
                      <a:pt x="25" y="130"/>
                      <a:pt x="20" y="131"/>
                      <a:pt x="20" y="136"/>
                    </a:cubicBezTo>
                    <a:cubicBezTo>
                      <a:pt x="20" y="141"/>
                      <a:pt x="21" y="144"/>
                      <a:pt x="21" y="147"/>
                    </a:cubicBezTo>
                    <a:cubicBezTo>
                      <a:pt x="20" y="149"/>
                      <a:pt x="23" y="148"/>
                      <a:pt x="23" y="151"/>
                    </a:cubicBezTo>
                    <a:cubicBezTo>
                      <a:pt x="22" y="154"/>
                      <a:pt x="18" y="153"/>
                      <a:pt x="18" y="154"/>
                    </a:cubicBezTo>
                    <a:cubicBezTo>
                      <a:pt x="18" y="156"/>
                      <a:pt x="19" y="160"/>
                      <a:pt x="18" y="161"/>
                    </a:cubicBezTo>
                    <a:cubicBezTo>
                      <a:pt x="16" y="161"/>
                      <a:pt x="15" y="162"/>
                      <a:pt x="15" y="166"/>
                    </a:cubicBezTo>
                    <a:cubicBezTo>
                      <a:pt x="15" y="169"/>
                      <a:pt x="13" y="169"/>
                      <a:pt x="13" y="171"/>
                    </a:cubicBezTo>
                    <a:cubicBezTo>
                      <a:pt x="13" y="173"/>
                      <a:pt x="15" y="175"/>
                      <a:pt x="15" y="177"/>
                    </a:cubicBezTo>
                    <a:cubicBezTo>
                      <a:pt x="15" y="179"/>
                      <a:pt x="16" y="185"/>
                      <a:pt x="14" y="185"/>
                    </a:cubicBezTo>
                    <a:cubicBezTo>
                      <a:pt x="13" y="186"/>
                      <a:pt x="12" y="193"/>
                      <a:pt x="13" y="194"/>
                    </a:cubicBezTo>
                    <a:cubicBezTo>
                      <a:pt x="15" y="195"/>
                      <a:pt x="15" y="197"/>
                      <a:pt x="14" y="198"/>
                    </a:cubicBezTo>
                    <a:cubicBezTo>
                      <a:pt x="13" y="200"/>
                      <a:pt x="17" y="201"/>
                      <a:pt x="15" y="203"/>
                    </a:cubicBezTo>
                    <a:cubicBezTo>
                      <a:pt x="13" y="205"/>
                      <a:pt x="15" y="208"/>
                      <a:pt x="18" y="207"/>
                    </a:cubicBezTo>
                    <a:cubicBezTo>
                      <a:pt x="20" y="207"/>
                      <a:pt x="21" y="211"/>
                      <a:pt x="19" y="211"/>
                    </a:cubicBezTo>
                    <a:cubicBezTo>
                      <a:pt x="16" y="211"/>
                      <a:pt x="13" y="211"/>
                      <a:pt x="16" y="213"/>
                    </a:cubicBezTo>
                    <a:cubicBezTo>
                      <a:pt x="18" y="214"/>
                      <a:pt x="20" y="217"/>
                      <a:pt x="17" y="218"/>
                    </a:cubicBezTo>
                    <a:cubicBezTo>
                      <a:pt x="14" y="219"/>
                      <a:pt x="16" y="221"/>
                      <a:pt x="16" y="224"/>
                    </a:cubicBezTo>
                    <a:cubicBezTo>
                      <a:pt x="15" y="227"/>
                      <a:pt x="18" y="230"/>
                      <a:pt x="15" y="231"/>
                    </a:cubicBezTo>
                    <a:cubicBezTo>
                      <a:pt x="13" y="231"/>
                      <a:pt x="16" y="236"/>
                      <a:pt x="13" y="236"/>
                    </a:cubicBezTo>
                    <a:cubicBezTo>
                      <a:pt x="10" y="237"/>
                      <a:pt x="12" y="240"/>
                      <a:pt x="10" y="241"/>
                    </a:cubicBezTo>
                    <a:cubicBezTo>
                      <a:pt x="7" y="243"/>
                      <a:pt x="12" y="246"/>
                      <a:pt x="10" y="248"/>
                    </a:cubicBezTo>
                    <a:cubicBezTo>
                      <a:pt x="7" y="249"/>
                      <a:pt x="9" y="253"/>
                      <a:pt x="6" y="253"/>
                    </a:cubicBezTo>
                    <a:cubicBezTo>
                      <a:pt x="4" y="253"/>
                      <a:pt x="2" y="257"/>
                      <a:pt x="2" y="259"/>
                    </a:cubicBezTo>
                    <a:cubicBezTo>
                      <a:pt x="2" y="260"/>
                      <a:pt x="0" y="264"/>
                      <a:pt x="2" y="266"/>
                    </a:cubicBezTo>
                    <a:cubicBezTo>
                      <a:pt x="4" y="268"/>
                      <a:pt x="2" y="270"/>
                      <a:pt x="4" y="271"/>
                    </a:cubicBezTo>
                    <a:cubicBezTo>
                      <a:pt x="6" y="272"/>
                      <a:pt x="12" y="271"/>
                      <a:pt x="11" y="274"/>
                    </a:cubicBezTo>
                    <a:cubicBezTo>
                      <a:pt x="10" y="277"/>
                      <a:pt x="11" y="283"/>
                      <a:pt x="12" y="283"/>
                    </a:cubicBezTo>
                    <a:cubicBezTo>
                      <a:pt x="13" y="283"/>
                      <a:pt x="14" y="287"/>
                      <a:pt x="16" y="286"/>
                    </a:cubicBezTo>
                    <a:cubicBezTo>
                      <a:pt x="18" y="286"/>
                      <a:pt x="26" y="285"/>
                      <a:pt x="30" y="286"/>
                    </a:cubicBezTo>
                    <a:cubicBezTo>
                      <a:pt x="32" y="287"/>
                      <a:pt x="33" y="288"/>
                      <a:pt x="34" y="289"/>
                    </a:cubicBezTo>
                    <a:cubicBezTo>
                      <a:pt x="36" y="288"/>
                      <a:pt x="41" y="291"/>
                      <a:pt x="42" y="290"/>
                    </a:cubicBezTo>
                    <a:cubicBezTo>
                      <a:pt x="43" y="288"/>
                      <a:pt x="37" y="284"/>
                      <a:pt x="38" y="282"/>
                    </a:cubicBezTo>
                    <a:cubicBezTo>
                      <a:pt x="38" y="280"/>
                      <a:pt x="37" y="278"/>
                      <a:pt x="37" y="276"/>
                    </a:cubicBezTo>
                    <a:cubicBezTo>
                      <a:pt x="37" y="274"/>
                      <a:pt x="36" y="270"/>
                      <a:pt x="38" y="269"/>
                    </a:cubicBezTo>
                    <a:cubicBezTo>
                      <a:pt x="41" y="267"/>
                      <a:pt x="41" y="265"/>
                      <a:pt x="43" y="265"/>
                    </a:cubicBezTo>
                    <a:cubicBezTo>
                      <a:pt x="44" y="266"/>
                      <a:pt x="47" y="264"/>
                      <a:pt x="47" y="260"/>
                    </a:cubicBezTo>
                    <a:cubicBezTo>
                      <a:pt x="48" y="255"/>
                      <a:pt x="50" y="254"/>
                      <a:pt x="53" y="251"/>
                    </a:cubicBezTo>
                    <a:cubicBezTo>
                      <a:pt x="57" y="247"/>
                      <a:pt x="64" y="244"/>
                      <a:pt x="63" y="243"/>
                    </a:cubicBezTo>
                    <a:cubicBezTo>
                      <a:pt x="62" y="241"/>
                      <a:pt x="64" y="237"/>
                      <a:pt x="64" y="235"/>
                    </a:cubicBezTo>
                    <a:cubicBezTo>
                      <a:pt x="64" y="233"/>
                      <a:pt x="58" y="234"/>
                      <a:pt x="56" y="233"/>
                    </a:cubicBezTo>
                    <a:cubicBezTo>
                      <a:pt x="54" y="232"/>
                      <a:pt x="47" y="227"/>
                      <a:pt x="51" y="221"/>
                    </a:cubicBezTo>
                    <a:cubicBezTo>
                      <a:pt x="54" y="214"/>
                      <a:pt x="62" y="213"/>
                      <a:pt x="64" y="213"/>
                    </a:cubicBezTo>
                    <a:cubicBezTo>
                      <a:pt x="66" y="213"/>
                      <a:pt x="64" y="210"/>
                      <a:pt x="66" y="209"/>
                    </a:cubicBezTo>
                    <a:cubicBezTo>
                      <a:pt x="67" y="208"/>
                      <a:pt x="68" y="206"/>
                      <a:pt x="68" y="203"/>
                    </a:cubicBezTo>
                    <a:cubicBezTo>
                      <a:pt x="68" y="200"/>
                      <a:pt x="68" y="195"/>
                      <a:pt x="71" y="195"/>
                    </a:cubicBezTo>
                    <a:cubicBezTo>
                      <a:pt x="74" y="195"/>
                      <a:pt x="75" y="193"/>
                      <a:pt x="73" y="192"/>
                    </a:cubicBezTo>
                    <a:cubicBezTo>
                      <a:pt x="71" y="192"/>
                      <a:pt x="70" y="190"/>
                      <a:pt x="74" y="189"/>
                    </a:cubicBezTo>
                    <a:cubicBezTo>
                      <a:pt x="77" y="189"/>
                      <a:pt x="76" y="192"/>
                      <a:pt x="78" y="192"/>
                    </a:cubicBezTo>
                    <a:cubicBezTo>
                      <a:pt x="80" y="192"/>
                      <a:pt x="84" y="188"/>
                      <a:pt x="81" y="186"/>
                    </a:cubicBezTo>
                    <a:cubicBezTo>
                      <a:pt x="78" y="183"/>
                      <a:pt x="77" y="187"/>
                      <a:pt x="76" y="187"/>
                    </a:cubicBezTo>
                    <a:cubicBezTo>
                      <a:pt x="74" y="187"/>
                      <a:pt x="73" y="185"/>
                      <a:pt x="71" y="185"/>
                    </a:cubicBezTo>
                    <a:cubicBezTo>
                      <a:pt x="70" y="185"/>
                      <a:pt x="71" y="180"/>
                      <a:pt x="70" y="179"/>
                    </a:cubicBezTo>
                    <a:cubicBezTo>
                      <a:pt x="69" y="177"/>
                      <a:pt x="68" y="173"/>
                      <a:pt x="70" y="171"/>
                    </a:cubicBezTo>
                    <a:cubicBezTo>
                      <a:pt x="71" y="169"/>
                      <a:pt x="77" y="174"/>
                      <a:pt x="82" y="175"/>
                    </a:cubicBezTo>
                    <a:cubicBezTo>
                      <a:pt x="88" y="175"/>
                      <a:pt x="92" y="172"/>
                      <a:pt x="92" y="170"/>
                    </a:cubicBezTo>
                    <a:cubicBezTo>
                      <a:pt x="92" y="168"/>
                      <a:pt x="89" y="165"/>
                      <a:pt x="92" y="162"/>
                    </a:cubicBezTo>
                    <a:cubicBezTo>
                      <a:pt x="96" y="160"/>
                      <a:pt x="93" y="160"/>
                      <a:pt x="92" y="157"/>
                    </a:cubicBezTo>
                    <a:cubicBezTo>
                      <a:pt x="91" y="154"/>
                      <a:pt x="94" y="152"/>
                      <a:pt x="95" y="154"/>
                    </a:cubicBezTo>
                    <a:cubicBezTo>
                      <a:pt x="96" y="155"/>
                      <a:pt x="107" y="154"/>
                      <a:pt x="116" y="152"/>
                    </a:cubicBezTo>
                    <a:cubicBezTo>
                      <a:pt x="124" y="150"/>
                      <a:pt x="130" y="147"/>
                      <a:pt x="131" y="145"/>
                    </a:cubicBezTo>
                    <a:cubicBezTo>
                      <a:pt x="131" y="142"/>
                      <a:pt x="137" y="136"/>
                      <a:pt x="138" y="134"/>
                    </a:cubicBezTo>
                    <a:cubicBezTo>
                      <a:pt x="140" y="132"/>
                      <a:pt x="138" y="129"/>
                      <a:pt x="135" y="129"/>
                    </a:cubicBezTo>
                    <a:cubicBezTo>
                      <a:pt x="131" y="128"/>
                      <a:pt x="131" y="124"/>
                      <a:pt x="133" y="122"/>
                    </a:cubicBezTo>
                    <a:cubicBezTo>
                      <a:pt x="135" y="120"/>
                      <a:pt x="132" y="117"/>
                      <a:pt x="129" y="117"/>
                    </a:cubicBezTo>
                    <a:cubicBezTo>
                      <a:pt x="126" y="117"/>
                      <a:pt x="120" y="114"/>
                      <a:pt x="123" y="112"/>
                    </a:cubicBezTo>
                    <a:cubicBezTo>
                      <a:pt x="125" y="110"/>
                      <a:pt x="125" y="110"/>
                      <a:pt x="126" y="111"/>
                    </a:cubicBezTo>
                    <a:cubicBezTo>
                      <a:pt x="127" y="110"/>
                      <a:pt x="127" y="108"/>
                      <a:pt x="127" y="108"/>
                    </a:cubicBezTo>
                    <a:cubicBezTo>
                      <a:pt x="126" y="107"/>
                      <a:pt x="124" y="108"/>
                      <a:pt x="124" y="103"/>
                    </a:cubicBezTo>
                    <a:cubicBezTo>
                      <a:pt x="125" y="98"/>
                      <a:pt x="126" y="99"/>
                      <a:pt x="127" y="92"/>
                    </a:cubicBezTo>
                    <a:cubicBezTo>
                      <a:pt x="127" y="86"/>
                      <a:pt x="129" y="82"/>
                      <a:pt x="129" y="79"/>
                    </a:cubicBezTo>
                    <a:cubicBezTo>
                      <a:pt x="129" y="75"/>
                      <a:pt x="135" y="71"/>
                      <a:pt x="139" y="66"/>
                    </a:cubicBezTo>
                    <a:cubicBezTo>
                      <a:pt x="142" y="60"/>
                      <a:pt x="150" y="53"/>
                      <a:pt x="153" y="51"/>
                    </a:cubicBezTo>
                    <a:cubicBezTo>
                      <a:pt x="156" y="49"/>
                      <a:pt x="162" y="47"/>
                      <a:pt x="163" y="46"/>
                    </a:cubicBezTo>
                    <a:cubicBezTo>
                      <a:pt x="163" y="44"/>
                      <a:pt x="163" y="34"/>
                      <a:pt x="161" y="3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3" name="Freeform 110">
                <a:extLst>
                  <a:ext uri="{FF2B5EF4-FFF2-40B4-BE49-F238E27FC236}">
                    <a16:creationId xmlns:a16="http://schemas.microsoft.com/office/drawing/2014/main" id="{E4F95AF0-685F-4209-8EC3-F5B3ABB953C3}"/>
                  </a:ext>
                </a:extLst>
              </p:cNvPr>
              <p:cNvSpPr>
                <a:spLocks/>
              </p:cNvSpPr>
              <p:nvPr/>
            </p:nvSpPr>
            <p:spPr bwMode="auto">
              <a:xfrm>
                <a:off x="3503129" y="4418536"/>
                <a:ext cx="163114" cy="836902"/>
              </a:xfrm>
              <a:custGeom>
                <a:avLst/>
                <a:gdLst>
                  <a:gd name="T0" fmla="*/ 28 w 71"/>
                  <a:gd name="T1" fmla="*/ 310 h 363"/>
                  <a:gd name="T2" fmla="*/ 19 w 71"/>
                  <a:gd name="T3" fmla="*/ 295 h 363"/>
                  <a:gd name="T4" fmla="*/ 27 w 71"/>
                  <a:gd name="T5" fmla="*/ 277 h 363"/>
                  <a:gd name="T6" fmla="*/ 33 w 71"/>
                  <a:gd name="T7" fmla="*/ 260 h 363"/>
                  <a:gd name="T8" fmla="*/ 36 w 71"/>
                  <a:gd name="T9" fmla="*/ 247 h 363"/>
                  <a:gd name="T10" fmla="*/ 31 w 71"/>
                  <a:gd name="T11" fmla="*/ 234 h 363"/>
                  <a:gd name="T12" fmla="*/ 32 w 71"/>
                  <a:gd name="T13" fmla="*/ 213 h 363"/>
                  <a:gd name="T14" fmla="*/ 35 w 71"/>
                  <a:gd name="T15" fmla="*/ 197 h 363"/>
                  <a:gd name="T16" fmla="*/ 38 w 71"/>
                  <a:gd name="T17" fmla="*/ 183 h 363"/>
                  <a:gd name="T18" fmla="*/ 43 w 71"/>
                  <a:gd name="T19" fmla="*/ 154 h 363"/>
                  <a:gd name="T20" fmla="*/ 46 w 71"/>
                  <a:gd name="T21" fmla="*/ 134 h 363"/>
                  <a:gd name="T22" fmla="*/ 47 w 71"/>
                  <a:gd name="T23" fmla="*/ 112 h 363"/>
                  <a:gd name="T24" fmla="*/ 53 w 71"/>
                  <a:gd name="T25" fmla="*/ 92 h 363"/>
                  <a:gd name="T26" fmla="*/ 60 w 71"/>
                  <a:gd name="T27" fmla="*/ 76 h 363"/>
                  <a:gd name="T28" fmla="*/ 69 w 71"/>
                  <a:gd name="T29" fmla="*/ 54 h 363"/>
                  <a:gd name="T30" fmla="*/ 63 w 71"/>
                  <a:gd name="T31" fmla="*/ 37 h 363"/>
                  <a:gd name="T32" fmla="*/ 59 w 71"/>
                  <a:gd name="T33" fmla="*/ 18 h 363"/>
                  <a:gd name="T34" fmla="*/ 50 w 71"/>
                  <a:gd name="T35" fmla="*/ 1 h 363"/>
                  <a:gd name="T36" fmla="*/ 45 w 71"/>
                  <a:gd name="T37" fmla="*/ 16 h 363"/>
                  <a:gd name="T38" fmla="*/ 44 w 71"/>
                  <a:gd name="T39" fmla="*/ 53 h 363"/>
                  <a:gd name="T40" fmla="*/ 37 w 71"/>
                  <a:gd name="T41" fmla="*/ 91 h 363"/>
                  <a:gd name="T42" fmla="*/ 34 w 71"/>
                  <a:gd name="T43" fmla="*/ 116 h 363"/>
                  <a:gd name="T44" fmla="*/ 29 w 71"/>
                  <a:gd name="T45" fmla="*/ 149 h 363"/>
                  <a:gd name="T46" fmla="*/ 18 w 71"/>
                  <a:gd name="T47" fmla="*/ 179 h 363"/>
                  <a:gd name="T48" fmla="*/ 17 w 71"/>
                  <a:gd name="T49" fmla="*/ 204 h 363"/>
                  <a:gd name="T50" fmla="*/ 12 w 71"/>
                  <a:gd name="T51" fmla="*/ 227 h 363"/>
                  <a:gd name="T52" fmla="*/ 22 w 71"/>
                  <a:gd name="T53" fmla="*/ 215 h 363"/>
                  <a:gd name="T54" fmla="*/ 24 w 71"/>
                  <a:gd name="T55" fmla="*/ 228 h 363"/>
                  <a:gd name="T56" fmla="*/ 21 w 71"/>
                  <a:gd name="T57" fmla="*/ 244 h 363"/>
                  <a:gd name="T58" fmla="*/ 17 w 71"/>
                  <a:gd name="T59" fmla="*/ 254 h 363"/>
                  <a:gd name="T60" fmla="*/ 16 w 71"/>
                  <a:gd name="T61" fmla="*/ 252 h 363"/>
                  <a:gd name="T62" fmla="*/ 10 w 71"/>
                  <a:gd name="T63" fmla="*/ 255 h 363"/>
                  <a:gd name="T64" fmla="*/ 1 w 71"/>
                  <a:gd name="T65" fmla="*/ 267 h 363"/>
                  <a:gd name="T66" fmla="*/ 11 w 71"/>
                  <a:gd name="T67" fmla="*/ 268 h 363"/>
                  <a:gd name="T68" fmla="*/ 17 w 71"/>
                  <a:gd name="T69" fmla="*/ 277 h 363"/>
                  <a:gd name="T70" fmla="*/ 7 w 71"/>
                  <a:gd name="T71" fmla="*/ 280 h 363"/>
                  <a:gd name="T72" fmla="*/ 9 w 71"/>
                  <a:gd name="T73" fmla="*/ 285 h 363"/>
                  <a:gd name="T74" fmla="*/ 4 w 71"/>
                  <a:gd name="T75" fmla="*/ 294 h 363"/>
                  <a:gd name="T76" fmla="*/ 10 w 71"/>
                  <a:gd name="T77" fmla="*/ 297 h 363"/>
                  <a:gd name="T78" fmla="*/ 11 w 71"/>
                  <a:gd name="T79" fmla="*/ 305 h 363"/>
                  <a:gd name="T80" fmla="*/ 6 w 71"/>
                  <a:gd name="T81" fmla="*/ 315 h 363"/>
                  <a:gd name="T82" fmla="*/ 16 w 71"/>
                  <a:gd name="T83" fmla="*/ 316 h 363"/>
                  <a:gd name="T84" fmla="*/ 20 w 71"/>
                  <a:gd name="T85" fmla="*/ 320 h 363"/>
                  <a:gd name="T86" fmla="*/ 15 w 71"/>
                  <a:gd name="T87" fmla="*/ 329 h 363"/>
                  <a:gd name="T88" fmla="*/ 29 w 71"/>
                  <a:gd name="T89" fmla="*/ 329 h 363"/>
                  <a:gd name="T90" fmla="*/ 19 w 71"/>
                  <a:gd name="T91" fmla="*/ 336 h 363"/>
                  <a:gd name="T92" fmla="*/ 30 w 71"/>
                  <a:gd name="T93" fmla="*/ 335 h 363"/>
                  <a:gd name="T94" fmla="*/ 18 w 71"/>
                  <a:gd name="T95" fmla="*/ 343 h 363"/>
                  <a:gd name="T96" fmla="*/ 29 w 71"/>
                  <a:gd name="T97" fmla="*/ 344 h 363"/>
                  <a:gd name="T98" fmla="*/ 45 w 71"/>
                  <a:gd name="T99" fmla="*/ 328 h 363"/>
                  <a:gd name="T100" fmla="*/ 50 w 71"/>
                  <a:gd name="T101" fmla="*/ 337 h 363"/>
                  <a:gd name="T102" fmla="*/ 43 w 71"/>
                  <a:gd name="T103" fmla="*/ 340 h 363"/>
                  <a:gd name="T104" fmla="*/ 35 w 71"/>
                  <a:gd name="T105" fmla="*/ 347 h 363"/>
                  <a:gd name="T106" fmla="*/ 41 w 71"/>
                  <a:gd name="T107" fmla="*/ 358 h 363"/>
                  <a:gd name="T108" fmla="*/ 52 w 71"/>
                  <a:gd name="T109" fmla="*/ 357 h 363"/>
                  <a:gd name="T110" fmla="*/ 64 w 71"/>
                  <a:gd name="T111" fmla="*/ 357 h 363"/>
                  <a:gd name="T112" fmla="*/ 57 w 71"/>
                  <a:gd name="T113" fmla="*/ 355 h 363"/>
                  <a:gd name="T114" fmla="*/ 50 w 71"/>
                  <a:gd name="T115" fmla="*/ 326 h 363"/>
                  <a:gd name="T116" fmla="*/ 33 w 71"/>
                  <a:gd name="T117" fmla="*/ 3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1" h="363">
                    <a:moveTo>
                      <a:pt x="33" y="322"/>
                    </a:moveTo>
                    <a:cubicBezTo>
                      <a:pt x="31" y="323"/>
                      <a:pt x="30" y="319"/>
                      <a:pt x="29" y="319"/>
                    </a:cubicBezTo>
                    <a:cubicBezTo>
                      <a:pt x="28" y="319"/>
                      <a:pt x="27" y="313"/>
                      <a:pt x="28" y="310"/>
                    </a:cubicBezTo>
                    <a:cubicBezTo>
                      <a:pt x="29" y="307"/>
                      <a:pt x="23" y="308"/>
                      <a:pt x="21" y="307"/>
                    </a:cubicBezTo>
                    <a:cubicBezTo>
                      <a:pt x="19" y="306"/>
                      <a:pt x="21" y="304"/>
                      <a:pt x="19" y="302"/>
                    </a:cubicBezTo>
                    <a:cubicBezTo>
                      <a:pt x="17" y="300"/>
                      <a:pt x="19" y="296"/>
                      <a:pt x="19" y="295"/>
                    </a:cubicBezTo>
                    <a:cubicBezTo>
                      <a:pt x="19" y="293"/>
                      <a:pt x="21" y="289"/>
                      <a:pt x="23" y="289"/>
                    </a:cubicBezTo>
                    <a:cubicBezTo>
                      <a:pt x="26" y="289"/>
                      <a:pt x="24" y="285"/>
                      <a:pt x="27" y="284"/>
                    </a:cubicBezTo>
                    <a:cubicBezTo>
                      <a:pt x="29" y="282"/>
                      <a:pt x="24" y="279"/>
                      <a:pt x="27" y="277"/>
                    </a:cubicBezTo>
                    <a:cubicBezTo>
                      <a:pt x="29" y="276"/>
                      <a:pt x="27" y="273"/>
                      <a:pt x="30" y="272"/>
                    </a:cubicBezTo>
                    <a:cubicBezTo>
                      <a:pt x="33" y="272"/>
                      <a:pt x="30" y="267"/>
                      <a:pt x="32" y="267"/>
                    </a:cubicBezTo>
                    <a:cubicBezTo>
                      <a:pt x="35" y="266"/>
                      <a:pt x="32" y="263"/>
                      <a:pt x="33" y="260"/>
                    </a:cubicBezTo>
                    <a:cubicBezTo>
                      <a:pt x="33" y="257"/>
                      <a:pt x="31" y="255"/>
                      <a:pt x="34" y="254"/>
                    </a:cubicBezTo>
                    <a:cubicBezTo>
                      <a:pt x="37" y="253"/>
                      <a:pt x="35" y="250"/>
                      <a:pt x="33" y="249"/>
                    </a:cubicBezTo>
                    <a:cubicBezTo>
                      <a:pt x="30" y="247"/>
                      <a:pt x="33" y="247"/>
                      <a:pt x="36" y="247"/>
                    </a:cubicBezTo>
                    <a:cubicBezTo>
                      <a:pt x="38" y="247"/>
                      <a:pt x="37" y="243"/>
                      <a:pt x="35" y="243"/>
                    </a:cubicBezTo>
                    <a:cubicBezTo>
                      <a:pt x="32" y="244"/>
                      <a:pt x="30" y="241"/>
                      <a:pt x="32" y="239"/>
                    </a:cubicBezTo>
                    <a:cubicBezTo>
                      <a:pt x="34" y="237"/>
                      <a:pt x="30" y="236"/>
                      <a:pt x="31" y="234"/>
                    </a:cubicBezTo>
                    <a:cubicBezTo>
                      <a:pt x="32" y="233"/>
                      <a:pt x="32" y="231"/>
                      <a:pt x="30" y="230"/>
                    </a:cubicBezTo>
                    <a:cubicBezTo>
                      <a:pt x="29" y="229"/>
                      <a:pt x="30" y="222"/>
                      <a:pt x="31" y="221"/>
                    </a:cubicBezTo>
                    <a:cubicBezTo>
                      <a:pt x="33" y="221"/>
                      <a:pt x="32" y="215"/>
                      <a:pt x="32" y="213"/>
                    </a:cubicBezTo>
                    <a:cubicBezTo>
                      <a:pt x="32" y="211"/>
                      <a:pt x="30" y="209"/>
                      <a:pt x="30" y="207"/>
                    </a:cubicBezTo>
                    <a:cubicBezTo>
                      <a:pt x="30" y="205"/>
                      <a:pt x="32" y="205"/>
                      <a:pt x="32" y="202"/>
                    </a:cubicBezTo>
                    <a:cubicBezTo>
                      <a:pt x="32" y="198"/>
                      <a:pt x="33" y="197"/>
                      <a:pt x="35" y="197"/>
                    </a:cubicBezTo>
                    <a:cubicBezTo>
                      <a:pt x="36" y="196"/>
                      <a:pt x="35" y="192"/>
                      <a:pt x="35" y="190"/>
                    </a:cubicBezTo>
                    <a:cubicBezTo>
                      <a:pt x="35" y="189"/>
                      <a:pt x="39" y="190"/>
                      <a:pt x="40" y="187"/>
                    </a:cubicBezTo>
                    <a:cubicBezTo>
                      <a:pt x="40" y="184"/>
                      <a:pt x="37" y="185"/>
                      <a:pt x="38" y="183"/>
                    </a:cubicBezTo>
                    <a:cubicBezTo>
                      <a:pt x="38" y="180"/>
                      <a:pt x="37" y="177"/>
                      <a:pt x="37" y="172"/>
                    </a:cubicBezTo>
                    <a:cubicBezTo>
                      <a:pt x="37" y="167"/>
                      <a:pt x="42" y="166"/>
                      <a:pt x="43" y="164"/>
                    </a:cubicBezTo>
                    <a:cubicBezTo>
                      <a:pt x="45" y="163"/>
                      <a:pt x="41" y="155"/>
                      <a:pt x="43" y="154"/>
                    </a:cubicBezTo>
                    <a:cubicBezTo>
                      <a:pt x="46" y="153"/>
                      <a:pt x="44" y="149"/>
                      <a:pt x="46" y="148"/>
                    </a:cubicBezTo>
                    <a:cubicBezTo>
                      <a:pt x="48" y="147"/>
                      <a:pt x="47" y="144"/>
                      <a:pt x="48" y="141"/>
                    </a:cubicBezTo>
                    <a:cubicBezTo>
                      <a:pt x="49" y="139"/>
                      <a:pt x="46" y="137"/>
                      <a:pt x="46" y="134"/>
                    </a:cubicBezTo>
                    <a:cubicBezTo>
                      <a:pt x="46" y="132"/>
                      <a:pt x="46" y="129"/>
                      <a:pt x="43" y="127"/>
                    </a:cubicBezTo>
                    <a:cubicBezTo>
                      <a:pt x="41" y="124"/>
                      <a:pt x="42" y="118"/>
                      <a:pt x="43" y="118"/>
                    </a:cubicBezTo>
                    <a:cubicBezTo>
                      <a:pt x="45" y="118"/>
                      <a:pt x="44" y="112"/>
                      <a:pt x="47" y="112"/>
                    </a:cubicBezTo>
                    <a:cubicBezTo>
                      <a:pt x="49" y="111"/>
                      <a:pt x="48" y="107"/>
                      <a:pt x="47" y="103"/>
                    </a:cubicBezTo>
                    <a:cubicBezTo>
                      <a:pt x="46" y="100"/>
                      <a:pt x="49" y="102"/>
                      <a:pt x="49" y="99"/>
                    </a:cubicBezTo>
                    <a:cubicBezTo>
                      <a:pt x="49" y="96"/>
                      <a:pt x="50" y="93"/>
                      <a:pt x="53" y="92"/>
                    </a:cubicBezTo>
                    <a:cubicBezTo>
                      <a:pt x="55" y="91"/>
                      <a:pt x="55" y="87"/>
                      <a:pt x="55" y="85"/>
                    </a:cubicBezTo>
                    <a:cubicBezTo>
                      <a:pt x="55" y="83"/>
                      <a:pt x="58" y="83"/>
                      <a:pt x="60" y="81"/>
                    </a:cubicBezTo>
                    <a:cubicBezTo>
                      <a:pt x="62" y="80"/>
                      <a:pt x="57" y="77"/>
                      <a:pt x="60" y="76"/>
                    </a:cubicBezTo>
                    <a:cubicBezTo>
                      <a:pt x="62" y="74"/>
                      <a:pt x="57" y="68"/>
                      <a:pt x="59" y="67"/>
                    </a:cubicBezTo>
                    <a:cubicBezTo>
                      <a:pt x="60" y="66"/>
                      <a:pt x="59" y="63"/>
                      <a:pt x="59" y="61"/>
                    </a:cubicBezTo>
                    <a:cubicBezTo>
                      <a:pt x="60" y="59"/>
                      <a:pt x="68" y="56"/>
                      <a:pt x="69" y="54"/>
                    </a:cubicBezTo>
                    <a:cubicBezTo>
                      <a:pt x="69" y="53"/>
                      <a:pt x="70" y="49"/>
                      <a:pt x="70" y="45"/>
                    </a:cubicBezTo>
                    <a:cubicBezTo>
                      <a:pt x="68" y="46"/>
                      <a:pt x="66" y="47"/>
                      <a:pt x="65" y="46"/>
                    </a:cubicBezTo>
                    <a:cubicBezTo>
                      <a:pt x="64" y="45"/>
                      <a:pt x="65" y="40"/>
                      <a:pt x="63" y="37"/>
                    </a:cubicBezTo>
                    <a:cubicBezTo>
                      <a:pt x="61" y="35"/>
                      <a:pt x="63" y="31"/>
                      <a:pt x="60" y="30"/>
                    </a:cubicBezTo>
                    <a:cubicBezTo>
                      <a:pt x="58" y="29"/>
                      <a:pt x="56" y="25"/>
                      <a:pt x="58" y="23"/>
                    </a:cubicBezTo>
                    <a:cubicBezTo>
                      <a:pt x="59" y="22"/>
                      <a:pt x="58" y="19"/>
                      <a:pt x="59" y="18"/>
                    </a:cubicBezTo>
                    <a:cubicBezTo>
                      <a:pt x="61" y="16"/>
                      <a:pt x="58" y="16"/>
                      <a:pt x="56" y="13"/>
                    </a:cubicBezTo>
                    <a:cubicBezTo>
                      <a:pt x="54" y="10"/>
                      <a:pt x="57" y="7"/>
                      <a:pt x="54" y="5"/>
                    </a:cubicBezTo>
                    <a:cubicBezTo>
                      <a:pt x="51" y="2"/>
                      <a:pt x="51" y="0"/>
                      <a:pt x="50" y="1"/>
                    </a:cubicBezTo>
                    <a:cubicBezTo>
                      <a:pt x="50" y="2"/>
                      <a:pt x="49" y="6"/>
                      <a:pt x="47" y="7"/>
                    </a:cubicBezTo>
                    <a:cubicBezTo>
                      <a:pt x="47" y="8"/>
                      <a:pt x="46" y="8"/>
                      <a:pt x="45" y="9"/>
                    </a:cubicBezTo>
                    <a:cubicBezTo>
                      <a:pt x="45" y="11"/>
                      <a:pt x="45" y="14"/>
                      <a:pt x="45" y="16"/>
                    </a:cubicBezTo>
                    <a:cubicBezTo>
                      <a:pt x="46" y="19"/>
                      <a:pt x="47" y="32"/>
                      <a:pt x="46" y="37"/>
                    </a:cubicBezTo>
                    <a:cubicBezTo>
                      <a:pt x="45" y="42"/>
                      <a:pt x="44" y="46"/>
                      <a:pt x="43" y="49"/>
                    </a:cubicBezTo>
                    <a:cubicBezTo>
                      <a:pt x="42" y="52"/>
                      <a:pt x="45" y="52"/>
                      <a:pt x="44" y="53"/>
                    </a:cubicBezTo>
                    <a:cubicBezTo>
                      <a:pt x="42" y="55"/>
                      <a:pt x="43" y="58"/>
                      <a:pt x="43" y="64"/>
                    </a:cubicBezTo>
                    <a:cubicBezTo>
                      <a:pt x="43" y="70"/>
                      <a:pt x="40" y="79"/>
                      <a:pt x="39" y="83"/>
                    </a:cubicBezTo>
                    <a:cubicBezTo>
                      <a:pt x="39" y="86"/>
                      <a:pt x="37" y="87"/>
                      <a:pt x="37" y="91"/>
                    </a:cubicBezTo>
                    <a:cubicBezTo>
                      <a:pt x="38" y="94"/>
                      <a:pt x="36" y="96"/>
                      <a:pt x="34" y="98"/>
                    </a:cubicBezTo>
                    <a:cubicBezTo>
                      <a:pt x="32" y="99"/>
                      <a:pt x="37" y="105"/>
                      <a:pt x="37" y="107"/>
                    </a:cubicBezTo>
                    <a:cubicBezTo>
                      <a:pt x="36" y="110"/>
                      <a:pt x="33" y="112"/>
                      <a:pt x="34" y="116"/>
                    </a:cubicBezTo>
                    <a:cubicBezTo>
                      <a:pt x="35" y="122"/>
                      <a:pt x="34" y="132"/>
                      <a:pt x="34" y="134"/>
                    </a:cubicBezTo>
                    <a:cubicBezTo>
                      <a:pt x="34" y="136"/>
                      <a:pt x="31" y="136"/>
                      <a:pt x="32" y="139"/>
                    </a:cubicBezTo>
                    <a:cubicBezTo>
                      <a:pt x="32" y="143"/>
                      <a:pt x="30" y="144"/>
                      <a:pt x="29" y="149"/>
                    </a:cubicBezTo>
                    <a:cubicBezTo>
                      <a:pt x="28" y="155"/>
                      <a:pt x="24" y="162"/>
                      <a:pt x="23" y="167"/>
                    </a:cubicBezTo>
                    <a:cubicBezTo>
                      <a:pt x="21" y="171"/>
                      <a:pt x="21" y="173"/>
                      <a:pt x="19" y="173"/>
                    </a:cubicBezTo>
                    <a:cubicBezTo>
                      <a:pt x="17" y="173"/>
                      <a:pt x="16" y="175"/>
                      <a:pt x="18" y="179"/>
                    </a:cubicBezTo>
                    <a:cubicBezTo>
                      <a:pt x="20" y="182"/>
                      <a:pt x="17" y="185"/>
                      <a:pt x="19" y="189"/>
                    </a:cubicBezTo>
                    <a:cubicBezTo>
                      <a:pt x="21" y="193"/>
                      <a:pt x="20" y="194"/>
                      <a:pt x="19" y="197"/>
                    </a:cubicBezTo>
                    <a:cubicBezTo>
                      <a:pt x="18" y="201"/>
                      <a:pt x="17" y="201"/>
                      <a:pt x="17" y="204"/>
                    </a:cubicBezTo>
                    <a:cubicBezTo>
                      <a:pt x="17" y="207"/>
                      <a:pt x="14" y="210"/>
                      <a:pt x="16" y="213"/>
                    </a:cubicBezTo>
                    <a:cubicBezTo>
                      <a:pt x="17" y="217"/>
                      <a:pt x="17" y="218"/>
                      <a:pt x="15" y="218"/>
                    </a:cubicBezTo>
                    <a:cubicBezTo>
                      <a:pt x="13" y="218"/>
                      <a:pt x="12" y="221"/>
                      <a:pt x="12" y="227"/>
                    </a:cubicBezTo>
                    <a:cubicBezTo>
                      <a:pt x="11" y="233"/>
                      <a:pt x="11" y="233"/>
                      <a:pt x="15" y="232"/>
                    </a:cubicBezTo>
                    <a:cubicBezTo>
                      <a:pt x="20" y="232"/>
                      <a:pt x="16" y="218"/>
                      <a:pt x="19" y="218"/>
                    </a:cubicBezTo>
                    <a:cubicBezTo>
                      <a:pt x="22" y="218"/>
                      <a:pt x="19" y="216"/>
                      <a:pt x="22" y="215"/>
                    </a:cubicBezTo>
                    <a:cubicBezTo>
                      <a:pt x="25" y="214"/>
                      <a:pt x="22" y="217"/>
                      <a:pt x="24" y="218"/>
                    </a:cubicBezTo>
                    <a:cubicBezTo>
                      <a:pt x="26" y="218"/>
                      <a:pt x="27" y="220"/>
                      <a:pt x="25" y="221"/>
                    </a:cubicBezTo>
                    <a:cubicBezTo>
                      <a:pt x="22" y="223"/>
                      <a:pt x="25" y="226"/>
                      <a:pt x="24" y="228"/>
                    </a:cubicBezTo>
                    <a:cubicBezTo>
                      <a:pt x="23" y="230"/>
                      <a:pt x="21" y="232"/>
                      <a:pt x="22" y="235"/>
                    </a:cubicBezTo>
                    <a:cubicBezTo>
                      <a:pt x="23" y="237"/>
                      <a:pt x="21" y="237"/>
                      <a:pt x="21" y="240"/>
                    </a:cubicBezTo>
                    <a:cubicBezTo>
                      <a:pt x="20" y="243"/>
                      <a:pt x="22" y="243"/>
                      <a:pt x="21" y="244"/>
                    </a:cubicBezTo>
                    <a:cubicBezTo>
                      <a:pt x="20" y="244"/>
                      <a:pt x="23" y="247"/>
                      <a:pt x="21" y="247"/>
                    </a:cubicBezTo>
                    <a:cubicBezTo>
                      <a:pt x="19" y="247"/>
                      <a:pt x="20" y="250"/>
                      <a:pt x="21" y="252"/>
                    </a:cubicBezTo>
                    <a:cubicBezTo>
                      <a:pt x="22" y="254"/>
                      <a:pt x="19" y="253"/>
                      <a:pt x="17" y="254"/>
                    </a:cubicBezTo>
                    <a:cubicBezTo>
                      <a:pt x="15" y="256"/>
                      <a:pt x="19" y="258"/>
                      <a:pt x="18" y="260"/>
                    </a:cubicBezTo>
                    <a:cubicBezTo>
                      <a:pt x="17" y="262"/>
                      <a:pt x="14" y="259"/>
                      <a:pt x="13" y="257"/>
                    </a:cubicBezTo>
                    <a:cubicBezTo>
                      <a:pt x="11" y="256"/>
                      <a:pt x="15" y="254"/>
                      <a:pt x="16" y="252"/>
                    </a:cubicBezTo>
                    <a:cubicBezTo>
                      <a:pt x="18" y="250"/>
                      <a:pt x="15" y="245"/>
                      <a:pt x="12" y="246"/>
                    </a:cubicBezTo>
                    <a:cubicBezTo>
                      <a:pt x="9" y="247"/>
                      <a:pt x="15" y="250"/>
                      <a:pt x="15" y="253"/>
                    </a:cubicBezTo>
                    <a:cubicBezTo>
                      <a:pt x="15" y="255"/>
                      <a:pt x="10" y="252"/>
                      <a:pt x="10" y="255"/>
                    </a:cubicBezTo>
                    <a:cubicBezTo>
                      <a:pt x="10" y="257"/>
                      <a:pt x="7" y="256"/>
                      <a:pt x="6" y="258"/>
                    </a:cubicBezTo>
                    <a:cubicBezTo>
                      <a:pt x="4" y="260"/>
                      <a:pt x="8" y="261"/>
                      <a:pt x="6" y="262"/>
                    </a:cubicBezTo>
                    <a:cubicBezTo>
                      <a:pt x="4" y="262"/>
                      <a:pt x="1" y="265"/>
                      <a:pt x="1" y="267"/>
                    </a:cubicBezTo>
                    <a:cubicBezTo>
                      <a:pt x="1" y="269"/>
                      <a:pt x="3" y="269"/>
                      <a:pt x="3" y="267"/>
                    </a:cubicBezTo>
                    <a:cubicBezTo>
                      <a:pt x="3" y="265"/>
                      <a:pt x="6" y="265"/>
                      <a:pt x="7" y="267"/>
                    </a:cubicBezTo>
                    <a:cubicBezTo>
                      <a:pt x="8" y="269"/>
                      <a:pt x="9" y="267"/>
                      <a:pt x="11" y="268"/>
                    </a:cubicBezTo>
                    <a:cubicBezTo>
                      <a:pt x="14" y="268"/>
                      <a:pt x="13" y="272"/>
                      <a:pt x="12" y="272"/>
                    </a:cubicBezTo>
                    <a:cubicBezTo>
                      <a:pt x="11" y="272"/>
                      <a:pt x="9" y="274"/>
                      <a:pt x="10" y="277"/>
                    </a:cubicBezTo>
                    <a:cubicBezTo>
                      <a:pt x="10" y="279"/>
                      <a:pt x="15" y="277"/>
                      <a:pt x="17" y="277"/>
                    </a:cubicBezTo>
                    <a:cubicBezTo>
                      <a:pt x="19" y="278"/>
                      <a:pt x="18" y="282"/>
                      <a:pt x="17" y="281"/>
                    </a:cubicBezTo>
                    <a:cubicBezTo>
                      <a:pt x="16" y="279"/>
                      <a:pt x="13" y="277"/>
                      <a:pt x="12" y="279"/>
                    </a:cubicBezTo>
                    <a:cubicBezTo>
                      <a:pt x="11" y="282"/>
                      <a:pt x="9" y="280"/>
                      <a:pt x="7" y="280"/>
                    </a:cubicBezTo>
                    <a:cubicBezTo>
                      <a:pt x="5" y="279"/>
                      <a:pt x="0" y="283"/>
                      <a:pt x="2" y="284"/>
                    </a:cubicBezTo>
                    <a:cubicBezTo>
                      <a:pt x="4" y="286"/>
                      <a:pt x="4" y="288"/>
                      <a:pt x="5" y="288"/>
                    </a:cubicBezTo>
                    <a:cubicBezTo>
                      <a:pt x="6" y="288"/>
                      <a:pt x="8" y="287"/>
                      <a:pt x="9" y="285"/>
                    </a:cubicBezTo>
                    <a:cubicBezTo>
                      <a:pt x="9" y="284"/>
                      <a:pt x="12" y="282"/>
                      <a:pt x="12" y="286"/>
                    </a:cubicBezTo>
                    <a:cubicBezTo>
                      <a:pt x="12" y="289"/>
                      <a:pt x="9" y="287"/>
                      <a:pt x="8" y="289"/>
                    </a:cubicBezTo>
                    <a:cubicBezTo>
                      <a:pt x="7" y="291"/>
                      <a:pt x="6" y="292"/>
                      <a:pt x="4" y="294"/>
                    </a:cubicBezTo>
                    <a:cubicBezTo>
                      <a:pt x="2" y="295"/>
                      <a:pt x="4" y="298"/>
                      <a:pt x="5" y="297"/>
                    </a:cubicBezTo>
                    <a:cubicBezTo>
                      <a:pt x="7" y="296"/>
                      <a:pt x="5" y="299"/>
                      <a:pt x="7" y="300"/>
                    </a:cubicBezTo>
                    <a:cubicBezTo>
                      <a:pt x="10" y="300"/>
                      <a:pt x="10" y="298"/>
                      <a:pt x="10" y="297"/>
                    </a:cubicBezTo>
                    <a:cubicBezTo>
                      <a:pt x="9" y="295"/>
                      <a:pt x="11" y="291"/>
                      <a:pt x="13" y="293"/>
                    </a:cubicBezTo>
                    <a:cubicBezTo>
                      <a:pt x="15" y="295"/>
                      <a:pt x="12" y="297"/>
                      <a:pt x="12" y="298"/>
                    </a:cubicBezTo>
                    <a:cubicBezTo>
                      <a:pt x="12" y="300"/>
                      <a:pt x="11" y="303"/>
                      <a:pt x="11" y="305"/>
                    </a:cubicBezTo>
                    <a:cubicBezTo>
                      <a:pt x="11" y="307"/>
                      <a:pt x="9" y="305"/>
                      <a:pt x="9" y="308"/>
                    </a:cubicBezTo>
                    <a:cubicBezTo>
                      <a:pt x="9" y="310"/>
                      <a:pt x="4" y="308"/>
                      <a:pt x="6" y="310"/>
                    </a:cubicBezTo>
                    <a:cubicBezTo>
                      <a:pt x="8" y="311"/>
                      <a:pt x="5" y="313"/>
                      <a:pt x="6" y="315"/>
                    </a:cubicBezTo>
                    <a:cubicBezTo>
                      <a:pt x="7" y="316"/>
                      <a:pt x="8" y="313"/>
                      <a:pt x="10" y="313"/>
                    </a:cubicBezTo>
                    <a:cubicBezTo>
                      <a:pt x="12" y="314"/>
                      <a:pt x="12" y="315"/>
                      <a:pt x="14" y="313"/>
                    </a:cubicBezTo>
                    <a:cubicBezTo>
                      <a:pt x="17" y="312"/>
                      <a:pt x="18" y="315"/>
                      <a:pt x="16" y="316"/>
                    </a:cubicBezTo>
                    <a:cubicBezTo>
                      <a:pt x="14" y="317"/>
                      <a:pt x="11" y="320"/>
                      <a:pt x="12" y="320"/>
                    </a:cubicBezTo>
                    <a:cubicBezTo>
                      <a:pt x="13" y="320"/>
                      <a:pt x="16" y="318"/>
                      <a:pt x="17" y="320"/>
                    </a:cubicBezTo>
                    <a:cubicBezTo>
                      <a:pt x="18" y="323"/>
                      <a:pt x="20" y="322"/>
                      <a:pt x="20" y="320"/>
                    </a:cubicBezTo>
                    <a:cubicBezTo>
                      <a:pt x="20" y="317"/>
                      <a:pt x="24" y="319"/>
                      <a:pt x="25" y="321"/>
                    </a:cubicBezTo>
                    <a:cubicBezTo>
                      <a:pt x="26" y="323"/>
                      <a:pt x="20" y="325"/>
                      <a:pt x="18" y="324"/>
                    </a:cubicBezTo>
                    <a:cubicBezTo>
                      <a:pt x="15" y="324"/>
                      <a:pt x="14" y="327"/>
                      <a:pt x="15" y="329"/>
                    </a:cubicBezTo>
                    <a:cubicBezTo>
                      <a:pt x="17" y="331"/>
                      <a:pt x="19" y="329"/>
                      <a:pt x="21" y="327"/>
                    </a:cubicBezTo>
                    <a:cubicBezTo>
                      <a:pt x="23" y="325"/>
                      <a:pt x="33" y="326"/>
                      <a:pt x="34" y="328"/>
                    </a:cubicBezTo>
                    <a:cubicBezTo>
                      <a:pt x="34" y="330"/>
                      <a:pt x="29" y="328"/>
                      <a:pt x="29" y="329"/>
                    </a:cubicBezTo>
                    <a:cubicBezTo>
                      <a:pt x="28" y="331"/>
                      <a:pt x="24" y="332"/>
                      <a:pt x="24" y="330"/>
                    </a:cubicBezTo>
                    <a:cubicBezTo>
                      <a:pt x="23" y="329"/>
                      <a:pt x="19" y="331"/>
                      <a:pt x="19" y="333"/>
                    </a:cubicBezTo>
                    <a:cubicBezTo>
                      <a:pt x="19" y="335"/>
                      <a:pt x="16" y="335"/>
                      <a:pt x="19" y="336"/>
                    </a:cubicBezTo>
                    <a:cubicBezTo>
                      <a:pt x="23" y="337"/>
                      <a:pt x="22" y="333"/>
                      <a:pt x="27" y="333"/>
                    </a:cubicBezTo>
                    <a:cubicBezTo>
                      <a:pt x="32" y="334"/>
                      <a:pt x="34" y="329"/>
                      <a:pt x="36" y="331"/>
                    </a:cubicBezTo>
                    <a:cubicBezTo>
                      <a:pt x="37" y="334"/>
                      <a:pt x="32" y="337"/>
                      <a:pt x="30" y="335"/>
                    </a:cubicBezTo>
                    <a:cubicBezTo>
                      <a:pt x="28" y="333"/>
                      <a:pt x="25" y="336"/>
                      <a:pt x="26" y="339"/>
                    </a:cubicBezTo>
                    <a:cubicBezTo>
                      <a:pt x="26" y="341"/>
                      <a:pt x="20" y="338"/>
                      <a:pt x="17" y="338"/>
                    </a:cubicBezTo>
                    <a:cubicBezTo>
                      <a:pt x="14" y="337"/>
                      <a:pt x="15" y="340"/>
                      <a:pt x="18" y="343"/>
                    </a:cubicBezTo>
                    <a:cubicBezTo>
                      <a:pt x="20" y="346"/>
                      <a:pt x="22" y="343"/>
                      <a:pt x="25" y="345"/>
                    </a:cubicBezTo>
                    <a:cubicBezTo>
                      <a:pt x="28" y="347"/>
                      <a:pt x="28" y="349"/>
                      <a:pt x="30" y="347"/>
                    </a:cubicBezTo>
                    <a:cubicBezTo>
                      <a:pt x="32" y="345"/>
                      <a:pt x="30" y="345"/>
                      <a:pt x="29" y="344"/>
                    </a:cubicBezTo>
                    <a:cubicBezTo>
                      <a:pt x="27" y="343"/>
                      <a:pt x="28" y="340"/>
                      <a:pt x="32" y="342"/>
                    </a:cubicBezTo>
                    <a:cubicBezTo>
                      <a:pt x="35" y="343"/>
                      <a:pt x="39" y="340"/>
                      <a:pt x="38" y="336"/>
                    </a:cubicBezTo>
                    <a:cubicBezTo>
                      <a:pt x="37" y="332"/>
                      <a:pt x="41" y="330"/>
                      <a:pt x="45" y="328"/>
                    </a:cubicBezTo>
                    <a:cubicBezTo>
                      <a:pt x="49" y="327"/>
                      <a:pt x="47" y="331"/>
                      <a:pt x="44" y="332"/>
                    </a:cubicBezTo>
                    <a:cubicBezTo>
                      <a:pt x="41" y="334"/>
                      <a:pt x="41" y="335"/>
                      <a:pt x="43" y="337"/>
                    </a:cubicBezTo>
                    <a:cubicBezTo>
                      <a:pt x="45" y="339"/>
                      <a:pt x="48" y="335"/>
                      <a:pt x="50" y="337"/>
                    </a:cubicBezTo>
                    <a:cubicBezTo>
                      <a:pt x="52" y="339"/>
                      <a:pt x="47" y="339"/>
                      <a:pt x="46" y="341"/>
                    </a:cubicBezTo>
                    <a:cubicBezTo>
                      <a:pt x="45" y="343"/>
                      <a:pt x="49" y="345"/>
                      <a:pt x="46" y="347"/>
                    </a:cubicBezTo>
                    <a:cubicBezTo>
                      <a:pt x="43" y="348"/>
                      <a:pt x="45" y="341"/>
                      <a:pt x="43" y="340"/>
                    </a:cubicBezTo>
                    <a:cubicBezTo>
                      <a:pt x="41" y="339"/>
                      <a:pt x="39" y="341"/>
                      <a:pt x="41" y="345"/>
                    </a:cubicBezTo>
                    <a:cubicBezTo>
                      <a:pt x="43" y="349"/>
                      <a:pt x="39" y="346"/>
                      <a:pt x="37" y="344"/>
                    </a:cubicBezTo>
                    <a:cubicBezTo>
                      <a:pt x="35" y="342"/>
                      <a:pt x="33" y="344"/>
                      <a:pt x="35" y="347"/>
                    </a:cubicBezTo>
                    <a:cubicBezTo>
                      <a:pt x="37" y="349"/>
                      <a:pt x="31" y="346"/>
                      <a:pt x="31" y="350"/>
                    </a:cubicBezTo>
                    <a:cubicBezTo>
                      <a:pt x="31" y="353"/>
                      <a:pt x="34" y="350"/>
                      <a:pt x="37" y="351"/>
                    </a:cubicBezTo>
                    <a:cubicBezTo>
                      <a:pt x="40" y="352"/>
                      <a:pt x="39" y="356"/>
                      <a:pt x="41" y="358"/>
                    </a:cubicBezTo>
                    <a:cubicBezTo>
                      <a:pt x="43" y="360"/>
                      <a:pt x="41" y="353"/>
                      <a:pt x="44" y="352"/>
                    </a:cubicBezTo>
                    <a:cubicBezTo>
                      <a:pt x="46" y="351"/>
                      <a:pt x="44" y="358"/>
                      <a:pt x="50" y="359"/>
                    </a:cubicBezTo>
                    <a:cubicBezTo>
                      <a:pt x="55" y="361"/>
                      <a:pt x="50" y="358"/>
                      <a:pt x="52" y="357"/>
                    </a:cubicBezTo>
                    <a:cubicBezTo>
                      <a:pt x="55" y="355"/>
                      <a:pt x="58" y="362"/>
                      <a:pt x="61" y="363"/>
                    </a:cubicBezTo>
                    <a:cubicBezTo>
                      <a:pt x="63" y="363"/>
                      <a:pt x="62" y="359"/>
                      <a:pt x="60" y="357"/>
                    </a:cubicBezTo>
                    <a:cubicBezTo>
                      <a:pt x="58" y="355"/>
                      <a:pt x="62" y="356"/>
                      <a:pt x="64" y="357"/>
                    </a:cubicBezTo>
                    <a:cubicBezTo>
                      <a:pt x="67" y="358"/>
                      <a:pt x="69" y="359"/>
                      <a:pt x="70" y="357"/>
                    </a:cubicBezTo>
                    <a:cubicBezTo>
                      <a:pt x="70" y="356"/>
                      <a:pt x="70" y="356"/>
                      <a:pt x="71" y="356"/>
                    </a:cubicBezTo>
                    <a:cubicBezTo>
                      <a:pt x="68" y="354"/>
                      <a:pt x="59" y="356"/>
                      <a:pt x="57" y="355"/>
                    </a:cubicBezTo>
                    <a:cubicBezTo>
                      <a:pt x="56" y="355"/>
                      <a:pt x="57" y="334"/>
                      <a:pt x="57" y="329"/>
                    </a:cubicBezTo>
                    <a:cubicBezTo>
                      <a:pt x="57" y="329"/>
                      <a:pt x="57" y="329"/>
                      <a:pt x="57" y="329"/>
                    </a:cubicBezTo>
                    <a:cubicBezTo>
                      <a:pt x="55" y="329"/>
                      <a:pt x="49" y="329"/>
                      <a:pt x="50" y="326"/>
                    </a:cubicBezTo>
                    <a:cubicBezTo>
                      <a:pt x="50" y="325"/>
                      <a:pt x="51" y="325"/>
                      <a:pt x="51" y="325"/>
                    </a:cubicBezTo>
                    <a:cubicBezTo>
                      <a:pt x="50" y="324"/>
                      <a:pt x="49" y="323"/>
                      <a:pt x="47" y="322"/>
                    </a:cubicBezTo>
                    <a:cubicBezTo>
                      <a:pt x="43" y="321"/>
                      <a:pt x="35" y="322"/>
                      <a:pt x="33" y="32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4" name="Freeform 111">
                <a:extLst>
                  <a:ext uri="{FF2B5EF4-FFF2-40B4-BE49-F238E27FC236}">
                    <a16:creationId xmlns:a16="http://schemas.microsoft.com/office/drawing/2014/main" id="{B03CEC0E-7512-4246-8F1E-DA7C4B7A2B0B}"/>
                  </a:ext>
                </a:extLst>
              </p:cNvPr>
              <p:cNvSpPr>
                <a:spLocks/>
              </p:cNvSpPr>
              <p:nvPr/>
            </p:nvSpPr>
            <p:spPr bwMode="auto">
              <a:xfrm>
                <a:off x="3745291" y="4454923"/>
                <a:ext cx="163114" cy="166878"/>
              </a:xfrm>
              <a:custGeom>
                <a:avLst/>
                <a:gdLst>
                  <a:gd name="T0" fmla="*/ 69 w 71"/>
                  <a:gd name="T1" fmla="*/ 39 h 72"/>
                  <a:gd name="T2" fmla="*/ 62 w 71"/>
                  <a:gd name="T3" fmla="*/ 40 h 72"/>
                  <a:gd name="T4" fmla="*/ 58 w 71"/>
                  <a:gd name="T5" fmla="*/ 31 h 72"/>
                  <a:gd name="T6" fmla="*/ 52 w 71"/>
                  <a:gd name="T7" fmla="*/ 24 h 72"/>
                  <a:gd name="T8" fmla="*/ 45 w 71"/>
                  <a:gd name="T9" fmla="*/ 24 h 72"/>
                  <a:gd name="T10" fmla="*/ 41 w 71"/>
                  <a:gd name="T11" fmla="*/ 17 h 72"/>
                  <a:gd name="T12" fmla="*/ 40 w 71"/>
                  <a:gd name="T13" fmla="*/ 7 h 72"/>
                  <a:gd name="T14" fmla="*/ 40 w 71"/>
                  <a:gd name="T15" fmla="*/ 3 h 72"/>
                  <a:gd name="T16" fmla="*/ 38 w 71"/>
                  <a:gd name="T17" fmla="*/ 3 h 72"/>
                  <a:gd name="T18" fmla="*/ 31 w 71"/>
                  <a:gd name="T19" fmla="*/ 0 h 72"/>
                  <a:gd name="T20" fmla="*/ 21 w 71"/>
                  <a:gd name="T21" fmla="*/ 1 h 72"/>
                  <a:gd name="T22" fmla="*/ 12 w 71"/>
                  <a:gd name="T23" fmla="*/ 3 h 72"/>
                  <a:gd name="T24" fmla="*/ 5 w 71"/>
                  <a:gd name="T25" fmla="*/ 10 h 72"/>
                  <a:gd name="T26" fmla="*/ 3 w 71"/>
                  <a:gd name="T27" fmla="*/ 23 h 72"/>
                  <a:gd name="T28" fmla="*/ 0 w 71"/>
                  <a:gd name="T29" fmla="*/ 23 h 72"/>
                  <a:gd name="T30" fmla="*/ 11 w 71"/>
                  <a:gd name="T31" fmla="*/ 34 h 72"/>
                  <a:gd name="T32" fmla="*/ 20 w 71"/>
                  <a:gd name="T33" fmla="*/ 40 h 72"/>
                  <a:gd name="T34" fmla="*/ 29 w 71"/>
                  <a:gd name="T35" fmla="*/ 44 h 72"/>
                  <a:gd name="T36" fmla="*/ 44 w 71"/>
                  <a:gd name="T37" fmla="*/ 52 h 72"/>
                  <a:gd name="T38" fmla="*/ 38 w 71"/>
                  <a:gd name="T39" fmla="*/ 62 h 72"/>
                  <a:gd name="T40" fmla="*/ 35 w 71"/>
                  <a:gd name="T41" fmla="*/ 68 h 72"/>
                  <a:gd name="T42" fmla="*/ 43 w 71"/>
                  <a:gd name="T43" fmla="*/ 69 h 72"/>
                  <a:gd name="T44" fmla="*/ 50 w 71"/>
                  <a:gd name="T45" fmla="*/ 70 h 72"/>
                  <a:gd name="T46" fmla="*/ 57 w 71"/>
                  <a:gd name="T47" fmla="*/ 69 h 72"/>
                  <a:gd name="T48" fmla="*/ 64 w 71"/>
                  <a:gd name="T49" fmla="*/ 66 h 72"/>
                  <a:gd name="T50" fmla="*/ 68 w 71"/>
                  <a:gd name="T51" fmla="*/ 54 h 72"/>
                  <a:gd name="T52" fmla="*/ 69 w 71"/>
                  <a:gd name="T53" fmla="*/ 3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1" h="72">
                    <a:moveTo>
                      <a:pt x="69" y="39"/>
                    </a:moveTo>
                    <a:cubicBezTo>
                      <a:pt x="66" y="37"/>
                      <a:pt x="63" y="40"/>
                      <a:pt x="62" y="40"/>
                    </a:cubicBezTo>
                    <a:cubicBezTo>
                      <a:pt x="61" y="40"/>
                      <a:pt x="59" y="34"/>
                      <a:pt x="58" y="31"/>
                    </a:cubicBezTo>
                    <a:cubicBezTo>
                      <a:pt x="57" y="28"/>
                      <a:pt x="54" y="23"/>
                      <a:pt x="52" y="24"/>
                    </a:cubicBezTo>
                    <a:cubicBezTo>
                      <a:pt x="50" y="26"/>
                      <a:pt x="51" y="24"/>
                      <a:pt x="45" y="24"/>
                    </a:cubicBezTo>
                    <a:cubicBezTo>
                      <a:pt x="40" y="23"/>
                      <a:pt x="40" y="22"/>
                      <a:pt x="41" y="17"/>
                    </a:cubicBezTo>
                    <a:cubicBezTo>
                      <a:pt x="43" y="12"/>
                      <a:pt x="38" y="8"/>
                      <a:pt x="40" y="7"/>
                    </a:cubicBezTo>
                    <a:cubicBezTo>
                      <a:pt x="41" y="6"/>
                      <a:pt x="41" y="5"/>
                      <a:pt x="40" y="3"/>
                    </a:cubicBezTo>
                    <a:cubicBezTo>
                      <a:pt x="39" y="3"/>
                      <a:pt x="39" y="3"/>
                      <a:pt x="38" y="3"/>
                    </a:cubicBezTo>
                    <a:cubicBezTo>
                      <a:pt x="36" y="3"/>
                      <a:pt x="34" y="0"/>
                      <a:pt x="31" y="0"/>
                    </a:cubicBezTo>
                    <a:cubicBezTo>
                      <a:pt x="27" y="0"/>
                      <a:pt x="24" y="0"/>
                      <a:pt x="21" y="1"/>
                    </a:cubicBezTo>
                    <a:cubicBezTo>
                      <a:pt x="19" y="2"/>
                      <a:pt x="14" y="1"/>
                      <a:pt x="12" y="3"/>
                    </a:cubicBezTo>
                    <a:cubicBezTo>
                      <a:pt x="9" y="5"/>
                      <a:pt x="5" y="9"/>
                      <a:pt x="5" y="10"/>
                    </a:cubicBezTo>
                    <a:cubicBezTo>
                      <a:pt x="6" y="12"/>
                      <a:pt x="4" y="22"/>
                      <a:pt x="3" y="23"/>
                    </a:cubicBezTo>
                    <a:cubicBezTo>
                      <a:pt x="3" y="23"/>
                      <a:pt x="1" y="23"/>
                      <a:pt x="0" y="23"/>
                    </a:cubicBezTo>
                    <a:cubicBezTo>
                      <a:pt x="2" y="26"/>
                      <a:pt x="8" y="32"/>
                      <a:pt x="11" y="34"/>
                    </a:cubicBezTo>
                    <a:cubicBezTo>
                      <a:pt x="16" y="37"/>
                      <a:pt x="15" y="39"/>
                      <a:pt x="20" y="40"/>
                    </a:cubicBezTo>
                    <a:cubicBezTo>
                      <a:pt x="25" y="40"/>
                      <a:pt x="28" y="42"/>
                      <a:pt x="29" y="44"/>
                    </a:cubicBezTo>
                    <a:cubicBezTo>
                      <a:pt x="31" y="46"/>
                      <a:pt x="43" y="50"/>
                      <a:pt x="44" y="52"/>
                    </a:cubicBezTo>
                    <a:cubicBezTo>
                      <a:pt x="45" y="53"/>
                      <a:pt x="38" y="58"/>
                      <a:pt x="38" y="62"/>
                    </a:cubicBezTo>
                    <a:cubicBezTo>
                      <a:pt x="38" y="67"/>
                      <a:pt x="35" y="66"/>
                      <a:pt x="35" y="68"/>
                    </a:cubicBezTo>
                    <a:cubicBezTo>
                      <a:pt x="35" y="69"/>
                      <a:pt x="41" y="68"/>
                      <a:pt x="43" y="69"/>
                    </a:cubicBezTo>
                    <a:cubicBezTo>
                      <a:pt x="45" y="71"/>
                      <a:pt x="48" y="69"/>
                      <a:pt x="50" y="70"/>
                    </a:cubicBezTo>
                    <a:cubicBezTo>
                      <a:pt x="53" y="72"/>
                      <a:pt x="56" y="68"/>
                      <a:pt x="57" y="69"/>
                    </a:cubicBezTo>
                    <a:cubicBezTo>
                      <a:pt x="59" y="69"/>
                      <a:pt x="61" y="65"/>
                      <a:pt x="64" y="66"/>
                    </a:cubicBezTo>
                    <a:cubicBezTo>
                      <a:pt x="66" y="66"/>
                      <a:pt x="68" y="57"/>
                      <a:pt x="68" y="54"/>
                    </a:cubicBezTo>
                    <a:cubicBezTo>
                      <a:pt x="67" y="50"/>
                      <a:pt x="71" y="40"/>
                      <a:pt x="69" y="3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5" name="Freeform 112">
                <a:extLst>
                  <a:ext uri="{FF2B5EF4-FFF2-40B4-BE49-F238E27FC236}">
                    <a16:creationId xmlns:a16="http://schemas.microsoft.com/office/drawing/2014/main" id="{6B5C1B4F-ECCE-4281-8A4B-D501B4362407}"/>
                  </a:ext>
                </a:extLst>
              </p:cNvPr>
              <p:cNvSpPr>
                <a:spLocks/>
              </p:cNvSpPr>
              <p:nvPr/>
            </p:nvSpPr>
            <p:spPr bwMode="auto">
              <a:xfrm>
                <a:off x="3313665" y="3881514"/>
                <a:ext cx="62736" cy="50189"/>
              </a:xfrm>
              <a:custGeom>
                <a:avLst/>
                <a:gdLst>
                  <a:gd name="T0" fmla="*/ 26 w 27"/>
                  <a:gd name="T1" fmla="*/ 17 h 22"/>
                  <a:gd name="T2" fmla="*/ 27 w 27"/>
                  <a:gd name="T3" fmla="*/ 12 h 22"/>
                  <a:gd name="T4" fmla="*/ 19 w 27"/>
                  <a:gd name="T5" fmla="*/ 2 h 22"/>
                  <a:gd name="T6" fmla="*/ 15 w 27"/>
                  <a:gd name="T7" fmla="*/ 2 h 22"/>
                  <a:gd name="T8" fmla="*/ 7 w 27"/>
                  <a:gd name="T9" fmla="*/ 0 h 22"/>
                  <a:gd name="T10" fmla="*/ 3 w 27"/>
                  <a:gd name="T11" fmla="*/ 0 h 22"/>
                  <a:gd name="T12" fmla="*/ 2 w 27"/>
                  <a:gd name="T13" fmla="*/ 3 h 22"/>
                  <a:gd name="T14" fmla="*/ 4 w 27"/>
                  <a:gd name="T15" fmla="*/ 10 h 22"/>
                  <a:gd name="T16" fmla="*/ 9 w 27"/>
                  <a:gd name="T17" fmla="*/ 9 h 22"/>
                  <a:gd name="T18" fmla="*/ 12 w 27"/>
                  <a:gd name="T19" fmla="*/ 12 h 22"/>
                  <a:gd name="T20" fmla="*/ 18 w 27"/>
                  <a:gd name="T21" fmla="*/ 17 h 22"/>
                  <a:gd name="T22" fmla="*/ 23 w 27"/>
                  <a:gd name="T23" fmla="*/ 22 h 22"/>
                  <a:gd name="T24" fmla="*/ 25 w 27"/>
                  <a:gd name="T25" fmla="*/ 22 h 22"/>
                  <a:gd name="T26" fmla="*/ 26 w 27"/>
                  <a:gd name="T27" fmla="*/ 1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22">
                    <a:moveTo>
                      <a:pt x="26" y="17"/>
                    </a:moveTo>
                    <a:cubicBezTo>
                      <a:pt x="25" y="16"/>
                      <a:pt x="26" y="14"/>
                      <a:pt x="27" y="12"/>
                    </a:cubicBezTo>
                    <a:cubicBezTo>
                      <a:pt x="24" y="9"/>
                      <a:pt x="21" y="5"/>
                      <a:pt x="19" y="2"/>
                    </a:cubicBezTo>
                    <a:cubicBezTo>
                      <a:pt x="17" y="2"/>
                      <a:pt x="16" y="2"/>
                      <a:pt x="15" y="2"/>
                    </a:cubicBezTo>
                    <a:cubicBezTo>
                      <a:pt x="13" y="0"/>
                      <a:pt x="9" y="1"/>
                      <a:pt x="7" y="0"/>
                    </a:cubicBezTo>
                    <a:cubicBezTo>
                      <a:pt x="6" y="0"/>
                      <a:pt x="4" y="0"/>
                      <a:pt x="3" y="0"/>
                    </a:cubicBezTo>
                    <a:cubicBezTo>
                      <a:pt x="3" y="2"/>
                      <a:pt x="3" y="3"/>
                      <a:pt x="2" y="3"/>
                    </a:cubicBezTo>
                    <a:cubicBezTo>
                      <a:pt x="0" y="4"/>
                      <a:pt x="0" y="9"/>
                      <a:pt x="4" y="10"/>
                    </a:cubicBezTo>
                    <a:cubicBezTo>
                      <a:pt x="8" y="12"/>
                      <a:pt x="7" y="9"/>
                      <a:pt x="9" y="9"/>
                    </a:cubicBezTo>
                    <a:cubicBezTo>
                      <a:pt x="11" y="9"/>
                      <a:pt x="11" y="12"/>
                      <a:pt x="12" y="12"/>
                    </a:cubicBezTo>
                    <a:cubicBezTo>
                      <a:pt x="14" y="12"/>
                      <a:pt x="18" y="15"/>
                      <a:pt x="18" y="17"/>
                    </a:cubicBezTo>
                    <a:cubicBezTo>
                      <a:pt x="18" y="20"/>
                      <a:pt x="20" y="22"/>
                      <a:pt x="23" y="22"/>
                    </a:cubicBezTo>
                    <a:cubicBezTo>
                      <a:pt x="23" y="22"/>
                      <a:pt x="24" y="22"/>
                      <a:pt x="25" y="22"/>
                    </a:cubicBezTo>
                    <a:cubicBezTo>
                      <a:pt x="25" y="20"/>
                      <a:pt x="26" y="18"/>
                      <a:pt x="26" y="1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6" name="Freeform 113">
                <a:extLst>
                  <a:ext uri="{FF2B5EF4-FFF2-40B4-BE49-F238E27FC236}">
                    <a16:creationId xmlns:a16="http://schemas.microsoft.com/office/drawing/2014/main" id="{E11AF6E2-AF0F-4D82-B08F-14B9C0B30AD6}"/>
                  </a:ext>
                </a:extLst>
              </p:cNvPr>
              <p:cNvSpPr>
                <a:spLocks/>
              </p:cNvSpPr>
              <p:nvPr/>
            </p:nvSpPr>
            <p:spPr bwMode="auto">
              <a:xfrm>
                <a:off x="3371383" y="3906608"/>
                <a:ext cx="109161" cy="50189"/>
              </a:xfrm>
              <a:custGeom>
                <a:avLst/>
                <a:gdLst>
                  <a:gd name="T0" fmla="*/ 42 w 47"/>
                  <a:gd name="T1" fmla="*/ 6 h 22"/>
                  <a:gd name="T2" fmla="*/ 30 w 47"/>
                  <a:gd name="T3" fmla="*/ 1 h 22"/>
                  <a:gd name="T4" fmla="*/ 19 w 47"/>
                  <a:gd name="T5" fmla="*/ 5 h 22"/>
                  <a:gd name="T6" fmla="*/ 6 w 47"/>
                  <a:gd name="T7" fmla="*/ 5 h 22"/>
                  <a:gd name="T8" fmla="*/ 2 w 47"/>
                  <a:gd name="T9" fmla="*/ 1 h 22"/>
                  <a:gd name="T10" fmla="*/ 1 w 47"/>
                  <a:gd name="T11" fmla="*/ 6 h 22"/>
                  <a:gd name="T12" fmla="*/ 0 w 47"/>
                  <a:gd name="T13" fmla="*/ 11 h 22"/>
                  <a:gd name="T14" fmla="*/ 10 w 47"/>
                  <a:gd name="T15" fmla="*/ 15 h 22"/>
                  <a:gd name="T16" fmla="*/ 16 w 47"/>
                  <a:gd name="T17" fmla="*/ 19 h 22"/>
                  <a:gd name="T18" fmla="*/ 22 w 47"/>
                  <a:gd name="T19" fmla="*/ 18 h 22"/>
                  <a:gd name="T20" fmla="*/ 20 w 47"/>
                  <a:gd name="T21" fmla="*/ 13 h 22"/>
                  <a:gd name="T22" fmla="*/ 24 w 47"/>
                  <a:gd name="T23" fmla="*/ 9 h 22"/>
                  <a:gd name="T24" fmla="*/ 33 w 47"/>
                  <a:gd name="T25" fmla="*/ 6 h 22"/>
                  <a:gd name="T26" fmla="*/ 35 w 47"/>
                  <a:gd name="T27" fmla="*/ 12 h 22"/>
                  <a:gd name="T28" fmla="*/ 40 w 47"/>
                  <a:gd name="T29" fmla="*/ 20 h 22"/>
                  <a:gd name="T30" fmla="*/ 46 w 47"/>
                  <a:gd name="T31" fmla="*/ 15 h 22"/>
                  <a:gd name="T32" fmla="*/ 47 w 47"/>
                  <a:gd name="T33" fmla="*/ 13 h 22"/>
                  <a:gd name="T34" fmla="*/ 42 w 47"/>
                  <a:gd name="T35" fmla="*/ 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22">
                    <a:moveTo>
                      <a:pt x="42" y="6"/>
                    </a:moveTo>
                    <a:cubicBezTo>
                      <a:pt x="39" y="2"/>
                      <a:pt x="34" y="2"/>
                      <a:pt x="30" y="1"/>
                    </a:cubicBezTo>
                    <a:cubicBezTo>
                      <a:pt x="27" y="0"/>
                      <a:pt x="23" y="1"/>
                      <a:pt x="19" y="5"/>
                    </a:cubicBezTo>
                    <a:cubicBezTo>
                      <a:pt x="15" y="9"/>
                      <a:pt x="10" y="7"/>
                      <a:pt x="6" y="5"/>
                    </a:cubicBezTo>
                    <a:cubicBezTo>
                      <a:pt x="5" y="4"/>
                      <a:pt x="4" y="3"/>
                      <a:pt x="2" y="1"/>
                    </a:cubicBezTo>
                    <a:cubicBezTo>
                      <a:pt x="1" y="3"/>
                      <a:pt x="0" y="5"/>
                      <a:pt x="1" y="6"/>
                    </a:cubicBezTo>
                    <a:cubicBezTo>
                      <a:pt x="1" y="7"/>
                      <a:pt x="0" y="9"/>
                      <a:pt x="0" y="11"/>
                    </a:cubicBezTo>
                    <a:cubicBezTo>
                      <a:pt x="3" y="11"/>
                      <a:pt x="8" y="13"/>
                      <a:pt x="10" y="15"/>
                    </a:cubicBezTo>
                    <a:cubicBezTo>
                      <a:pt x="13" y="19"/>
                      <a:pt x="14" y="16"/>
                      <a:pt x="16" y="19"/>
                    </a:cubicBezTo>
                    <a:cubicBezTo>
                      <a:pt x="18" y="22"/>
                      <a:pt x="21" y="20"/>
                      <a:pt x="22" y="18"/>
                    </a:cubicBezTo>
                    <a:cubicBezTo>
                      <a:pt x="23" y="16"/>
                      <a:pt x="20" y="15"/>
                      <a:pt x="20" y="13"/>
                    </a:cubicBezTo>
                    <a:cubicBezTo>
                      <a:pt x="19" y="11"/>
                      <a:pt x="23" y="12"/>
                      <a:pt x="24" y="9"/>
                    </a:cubicBezTo>
                    <a:cubicBezTo>
                      <a:pt x="25" y="7"/>
                      <a:pt x="31" y="5"/>
                      <a:pt x="33" y="6"/>
                    </a:cubicBezTo>
                    <a:cubicBezTo>
                      <a:pt x="36" y="8"/>
                      <a:pt x="38" y="9"/>
                      <a:pt x="35" y="12"/>
                    </a:cubicBezTo>
                    <a:cubicBezTo>
                      <a:pt x="34" y="14"/>
                      <a:pt x="37" y="18"/>
                      <a:pt x="40" y="20"/>
                    </a:cubicBezTo>
                    <a:cubicBezTo>
                      <a:pt x="42" y="18"/>
                      <a:pt x="45" y="16"/>
                      <a:pt x="46" y="15"/>
                    </a:cubicBezTo>
                    <a:cubicBezTo>
                      <a:pt x="46" y="15"/>
                      <a:pt x="46" y="14"/>
                      <a:pt x="47" y="13"/>
                    </a:cubicBezTo>
                    <a:cubicBezTo>
                      <a:pt x="45" y="12"/>
                      <a:pt x="44" y="9"/>
                      <a:pt x="42" y="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7" name="Freeform 114">
                <a:extLst>
                  <a:ext uri="{FF2B5EF4-FFF2-40B4-BE49-F238E27FC236}">
                    <a16:creationId xmlns:a16="http://schemas.microsoft.com/office/drawing/2014/main" id="{78F346BA-FA7E-4DF8-ACE9-939A3B8FCAB3}"/>
                  </a:ext>
                </a:extLst>
              </p:cNvPr>
              <p:cNvSpPr>
                <a:spLocks/>
              </p:cNvSpPr>
              <p:nvPr/>
            </p:nvSpPr>
            <p:spPr bwMode="auto">
              <a:xfrm>
                <a:off x="3445411" y="3851400"/>
                <a:ext cx="220832" cy="316191"/>
              </a:xfrm>
              <a:custGeom>
                <a:avLst/>
                <a:gdLst>
                  <a:gd name="T0" fmla="*/ 15 w 96"/>
                  <a:gd name="T1" fmla="*/ 100 h 137"/>
                  <a:gd name="T2" fmla="*/ 21 w 96"/>
                  <a:gd name="T3" fmla="*/ 100 h 137"/>
                  <a:gd name="T4" fmla="*/ 26 w 96"/>
                  <a:gd name="T5" fmla="*/ 105 h 137"/>
                  <a:gd name="T6" fmla="*/ 27 w 96"/>
                  <a:gd name="T7" fmla="*/ 105 h 137"/>
                  <a:gd name="T8" fmla="*/ 34 w 96"/>
                  <a:gd name="T9" fmla="*/ 105 h 137"/>
                  <a:gd name="T10" fmla="*/ 39 w 96"/>
                  <a:gd name="T11" fmla="*/ 112 h 137"/>
                  <a:gd name="T12" fmla="*/ 44 w 96"/>
                  <a:gd name="T13" fmla="*/ 117 h 137"/>
                  <a:gd name="T14" fmla="*/ 47 w 96"/>
                  <a:gd name="T15" fmla="*/ 122 h 137"/>
                  <a:gd name="T16" fmla="*/ 56 w 96"/>
                  <a:gd name="T17" fmla="*/ 123 h 137"/>
                  <a:gd name="T18" fmla="*/ 61 w 96"/>
                  <a:gd name="T19" fmla="*/ 122 h 137"/>
                  <a:gd name="T20" fmla="*/ 66 w 96"/>
                  <a:gd name="T21" fmla="*/ 122 h 137"/>
                  <a:gd name="T22" fmla="*/ 72 w 96"/>
                  <a:gd name="T23" fmla="*/ 127 h 137"/>
                  <a:gd name="T24" fmla="*/ 68 w 96"/>
                  <a:gd name="T25" fmla="*/ 133 h 137"/>
                  <a:gd name="T26" fmla="*/ 72 w 96"/>
                  <a:gd name="T27" fmla="*/ 137 h 137"/>
                  <a:gd name="T28" fmla="*/ 73 w 96"/>
                  <a:gd name="T29" fmla="*/ 137 h 137"/>
                  <a:gd name="T30" fmla="*/ 76 w 96"/>
                  <a:gd name="T31" fmla="*/ 126 h 137"/>
                  <a:gd name="T32" fmla="*/ 78 w 96"/>
                  <a:gd name="T33" fmla="*/ 115 h 137"/>
                  <a:gd name="T34" fmla="*/ 72 w 96"/>
                  <a:gd name="T35" fmla="*/ 102 h 137"/>
                  <a:gd name="T36" fmla="*/ 78 w 96"/>
                  <a:gd name="T37" fmla="*/ 98 h 137"/>
                  <a:gd name="T38" fmla="*/ 76 w 96"/>
                  <a:gd name="T39" fmla="*/ 95 h 137"/>
                  <a:gd name="T40" fmla="*/ 74 w 96"/>
                  <a:gd name="T41" fmla="*/ 90 h 137"/>
                  <a:gd name="T42" fmla="*/ 86 w 96"/>
                  <a:gd name="T43" fmla="*/ 89 h 137"/>
                  <a:gd name="T44" fmla="*/ 95 w 96"/>
                  <a:gd name="T45" fmla="*/ 86 h 137"/>
                  <a:gd name="T46" fmla="*/ 94 w 96"/>
                  <a:gd name="T47" fmla="*/ 82 h 137"/>
                  <a:gd name="T48" fmla="*/ 94 w 96"/>
                  <a:gd name="T49" fmla="*/ 76 h 137"/>
                  <a:gd name="T50" fmla="*/ 91 w 96"/>
                  <a:gd name="T51" fmla="*/ 70 h 137"/>
                  <a:gd name="T52" fmla="*/ 93 w 96"/>
                  <a:gd name="T53" fmla="*/ 55 h 137"/>
                  <a:gd name="T54" fmla="*/ 84 w 96"/>
                  <a:gd name="T55" fmla="*/ 53 h 137"/>
                  <a:gd name="T56" fmla="*/ 72 w 96"/>
                  <a:gd name="T57" fmla="*/ 48 h 137"/>
                  <a:gd name="T58" fmla="*/ 59 w 96"/>
                  <a:gd name="T59" fmla="*/ 47 h 137"/>
                  <a:gd name="T60" fmla="*/ 53 w 96"/>
                  <a:gd name="T61" fmla="*/ 36 h 137"/>
                  <a:gd name="T62" fmla="*/ 50 w 96"/>
                  <a:gd name="T63" fmla="*/ 31 h 137"/>
                  <a:gd name="T64" fmla="*/ 46 w 96"/>
                  <a:gd name="T65" fmla="*/ 29 h 137"/>
                  <a:gd name="T66" fmla="*/ 47 w 96"/>
                  <a:gd name="T67" fmla="*/ 25 h 137"/>
                  <a:gd name="T68" fmla="*/ 48 w 96"/>
                  <a:gd name="T69" fmla="*/ 19 h 137"/>
                  <a:gd name="T70" fmla="*/ 55 w 96"/>
                  <a:gd name="T71" fmla="*/ 10 h 137"/>
                  <a:gd name="T72" fmla="*/ 58 w 96"/>
                  <a:gd name="T73" fmla="*/ 9 h 137"/>
                  <a:gd name="T74" fmla="*/ 60 w 96"/>
                  <a:gd name="T75" fmla="*/ 7 h 137"/>
                  <a:gd name="T76" fmla="*/ 62 w 96"/>
                  <a:gd name="T77" fmla="*/ 2 h 137"/>
                  <a:gd name="T78" fmla="*/ 53 w 96"/>
                  <a:gd name="T79" fmla="*/ 6 h 137"/>
                  <a:gd name="T80" fmla="*/ 46 w 96"/>
                  <a:gd name="T81" fmla="*/ 11 h 137"/>
                  <a:gd name="T82" fmla="*/ 38 w 96"/>
                  <a:gd name="T83" fmla="*/ 13 h 137"/>
                  <a:gd name="T84" fmla="*/ 35 w 96"/>
                  <a:gd name="T85" fmla="*/ 12 h 137"/>
                  <a:gd name="T86" fmla="*/ 27 w 96"/>
                  <a:gd name="T87" fmla="*/ 19 h 137"/>
                  <a:gd name="T88" fmla="*/ 24 w 96"/>
                  <a:gd name="T89" fmla="*/ 27 h 137"/>
                  <a:gd name="T90" fmla="*/ 16 w 96"/>
                  <a:gd name="T91" fmla="*/ 36 h 137"/>
                  <a:gd name="T92" fmla="*/ 15 w 96"/>
                  <a:gd name="T93" fmla="*/ 37 h 137"/>
                  <a:gd name="T94" fmla="*/ 14 w 96"/>
                  <a:gd name="T95" fmla="*/ 39 h 137"/>
                  <a:gd name="T96" fmla="*/ 8 w 96"/>
                  <a:gd name="T97" fmla="*/ 44 h 137"/>
                  <a:gd name="T98" fmla="*/ 11 w 96"/>
                  <a:gd name="T99" fmla="*/ 47 h 137"/>
                  <a:gd name="T100" fmla="*/ 12 w 96"/>
                  <a:gd name="T101" fmla="*/ 53 h 137"/>
                  <a:gd name="T102" fmla="*/ 12 w 96"/>
                  <a:gd name="T103" fmla="*/ 58 h 137"/>
                  <a:gd name="T104" fmla="*/ 14 w 96"/>
                  <a:gd name="T105" fmla="*/ 70 h 137"/>
                  <a:gd name="T106" fmla="*/ 12 w 96"/>
                  <a:gd name="T107" fmla="*/ 77 h 137"/>
                  <a:gd name="T108" fmla="*/ 5 w 96"/>
                  <a:gd name="T109" fmla="*/ 82 h 137"/>
                  <a:gd name="T110" fmla="*/ 1 w 96"/>
                  <a:gd name="T111" fmla="*/ 88 h 137"/>
                  <a:gd name="T112" fmla="*/ 0 w 96"/>
                  <a:gd name="T113" fmla="*/ 91 h 137"/>
                  <a:gd name="T114" fmla="*/ 10 w 96"/>
                  <a:gd name="T115" fmla="*/ 96 h 137"/>
                  <a:gd name="T116" fmla="*/ 15 w 96"/>
                  <a:gd name="T117" fmla="*/ 10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6" h="137">
                    <a:moveTo>
                      <a:pt x="15" y="100"/>
                    </a:moveTo>
                    <a:cubicBezTo>
                      <a:pt x="17" y="102"/>
                      <a:pt x="20" y="101"/>
                      <a:pt x="21" y="100"/>
                    </a:cubicBezTo>
                    <a:cubicBezTo>
                      <a:pt x="21" y="99"/>
                      <a:pt x="23" y="101"/>
                      <a:pt x="26" y="105"/>
                    </a:cubicBezTo>
                    <a:cubicBezTo>
                      <a:pt x="27" y="105"/>
                      <a:pt x="27" y="105"/>
                      <a:pt x="27" y="105"/>
                    </a:cubicBezTo>
                    <a:cubicBezTo>
                      <a:pt x="29" y="105"/>
                      <a:pt x="32" y="104"/>
                      <a:pt x="34" y="105"/>
                    </a:cubicBezTo>
                    <a:cubicBezTo>
                      <a:pt x="36" y="106"/>
                      <a:pt x="35" y="111"/>
                      <a:pt x="39" y="112"/>
                    </a:cubicBezTo>
                    <a:cubicBezTo>
                      <a:pt x="42" y="112"/>
                      <a:pt x="44" y="115"/>
                      <a:pt x="44" y="117"/>
                    </a:cubicBezTo>
                    <a:cubicBezTo>
                      <a:pt x="43" y="118"/>
                      <a:pt x="47" y="119"/>
                      <a:pt x="47" y="122"/>
                    </a:cubicBezTo>
                    <a:cubicBezTo>
                      <a:pt x="46" y="124"/>
                      <a:pt x="55" y="124"/>
                      <a:pt x="56" y="123"/>
                    </a:cubicBezTo>
                    <a:cubicBezTo>
                      <a:pt x="57" y="122"/>
                      <a:pt x="59" y="121"/>
                      <a:pt x="61" y="122"/>
                    </a:cubicBezTo>
                    <a:cubicBezTo>
                      <a:pt x="62" y="123"/>
                      <a:pt x="65" y="121"/>
                      <a:pt x="66" y="122"/>
                    </a:cubicBezTo>
                    <a:cubicBezTo>
                      <a:pt x="67" y="122"/>
                      <a:pt x="73" y="125"/>
                      <a:pt x="72" y="127"/>
                    </a:cubicBezTo>
                    <a:cubicBezTo>
                      <a:pt x="71" y="129"/>
                      <a:pt x="67" y="132"/>
                      <a:pt x="68" y="133"/>
                    </a:cubicBezTo>
                    <a:cubicBezTo>
                      <a:pt x="68" y="135"/>
                      <a:pt x="71" y="136"/>
                      <a:pt x="72" y="137"/>
                    </a:cubicBezTo>
                    <a:cubicBezTo>
                      <a:pt x="73" y="137"/>
                      <a:pt x="73" y="137"/>
                      <a:pt x="73" y="137"/>
                    </a:cubicBezTo>
                    <a:cubicBezTo>
                      <a:pt x="75" y="137"/>
                      <a:pt x="76" y="129"/>
                      <a:pt x="76" y="126"/>
                    </a:cubicBezTo>
                    <a:cubicBezTo>
                      <a:pt x="76" y="124"/>
                      <a:pt x="77" y="118"/>
                      <a:pt x="78" y="115"/>
                    </a:cubicBezTo>
                    <a:cubicBezTo>
                      <a:pt x="79" y="111"/>
                      <a:pt x="72" y="107"/>
                      <a:pt x="72" y="102"/>
                    </a:cubicBezTo>
                    <a:cubicBezTo>
                      <a:pt x="72" y="97"/>
                      <a:pt x="75" y="100"/>
                      <a:pt x="78" y="98"/>
                    </a:cubicBezTo>
                    <a:cubicBezTo>
                      <a:pt x="81" y="96"/>
                      <a:pt x="78" y="95"/>
                      <a:pt x="76" y="95"/>
                    </a:cubicBezTo>
                    <a:cubicBezTo>
                      <a:pt x="75" y="94"/>
                      <a:pt x="74" y="92"/>
                      <a:pt x="74" y="90"/>
                    </a:cubicBezTo>
                    <a:cubicBezTo>
                      <a:pt x="75" y="89"/>
                      <a:pt x="83" y="89"/>
                      <a:pt x="86" y="89"/>
                    </a:cubicBezTo>
                    <a:cubicBezTo>
                      <a:pt x="89" y="89"/>
                      <a:pt x="95" y="87"/>
                      <a:pt x="95" y="86"/>
                    </a:cubicBezTo>
                    <a:cubicBezTo>
                      <a:pt x="95" y="86"/>
                      <a:pt x="96" y="84"/>
                      <a:pt x="94" y="82"/>
                    </a:cubicBezTo>
                    <a:cubicBezTo>
                      <a:pt x="92" y="81"/>
                      <a:pt x="92" y="78"/>
                      <a:pt x="94" y="76"/>
                    </a:cubicBezTo>
                    <a:cubicBezTo>
                      <a:pt x="96" y="74"/>
                      <a:pt x="93" y="72"/>
                      <a:pt x="91" y="70"/>
                    </a:cubicBezTo>
                    <a:cubicBezTo>
                      <a:pt x="89" y="68"/>
                      <a:pt x="91" y="59"/>
                      <a:pt x="93" y="55"/>
                    </a:cubicBezTo>
                    <a:cubicBezTo>
                      <a:pt x="95" y="51"/>
                      <a:pt x="88" y="52"/>
                      <a:pt x="84" y="53"/>
                    </a:cubicBezTo>
                    <a:cubicBezTo>
                      <a:pt x="79" y="53"/>
                      <a:pt x="75" y="52"/>
                      <a:pt x="72" y="48"/>
                    </a:cubicBezTo>
                    <a:cubicBezTo>
                      <a:pt x="69" y="44"/>
                      <a:pt x="65" y="47"/>
                      <a:pt x="59" y="47"/>
                    </a:cubicBezTo>
                    <a:cubicBezTo>
                      <a:pt x="52" y="47"/>
                      <a:pt x="53" y="39"/>
                      <a:pt x="53" y="36"/>
                    </a:cubicBezTo>
                    <a:cubicBezTo>
                      <a:pt x="54" y="33"/>
                      <a:pt x="50" y="33"/>
                      <a:pt x="50" y="31"/>
                    </a:cubicBezTo>
                    <a:cubicBezTo>
                      <a:pt x="50" y="29"/>
                      <a:pt x="48" y="29"/>
                      <a:pt x="46" y="29"/>
                    </a:cubicBezTo>
                    <a:cubicBezTo>
                      <a:pt x="44" y="29"/>
                      <a:pt x="46" y="27"/>
                      <a:pt x="47" y="25"/>
                    </a:cubicBezTo>
                    <a:cubicBezTo>
                      <a:pt x="48" y="24"/>
                      <a:pt x="48" y="23"/>
                      <a:pt x="48" y="19"/>
                    </a:cubicBezTo>
                    <a:cubicBezTo>
                      <a:pt x="49" y="16"/>
                      <a:pt x="53" y="13"/>
                      <a:pt x="55" y="10"/>
                    </a:cubicBezTo>
                    <a:cubicBezTo>
                      <a:pt x="56" y="9"/>
                      <a:pt x="57" y="9"/>
                      <a:pt x="58" y="9"/>
                    </a:cubicBezTo>
                    <a:cubicBezTo>
                      <a:pt x="58" y="8"/>
                      <a:pt x="59" y="7"/>
                      <a:pt x="60" y="7"/>
                    </a:cubicBezTo>
                    <a:cubicBezTo>
                      <a:pt x="63" y="6"/>
                      <a:pt x="65" y="4"/>
                      <a:pt x="62" y="2"/>
                    </a:cubicBezTo>
                    <a:cubicBezTo>
                      <a:pt x="58" y="0"/>
                      <a:pt x="57" y="6"/>
                      <a:pt x="53" y="6"/>
                    </a:cubicBezTo>
                    <a:cubicBezTo>
                      <a:pt x="49" y="7"/>
                      <a:pt x="48" y="9"/>
                      <a:pt x="46" y="11"/>
                    </a:cubicBezTo>
                    <a:cubicBezTo>
                      <a:pt x="43" y="12"/>
                      <a:pt x="39" y="11"/>
                      <a:pt x="38" y="13"/>
                    </a:cubicBezTo>
                    <a:cubicBezTo>
                      <a:pt x="38" y="15"/>
                      <a:pt x="37" y="13"/>
                      <a:pt x="35" y="12"/>
                    </a:cubicBezTo>
                    <a:cubicBezTo>
                      <a:pt x="33" y="12"/>
                      <a:pt x="27" y="17"/>
                      <a:pt x="27" y="19"/>
                    </a:cubicBezTo>
                    <a:cubicBezTo>
                      <a:pt x="27" y="22"/>
                      <a:pt x="28" y="24"/>
                      <a:pt x="24" y="27"/>
                    </a:cubicBezTo>
                    <a:cubicBezTo>
                      <a:pt x="20" y="29"/>
                      <a:pt x="18" y="34"/>
                      <a:pt x="16" y="36"/>
                    </a:cubicBezTo>
                    <a:cubicBezTo>
                      <a:pt x="16" y="37"/>
                      <a:pt x="15" y="37"/>
                      <a:pt x="15" y="37"/>
                    </a:cubicBezTo>
                    <a:cubicBezTo>
                      <a:pt x="14" y="38"/>
                      <a:pt x="14" y="39"/>
                      <a:pt x="14" y="39"/>
                    </a:cubicBezTo>
                    <a:cubicBezTo>
                      <a:pt x="13" y="40"/>
                      <a:pt x="10" y="42"/>
                      <a:pt x="8" y="44"/>
                    </a:cubicBezTo>
                    <a:cubicBezTo>
                      <a:pt x="9" y="45"/>
                      <a:pt x="10" y="46"/>
                      <a:pt x="11" y="47"/>
                    </a:cubicBezTo>
                    <a:cubicBezTo>
                      <a:pt x="13" y="50"/>
                      <a:pt x="12" y="52"/>
                      <a:pt x="12" y="53"/>
                    </a:cubicBezTo>
                    <a:cubicBezTo>
                      <a:pt x="13" y="55"/>
                      <a:pt x="14" y="57"/>
                      <a:pt x="12" y="58"/>
                    </a:cubicBezTo>
                    <a:cubicBezTo>
                      <a:pt x="11" y="58"/>
                      <a:pt x="12" y="68"/>
                      <a:pt x="14" y="70"/>
                    </a:cubicBezTo>
                    <a:cubicBezTo>
                      <a:pt x="15" y="72"/>
                      <a:pt x="14" y="73"/>
                      <a:pt x="12" y="77"/>
                    </a:cubicBezTo>
                    <a:cubicBezTo>
                      <a:pt x="10" y="81"/>
                      <a:pt x="9" y="82"/>
                      <a:pt x="5" y="82"/>
                    </a:cubicBezTo>
                    <a:cubicBezTo>
                      <a:pt x="2" y="83"/>
                      <a:pt x="2" y="88"/>
                      <a:pt x="1" y="88"/>
                    </a:cubicBezTo>
                    <a:cubicBezTo>
                      <a:pt x="0" y="88"/>
                      <a:pt x="0" y="89"/>
                      <a:pt x="0" y="91"/>
                    </a:cubicBezTo>
                    <a:cubicBezTo>
                      <a:pt x="3" y="93"/>
                      <a:pt x="8" y="96"/>
                      <a:pt x="10" y="96"/>
                    </a:cubicBezTo>
                    <a:cubicBezTo>
                      <a:pt x="11" y="96"/>
                      <a:pt x="12" y="99"/>
                      <a:pt x="15" y="10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8" name="Freeform 115">
                <a:extLst>
                  <a:ext uri="{FF2B5EF4-FFF2-40B4-BE49-F238E27FC236}">
                    <a16:creationId xmlns:a16="http://schemas.microsoft.com/office/drawing/2014/main" id="{51396BE7-D131-40D1-A7E9-8BA8F52C49DC}"/>
                  </a:ext>
                </a:extLst>
              </p:cNvPr>
              <p:cNvSpPr>
                <a:spLocks/>
              </p:cNvSpPr>
              <p:nvPr/>
            </p:nvSpPr>
            <p:spPr bwMode="auto">
              <a:xfrm>
                <a:off x="3618564" y="4270479"/>
                <a:ext cx="228360" cy="258473"/>
              </a:xfrm>
              <a:custGeom>
                <a:avLst/>
                <a:gdLst>
                  <a:gd name="T0" fmla="*/ 98 w 99"/>
                  <a:gd name="T1" fmla="*/ 67 h 112"/>
                  <a:gd name="T2" fmla="*/ 93 w 99"/>
                  <a:gd name="T3" fmla="*/ 59 h 112"/>
                  <a:gd name="T4" fmla="*/ 86 w 99"/>
                  <a:gd name="T5" fmla="*/ 55 h 112"/>
                  <a:gd name="T6" fmla="*/ 78 w 99"/>
                  <a:gd name="T7" fmla="*/ 51 h 112"/>
                  <a:gd name="T8" fmla="*/ 77 w 99"/>
                  <a:gd name="T9" fmla="*/ 44 h 112"/>
                  <a:gd name="T10" fmla="*/ 76 w 99"/>
                  <a:gd name="T11" fmla="*/ 38 h 112"/>
                  <a:gd name="T12" fmla="*/ 72 w 99"/>
                  <a:gd name="T13" fmla="*/ 33 h 112"/>
                  <a:gd name="T14" fmla="*/ 64 w 99"/>
                  <a:gd name="T15" fmla="*/ 31 h 112"/>
                  <a:gd name="T16" fmla="*/ 57 w 99"/>
                  <a:gd name="T17" fmla="*/ 28 h 112"/>
                  <a:gd name="T18" fmla="*/ 54 w 99"/>
                  <a:gd name="T19" fmla="*/ 25 h 112"/>
                  <a:gd name="T20" fmla="*/ 48 w 99"/>
                  <a:gd name="T21" fmla="*/ 24 h 112"/>
                  <a:gd name="T22" fmla="*/ 38 w 99"/>
                  <a:gd name="T23" fmla="*/ 18 h 112"/>
                  <a:gd name="T24" fmla="*/ 36 w 99"/>
                  <a:gd name="T25" fmla="*/ 2 h 112"/>
                  <a:gd name="T26" fmla="*/ 28 w 99"/>
                  <a:gd name="T27" fmla="*/ 2 h 112"/>
                  <a:gd name="T28" fmla="*/ 19 w 99"/>
                  <a:gd name="T29" fmla="*/ 6 h 112"/>
                  <a:gd name="T30" fmla="*/ 12 w 99"/>
                  <a:gd name="T31" fmla="*/ 10 h 112"/>
                  <a:gd name="T32" fmla="*/ 5 w 99"/>
                  <a:gd name="T33" fmla="*/ 11 h 112"/>
                  <a:gd name="T34" fmla="*/ 2 w 99"/>
                  <a:gd name="T35" fmla="*/ 11 h 112"/>
                  <a:gd name="T36" fmla="*/ 8 w 99"/>
                  <a:gd name="T37" fmla="*/ 22 h 112"/>
                  <a:gd name="T38" fmla="*/ 6 w 99"/>
                  <a:gd name="T39" fmla="*/ 26 h 112"/>
                  <a:gd name="T40" fmla="*/ 6 w 99"/>
                  <a:gd name="T41" fmla="*/ 38 h 112"/>
                  <a:gd name="T42" fmla="*/ 4 w 99"/>
                  <a:gd name="T43" fmla="*/ 44 h 112"/>
                  <a:gd name="T44" fmla="*/ 3 w 99"/>
                  <a:gd name="T45" fmla="*/ 51 h 112"/>
                  <a:gd name="T46" fmla="*/ 6 w 99"/>
                  <a:gd name="T47" fmla="*/ 55 h 112"/>
                  <a:gd name="T48" fmla="*/ 1 w 99"/>
                  <a:gd name="T49" fmla="*/ 61 h 112"/>
                  <a:gd name="T50" fmla="*/ 1 w 99"/>
                  <a:gd name="T51" fmla="*/ 65 h 112"/>
                  <a:gd name="T52" fmla="*/ 4 w 99"/>
                  <a:gd name="T53" fmla="*/ 69 h 112"/>
                  <a:gd name="T54" fmla="*/ 6 w 99"/>
                  <a:gd name="T55" fmla="*/ 77 h 112"/>
                  <a:gd name="T56" fmla="*/ 9 w 99"/>
                  <a:gd name="T57" fmla="*/ 82 h 112"/>
                  <a:gd name="T58" fmla="*/ 8 w 99"/>
                  <a:gd name="T59" fmla="*/ 87 h 112"/>
                  <a:gd name="T60" fmla="*/ 10 w 99"/>
                  <a:gd name="T61" fmla="*/ 94 h 112"/>
                  <a:gd name="T62" fmla="*/ 13 w 99"/>
                  <a:gd name="T63" fmla="*/ 101 h 112"/>
                  <a:gd name="T64" fmla="*/ 15 w 99"/>
                  <a:gd name="T65" fmla="*/ 110 h 112"/>
                  <a:gd name="T66" fmla="*/ 26 w 99"/>
                  <a:gd name="T67" fmla="*/ 104 h 112"/>
                  <a:gd name="T68" fmla="*/ 33 w 99"/>
                  <a:gd name="T69" fmla="*/ 104 h 112"/>
                  <a:gd name="T70" fmla="*/ 42 w 99"/>
                  <a:gd name="T71" fmla="*/ 107 h 112"/>
                  <a:gd name="T72" fmla="*/ 47 w 99"/>
                  <a:gd name="T73" fmla="*/ 103 h 112"/>
                  <a:gd name="T74" fmla="*/ 58 w 99"/>
                  <a:gd name="T75" fmla="*/ 103 h 112"/>
                  <a:gd name="T76" fmla="*/ 60 w 99"/>
                  <a:gd name="T77" fmla="*/ 90 h 112"/>
                  <a:gd name="T78" fmla="*/ 67 w 99"/>
                  <a:gd name="T79" fmla="*/ 83 h 112"/>
                  <a:gd name="T80" fmla="*/ 76 w 99"/>
                  <a:gd name="T81" fmla="*/ 81 h 112"/>
                  <a:gd name="T82" fmla="*/ 86 w 99"/>
                  <a:gd name="T83" fmla="*/ 80 h 112"/>
                  <a:gd name="T84" fmla="*/ 93 w 99"/>
                  <a:gd name="T85" fmla="*/ 83 h 112"/>
                  <a:gd name="T86" fmla="*/ 97 w 99"/>
                  <a:gd name="T87" fmla="*/ 77 h 112"/>
                  <a:gd name="T88" fmla="*/ 98 w 99"/>
                  <a:gd name="T89" fmla="*/ 6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9" h="112">
                    <a:moveTo>
                      <a:pt x="98" y="67"/>
                    </a:moveTo>
                    <a:cubicBezTo>
                      <a:pt x="97" y="63"/>
                      <a:pt x="93" y="63"/>
                      <a:pt x="93" y="59"/>
                    </a:cubicBezTo>
                    <a:cubicBezTo>
                      <a:pt x="93" y="55"/>
                      <a:pt x="92" y="55"/>
                      <a:pt x="86" y="55"/>
                    </a:cubicBezTo>
                    <a:cubicBezTo>
                      <a:pt x="81" y="55"/>
                      <a:pt x="78" y="54"/>
                      <a:pt x="78" y="51"/>
                    </a:cubicBezTo>
                    <a:cubicBezTo>
                      <a:pt x="77" y="48"/>
                      <a:pt x="74" y="46"/>
                      <a:pt x="77" y="44"/>
                    </a:cubicBezTo>
                    <a:cubicBezTo>
                      <a:pt x="79" y="43"/>
                      <a:pt x="75" y="41"/>
                      <a:pt x="76" y="38"/>
                    </a:cubicBezTo>
                    <a:cubicBezTo>
                      <a:pt x="76" y="35"/>
                      <a:pt x="74" y="34"/>
                      <a:pt x="72" y="33"/>
                    </a:cubicBezTo>
                    <a:cubicBezTo>
                      <a:pt x="71" y="31"/>
                      <a:pt x="64" y="33"/>
                      <a:pt x="64" y="31"/>
                    </a:cubicBezTo>
                    <a:cubicBezTo>
                      <a:pt x="64" y="28"/>
                      <a:pt x="59" y="28"/>
                      <a:pt x="57" y="28"/>
                    </a:cubicBezTo>
                    <a:cubicBezTo>
                      <a:pt x="55" y="28"/>
                      <a:pt x="56" y="25"/>
                      <a:pt x="54" y="25"/>
                    </a:cubicBezTo>
                    <a:cubicBezTo>
                      <a:pt x="51" y="25"/>
                      <a:pt x="52" y="23"/>
                      <a:pt x="48" y="24"/>
                    </a:cubicBezTo>
                    <a:cubicBezTo>
                      <a:pt x="44" y="24"/>
                      <a:pt x="42" y="22"/>
                      <a:pt x="38" y="18"/>
                    </a:cubicBezTo>
                    <a:cubicBezTo>
                      <a:pt x="35" y="13"/>
                      <a:pt x="35" y="5"/>
                      <a:pt x="36" y="2"/>
                    </a:cubicBezTo>
                    <a:cubicBezTo>
                      <a:pt x="37" y="0"/>
                      <a:pt x="31" y="2"/>
                      <a:pt x="28" y="2"/>
                    </a:cubicBezTo>
                    <a:cubicBezTo>
                      <a:pt x="25" y="2"/>
                      <a:pt x="22" y="4"/>
                      <a:pt x="19" y="6"/>
                    </a:cubicBezTo>
                    <a:cubicBezTo>
                      <a:pt x="15" y="8"/>
                      <a:pt x="13" y="8"/>
                      <a:pt x="12" y="10"/>
                    </a:cubicBezTo>
                    <a:cubicBezTo>
                      <a:pt x="10" y="11"/>
                      <a:pt x="8" y="12"/>
                      <a:pt x="5" y="11"/>
                    </a:cubicBezTo>
                    <a:cubicBezTo>
                      <a:pt x="4" y="11"/>
                      <a:pt x="3" y="11"/>
                      <a:pt x="2" y="11"/>
                    </a:cubicBezTo>
                    <a:cubicBezTo>
                      <a:pt x="4" y="14"/>
                      <a:pt x="7" y="20"/>
                      <a:pt x="8" y="22"/>
                    </a:cubicBezTo>
                    <a:cubicBezTo>
                      <a:pt x="9" y="25"/>
                      <a:pt x="7" y="25"/>
                      <a:pt x="6" y="26"/>
                    </a:cubicBezTo>
                    <a:cubicBezTo>
                      <a:pt x="5" y="27"/>
                      <a:pt x="6" y="36"/>
                      <a:pt x="6" y="38"/>
                    </a:cubicBezTo>
                    <a:cubicBezTo>
                      <a:pt x="7" y="40"/>
                      <a:pt x="3" y="43"/>
                      <a:pt x="4" y="44"/>
                    </a:cubicBezTo>
                    <a:cubicBezTo>
                      <a:pt x="6" y="46"/>
                      <a:pt x="3" y="49"/>
                      <a:pt x="3" y="51"/>
                    </a:cubicBezTo>
                    <a:cubicBezTo>
                      <a:pt x="3" y="53"/>
                      <a:pt x="6" y="53"/>
                      <a:pt x="6" y="55"/>
                    </a:cubicBezTo>
                    <a:cubicBezTo>
                      <a:pt x="6" y="57"/>
                      <a:pt x="3" y="61"/>
                      <a:pt x="1" y="61"/>
                    </a:cubicBezTo>
                    <a:cubicBezTo>
                      <a:pt x="0" y="62"/>
                      <a:pt x="0" y="63"/>
                      <a:pt x="1" y="65"/>
                    </a:cubicBezTo>
                    <a:cubicBezTo>
                      <a:pt x="1" y="65"/>
                      <a:pt x="2" y="67"/>
                      <a:pt x="4" y="69"/>
                    </a:cubicBezTo>
                    <a:cubicBezTo>
                      <a:pt x="7" y="71"/>
                      <a:pt x="4" y="74"/>
                      <a:pt x="6" y="77"/>
                    </a:cubicBezTo>
                    <a:cubicBezTo>
                      <a:pt x="8" y="80"/>
                      <a:pt x="11" y="80"/>
                      <a:pt x="9" y="82"/>
                    </a:cubicBezTo>
                    <a:cubicBezTo>
                      <a:pt x="8" y="83"/>
                      <a:pt x="9" y="86"/>
                      <a:pt x="8" y="87"/>
                    </a:cubicBezTo>
                    <a:cubicBezTo>
                      <a:pt x="6" y="89"/>
                      <a:pt x="8" y="93"/>
                      <a:pt x="10" y="94"/>
                    </a:cubicBezTo>
                    <a:cubicBezTo>
                      <a:pt x="13" y="95"/>
                      <a:pt x="11" y="99"/>
                      <a:pt x="13" y="101"/>
                    </a:cubicBezTo>
                    <a:cubicBezTo>
                      <a:pt x="15" y="104"/>
                      <a:pt x="14" y="109"/>
                      <a:pt x="15" y="110"/>
                    </a:cubicBezTo>
                    <a:cubicBezTo>
                      <a:pt x="16" y="112"/>
                      <a:pt x="22" y="108"/>
                      <a:pt x="26" y="104"/>
                    </a:cubicBezTo>
                    <a:cubicBezTo>
                      <a:pt x="30" y="100"/>
                      <a:pt x="30" y="103"/>
                      <a:pt x="33" y="104"/>
                    </a:cubicBezTo>
                    <a:cubicBezTo>
                      <a:pt x="37" y="104"/>
                      <a:pt x="41" y="104"/>
                      <a:pt x="42" y="107"/>
                    </a:cubicBezTo>
                    <a:cubicBezTo>
                      <a:pt x="44" y="111"/>
                      <a:pt x="46" y="104"/>
                      <a:pt x="47" y="103"/>
                    </a:cubicBezTo>
                    <a:cubicBezTo>
                      <a:pt x="48" y="101"/>
                      <a:pt x="57" y="103"/>
                      <a:pt x="58" y="103"/>
                    </a:cubicBezTo>
                    <a:cubicBezTo>
                      <a:pt x="59" y="102"/>
                      <a:pt x="61" y="92"/>
                      <a:pt x="60" y="90"/>
                    </a:cubicBezTo>
                    <a:cubicBezTo>
                      <a:pt x="60" y="89"/>
                      <a:pt x="64" y="85"/>
                      <a:pt x="67" y="83"/>
                    </a:cubicBezTo>
                    <a:cubicBezTo>
                      <a:pt x="69" y="81"/>
                      <a:pt x="74" y="82"/>
                      <a:pt x="76" y="81"/>
                    </a:cubicBezTo>
                    <a:cubicBezTo>
                      <a:pt x="79" y="80"/>
                      <a:pt x="82" y="80"/>
                      <a:pt x="86" y="80"/>
                    </a:cubicBezTo>
                    <a:cubicBezTo>
                      <a:pt x="89" y="80"/>
                      <a:pt x="91" y="83"/>
                      <a:pt x="93" y="83"/>
                    </a:cubicBezTo>
                    <a:cubicBezTo>
                      <a:pt x="95" y="83"/>
                      <a:pt x="97" y="80"/>
                      <a:pt x="97" y="77"/>
                    </a:cubicBezTo>
                    <a:cubicBezTo>
                      <a:pt x="96" y="75"/>
                      <a:pt x="99" y="71"/>
                      <a:pt x="98" y="6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9" name="Freeform 116">
                <a:extLst>
                  <a:ext uri="{FF2B5EF4-FFF2-40B4-BE49-F238E27FC236}">
                    <a16:creationId xmlns:a16="http://schemas.microsoft.com/office/drawing/2014/main" id="{E8319A9F-CD41-4CD4-91DC-0CDBCF7F1E87}"/>
                  </a:ext>
                </a:extLst>
              </p:cNvPr>
              <p:cNvSpPr>
                <a:spLocks/>
              </p:cNvSpPr>
              <p:nvPr/>
            </p:nvSpPr>
            <p:spPr bwMode="auto">
              <a:xfrm>
                <a:off x="3398987" y="4091053"/>
                <a:ext cx="239653" cy="348814"/>
              </a:xfrm>
              <a:custGeom>
                <a:avLst/>
                <a:gdLst>
                  <a:gd name="T0" fmla="*/ 95 w 104"/>
                  <a:gd name="T1" fmla="*/ 143 h 151"/>
                  <a:gd name="T2" fmla="*/ 96 w 104"/>
                  <a:gd name="T3" fmla="*/ 143 h 151"/>
                  <a:gd name="T4" fmla="*/ 96 w 104"/>
                  <a:gd name="T5" fmla="*/ 139 h 151"/>
                  <a:gd name="T6" fmla="*/ 101 w 104"/>
                  <a:gd name="T7" fmla="*/ 133 h 151"/>
                  <a:gd name="T8" fmla="*/ 98 w 104"/>
                  <a:gd name="T9" fmla="*/ 129 h 151"/>
                  <a:gd name="T10" fmla="*/ 99 w 104"/>
                  <a:gd name="T11" fmla="*/ 122 h 151"/>
                  <a:gd name="T12" fmla="*/ 101 w 104"/>
                  <a:gd name="T13" fmla="*/ 116 h 151"/>
                  <a:gd name="T14" fmla="*/ 101 w 104"/>
                  <a:gd name="T15" fmla="*/ 104 h 151"/>
                  <a:gd name="T16" fmla="*/ 103 w 104"/>
                  <a:gd name="T17" fmla="*/ 100 h 151"/>
                  <a:gd name="T18" fmla="*/ 97 w 104"/>
                  <a:gd name="T19" fmla="*/ 89 h 151"/>
                  <a:gd name="T20" fmla="*/ 89 w 104"/>
                  <a:gd name="T21" fmla="*/ 89 h 151"/>
                  <a:gd name="T22" fmla="*/ 88 w 104"/>
                  <a:gd name="T23" fmla="*/ 79 h 151"/>
                  <a:gd name="T24" fmla="*/ 84 w 104"/>
                  <a:gd name="T25" fmla="*/ 79 h 151"/>
                  <a:gd name="T26" fmla="*/ 75 w 104"/>
                  <a:gd name="T27" fmla="*/ 81 h 151"/>
                  <a:gd name="T28" fmla="*/ 71 w 104"/>
                  <a:gd name="T29" fmla="*/ 76 h 151"/>
                  <a:gd name="T30" fmla="*/ 67 w 104"/>
                  <a:gd name="T31" fmla="*/ 73 h 151"/>
                  <a:gd name="T32" fmla="*/ 64 w 104"/>
                  <a:gd name="T33" fmla="*/ 66 h 151"/>
                  <a:gd name="T34" fmla="*/ 62 w 104"/>
                  <a:gd name="T35" fmla="*/ 59 h 151"/>
                  <a:gd name="T36" fmla="*/ 63 w 104"/>
                  <a:gd name="T37" fmla="*/ 54 h 151"/>
                  <a:gd name="T38" fmla="*/ 66 w 104"/>
                  <a:gd name="T39" fmla="*/ 50 h 151"/>
                  <a:gd name="T40" fmla="*/ 69 w 104"/>
                  <a:gd name="T41" fmla="*/ 42 h 151"/>
                  <a:gd name="T42" fmla="*/ 76 w 104"/>
                  <a:gd name="T43" fmla="*/ 37 h 151"/>
                  <a:gd name="T44" fmla="*/ 86 w 104"/>
                  <a:gd name="T45" fmla="*/ 34 h 151"/>
                  <a:gd name="T46" fmla="*/ 92 w 104"/>
                  <a:gd name="T47" fmla="*/ 33 h 151"/>
                  <a:gd name="T48" fmla="*/ 88 w 104"/>
                  <a:gd name="T49" fmla="*/ 29 h 151"/>
                  <a:gd name="T50" fmla="*/ 92 w 104"/>
                  <a:gd name="T51" fmla="*/ 23 h 151"/>
                  <a:gd name="T52" fmla="*/ 86 w 104"/>
                  <a:gd name="T53" fmla="*/ 18 h 151"/>
                  <a:gd name="T54" fmla="*/ 81 w 104"/>
                  <a:gd name="T55" fmla="*/ 18 h 151"/>
                  <a:gd name="T56" fmla="*/ 76 w 104"/>
                  <a:gd name="T57" fmla="*/ 19 h 151"/>
                  <a:gd name="T58" fmla="*/ 67 w 104"/>
                  <a:gd name="T59" fmla="*/ 18 h 151"/>
                  <a:gd name="T60" fmla="*/ 64 w 104"/>
                  <a:gd name="T61" fmla="*/ 13 h 151"/>
                  <a:gd name="T62" fmla="*/ 59 w 104"/>
                  <a:gd name="T63" fmla="*/ 8 h 151"/>
                  <a:gd name="T64" fmla="*/ 54 w 104"/>
                  <a:gd name="T65" fmla="*/ 1 h 151"/>
                  <a:gd name="T66" fmla="*/ 47 w 104"/>
                  <a:gd name="T67" fmla="*/ 1 h 151"/>
                  <a:gd name="T68" fmla="*/ 49 w 104"/>
                  <a:gd name="T69" fmla="*/ 7 h 151"/>
                  <a:gd name="T70" fmla="*/ 44 w 104"/>
                  <a:gd name="T71" fmla="*/ 15 h 151"/>
                  <a:gd name="T72" fmla="*/ 28 w 104"/>
                  <a:gd name="T73" fmla="*/ 24 h 151"/>
                  <a:gd name="T74" fmla="*/ 21 w 104"/>
                  <a:gd name="T75" fmla="*/ 36 h 151"/>
                  <a:gd name="T76" fmla="*/ 15 w 104"/>
                  <a:gd name="T77" fmla="*/ 37 h 151"/>
                  <a:gd name="T78" fmla="*/ 9 w 104"/>
                  <a:gd name="T79" fmla="*/ 35 h 151"/>
                  <a:gd name="T80" fmla="*/ 9 w 104"/>
                  <a:gd name="T81" fmla="*/ 31 h 151"/>
                  <a:gd name="T82" fmla="*/ 8 w 104"/>
                  <a:gd name="T83" fmla="*/ 27 h 151"/>
                  <a:gd name="T84" fmla="*/ 1 w 104"/>
                  <a:gd name="T85" fmla="*/ 34 h 151"/>
                  <a:gd name="T86" fmla="*/ 4 w 104"/>
                  <a:gd name="T87" fmla="*/ 45 h 151"/>
                  <a:gd name="T88" fmla="*/ 2 w 104"/>
                  <a:gd name="T89" fmla="*/ 47 h 151"/>
                  <a:gd name="T90" fmla="*/ 10 w 104"/>
                  <a:gd name="T91" fmla="*/ 54 h 151"/>
                  <a:gd name="T92" fmla="*/ 18 w 104"/>
                  <a:gd name="T93" fmla="*/ 65 h 151"/>
                  <a:gd name="T94" fmla="*/ 24 w 104"/>
                  <a:gd name="T95" fmla="*/ 77 h 151"/>
                  <a:gd name="T96" fmla="*/ 37 w 104"/>
                  <a:gd name="T97" fmla="*/ 101 h 151"/>
                  <a:gd name="T98" fmla="*/ 41 w 104"/>
                  <a:gd name="T99" fmla="*/ 111 h 151"/>
                  <a:gd name="T100" fmla="*/ 44 w 104"/>
                  <a:gd name="T101" fmla="*/ 119 h 151"/>
                  <a:gd name="T102" fmla="*/ 57 w 104"/>
                  <a:gd name="T103" fmla="*/ 128 h 151"/>
                  <a:gd name="T104" fmla="*/ 80 w 104"/>
                  <a:gd name="T105" fmla="*/ 142 h 151"/>
                  <a:gd name="T106" fmla="*/ 90 w 104"/>
                  <a:gd name="T107" fmla="*/ 149 h 151"/>
                  <a:gd name="T108" fmla="*/ 90 w 104"/>
                  <a:gd name="T109" fmla="*/ 151 h 151"/>
                  <a:gd name="T110" fmla="*/ 92 w 104"/>
                  <a:gd name="T111" fmla="*/ 149 h 151"/>
                  <a:gd name="T112" fmla="*/ 95 w 104"/>
                  <a:gd name="T113" fmla="*/ 14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4" h="151">
                    <a:moveTo>
                      <a:pt x="95" y="143"/>
                    </a:moveTo>
                    <a:cubicBezTo>
                      <a:pt x="96" y="143"/>
                      <a:pt x="96" y="143"/>
                      <a:pt x="96" y="143"/>
                    </a:cubicBezTo>
                    <a:cubicBezTo>
                      <a:pt x="95" y="141"/>
                      <a:pt x="95" y="140"/>
                      <a:pt x="96" y="139"/>
                    </a:cubicBezTo>
                    <a:cubicBezTo>
                      <a:pt x="98" y="139"/>
                      <a:pt x="101" y="135"/>
                      <a:pt x="101" y="133"/>
                    </a:cubicBezTo>
                    <a:cubicBezTo>
                      <a:pt x="101" y="131"/>
                      <a:pt x="98" y="131"/>
                      <a:pt x="98" y="129"/>
                    </a:cubicBezTo>
                    <a:cubicBezTo>
                      <a:pt x="98" y="127"/>
                      <a:pt x="101" y="124"/>
                      <a:pt x="99" y="122"/>
                    </a:cubicBezTo>
                    <a:cubicBezTo>
                      <a:pt x="98" y="121"/>
                      <a:pt x="102" y="118"/>
                      <a:pt x="101" y="116"/>
                    </a:cubicBezTo>
                    <a:cubicBezTo>
                      <a:pt x="101" y="114"/>
                      <a:pt x="100" y="105"/>
                      <a:pt x="101" y="104"/>
                    </a:cubicBezTo>
                    <a:cubicBezTo>
                      <a:pt x="102" y="103"/>
                      <a:pt x="104" y="103"/>
                      <a:pt x="103" y="100"/>
                    </a:cubicBezTo>
                    <a:cubicBezTo>
                      <a:pt x="102" y="98"/>
                      <a:pt x="99" y="92"/>
                      <a:pt x="97" y="89"/>
                    </a:cubicBezTo>
                    <a:cubicBezTo>
                      <a:pt x="95" y="88"/>
                      <a:pt x="91" y="88"/>
                      <a:pt x="89" y="89"/>
                    </a:cubicBezTo>
                    <a:cubicBezTo>
                      <a:pt x="87" y="90"/>
                      <a:pt x="88" y="82"/>
                      <a:pt x="88" y="79"/>
                    </a:cubicBezTo>
                    <a:cubicBezTo>
                      <a:pt x="88" y="76"/>
                      <a:pt x="85" y="77"/>
                      <a:pt x="84" y="79"/>
                    </a:cubicBezTo>
                    <a:cubicBezTo>
                      <a:pt x="83" y="81"/>
                      <a:pt x="79" y="81"/>
                      <a:pt x="75" y="81"/>
                    </a:cubicBezTo>
                    <a:cubicBezTo>
                      <a:pt x="72" y="81"/>
                      <a:pt x="74" y="76"/>
                      <a:pt x="71" y="76"/>
                    </a:cubicBezTo>
                    <a:cubicBezTo>
                      <a:pt x="69" y="76"/>
                      <a:pt x="67" y="75"/>
                      <a:pt x="67" y="73"/>
                    </a:cubicBezTo>
                    <a:cubicBezTo>
                      <a:pt x="67" y="71"/>
                      <a:pt x="65" y="69"/>
                      <a:pt x="64" y="66"/>
                    </a:cubicBezTo>
                    <a:cubicBezTo>
                      <a:pt x="62" y="63"/>
                      <a:pt x="60" y="61"/>
                      <a:pt x="62" y="59"/>
                    </a:cubicBezTo>
                    <a:cubicBezTo>
                      <a:pt x="63" y="57"/>
                      <a:pt x="61" y="56"/>
                      <a:pt x="63" y="54"/>
                    </a:cubicBezTo>
                    <a:cubicBezTo>
                      <a:pt x="65" y="52"/>
                      <a:pt x="67" y="52"/>
                      <a:pt x="66" y="50"/>
                    </a:cubicBezTo>
                    <a:cubicBezTo>
                      <a:pt x="66" y="47"/>
                      <a:pt x="69" y="45"/>
                      <a:pt x="69" y="42"/>
                    </a:cubicBezTo>
                    <a:cubicBezTo>
                      <a:pt x="69" y="39"/>
                      <a:pt x="73" y="40"/>
                      <a:pt x="76" y="37"/>
                    </a:cubicBezTo>
                    <a:cubicBezTo>
                      <a:pt x="79" y="35"/>
                      <a:pt x="83" y="36"/>
                      <a:pt x="86" y="34"/>
                    </a:cubicBezTo>
                    <a:cubicBezTo>
                      <a:pt x="89" y="31"/>
                      <a:pt x="90" y="33"/>
                      <a:pt x="92" y="33"/>
                    </a:cubicBezTo>
                    <a:cubicBezTo>
                      <a:pt x="91" y="32"/>
                      <a:pt x="88" y="31"/>
                      <a:pt x="88" y="29"/>
                    </a:cubicBezTo>
                    <a:cubicBezTo>
                      <a:pt x="87" y="28"/>
                      <a:pt x="91" y="25"/>
                      <a:pt x="92" y="23"/>
                    </a:cubicBezTo>
                    <a:cubicBezTo>
                      <a:pt x="93" y="21"/>
                      <a:pt x="87" y="18"/>
                      <a:pt x="86" y="18"/>
                    </a:cubicBezTo>
                    <a:cubicBezTo>
                      <a:pt x="85" y="17"/>
                      <a:pt x="82" y="19"/>
                      <a:pt x="81" y="18"/>
                    </a:cubicBezTo>
                    <a:cubicBezTo>
                      <a:pt x="79" y="17"/>
                      <a:pt x="77" y="18"/>
                      <a:pt x="76" y="19"/>
                    </a:cubicBezTo>
                    <a:cubicBezTo>
                      <a:pt x="75" y="20"/>
                      <a:pt x="66" y="20"/>
                      <a:pt x="67" y="18"/>
                    </a:cubicBezTo>
                    <a:cubicBezTo>
                      <a:pt x="67" y="15"/>
                      <a:pt x="63" y="14"/>
                      <a:pt x="64" y="13"/>
                    </a:cubicBezTo>
                    <a:cubicBezTo>
                      <a:pt x="64" y="11"/>
                      <a:pt x="62" y="8"/>
                      <a:pt x="59" y="8"/>
                    </a:cubicBezTo>
                    <a:cubicBezTo>
                      <a:pt x="55" y="7"/>
                      <a:pt x="56" y="2"/>
                      <a:pt x="54" y="1"/>
                    </a:cubicBezTo>
                    <a:cubicBezTo>
                      <a:pt x="52" y="0"/>
                      <a:pt x="49" y="1"/>
                      <a:pt x="47" y="1"/>
                    </a:cubicBezTo>
                    <a:cubicBezTo>
                      <a:pt x="50" y="4"/>
                      <a:pt x="50" y="5"/>
                      <a:pt x="49" y="7"/>
                    </a:cubicBezTo>
                    <a:cubicBezTo>
                      <a:pt x="46" y="9"/>
                      <a:pt x="49" y="9"/>
                      <a:pt x="44" y="15"/>
                    </a:cubicBezTo>
                    <a:cubicBezTo>
                      <a:pt x="40" y="21"/>
                      <a:pt x="32" y="22"/>
                      <a:pt x="28" y="24"/>
                    </a:cubicBezTo>
                    <a:cubicBezTo>
                      <a:pt x="25" y="25"/>
                      <a:pt x="23" y="32"/>
                      <a:pt x="21" y="36"/>
                    </a:cubicBezTo>
                    <a:cubicBezTo>
                      <a:pt x="19" y="41"/>
                      <a:pt x="17" y="40"/>
                      <a:pt x="15" y="37"/>
                    </a:cubicBezTo>
                    <a:cubicBezTo>
                      <a:pt x="13" y="34"/>
                      <a:pt x="12" y="37"/>
                      <a:pt x="9" y="35"/>
                    </a:cubicBezTo>
                    <a:cubicBezTo>
                      <a:pt x="7" y="33"/>
                      <a:pt x="8" y="33"/>
                      <a:pt x="9" y="31"/>
                    </a:cubicBezTo>
                    <a:cubicBezTo>
                      <a:pt x="10" y="30"/>
                      <a:pt x="9" y="28"/>
                      <a:pt x="8" y="27"/>
                    </a:cubicBezTo>
                    <a:cubicBezTo>
                      <a:pt x="5" y="27"/>
                      <a:pt x="2" y="31"/>
                      <a:pt x="1" y="34"/>
                    </a:cubicBezTo>
                    <a:cubicBezTo>
                      <a:pt x="0" y="37"/>
                      <a:pt x="4" y="43"/>
                      <a:pt x="4" y="45"/>
                    </a:cubicBezTo>
                    <a:cubicBezTo>
                      <a:pt x="5" y="47"/>
                      <a:pt x="2" y="45"/>
                      <a:pt x="2" y="47"/>
                    </a:cubicBezTo>
                    <a:cubicBezTo>
                      <a:pt x="1" y="49"/>
                      <a:pt x="7" y="52"/>
                      <a:pt x="10" y="54"/>
                    </a:cubicBezTo>
                    <a:cubicBezTo>
                      <a:pt x="13" y="56"/>
                      <a:pt x="16" y="62"/>
                      <a:pt x="18" y="65"/>
                    </a:cubicBezTo>
                    <a:cubicBezTo>
                      <a:pt x="21" y="68"/>
                      <a:pt x="21" y="70"/>
                      <a:pt x="24" y="77"/>
                    </a:cubicBezTo>
                    <a:cubicBezTo>
                      <a:pt x="27" y="84"/>
                      <a:pt x="33" y="96"/>
                      <a:pt x="37" y="101"/>
                    </a:cubicBezTo>
                    <a:cubicBezTo>
                      <a:pt x="40" y="106"/>
                      <a:pt x="42" y="110"/>
                      <a:pt x="41" y="111"/>
                    </a:cubicBezTo>
                    <a:cubicBezTo>
                      <a:pt x="40" y="113"/>
                      <a:pt x="42" y="117"/>
                      <a:pt x="44" y="119"/>
                    </a:cubicBezTo>
                    <a:cubicBezTo>
                      <a:pt x="47" y="121"/>
                      <a:pt x="50" y="124"/>
                      <a:pt x="57" y="128"/>
                    </a:cubicBezTo>
                    <a:cubicBezTo>
                      <a:pt x="65" y="131"/>
                      <a:pt x="78" y="139"/>
                      <a:pt x="80" y="142"/>
                    </a:cubicBezTo>
                    <a:cubicBezTo>
                      <a:pt x="82" y="145"/>
                      <a:pt x="89" y="149"/>
                      <a:pt x="90" y="149"/>
                    </a:cubicBezTo>
                    <a:cubicBezTo>
                      <a:pt x="90" y="149"/>
                      <a:pt x="90" y="150"/>
                      <a:pt x="90" y="151"/>
                    </a:cubicBezTo>
                    <a:cubicBezTo>
                      <a:pt x="91" y="150"/>
                      <a:pt x="92" y="150"/>
                      <a:pt x="92" y="149"/>
                    </a:cubicBezTo>
                    <a:cubicBezTo>
                      <a:pt x="94" y="148"/>
                      <a:pt x="95" y="144"/>
                      <a:pt x="95" y="14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0" name="Freeform 117">
                <a:extLst>
                  <a:ext uri="{FF2B5EF4-FFF2-40B4-BE49-F238E27FC236}">
                    <a16:creationId xmlns:a16="http://schemas.microsoft.com/office/drawing/2014/main" id="{5E4708E0-AE1E-45EE-925E-74560B2A376E}"/>
                  </a:ext>
                </a:extLst>
              </p:cNvPr>
              <p:cNvSpPr>
                <a:spLocks/>
              </p:cNvSpPr>
              <p:nvPr/>
            </p:nvSpPr>
            <p:spPr bwMode="auto">
              <a:xfrm>
                <a:off x="3547044" y="3860183"/>
                <a:ext cx="258474" cy="217068"/>
              </a:xfrm>
              <a:custGeom>
                <a:avLst/>
                <a:gdLst>
                  <a:gd name="T0" fmla="*/ 11 w 112"/>
                  <a:gd name="T1" fmla="*/ 6 h 94"/>
                  <a:gd name="T2" fmla="*/ 4 w 112"/>
                  <a:gd name="T3" fmla="*/ 15 h 94"/>
                  <a:gd name="T4" fmla="*/ 3 w 112"/>
                  <a:gd name="T5" fmla="*/ 21 h 94"/>
                  <a:gd name="T6" fmla="*/ 2 w 112"/>
                  <a:gd name="T7" fmla="*/ 25 h 94"/>
                  <a:gd name="T8" fmla="*/ 6 w 112"/>
                  <a:gd name="T9" fmla="*/ 27 h 94"/>
                  <a:gd name="T10" fmla="*/ 9 w 112"/>
                  <a:gd name="T11" fmla="*/ 32 h 94"/>
                  <a:gd name="T12" fmla="*/ 15 w 112"/>
                  <a:gd name="T13" fmla="*/ 43 h 94"/>
                  <a:gd name="T14" fmla="*/ 28 w 112"/>
                  <a:gd name="T15" fmla="*/ 44 h 94"/>
                  <a:gd name="T16" fmla="*/ 40 w 112"/>
                  <a:gd name="T17" fmla="*/ 49 h 94"/>
                  <a:gd name="T18" fmla="*/ 49 w 112"/>
                  <a:gd name="T19" fmla="*/ 51 h 94"/>
                  <a:gd name="T20" fmla="*/ 47 w 112"/>
                  <a:gd name="T21" fmla="*/ 66 h 94"/>
                  <a:gd name="T22" fmla="*/ 50 w 112"/>
                  <a:gd name="T23" fmla="*/ 72 h 94"/>
                  <a:gd name="T24" fmla="*/ 50 w 112"/>
                  <a:gd name="T25" fmla="*/ 78 h 94"/>
                  <a:gd name="T26" fmla="*/ 51 w 112"/>
                  <a:gd name="T27" fmla="*/ 82 h 94"/>
                  <a:gd name="T28" fmla="*/ 50 w 112"/>
                  <a:gd name="T29" fmla="*/ 83 h 94"/>
                  <a:gd name="T30" fmla="*/ 56 w 112"/>
                  <a:gd name="T31" fmla="*/ 91 h 94"/>
                  <a:gd name="T32" fmla="*/ 61 w 112"/>
                  <a:gd name="T33" fmla="*/ 93 h 94"/>
                  <a:gd name="T34" fmla="*/ 65 w 112"/>
                  <a:gd name="T35" fmla="*/ 92 h 94"/>
                  <a:gd name="T36" fmla="*/ 71 w 112"/>
                  <a:gd name="T37" fmla="*/ 89 h 94"/>
                  <a:gd name="T38" fmla="*/ 76 w 112"/>
                  <a:gd name="T39" fmla="*/ 87 h 94"/>
                  <a:gd name="T40" fmla="*/ 81 w 112"/>
                  <a:gd name="T41" fmla="*/ 82 h 94"/>
                  <a:gd name="T42" fmla="*/ 82 w 112"/>
                  <a:gd name="T43" fmla="*/ 79 h 94"/>
                  <a:gd name="T44" fmla="*/ 78 w 112"/>
                  <a:gd name="T45" fmla="*/ 78 h 94"/>
                  <a:gd name="T46" fmla="*/ 76 w 112"/>
                  <a:gd name="T47" fmla="*/ 73 h 94"/>
                  <a:gd name="T48" fmla="*/ 72 w 112"/>
                  <a:gd name="T49" fmla="*/ 67 h 94"/>
                  <a:gd name="T50" fmla="*/ 78 w 112"/>
                  <a:gd name="T51" fmla="*/ 66 h 94"/>
                  <a:gd name="T52" fmla="*/ 85 w 112"/>
                  <a:gd name="T53" fmla="*/ 68 h 94"/>
                  <a:gd name="T54" fmla="*/ 88 w 112"/>
                  <a:gd name="T55" fmla="*/ 69 h 94"/>
                  <a:gd name="T56" fmla="*/ 93 w 112"/>
                  <a:gd name="T57" fmla="*/ 66 h 94"/>
                  <a:gd name="T58" fmla="*/ 103 w 112"/>
                  <a:gd name="T59" fmla="*/ 62 h 94"/>
                  <a:gd name="T60" fmla="*/ 106 w 112"/>
                  <a:gd name="T61" fmla="*/ 59 h 94"/>
                  <a:gd name="T62" fmla="*/ 100 w 112"/>
                  <a:gd name="T63" fmla="*/ 52 h 94"/>
                  <a:gd name="T64" fmla="*/ 101 w 112"/>
                  <a:gd name="T65" fmla="*/ 48 h 94"/>
                  <a:gd name="T66" fmla="*/ 105 w 112"/>
                  <a:gd name="T67" fmla="*/ 44 h 94"/>
                  <a:gd name="T68" fmla="*/ 106 w 112"/>
                  <a:gd name="T69" fmla="*/ 40 h 94"/>
                  <a:gd name="T70" fmla="*/ 109 w 112"/>
                  <a:gd name="T71" fmla="*/ 34 h 94"/>
                  <a:gd name="T72" fmla="*/ 112 w 112"/>
                  <a:gd name="T73" fmla="*/ 31 h 94"/>
                  <a:gd name="T74" fmla="*/ 100 w 112"/>
                  <a:gd name="T75" fmla="*/ 29 h 94"/>
                  <a:gd name="T76" fmla="*/ 102 w 112"/>
                  <a:gd name="T77" fmla="*/ 23 h 94"/>
                  <a:gd name="T78" fmla="*/ 90 w 112"/>
                  <a:gd name="T79" fmla="*/ 18 h 94"/>
                  <a:gd name="T80" fmla="*/ 92 w 112"/>
                  <a:gd name="T81" fmla="*/ 14 h 94"/>
                  <a:gd name="T82" fmla="*/ 85 w 112"/>
                  <a:gd name="T83" fmla="*/ 12 h 94"/>
                  <a:gd name="T84" fmla="*/ 69 w 112"/>
                  <a:gd name="T85" fmla="*/ 17 h 94"/>
                  <a:gd name="T86" fmla="*/ 54 w 112"/>
                  <a:gd name="T87" fmla="*/ 13 h 94"/>
                  <a:gd name="T88" fmla="*/ 44 w 112"/>
                  <a:gd name="T89" fmla="*/ 11 h 94"/>
                  <a:gd name="T90" fmla="*/ 37 w 112"/>
                  <a:gd name="T91" fmla="*/ 5 h 94"/>
                  <a:gd name="T92" fmla="*/ 31 w 112"/>
                  <a:gd name="T93" fmla="*/ 0 h 94"/>
                  <a:gd name="T94" fmla="*/ 28 w 112"/>
                  <a:gd name="T95" fmla="*/ 6 h 94"/>
                  <a:gd name="T96" fmla="*/ 17 w 112"/>
                  <a:gd name="T97" fmla="*/ 12 h 94"/>
                  <a:gd name="T98" fmla="*/ 20 w 112"/>
                  <a:gd name="T99" fmla="*/ 24 h 94"/>
                  <a:gd name="T100" fmla="*/ 11 w 112"/>
                  <a:gd name="T101" fmla="*/ 21 h 94"/>
                  <a:gd name="T102" fmla="*/ 15 w 112"/>
                  <a:gd name="T103" fmla="*/ 10 h 94"/>
                  <a:gd name="T104" fmla="*/ 14 w 112"/>
                  <a:gd name="T105" fmla="*/ 5 h 94"/>
                  <a:gd name="T106" fmla="*/ 11 w 112"/>
                  <a:gd name="T107" fmla="*/ 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2" h="94">
                    <a:moveTo>
                      <a:pt x="11" y="6"/>
                    </a:moveTo>
                    <a:cubicBezTo>
                      <a:pt x="9" y="9"/>
                      <a:pt x="5" y="12"/>
                      <a:pt x="4" y="15"/>
                    </a:cubicBezTo>
                    <a:cubicBezTo>
                      <a:pt x="4" y="19"/>
                      <a:pt x="4" y="20"/>
                      <a:pt x="3" y="21"/>
                    </a:cubicBezTo>
                    <a:cubicBezTo>
                      <a:pt x="2" y="23"/>
                      <a:pt x="0" y="25"/>
                      <a:pt x="2" y="25"/>
                    </a:cubicBezTo>
                    <a:cubicBezTo>
                      <a:pt x="4" y="25"/>
                      <a:pt x="6" y="25"/>
                      <a:pt x="6" y="27"/>
                    </a:cubicBezTo>
                    <a:cubicBezTo>
                      <a:pt x="6" y="29"/>
                      <a:pt x="10" y="29"/>
                      <a:pt x="9" y="32"/>
                    </a:cubicBezTo>
                    <a:cubicBezTo>
                      <a:pt x="9" y="35"/>
                      <a:pt x="8" y="43"/>
                      <a:pt x="15" y="43"/>
                    </a:cubicBezTo>
                    <a:cubicBezTo>
                      <a:pt x="21" y="43"/>
                      <a:pt x="25" y="40"/>
                      <a:pt x="28" y="44"/>
                    </a:cubicBezTo>
                    <a:cubicBezTo>
                      <a:pt x="31" y="48"/>
                      <a:pt x="35" y="49"/>
                      <a:pt x="40" y="49"/>
                    </a:cubicBezTo>
                    <a:cubicBezTo>
                      <a:pt x="44" y="48"/>
                      <a:pt x="51" y="47"/>
                      <a:pt x="49" y="51"/>
                    </a:cubicBezTo>
                    <a:cubicBezTo>
                      <a:pt x="47" y="55"/>
                      <a:pt x="45" y="64"/>
                      <a:pt x="47" y="66"/>
                    </a:cubicBezTo>
                    <a:cubicBezTo>
                      <a:pt x="49" y="68"/>
                      <a:pt x="52" y="70"/>
                      <a:pt x="50" y="72"/>
                    </a:cubicBezTo>
                    <a:cubicBezTo>
                      <a:pt x="48" y="74"/>
                      <a:pt x="48" y="77"/>
                      <a:pt x="50" y="78"/>
                    </a:cubicBezTo>
                    <a:cubicBezTo>
                      <a:pt x="52" y="80"/>
                      <a:pt x="51" y="82"/>
                      <a:pt x="51" y="82"/>
                    </a:cubicBezTo>
                    <a:cubicBezTo>
                      <a:pt x="51" y="82"/>
                      <a:pt x="51" y="83"/>
                      <a:pt x="50" y="83"/>
                    </a:cubicBezTo>
                    <a:cubicBezTo>
                      <a:pt x="53" y="86"/>
                      <a:pt x="55" y="90"/>
                      <a:pt x="56" y="91"/>
                    </a:cubicBezTo>
                    <a:cubicBezTo>
                      <a:pt x="59" y="93"/>
                      <a:pt x="59" y="94"/>
                      <a:pt x="61" y="93"/>
                    </a:cubicBezTo>
                    <a:cubicBezTo>
                      <a:pt x="63" y="92"/>
                      <a:pt x="64" y="91"/>
                      <a:pt x="65" y="92"/>
                    </a:cubicBezTo>
                    <a:cubicBezTo>
                      <a:pt x="67" y="93"/>
                      <a:pt x="69" y="91"/>
                      <a:pt x="71" y="89"/>
                    </a:cubicBezTo>
                    <a:cubicBezTo>
                      <a:pt x="73" y="87"/>
                      <a:pt x="76" y="89"/>
                      <a:pt x="76" y="87"/>
                    </a:cubicBezTo>
                    <a:cubicBezTo>
                      <a:pt x="77" y="84"/>
                      <a:pt x="78" y="83"/>
                      <a:pt x="81" y="82"/>
                    </a:cubicBezTo>
                    <a:cubicBezTo>
                      <a:pt x="84" y="82"/>
                      <a:pt x="84" y="79"/>
                      <a:pt x="82" y="79"/>
                    </a:cubicBezTo>
                    <a:cubicBezTo>
                      <a:pt x="80" y="79"/>
                      <a:pt x="78" y="81"/>
                      <a:pt x="78" y="78"/>
                    </a:cubicBezTo>
                    <a:cubicBezTo>
                      <a:pt x="78" y="75"/>
                      <a:pt x="76" y="76"/>
                      <a:pt x="76" y="73"/>
                    </a:cubicBezTo>
                    <a:cubicBezTo>
                      <a:pt x="76" y="70"/>
                      <a:pt x="75" y="69"/>
                      <a:pt x="72" y="67"/>
                    </a:cubicBezTo>
                    <a:cubicBezTo>
                      <a:pt x="70" y="65"/>
                      <a:pt x="76" y="65"/>
                      <a:pt x="78" y="66"/>
                    </a:cubicBezTo>
                    <a:cubicBezTo>
                      <a:pt x="79" y="67"/>
                      <a:pt x="84" y="66"/>
                      <a:pt x="85" y="68"/>
                    </a:cubicBezTo>
                    <a:cubicBezTo>
                      <a:pt x="85" y="71"/>
                      <a:pt x="88" y="71"/>
                      <a:pt x="88" y="69"/>
                    </a:cubicBezTo>
                    <a:cubicBezTo>
                      <a:pt x="88" y="66"/>
                      <a:pt x="91" y="65"/>
                      <a:pt x="93" y="66"/>
                    </a:cubicBezTo>
                    <a:cubicBezTo>
                      <a:pt x="96" y="66"/>
                      <a:pt x="101" y="62"/>
                      <a:pt x="103" y="62"/>
                    </a:cubicBezTo>
                    <a:cubicBezTo>
                      <a:pt x="105" y="61"/>
                      <a:pt x="105" y="60"/>
                      <a:pt x="106" y="59"/>
                    </a:cubicBezTo>
                    <a:cubicBezTo>
                      <a:pt x="104" y="57"/>
                      <a:pt x="101" y="53"/>
                      <a:pt x="100" y="52"/>
                    </a:cubicBezTo>
                    <a:cubicBezTo>
                      <a:pt x="99" y="51"/>
                      <a:pt x="101" y="50"/>
                      <a:pt x="101" y="48"/>
                    </a:cubicBezTo>
                    <a:cubicBezTo>
                      <a:pt x="101" y="46"/>
                      <a:pt x="101" y="44"/>
                      <a:pt x="105" y="44"/>
                    </a:cubicBezTo>
                    <a:cubicBezTo>
                      <a:pt x="109" y="44"/>
                      <a:pt x="108" y="41"/>
                      <a:pt x="106" y="40"/>
                    </a:cubicBezTo>
                    <a:cubicBezTo>
                      <a:pt x="104" y="39"/>
                      <a:pt x="107" y="36"/>
                      <a:pt x="109" y="34"/>
                    </a:cubicBezTo>
                    <a:cubicBezTo>
                      <a:pt x="110" y="34"/>
                      <a:pt x="111" y="32"/>
                      <a:pt x="112" y="31"/>
                    </a:cubicBezTo>
                    <a:cubicBezTo>
                      <a:pt x="108" y="29"/>
                      <a:pt x="103" y="29"/>
                      <a:pt x="100" y="29"/>
                    </a:cubicBezTo>
                    <a:cubicBezTo>
                      <a:pt x="97" y="30"/>
                      <a:pt x="102" y="26"/>
                      <a:pt x="102" y="23"/>
                    </a:cubicBezTo>
                    <a:cubicBezTo>
                      <a:pt x="103" y="20"/>
                      <a:pt x="94" y="19"/>
                      <a:pt x="90" y="18"/>
                    </a:cubicBezTo>
                    <a:cubicBezTo>
                      <a:pt x="87" y="18"/>
                      <a:pt x="88" y="14"/>
                      <a:pt x="92" y="14"/>
                    </a:cubicBezTo>
                    <a:cubicBezTo>
                      <a:pt x="95" y="14"/>
                      <a:pt x="90" y="11"/>
                      <a:pt x="85" y="12"/>
                    </a:cubicBezTo>
                    <a:cubicBezTo>
                      <a:pt x="80" y="13"/>
                      <a:pt x="73" y="15"/>
                      <a:pt x="69" y="17"/>
                    </a:cubicBezTo>
                    <a:cubicBezTo>
                      <a:pt x="65" y="20"/>
                      <a:pt x="59" y="11"/>
                      <a:pt x="54" y="13"/>
                    </a:cubicBezTo>
                    <a:cubicBezTo>
                      <a:pt x="50" y="15"/>
                      <a:pt x="43" y="15"/>
                      <a:pt x="44" y="11"/>
                    </a:cubicBezTo>
                    <a:cubicBezTo>
                      <a:pt x="44" y="8"/>
                      <a:pt x="42" y="5"/>
                      <a:pt x="37" y="5"/>
                    </a:cubicBezTo>
                    <a:cubicBezTo>
                      <a:pt x="33" y="5"/>
                      <a:pt x="34" y="0"/>
                      <a:pt x="31" y="0"/>
                    </a:cubicBezTo>
                    <a:cubicBezTo>
                      <a:pt x="27" y="0"/>
                      <a:pt x="31" y="5"/>
                      <a:pt x="28" y="6"/>
                    </a:cubicBezTo>
                    <a:cubicBezTo>
                      <a:pt x="26" y="7"/>
                      <a:pt x="18" y="9"/>
                      <a:pt x="17" y="12"/>
                    </a:cubicBezTo>
                    <a:cubicBezTo>
                      <a:pt x="17" y="15"/>
                      <a:pt x="22" y="20"/>
                      <a:pt x="20" y="24"/>
                    </a:cubicBezTo>
                    <a:cubicBezTo>
                      <a:pt x="18" y="27"/>
                      <a:pt x="13" y="24"/>
                      <a:pt x="11" y="21"/>
                    </a:cubicBezTo>
                    <a:cubicBezTo>
                      <a:pt x="10" y="17"/>
                      <a:pt x="16" y="12"/>
                      <a:pt x="15" y="10"/>
                    </a:cubicBezTo>
                    <a:cubicBezTo>
                      <a:pt x="14" y="9"/>
                      <a:pt x="13" y="6"/>
                      <a:pt x="14" y="5"/>
                    </a:cubicBezTo>
                    <a:cubicBezTo>
                      <a:pt x="13" y="5"/>
                      <a:pt x="12" y="5"/>
                      <a:pt x="11" y="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1" name="Freeform 118">
                <a:extLst>
                  <a:ext uri="{FF2B5EF4-FFF2-40B4-BE49-F238E27FC236}">
                    <a16:creationId xmlns:a16="http://schemas.microsoft.com/office/drawing/2014/main" id="{1F08A624-547B-48B0-8DC1-03FE5729F9FF}"/>
                  </a:ext>
                </a:extLst>
              </p:cNvPr>
              <p:cNvSpPr>
                <a:spLocks/>
              </p:cNvSpPr>
              <p:nvPr/>
            </p:nvSpPr>
            <p:spPr bwMode="auto">
              <a:xfrm>
                <a:off x="3834376" y="3970599"/>
                <a:ext cx="81557" cy="85321"/>
              </a:xfrm>
              <a:custGeom>
                <a:avLst/>
                <a:gdLst>
                  <a:gd name="T0" fmla="*/ 9 w 35"/>
                  <a:gd name="T1" fmla="*/ 8 h 37"/>
                  <a:gd name="T2" fmla="*/ 5 w 35"/>
                  <a:gd name="T3" fmla="*/ 12 h 37"/>
                  <a:gd name="T4" fmla="*/ 2 w 35"/>
                  <a:gd name="T5" fmla="*/ 18 h 37"/>
                  <a:gd name="T6" fmla="*/ 8 w 35"/>
                  <a:gd name="T7" fmla="*/ 27 h 37"/>
                  <a:gd name="T8" fmla="*/ 13 w 35"/>
                  <a:gd name="T9" fmla="*/ 36 h 37"/>
                  <a:gd name="T10" fmla="*/ 17 w 35"/>
                  <a:gd name="T11" fmla="*/ 36 h 37"/>
                  <a:gd name="T12" fmla="*/ 20 w 35"/>
                  <a:gd name="T13" fmla="*/ 31 h 37"/>
                  <a:gd name="T14" fmla="*/ 29 w 35"/>
                  <a:gd name="T15" fmla="*/ 31 h 37"/>
                  <a:gd name="T16" fmla="*/ 30 w 35"/>
                  <a:gd name="T17" fmla="*/ 32 h 37"/>
                  <a:gd name="T18" fmla="*/ 33 w 35"/>
                  <a:gd name="T19" fmla="*/ 29 h 37"/>
                  <a:gd name="T20" fmla="*/ 32 w 35"/>
                  <a:gd name="T21" fmla="*/ 18 h 37"/>
                  <a:gd name="T22" fmla="*/ 33 w 35"/>
                  <a:gd name="T23" fmla="*/ 8 h 37"/>
                  <a:gd name="T24" fmla="*/ 35 w 35"/>
                  <a:gd name="T25" fmla="*/ 4 h 37"/>
                  <a:gd name="T26" fmla="*/ 27 w 35"/>
                  <a:gd name="T27" fmla="*/ 2 h 37"/>
                  <a:gd name="T28" fmla="*/ 16 w 35"/>
                  <a:gd name="T29" fmla="*/ 3 h 37"/>
                  <a:gd name="T30" fmla="*/ 10 w 35"/>
                  <a:gd name="T31" fmla="*/ 2 h 37"/>
                  <a:gd name="T32" fmla="*/ 9 w 35"/>
                  <a:gd name="T33" fmla="*/ 3 h 37"/>
                  <a:gd name="T34" fmla="*/ 9 w 35"/>
                  <a:gd name="T35" fmla="*/ 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 h="37">
                    <a:moveTo>
                      <a:pt x="9" y="8"/>
                    </a:moveTo>
                    <a:cubicBezTo>
                      <a:pt x="10" y="10"/>
                      <a:pt x="7" y="11"/>
                      <a:pt x="5" y="12"/>
                    </a:cubicBezTo>
                    <a:cubicBezTo>
                      <a:pt x="2" y="12"/>
                      <a:pt x="3" y="17"/>
                      <a:pt x="2" y="18"/>
                    </a:cubicBezTo>
                    <a:cubicBezTo>
                      <a:pt x="0" y="20"/>
                      <a:pt x="7" y="24"/>
                      <a:pt x="8" y="27"/>
                    </a:cubicBezTo>
                    <a:cubicBezTo>
                      <a:pt x="9" y="29"/>
                      <a:pt x="11" y="33"/>
                      <a:pt x="13" y="36"/>
                    </a:cubicBezTo>
                    <a:cubicBezTo>
                      <a:pt x="15" y="36"/>
                      <a:pt x="16" y="37"/>
                      <a:pt x="17" y="36"/>
                    </a:cubicBezTo>
                    <a:cubicBezTo>
                      <a:pt x="19" y="35"/>
                      <a:pt x="17" y="31"/>
                      <a:pt x="20" y="31"/>
                    </a:cubicBezTo>
                    <a:cubicBezTo>
                      <a:pt x="24" y="31"/>
                      <a:pt x="28" y="29"/>
                      <a:pt x="29" y="31"/>
                    </a:cubicBezTo>
                    <a:cubicBezTo>
                      <a:pt x="30" y="32"/>
                      <a:pt x="30" y="32"/>
                      <a:pt x="30" y="32"/>
                    </a:cubicBezTo>
                    <a:cubicBezTo>
                      <a:pt x="31" y="31"/>
                      <a:pt x="32" y="29"/>
                      <a:pt x="33" y="29"/>
                    </a:cubicBezTo>
                    <a:cubicBezTo>
                      <a:pt x="33" y="27"/>
                      <a:pt x="33" y="21"/>
                      <a:pt x="32" y="18"/>
                    </a:cubicBezTo>
                    <a:cubicBezTo>
                      <a:pt x="30" y="14"/>
                      <a:pt x="31" y="10"/>
                      <a:pt x="33" y="8"/>
                    </a:cubicBezTo>
                    <a:cubicBezTo>
                      <a:pt x="33" y="8"/>
                      <a:pt x="34" y="6"/>
                      <a:pt x="35" y="4"/>
                    </a:cubicBezTo>
                    <a:cubicBezTo>
                      <a:pt x="32" y="3"/>
                      <a:pt x="29" y="2"/>
                      <a:pt x="27" y="2"/>
                    </a:cubicBezTo>
                    <a:cubicBezTo>
                      <a:pt x="22" y="3"/>
                      <a:pt x="18" y="5"/>
                      <a:pt x="16" y="3"/>
                    </a:cubicBezTo>
                    <a:cubicBezTo>
                      <a:pt x="15" y="0"/>
                      <a:pt x="12" y="1"/>
                      <a:pt x="10" y="2"/>
                    </a:cubicBezTo>
                    <a:cubicBezTo>
                      <a:pt x="10" y="3"/>
                      <a:pt x="10" y="3"/>
                      <a:pt x="9" y="3"/>
                    </a:cubicBezTo>
                    <a:cubicBezTo>
                      <a:pt x="9" y="5"/>
                      <a:pt x="8" y="7"/>
                      <a:pt x="9" y="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2" name="Freeform 119">
                <a:extLst>
                  <a:ext uri="{FF2B5EF4-FFF2-40B4-BE49-F238E27FC236}">
                    <a16:creationId xmlns:a16="http://schemas.microsoft.com/office/drawing/2014/main" id="{74E32B58-E4F8-4E88-A5CB-8EDD35949A30}"/>
                  </a:ext>
                </a:extLst>
              </p:cNvPr>
              <p:cNvSpPr>
                <a:spLocks/>
              </p:cNvSpPr>
              <p:nvPr/>
            </p:nvSpPr>
            <p:spPr bwMode="auto">
              <a:xfrm>
                <a:off x="3775404" y="3931703"/>
                <a:ext cx="89086" cy="136765"/>
              </a:xfrm>
              <a:custGeom>
                <a:avLst/>
                <a:gdLst>
                  <a:gd name="T0" fmla="*/ 10 w 39"/>
                  <a:gd name="T1" fmla="*/ 3 h 59"/>
                  <a:gd name="T2" fmla="*/ 7 w 39"/>
                  <a:gd name="T3" fmla="*/ 9 h 59"/>
                  <a:gd name="T4" fmla="*/ 6 w 39"/>
                  <a:gd name="T5" fmla="*/ 13 h 59"/>
                  <a:gd name="T6" fmla="*/ 2 w 39"/>
                  <a:gd name="T7" fmla="*/ 17 h 59"/>
                  <a:gd name="T8" fmla="*/ 1 w 39"/>
                  <a:gd name="T9" fmla="*/ 21 h 59"/>
                  <a:gd name="T10" fmla="*/ 7 w 39"/>
                  <a:gd name="T11" fmla="*/ 28 h 59"/>
                  <a:gd name="T12" fmla="*/ 9 w 39"/>
                  <a:gd name="T13" fmla="*/ 26 h 59"/>
                  <a:gd name="T14" fmla="*/ 13 w 39"/>
                  <a:gd name="T15" fmla="*/ 33 h 59"/>
                  <a:gd name="T16" fmla="*/ 14 w 39"/>
                  <a:gd name="T17" fmla="*/ 40 h 59"/>
                  <a:gd name="T18" fmla="*/ 15 w 39"/>
                  <a:gd name="T19" fmla="*/ 54 h 59"/>
                  <a:gd name="T20" fmla="*/ 24 w 39"/>
                  <a:gd name="T21" fmla="*/ 57 h 59"/>
                  <a:gd name="T22" fmla="*/ 29 w 39"/>
                  <a:gd name="T23" fmla="*/ 55 h 59"/>
                  <a:gd name="T24" fmla="*/ 33 w 39"/>
                  <a:gd name="T25" fmla="*/ 53 h 59"/>
                  <a:gd name="T26" fmla="*/ 39 w 39"/>
                  <a:gd name="T27" fmla="*/ 53 h 59"/>
                  <a:gd name="T28" fmla="*/ 34 w 39"/>
                  <a:gd name="T29" fmla="*/ 44 h 59"/>
                  <a:gd name="T30" fmla="*/ 28 w 39"/>
                  <a:gd name="T31" fmla="*/ 35 h 59"/>
                  <a:gd name="T32" fmla="*/ 31 w 39"/>
                  <a:gd name="T33" fmla="*/ 29 h 59"/>
                  <a:gd name="T34" fmla="*/ 35 w 39"/>
                  <a:gd name="T35" fmla="*/ 25 h 59"/>
                  <a:gd name="T36" fmla="*/ 35 w 39"/>
                  <a:gd name="T37" fmla="*/ 20 h 59"/>
                  <a:gd name="T38" fmla="*/ 28 w 39"/>
                  <a:gd name="T39" fmla="*/ 13 h 59"/>
                  <a:gd name="T40" fmla="*/ 24 w 39"/>
                  <a:gd name="T41" fmla="*/ 8 h 59"/>
                  <a:gd name="T42" fmla="*/ 16 w 39"/>
                  <a:gd name="T43" fmla="*/ 1 h 59"/>
                  <a:gd name="T44" fmla="*/ 13 w 39"/>
                  <a:gd name="T45" fmla="*/ 0 h 59"/>
                  <a:gd name="T46" fmla="*/ 10 w 39"/>
                  <a:gd name="T47" fmla="*/ 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59">
                    <a:moveTo>
                      <a:pt x="10" y="3"/>
                    </a:moveTo>
                    <a:cubicBezTo>
                      <a:pt x="8" y="5"/>
                      <a:pt x="5" y="8"/>
                      <a:pt x="7" y="9"/>
                    </a:cubicBezTo>
                    <a:cubicBezTo>
                      <a:pt x="9" y="10"/>
                      <a:pt x="10" y="13"/>
                      <a:pt x="6" y="13"/>
                    </a:cubicBezTo>
                    <a:cubicBezTo>
                      <a:pt x="2" y="13"/>
                      <a:pt x="2" y="15"/>
                      <a:pt x="2" y="17"/>
                    </a:cubicBezTo>
                    <a:cubicBezTo>
                      <a:pt x="2" y="19"/>
                      <a:pt x="0" y="20"/>
                      <a:pt x="1" y="21"/>
                    </a:cubicBezTo>
                    <a:cubicBezTo>
                      <a:pt x="2" y="22"/>
                      <a:pt x="5" y="26"/>
                      <a:pt x="7" y="28"/>
                    </a:cubicBezTo>
                    <a:cubicBezTo>
                      <a:pt x="7" y="27"/>
                      <a:pt x="8" y="26"/>
                      <a:pt x="9" y="26"/>
                    </a:cubicBezTo>
                    <a:cubicBezTo>
                      <a:pt x="13" y="27"/>
                      <a:pt x="10" y="32"/>
                      <a:pt x="13" y="33"/>
                    </a:cubicBezTo>
                    <a:cubicBezTo>
                      <a:pt x="16" y="34"/>
                      <a:pt x="16" y="38"/>
                      <a:pt x="14" y="40"/>
                    </a:cubicBezTo>
                    <a:cubicBezTo>
                      <a:pt x="12" y="41"/>
                      <a:pt x="11" y="49"/>
                      <a:pt x="15" y="54"/>
                    </a:cubicBezTo>
                    <a:cubicBezTo>
                      <a:pt x="20" y="59"/>
                      <a:pt x="23" y="58"/>
                      <a:pt x="24" y="57"/>
                    </a:cubicBezTo>
                    <a:cubicBezTo>
                      <a:pt x="25" y="56"/>
                      <a:pt x="28" y="57"/>
                      <a:pt x="29" y="55"/>
                    </a:cubicBezTo>
                    <a:cubicBezTo>
                      <a:pt x="30" y="53"/>
                      <a:pt x="31" y="55"/>
                      <a:pt x="33" y="53"/>
                    </a:cubicBezTo>
                    <a:cubicBezTo>
                      <a:pt x="34" y="52"/>
                      <a:pt x="37" y="52"/>
                      <a:pt x="39" y="53"/>
                    </a:cubicBezTo>
                    <a:cubicBezTo>
                      <a:pt x="37" y="50"/>
                      <a:pt x="35" y="46"/>
                      <a:pt x="34" y="44"/>
                    </a:cubicBezTo>
                    <a:cubicBezTo>
                      <a:pt x="33" y="41"/>
                      <a:pt x="26" y="37"/>
                      <a:pt x="28" y="35"/>
                    </a:cubicBezTo>
                    <a:cubicBezTo>
                      <a:pt x="29" y="34"/>
                      <a:pt x="28" y="29"/>
                      <a:pt x="31" y="29"/>
                    </a:cubicBezTo>
                    <a:cubicBezTo>
                      <a:pt x="33" y="28"/>
                      <a:pt x="36" y="27"/>
                      <a:pt x="35" y="25"/>
                    </a:cubicBezTo>
                    <a:cubicBezTo>
                      <a:pt x="34" y="24"/>
                      <a:pt x="35" y="22"/>
                      <a:pt x="35" y="20"/>
                    </a:cubicBezTo>
                    <a:cubicBezTo>
                      <a:pt x="33" y="19"/>
                      <a:pt x="30" y="13"/>
                      <a:pt x="28" y="13"/>
                    </a:cubicBezTo>
                    <a:cubicBezTo>
                      <a:pt x="26" y="13"/>
                      <a:pt x="23" y="11"/>
                      <a:pt x="24" y="8"/>
                    </a:cubicBezTo>
                    <a:cubicBezTo>
                      <a:pt x="24" y="5"/>
                      <a:pt x="19" y="5"/>
                      <a:pt x="16" y="1"/>
                    </a:cubicBezTo>
                    <a:cubicBezTo>
                      <a:pt x="15" y="1"/>
                      <a:pt x="14" y="0"/>
                      <a:pt x="13" y="0"/>
                    </a:cubicBezTo>
                    <a:cubicBezTo>
                      <a:pt x="12" y="1"/>
                      <a:pt x="11" y="3"/>
                      <a:pt x="10"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3" name="Freeform 120">
                <a:extLst>
                  <a:ext uri="{FF2B5EF4-FFF2-40B4-BE49-F238E27FC236}">
                    <a16:creationId xmlns:a16="http://schemas.microsoft.com/office/drawing/2014/main" id="{172AAA69-DB34-4044-9451-5621A8CEDC8D}"/>
                  </a:ext>
                </a:extLst>
              </p:cNvPr>
              <p:cNvSpPr>
                <a:spLocks/>
              </p:cNvSpPr>
              <p:nvPr/>
            </p:nvSpPr>
            <p:spPr bwMode="auto">
              <a:xfrm>
                <a:off x="3904641" y="3980637"/>
                <a:ext cx="56463" cy="71519"/>
              </a:xfrm>
              <a:custGeom>
                <a:avLst/>
                <a:gdLst>
                  <a:gd name="T0" fmla="*/ 2 w 25"/>
                  <a:gd name="T1" fmla="*/ 14 h 31"/>
                  <a:gd name="T2" fmla="*/ 3 w 25"/>
                  <a:gd name="T3" fmla="*/ 25 h 31"/>
                  <a:gd name="T4" fmla="*/ 0 w 25"/>
                  <a:gd name="T5" fmla="*/ 28 h 31"/>
                  <a:gd name="T6" fmla="*/ 7 w 25"/>
                  <a:gd name="T7" fmla="*/ 30 h 31"/>
                  <a:gd name="T8" fmla="*/ 16 w 25"/>
                  <a:gd name="T9" fmla="*/ 26 h 31"/>
                  <a:gd name="T10" fmla="*/ 25 w 25"/>
                  <a:gd name="T11" fmla="*/ 13 h 31"/>
                  <a:gd name="T12" fmla="*/ 25 w 25"/>
                  <a:gd name="T13" fmla="*/ 13 h 31"/>
                  <a:gd name="T14" fmla="*/ 11 w 25"/>
                  <a:gd name="T15" fmla="*/ 2 h 31"/>
                  <a:gd name="T16" fmla="*/ 5 w 25"/>
                  <a:gd name="T17" fmla="*/ 0 h 31"/>
                  <a:gd name="T18" fmla="*/ 3 w 25"/>
                  <a:gd name="T19" fmla="*/ 4 h 31"/>
                  <a:gd name="T20" fmla="*/ 2 w 25"/>
                  <a:gd name="T21"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31">
                    <a:moveTo>
                      <a:pt x="2" y="14"/>
                    </a:moveTo>
                    <a:cubicBezTo>
                      <a:pt x="3" y="17"/>
                      <a:pt x="3" y="23"/>
                      <a:pt x="3" y="25"/>
                    </a:cubicBezTo>
                    <a:cubicBezTo>
                      <a:pt x="2" y="25"/>
                      <a:pt x="1" y="27"/>
                      <a:pt x="0" y="28"/>
                    </a:cubicBezTo>
                    <a:cubicBezTo>
                      <a:pt x="1" y="30"/>
                      <a:pt x="4" y="31"/>
                      <a:pt x="7" y="30"/>
                    </a:cubicBezTo>
                    <a:cubicBezTo>
                      <a:pt x="12" y="28"/>
                      <a:pt x="14" y="31"/>
                      <a:pt x="16" y="26"/>
                    </a:cubicBezTo>
                    <a:cubicBezTo>
                      <a:pt x="17" y="22"/>
                      <a:pt x="22" y="17"/>
                      <a:pt x="25" y="13"/>
                    </a:cubicBezTo>
                    <a:cubicBezTo>
                      <a:pt x="25" y="13"/>
                      <a:pt x="25" y="13"/>
                      <a:pt x="25" y="13"/>
                    </a:cubicBezTo>
                    <a:cubicBezTo>
                      <a:pt x="22" y="12"/>
                      <a:pt x="17" y="4"/>
                      <a:pt x="11" y="2"/>
                    </a:cubicBezTo>
                    <a:cubicBezTo>
                      <a:pt x="9" y="2"/>
                      <a:pt x="7" y="1"/>
                      <a:pt x="5" y="0"/>
                    </a:cubicBezTo>
                    <a:cubicBezTo>
                      <a:pt x="4" y="2"/>
                      <a:pt x="3" y="4"/>
                      <a:pt x="3" y="4"/>
                    </a:cubicBezTo>
                    <a:cubicBezTo>
                      <a:pt x="1" y="6"/>
                      <a:pt x="0" y="10"/>
                      <a:pt x="2"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4" name="Freeform 121">
                <a:extLst>
                  <a:ext uri="{FF2B5EF4-FFF2-40B4-BE49-F238E27FC236}">
                    <a16:creationId xmlns:a16="http://schemas.microsoft.com/office/drawing/2014/main" id="{EA3A0EB4-A1E4-49B0-8E77-8B2085E7F589}"/>
                  </a:ext>
                </a:extLst>
              </p:cNvPr>
              <p:cNvSpPr>
                <a:spLocks/>
              </p:cNvSpPr>
              <p:nvPr/>
            </p:nvSpPr>
            <p:spPr bwMode="auto">
              <a:xfrm>
                <a:off x="3338760" y="3641861"/>
                <a:ext cx="196992" cy="69010"/>
              </a:xfrm>
              <a:custGeom>
                <a:avLst/>
                <a:gdLst>
                  <a:gd name="T0" fmla="*/ 69 w 85"/>
                  <a:gd name="T1" fmla="*/ 19 h 30"/>
                  <a:gd name="T2" fmla="*/ 30 w 85"/>
                  <a:gd name="T3" fmla="*/ 4 h 30"/>
                  <a:gd name="T4" fmla="*/ 1 w 85"/>
                  <a:gd name="T5" fmla="*/ 14 h 30"/>
                  <a:gd name="T6" fmla="*/ 15 w 85"/>
                  <a:gd name="T7" fmla="*/ 7 h 30"/>
                  <a:gd name="T8" fmla="*/ 23 w 85"/>
                  <a:gd name="T9" fmla="*/ 10 h 30"/>
                  <a:gd name="T10" fmla="*/ 37 w 85"/>
                  <a:gd name="T11" fmla="*/ 14 h 30"/>
                  <a:gd name="T12" fmla="*/ 54 w 85"/>
                  <a:gd name="T13" fmla="*/ 23 h 30"/>
                  <a:gd name="T14" fmla="*/ 58 w 85"/>
                  <a:gd name="T15" fmla="*/ 29 h 30"/>
                  <a:gd name="T16" fmla="*/ 84 w 85"/>
                  <a:gd name="T17" fmla="*/ 28 h 30"/>
                  <a:gd name="T18" fmla="*/ 69 w 85"/>
                  <a:gd name="T19" fmla="*/ 1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 h="30">
                    <a:moveTo>
                      <a:pt x="69" y="19"/>
                    </a:moveTo>
                    <a:cubicBezTo>
                      <a:pt x="63" y="19"/>
                      <a:pt x="46" y="7"/>
                      <a:pt x="30" y="4"/>
                    </a:cubicBezTo>
                    <a:cubicBezTo>
                      <a:pt x="14" y="0"/>
                      <a:pt x="0" y="12"/>
                      <a:pt x="1" y="14"/>
                    </a:cubicBezTo>
                    <a:cubicBezTo>
                      <a:pt x="3" y="16"/>
                      <a:pt x="11" y="10"/>
                      <a:pt x="15" y="7"/>
                    </a:cubicBezTo>
                    <a:cubicBezTo>
                      <a:pt x="19" y="4"/>
                      <a:pt x="23" y="9"/>
                      <a:pt x="23" y="10"/>
                    </a:cubicBezTo>
                    <a:cubicBezTo>
                      <a:pt x="23" y="12"/>
                      <a:pt x="28" y="13"/>
                      <a:pt x="37" y="14"/>
                    </a:cubicBezTo>
                    <a:cubicBezTo>
                      <a:pt x="45" y="14"/>
                      <a:pt x="46" y="21"/>
                      <a:pt x="54" y="23"/>
                    </a:cubicBezTo>
                    <a:cubicBezTo>
                      <a:pt x="61" y="24"/>
                      <a:pt x="54" y="27"/>
                      <a:pt x="58" y="29"/>
                    </a:cubicBezTo>
                    <a:cubicBezTo>
                      <a:pt x="61" y="30"/>
                      <a:pt x="82" y="30"/>
                      <a:pt x="84" y="28"/>
                    </a:cubicBezTo>
                    <a:cubicBezTo>
                      <a:pt x="85" y="26"/>
                      <a:pt x="74" y="19"/>
                      <a:pt x="69" y="1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5" name="Freeform 122">
                <a:extLst>
                  <a:ext uri="{FF2B5EF4-FFF2-40B4-BE49-F238E27FC236}">
                    <a16:creationId xmlns:a16="http://schemas.microsoft.com/office/drawing/2014/main" id="{2D847BCB-CE0B-47A3-A342-080BC988D3E6}"/>
                  </a:ext>
                </a:extLst>
              </p:cNvPr>
              <p:cNvSpPr>
                <a:spLocks/>
              </p:cNvSpPr>
              <p:nvPr/>
            </p:nvSpPr>
            <p:spPr bwMode="auto">
              <a:xfrm>
                <a:off x="3451685" y="3735965"/>
                <a:ext cx="43915" cy="21330"/>
              </a:xfrm>
              <a:custGeom>
                <a:avLst/>
                <a:gdLst>
                  <a:gd name="T0" fmla="*/ 1 w 19"/>
                  <a:gd name="T1" fmla="*/ 3 h 9"/>
                  <a:gd name="T2" fmla="*/ 18 w 19"/>
                  <a:gd name="T3" fmla="*/ 6 h 9"/>
                  <a:gd name="T4" fmla="*/ 1 w 19"/>
                  <a:gd name="T5" fmla="*/ 3 h 9"/>
                </a:gdLst>
                <a:ahLst/>
                <a:cxnLst>
                  <a:cxn ang="0">
                    <a:pos x="T0" y="T1"/>
                  </a:cxn>
                  <a:cxn ang="0">
                    <a:pos x="T2" y="T3"/>
                  </a:cxn>
                  <a:cxn ang="0">
                    <a:pos x="T4" y="T5"/>
                  </a:cxn>
                </a:cxnLst>
                <a:rect l="0" t="0" r="r" b="b"/>
                <a:pathLst>
                  <a:path w="19" h="9">
                    <a:moveTo>
                      <a:pt x="1" y="3"/>
                    </a:moveTo>
                    <a:cubicBezTo>
                      <a:pt x="3" y="5"/>
                      <a:pt x="16" y="9"/>
                      <a:pt x="18" y="6"/>
                    </a:cubicBezTo>
                    <a:cubicBezTo>
                      <a:pt x="19" y="3"/>
                      <a:pt x="0" y="0"/>
                      <a:pt x="1"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6" name="Freeform 123">
                <a:extLst>
                  <a:ext uri="{FF2B5EF4-FFF2-40B4-BE49-F238E27FC236}">
                    <a16:creationId xmlns:a16="http://schemas.microsoft.com/office/drawing/2014/main" id="{57A08BF3-BA9E-4B6E-BC54-44D43F883EDA}"/>
                  </a:ext>
                </a:extLst>
              </p:cNvPr>
              <p:cNvSpPr>
                <a:spLocks/>
              </p:cNvSpPr>
              <p:nvPr/>
            </p:nvSpPr>
            <p:spPr bwMode="auto">
              <a:xfrm>
                <a:off x="3659970" y="3733456"/>
                <a:ext cx="41406" cy="23840"/>
              </a:xfrm>
              <a:custGeom>
                <a:avLst/>
                <a:gdLst>
                  <a:gd name="T0" fmla="*/ 3 w 18"/>
                  <a:gd name="T1" fmla="*/ 5 h 10"/>
                  <a:gd name="T2" fmla="*/ 16 w 18"/>
                  <a:gd name="T3" fmla="*/ 5 h 10"/>
                  <a:gd name="T4" fmla="*/ 3 w 18"/>
                  <a:gd name="T5" fmla="*/ 5 h 10"/>
                </a:gdLst>
                <a:ahLst/>
                <a:cxnLst>
                  <a:cxn ang="0">
                    <a:pos x="T0" y="T1"/>
                  </a:cxn>
                  <a:cxn ang="0">
                    <a:pos x="T2" y="T3"/>
                  </a:cxn>
                  <a:cxn ang="0">
                    <a:pos x="T4" y="T5"/>
                  </a:cxn>
                </a:cxnLst>
                <a:rect l="0" t="0" r="r" b="b"/>
                <a:pathLst>
                  <a:path w="18" h="10">
                    <a:moveTo>
                      <a:pt x="3" y="5"/>
                    </a:moveTo>
                    <a:cubicBezTo>
                      <a:pt x="6" y="10"/>
                      <a:pt x="15" y="7"/>
                      <a:pt x="16" y="5"/>
                    </a:cubicBezTo>
                    <a:cubicBezTo>
                      <a:pt x="18" y="1"/>
                      <a:pt x="0" y="0"/>
                      <a:pt x="3" y="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7" name="Freeform 124">
                <a:extLst>
                  <a:ext uri="{FF2B5EF4-FFF2-40B4-BE49-F238E27FC236}">
                    <a16:creationId xmlns:a16="http://schemas.microsoft.com/office/drawing/2014/main" id="{637D32A7-F7AA-428E-AA41-97308E4D8CA5}"/>
                  </a:ext>
                </a:extLst>
              </p:cNvPr>
              <p:cNvSpPr>
                <a:spLocks/>
              </p:cNvSpPr>
              <p:nvPr/>
            </p:nvSpPr>
            <p:spPr bwMode="auto">
              <a:xfrm>
                <a:off x="3404005" y="4060939"/>
                <a:ext cx="112925" cy="124218"/>
              </a:xfrm>
              <a:custGeom>
                <a:avLst/>
                <a:gdLst>
                  <a:gd name="T0" fmla="*/ 44 w 49"/>
                  <a:gd name="T1" fmla="*/ 14 h 54"/>
                  <a:gd name="T2" fmla="*/ 39 w 49"/>
                  <a:gd name="T3" fmla="*/ 9 h 54"/>
                  <a:gd name="T4" fmla="*/ 33 w 49"/>
                  <a:gd name="T5" fmla="*/ 9 h 54"/>
                  <a:gd name="T6" fmla="*/ 28 w 49"/>
                  <a:gd name="T7" fmla="*/ 5 h 54"/>
                  <a:gd name="T8" fmla="*/ 18 w 49"/>
                  <a:gd name="T9" fmla="*/ 0 h 54"/>
                  <a:gd name="T10" fmla="*/ 18 w 49"/>
                  <a:gd name="T11" fmla="*/ 1 h 54"/>
                  <a:gd name="T12" fmla="*/ 12 w 49"/>
                  <a:gd name="T13" fmla="*/ 4 h 54"/>
                  <a:gd name="T14" fmla="*/ 9 w 49"/>
                  <a:gd name="T15" fmla="*/ 10 h 54"/>
                  <a:gd name="T16" fmla="*/ 6 w 49"/>
                  <a:gd name="T17" fmla="*/ 15 h 54"/>
                  <a:gd name="T18" fmla="*/ 4 w 49"/>
                  <a:gd name="T19" fmla="*/ 19 h 54"/>
                  <a:gd name="T20" fmla="*/ 2 w 49"/>
                  <a:gd name="T21" fmla="*/ 24 h 54"/>
                  <a:gd name="T22" fmla="*/ 1 w 49"/>
                  <a:gd name="T23" fmla="*/ 30 h 54"/>
                  <a:gd name="T24" fmla="*/ 6 w 49"/>
                  <a:gd name="T25" fmla="*/ 34 h 54"/>
                  <a:gd name="T26" fmla="*/ 10 w 49"/>
                  <a:gd name="T27" fmla="*/ 35 h 54"/>
                  <a:gd name="T28" fmla="*/ 6 w 49"/>
                  <a:gd name="T29" fmla="*/ 40 h 54"/>
                  <a:gd name="T30" fmla="*/ 6 w 49"/>
                  <a:gd name="T31" fmla="*/ 40 h 54"/>
                  <a:gd name="T32" fmla="*/ 7 w 49"/>
                  <a:gd name="T33" fmla="*/ 44 h 54"/>
                  <a:gd name="T34" fmla="*/ 7 w 49"/>
                  <a:gd name="T35" fmla="*/ 48 h 54"/>
                  <a:gd name="T36" fmla="*/ 13 w 49"/>
                  <a:gd name="T37" fmla="*/ 50 h 54"/>
                  <a:gd name="T38" fmla="*/ 19 w 49"/>
                  <a:gd name="T39" fmla="*/ 49 h 54"/>
                  <a:gd name="T40" fmla="*/ 26 w 49"/>
                  <a:gd name="T41" fmla="*/ 37 h 54"/>
                  <a:gd name="T42" fmla="*/ 42 w 49"/>
                  <a:gd name="T43" fmla="*/ 28 h 54"/>
                  <a:gd name="T44" fmla="*/ 47 w 49"/>
                  <a:gd name="T45" fmla="*/ 20 h 54"/>
                  <a:gd name="T46" fmla="*/ 44 w 49"/>
                  <a:gd name="T47"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 h="54">
                    <a:moveTo>
                      <a:pt x="44" y="14"/>
                    </a:moveTo>
                    <a:cubicBezTo>
                      <a:pt x="41" y="10"/>
                      <a:pt x="39" y="8"/>
                      <a:pt x="39" y="9"/>
                    </a:cubicBezTo>
                    <a:cubicBezTo>
                      <a:pt x="38" y="10"/>
                      <a:pt x="35" y="11"/>
                      <a:pt x="33" y="9"/>
                    </a:cubicBezTo>
                    <a:cubicBezTo>
                      <a:pt x="30" y="8"/>
                      <a:pt x="29" y="5"/>
                      <a:pt x="28" y="5"/>
                    </a:cubicBezTo>
                    <a:cubicBezTo>
                      <a:pt x="26" y="5"/>
                      <a:pt x="21" y="2"/>
                      <a:pt x="18" y="0"/>
                    </a:cubicBezTo>
                    <a:cubicBezTo>
                      <a:pt x="18" y="0"/>
                      <a:pt x="18" y="1"/>
                      <a:pt x="18" y="1"/>
                    </a:cubicBezTo>
                    <a:cubicBezTo>
                      <a:pt x="18" y="3"/>
                      <a:pt x="15" y="4"/>
                      <a:pt x="12" y="4"/>
                    </a:cubicBezTo>
                    <a:cubicBezTo>
                      <a:pt x="9" y="4"/>
                      <a:pt x="9" y="7"/>
                      <a:pt x="9" y="10"/>
                    </a:cubicBezTo>
                    <a:cubicBezTo>
                      <a:pt x="9" y="12"/>
                      <a:pt x="7" y="12"/>
                      <a:pt x="6" y="15"/>
                    </a:cubicBezTo>
                    <a:cubicBezTo>
                      <a:pt x="5" y="17"/>
                      <a:pt x="6" y="18"/>
                      <a:pt x="4" y="19"/>
                    </a:cubicBezTo>
                    <a:cubicBezTo>
                      <a:pt x="1" y="20"/>
                      <a:pt x="0" y="22"/>
                      <a:pt x="2" y="24"/>
                    </a:cubicBezTo>
                    <a:cubicBezTo>
                      <a:pt x="3" y="27"/>
                      <a:pt x="2" y="28"/>
                      <a:pt x="1" y="30"/>
                    </a:cubicBezTo>
                    <a:cubicBezTo>
                      <a:pt x="1" y="31"/>
                      <a:pt x="4" y="32"/>
                      <a:pt x="6" y="34"/>
                    </a:cubicBezTo>
                    <a:cubicBezTo>
                      <a:pt x="9" y="36"/>
                      <a:pt x="9" y="33"/>
                      <a:pt x="10" y="35"/>
                    </a:cubicBezTo>
                    <a:cubicBezTo>
                      <a:pt x="11" y="37"/>
                      <a:pt x="9" y="40"/>
                      <a:pt x="6" y="40"/>
                    </a:cubicBezTo>
                    <a:cubicBezTo>
                      <a:pt x="6" y="40"/>
                      <a:pt x="6" y="40"/>
                      <a:pt x="6" y="40"/>
                    </a:cubicBezTo>
                    <a:cubicBezTo>
                      <a:pt x="7" y="41"/>
                      <a:pt x="8" y="43"/>
                      <a:pt x="7" y="44"/>
                    </a:cubicBezTo>
                    <a:cubicBezTo>
                      <a:pt x="6" y="46"/>
                      <a:pt x="5" y="46"/>
                      <a:pt x="7" y="48"/>
                    </a:cubicBezTo>
                    <a:cubicBezTo>
                      <a:pt x="10" y="50"/>
                      <a:pt x="11" y="47"/>
                      <a:pt x="13" y="50"/>
                    </a:cubicBezTo>
                    <a:cubicBezTo>
                      <a:pt x="15" y="53"/>
                      <a:pt x="17" y="54"/>
                      <a:pt x="19" y="49"/>
                    </a:cubicBezTo>
                    <a:cubicBezTo>
                      <a:pt x="21" y="45"/>
                      <a:pt x="23" y="38"/>
                      <a:pt x="26" y="37"/>
                    </a:cubicBezTo>
                    <a:cubicBezTo>
                      <a:pt x="30" y="35"/>
                      <a:pt x="38" y="34"/>
                      <a:pt x="42" y="28"/>
                    </a:cubicBezTo>
                    <a:cubicBezTo>
                      <a:pt x="47" y="22"/>
                      <a:pt x="44" y="22"/>
                      <a:pt x="47" y="20"/>
                    </a:cubicBezTo>
                    <a:cubicBezTo>
                      <a:pt x="49" y="18"/>
                      <a:pt x="47" y="17"/>
                      <a:pt x="44"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8" name="Freeform 125">
                <a:extLst>
                  <a:ext uri="{FF2B5EF4-FFF2-40B4-BE49-F238E27FC236}">
                    <a16:creationId xmlns:a16="http://schemas.microsoft.com/office/drawing/2014/main" id="{72613661-F14C-43F3-80EC-589B945A73D7}"/>
                  </a:ext>
                </a:extLst>
              </p:cNvPr>
              <p:cNvSpPr>
                <a:spLocks noEditPoints="1"/>
              </p:cNvSpPr>
              <p:nvPr/>
            </p:nvSpPr>
            <p:spPr bwMode="auto">
              <a:xfrm>
                <a:off x="3563356" y="1960529"/>
                <a:ext cx="1135527" cy="848194"/>
              </a:xfrm>
              <a:custGeom>
                <a:avLst/>
                <a:gdLst>
                  <a:gd name="T0" fmla="*/ 432 w 493"/>
                  <a:gd name="T1" fmla="*/ 42 h 368"/>
                  <a:gd name="T2" fmla="*/ 396 w 493"/>
                  <a:gd name="T3" fmla="*/ 59 h 368"/>
                  <a:gd name="T4" fmla="*/ 394 w 493"/>
                  <a:gd name="T5" fmla="*/ 37 h 368"/>
                  <a:gd name="T6" fmla="*/ 352 w 493"/>
                  <a:gd name="T7" fmla="*/ 34 h 368"/>
                  <a:gd name="T8" fmla="*/ 393 w 493"/>
                  <a:gd name="T9" fmla="*/ 27 h 368"/>
                  <a:gd name="T10" fmla="*/ 390 w 493"/>
                  <a:gd name="T11" fmla="*/ 12 h 368"/>
                  <a:gd name="T12" fmla="*/ 333 w 493"/>
                  <a:gd name="T13" fmla="*/ 0 h 368"/>
                  <a:gd name="T14" fmla="*/ 280 w 493"/>
                  <a:gd name="T15" fmla="*/ 7 h 368"/>
                  <a:gd name="T16" fmla="*/ 240 w 493"/>
                  <a:gd name="T17" fmla="*/ 7 h 368"/>
                  <a:gd name="T18" fmla="*/ 207 w 493"/>
                  <a:gd name="T19" fmla="*/ 22 h 368"/>
                  <a:gd name="T20" fmla="*/ 199 w 493"/>
                  <a:gd name="T21" fmla="*/ 26 h 368"/>
                  <a:gd name="T22" fmla="*/ 176 w 493"/>
                  <a:gd name="T23" fmla="*/ 33 h 368"/>
                  <a:gd name="T24" fmla="*/ 154 w 493"/>
                  <a:gd name="T25" fmla="*/ 41 h 368"/>
                  <a:gd name="T26" fmla="*/ 116 w 493"/>
                  <a:gd name="T27" fmla="*/ 34 h 368"/>
                  <a:gd name="T28" fmla="*/ 95 w 493"/>
                  <a:gd name="T29" fmla="*/ 50 h 368"/>
                  <a:gd name="T30" fmla="*/ 63 w 493"/>
                  <a:gd name="T31" fmla="*/ 70 h 368"/>
                  <a:gd name="T32" fmla="*/ 0 w 493"/>
                  <a:gd name="T33" fmla="*/ 101 h 368"/>
                  <a:gd name="T34" fmla="*/ 40 w 493"/>
                  <a:gd name="T35" fmla="*/ 113 h 368"/>
                  <a:gd name="T36" fmla="*/ 11 w 493"/>
                  <a:gd name="T37" fmla="*/ 123 h 368"/>
                  <a:gd name="T38" fmla="*/ 36 w 493"/>
                  <a:gd name="T39" fmla="*/ 138 h 368"/>
                  <a:gd name="T40" fmla="*/ 67 w 493"/>
                  <a:gd name="T41" fmla="*/ 137 h 368"/>
                  <a:gd name="T42" fmla="*/ 116 w 493"/>
                  <a:gd name="T43" fmla="*/ 150 h 368"/>
                  <a:gd name="T44" fmla="*/ 140 w 493"/>
                  <a:gd name="T45" fmla="*/ 183 h 368"/>
                  <a:gd name="T46" fmla="*/ 144 w 493"/>
                  <a:gd name="T47" fmla="*/ 212 h 368"/>
                  <a:gd name="T48" fmla="*/ 174 w 493"/>
                  <a:gd name="T49" fmla="*/ 222 h 368"/>
                  <a:gd name="T50" fmla="*/ 171 w 493"/>
                  <a:gd name="T51" fmla="*/ 234 h 368"/>
                  <a:gd name="T52" fmla="*/ 167 w 493"/>
                  <a:gd name="T53" fmla="*/ 254 h 368"/>
                  <a:gd name="T54" fmla="*/ 161 w 493"/>
                  <a:gd name="T55" fmla="*/ 278 h 368"/>
                  <a:gd name="T56" fmla="*/ 168 w 493"/>
                  <a:gd name="T57" fmla="*/ 311 h 368"/>
                  <a:gd name="T58" fmla="*/ 183 w 493"/>
                  <a:gd name="T59" fmla="*/ 330 h 368"/>
                  <a:gd name="T60" fmla="*/ 205 w 493"/>
                  <a:gd name="T61" fmla="*/ 355 h 368"/>
                  <a:gd name="T62" fmla="*/ 236 w 493"/>
                  <a:gd name="T63" fmla="*/ 367 h 368"/>
                  <a:gd name="T64" fmla="*/ 245 w 493"/>
                  <a:gd name="T65" fmla="*/ 336 h 368"/>
                  <a:gd name="T66" fmla="*/ 259 w 493"/>
                  <a:gd name="T67" fmla="*/ 320 h 368"/>
                  <a:gd name="T68" fmla="*/ 261 w 493"/>
                  <a:gd name="T69" fmla="*/ 305 h 368"/>
                  <a:gd name="T70" fmla="*/ 274 w 493"/>
                  <a:gd name="T71" fmla="*/ 295 h 368"/>
                  <a:gd name="T72" fmla="*/ 286 w 493"/>
                  <a:gd name="T73" fmla="*/ 292 h 368"/>
                  <a:gd name="T74" fmla="*/ 329 w 493"/>
                  <a:gd name="T75" fmla="*/ 263 h 368"/>
                  <a:gd name="T76" fmla="*/ 356 w 493"/>
                  <a:gd name="T77" fmla="*/ 256 h 368"/>
                  <a:gd name="T78" fmla="*/ 411 w 493"/>
                  <a:gd name="T79" fmla="*/ 232 h 368"/>
                  <a:gd name="T80" fmla="*/ 381 w 493"/>
                  <a:gd name="T81" fmla="*/ 225 h 368"/>
                  <a:gd name="T82" fmla="*/ 412 w 493"/>
                  <a:gd name="T83" fmla="*/ 227 h 368"/>
                  <a:gd name="T84" fmla="*/ 406 w 493"/>
                  <a:gd name="T85" fmla="*/ 200 h 368"/>
                  <a:gd name="T86" fmla="*/ 390 w 493"/>
                  <a:gd name="T87" fmla="*/ 186 h 368"/>
                  <a:gd name="T88" fmla="*/ 425 w 493"/>
                  <a:gd name="T89" fmla="*/ 181 h 368"/>
                  <a:gd name="T90" fmla="*/ 434 w 493"/>
                  <a:gd name="T91" fmla="*/ 164 h 368"/>
                  <a:gd name="T92" fmla="*/ 430 w 493"/>
                  <a:gd name="T93" fmla="*/ 138 h 368"/>
                  <a:gd name="T94" fmla="*/ 421 w 493"/>
                  <a:gd name="T95" fmla="*/ 127 h 368"/>
                  <a:gd name="T96" fmla="*/ 424 w 493"/>
                  <a:gd name="T97" fmla="*/ 115 h 368"/>
                  <a:gd name="T98" fmla="*/ 412 w 493"/>
                  <a:gd name="T99" fmla="*/ 110 h 368"/>
                  <a:gd name="T100" fmla="*/ 445 w 493"/>
                  <a:gd name="T101" fmla="*/ 76 h 368"/>
                  <a:gd name="T102" fmla="*/ 437 w 493"/>
                  <a:gd name="T103" fmla="*/ 67 h 368"/>
                  <a:gd name="T104" fmla="*/ 446 w 493"/>
                  <a:gd name="T105" fmla="*/ 58 h 368"/>
                  <a:gd name="T106" fmla="*/ 493 w 493"/>
                  <a:gd name="T107" fmla="*/ 41 h 368"/>
                  <a:gd name="T108" fmla="*/ 162 w 493"/>
                  <a:gd name="T109" fmla="*/ 235 h 368"/>
                  <a:gd name="T110" fmla="*/ 154 w 493"/>
                  <a:gd name="T111" fmla="*/ 244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93" h="368">
                    <a:moveTo>
                      <a:pt x="465" y="34"/>
                    </a:moveTo>
                    <a:cubicBezTo>
                      <a:pt x="456" y="34"/>
                      <a:pt x="449" y="35"/>
                      <a:pt x="449" y="41"/>
                    </a:cubicBezTo>
                    <a:cubicBezTo>
                      <a:pt x="448" y="47"/>
                      <a:pt x="437" y="40"/>
                      <a:pt x="432" y="42"/>
                    </a:cubicBezTo>
                    <a:cubicBezTo>
                      <a:pt x="427" y="44"/>
                      <a:pt x="430" y="37"/>
                      <a:pt x="425" y="40"/>
                    </a:cubicBezTo>
                    <a:cubicBezTo>
                      <a:pt x="420" y="42"/>
                      <a:pt x="415" y="48"/>
                      <a:pt x="409" y="50"/>
                    </a:cubicBezTo>
                    <a:cubicBezTo>
                      <a:pt x="404" y="52"/>
                      <a:pt x="399" y="58"/>
                      <a:pt x="396" y="59"/>
                    </a:cubicBezTo>
                    <a:cubicBezTo>
                      <a:pt x="392" y="59"/>
                      <a:pt x="403" y="48"/>
                      <a:pt x="409" y="42"/>
                    </a:cubicBezTo>
                    <a:cubicBezTo>
                      <a:pt x="415" y="36"/>
                      <a:pt x="412" y="30"/>
                      <a:pt x="404" y="31"/>
                    </a:cubicBezTo>
                    <a:cubicBezTo>
                      <a:pt x="397" y="31"/>
                      <a:pt x="398" y="36"/>
                      <a:pt x="394" y="37"/>
                    </a:cubicBezTo>
                    <a:cubicBezTo>
                      <a:pt x="390" y="38"/>
                      <a:pt x="369" y="48"/>
                      <a:pt x="368" y="45"/>
                    </a:cubicBezTo>
                    <a:cubicBezTo>
                      <a:pt x="367" y="42"/>
                      <a:pt x="385" y="37"/>
                      <a:pt x="385" y="35"/>
                    </a:cubicBezTo>
                    <a:cubicBezTo>
                      <a:pt x="385" y="32"/>
                      <a:pt x="362" y="32"/>
                      <a:pt x="352" y="34"/>
                    </a:cubicBezTo>
                    <a:cubicBezTo>
                      <a:pt x="342" y="35"/>
                      <a:pt x="325" y="41"/>
                      <a:pt x="325" y="38"/>
                    </a:cubicBezTo>
                    <a:cubicBezTo>
                      <a:pt x="324" y="35"/>
                      <a:pt x="345" y="31"/>
                      <a:pt x="355" y="30"/>
                    </a:cubicBezTo>
                    <a:cubicBezTo>
                      <a:pt x="366" y="29"/>
                      <a:pt x="385" y="31"/>
                      <a:pt x="393" y="27"/>
                    </a:cubicBezTo>
                    <a:cubicBezTo>
                      <a:pt x="401" y="24"/>
                      <a:pt x="413" y="24"/>
                      <a:pt x="416" y="21"/>
                    </a:cubicBezTo>
                    <a:cubicBezTo>
                      <a:pt x="418" y="18"/>
                      <a:pt x="406" y="15"/>
                      <a:pt x="401" y="15"/>
                    </a:cubicBezTo>
                    <a:cubicBezTo>
                      <a:pt x="395" y="15"/>
                      <a:pt x="389" y="15"/>
                      <a:pt x="390" y="12"/>
                    </a:cubicBezTo>
                    <a:cubicBezTo>
                      <a:pt x="390" y="9"/>
                      <a:pt x="381" y="8"/>
                      <a:pt x="380" y="6"/>
                    </a:cubicBezTo>
                    <a:cubicBezTo>
                      <a:pt x="379" y="4"/>
                      <a:pt x="361" y="6"/>
                      <a:pt x="357" y="3"/>
                    </a:cubicBezTo>
                    <a:cubicBezTo>
                      <a:pt x="354" y="1"/>
                      <a:pt x="342" y="0"/>
                      <a:pt x="333" y="0"/>
                    </a:cubicBezTo>
                    <a:cubicBezTo>
                      <a:pt x="323" y="1"/>
                      <a:pt x="304" y="1"/>
                      <a:pt x="299" y="1"/>
                    </a:cubicBezTo>
                    <a:cubicBezTo>
                      <a:pt x="295" y="2"/>
                      <a:pt x="292" y="3"/>
                      <a:pt x="288" y="3"/>
                    </a:cubicBezTo>
                    <a:cubicBezTo>
                      <a:pt x="284" y="3"/>
                      <a:pt x="278" y="4"/>
                      <a:pt x="280" y="7"/>
                    </a:cubicBezTo>
                    <a:cubicBezTo>
                      <a:pt x="284" y="12"/>
                      <a:pt x="274" y="14"/>
                      <a:pt x="274" y="10"/>
                    </a:cubicBezTo>
                    <a:cubicBezTo>
                      <a:pt x="275" y="6"/>
                      <a:pt x="265" y="5"/>
                      <a:pt x="262" y="7"/>
                    </a:cubicBezTo>
                    <a:cubicBezTo>
                      <a:pt x="258" y="10"/>
                      <a:pt x="242" y="4"/>
                      <a:pt x="240" y="7"/>
                    </a:cubicBezTo>
                    <a:cubicBezTo>
                      <a:pt x="238" y="11"/>
                      <a:pt x="219" y="10"/>
                      <a:pt x="213" y="11"/>
                    </a:cubicBezTo>
                    <a:cubicBezTo>
                      <a:pt x="208" y="11"/>
                      <a:pt x="222" y="16"/>
                      <a:pt x="222" y="18"/>
                    </a:cubicBezTo>
                    <a:cubicBezTo>
                      <a:pt x="221" y="20"/>
                      <a:pt x="204" y="18"/>
                      <a:pt x="207" y="22"/>
                    </a:cubicBezTo>
                    <a:cubicBezTo>
                      <a:pt x="211" y="26"/>
                      <a:pt x="222" y="30"/>
                      <a:pt x="228" y="35"/>
                    </a:cubicBezTo>
                    <a:cubicBezTo>
                      <a:pt x="233" y="40"/>
                      <a:pt x="223" y="37"/>
                      <a:pt x="217" y="33"/>
                    </a:cubicBezTo>
                    <a:cubicBezTo>
                      <a:pt x="211" y="29"/>
                      <a:pt x="203" y="31"/>
                      <a:pt x="199" y="26"/>
                    </a:cubicBezTo>
                    <a:cubicBezTo>
                      <a:pt x="196" y="22"/>
                      <a:pt x="181" y="19"/>
                      <a:pt x="178" y="22"/>
                    </a:cubicBezTo>
                    <a:cubicBezTo>
                      <a:pt x="174" y="25"/>
                      <a:pt x="188" y="30"/>
                      <a:pt x="188" y="33"/>
                    </a:cubicBezTo>
                    <a:cubicBezTo>
                      <a:pt x="188" y="36"/>
                      <a:pt x="178" y="32"/>
                      <a:pt x="176" y="33"/>
                    </a:cubicBezTo>
                    <a:cubicBezTo>
                      <a:pt x="175" y="35"/>
                      <a:pt x="166" y="25"/>
                      <a:pt x="162" y="25"/>
                    </a:cubicBezTo>
                    <a:cubicBezTo>
                      <a:pt x="157" y="25"/>
                      <a:pt x="161" y="30"/>
                      <a:pt x="161" y="36"/>
                    </a:cubicBezTo>
                    <a:cubicBezTo>
                      <a:pt x="161" y="41"/>
                      <a:pt x="152" y="45"/>
                      <a:pt x="154" y="41"/>
                    </a:cubicBezTo>
                    <a:cubicBezTo>
                      <a:pt x="157" y="37"/>
                      <a:pt x="155" y="26"/>
                      <a:pt x="150" y="25"/>
                    </a:cubicBezTo>
                    <a:cubicBezTo>
                      <a:pt x="145" y="23"/>
                      <a:pt x="132" y="29"/>
                      <a:pt x="125" y="28"/>
                    </a:cubicBezTo>
                    <a:cubicBezTo>
                      <a:pt x="119" y="28"/>
                      <a:pt x="110" y="30"/>
                      <a:pt x="116" y="34"/>
                    </a:cubicBezTo>
                    <a:cubicBezTo>
                      <a:pt x="121" y="37"/>
                      <a:pt x="115" y="39"/>
                      <a:pt x="110" y="35"/>
                    </a:cubicBezTo>
                    <a:cubicBezTo>
                      <a:pt x="105" y="32"/>
                      <a:pt x="89" y="35"/>
                      <a:pt x="92" y="38"/>
                    </a:cubicBezTo>
                    <a:cubicBezTo>
                      <a:pt x="96" y="40"/>
                      <a:pt x="97" y="47"/>
                      <a:pt x="95" y="50"/>
                    </a:cubicBezTo>
                    <a:cubicBezTo>
                      <a:pt x="93" y="53"/>
                      <a:pt x="86" y="47"/>
                      <a:pt x="79" y="47"/>
                    </a:cubicBezTo>
                    <a:cubicBezTo>
                      <a:pt x="73" y="48"/>
                      <a:pt x="41" y="63"/>
                      <a:pt x="43" y="67"/>
                    </a:cubicBezTo>
                    <a:cubicBezTo>
                      <a:pt x="45" y="71"/>
                      <a:pt x="58" y="68"/>
                      <a:pt x="63" y="70"/>
                    </a:cubicBezTo>
                    <a:cubicBezTo>
                      <a:pt x="67" y="73"/>
                      <a:pt x="61" y="81"/>
                      <a:pt x="56" y="85"/>
                    </a:cubicBezTo>
                    <a:cubicBezTo>
                      <a:pt x="51" y="89"/>
                      <a:pt x="31" y="85"/>
                      <a:pt x="31" y="89"/>
                    </a:cubicBezTo>
                    <a:cubicBezTo>
                      <a:pt x="30" y="94"/>
                      <a:pt x="0" y="94"/>
                      <a:pt x="0" y="101"/>
                    </a:cubicBezTo>
                    <a:cubicBezTo>
                      <a:pt x="0" y="104"/>
                      <a:pt x="2" y="107"/>
                      <a:pt x="5" y="107"/>
                    </a:cubicBezTo>
                    <a:cubicBezTo>
                      <a:pt x="9" y="108"/>
                      <a:pt x="14" y="107"/>
                      <a:pt x="18" y="111"/>
                    </a:cubicBezTo>
                    <a:cubicBezTo>
                      <a:pt x="22" y="115"/>
                      <a:pt x="33" y="116"/>
                      <a:pt x="40" y="113"/>
                    </a:cubicBezTo>
                    <a:cubicBezTo>
                      <a:pt x="47" y="110"/>
                      <a:pt x="53" y="113"/>
                      <a:pt x="53" y="118"/>
                    </a:cubicBezTo>
                    <a:cubicBezTo>
                      <a:pt x="52" y="122"/>
                      <a:pt x="36" y="116"/>
                      <a:pt x="31" y="119"/>
                    </a:cubicBezTo>
                    <a:cubicBezTo>
                      <a:pt x="26" y="122"/>
                      <a:pt x="11" y="119"/>
                      <a:pt x="11" y="123"/>
                    </a:cubicBezTo>
                    <a:cubicBezTo>
                      <a:pt x="12" y="126"/>
                      <a:pt x="20" y="125"/>
                      <a:pt x="26" y="127"/>
                    </a:cubicBezTo>
                    <a:cubicBezTo>
                      <a:pt x="32" y="128"/>
                      <a:pt x="26" y="130"/>
                      <a:pt x="26" y="133"/>
                    </a:cubicBezTo>
                    <a:cubicBezTo>
                      <a:pt x="26" y="136"/>
                      <a:pt x="29" y="135"/>
                      <a:pt x="36" y="138"/>
                    </a:cubicBezTo>
                    <a:cubicBezTo>
                      <a:pt x="42" y="141"/>
                      <a:pt x="52" y="143"/>
                      <a:pt x="49" y="140"/>
                    </a:cubicBezTo>
                    <a:cubicBezTo>
                      <a:pt x="45" y="136"/>
                      <a:pt x="55" y="137"/>
                      <a:pt x="57" y="139"/>
                    </a:cubicBezTo>
                    <a:cubicBezTo>
                      <a:pt x="58" y="141"/>
                      <a:pt x="63" y="136"/>
                      <a:pt x="67" y="137"/>
                    </a:cubicBezTo>
                    <a:cubicBezTo>
                      <a:pt x="72" y="138"/>
                      <a:pt x="74" y="133"/>
                      <a:pt x="77" y="135"/>
                    </a:cubicBezTo>
                    <a:cubicBezTo>
                      <a:pt x="81" y="137"/>
                      <a:pt x="97" y="139"/>
                      <a:pt x="103" y="142"/>
                    </a:cubicBezTo>
                    <a:cubicBezTo>
                      <a:pt x="109" y="145"/>
                      <a:pt x="117" y="146"/>
                      <a:pt x="116" y="150"/>
                    </a:cubicBezTo>
                    <a:cubicBezTo>
                      <a:pt x="115" y="155"/>
                      <a:pt x="121" y="158"/>
                      <a:pt x="127" y="161"/>
                    </a:cubicBezTo>
                    <a:cubicBezTo>
                      <a:pt x="134" y="164"/>
                      <a:pt x="135" y="170"/>
                      <a:pt x="135" y="174"/>
                    </a:cubicBezTo>
                    <a:cubicBezTo>
                      <a:pt x="134" y="178"/>
                      <a:pt x="141" y="181"/>
                      <a:pt x="140" y="183"/>
                    </a:cubicBezTo>
                    <a:cubicBezTo>
                      <a:pt x="139" y="185"/>
                      <a:pt x="140" y="187"/>
                      <a:pt x="144" y="191"/>
                    </a:cubicBezTo>
                    <a:cubicBezTo>
                      <a:pt x="149" y="195"/>
                      <a:pt x="138" y="198"/>
                      <a:pt x="140" y="201"/>
                    </a:cubicBezTo>
                    <a:cubicBezTo>
                      <a:pt x="143" y="204"/>
                      <a:pt x="136" y="211"/>
                      <a:pt x="144" y="212"/>
                    </a:cubicBezTo>
                    <a:cubicBezTo>
                      <a:pt x="152" y="213"/>
                      <a:pt x="150" y="207"/>
                      <a:pt x="156" y="207"/>
                    </a:cubicBezTo>
                    <a:cubicBezTo>
                      <a:pt x="162" y="207"/>
                      <a:pt x="156" y="212"/>
                      <a:pt x="159" y="215"/>
                    </a:cubicBezTo>
                    <a:cubicBezTo>
                      <a:pt x="162" y="218"/>
                      <a:pt x="169" y="217"/>
                      <a:pt x="174" y="222"/>
                    </a:cubicBezTo>
                    <a:cubicBezTo>
                      <a:pt x="180" y="227"/>
                      <a:pt x="177" y="230"/>
                      <a:pt x="171" y="226"/>
                    </a:cubicBezTo>
                    <a:cubicBezTo>
                      <a:pt x="166" y="221"/>
                      <a:pt x="150" y="222"/>
                      <a:pt x="150" y="224"/>
                    </a:cubicBezTo>
                    <a:cubicBezTo>
                      <a:pt x="150" y="225"/>
                      <a:pt x="167" y="235"/>
                      <a:pt x="171" y="234"/>
                    </a:cubicBezTo>
                    <a:cubicBezTo>
                      <a:pt x="175" y="232"/>
                      <a:pt x="181" y="240"/>
                      <a:pt x="178" y="242"/>
                    </a:cubicBezTo>
                    <a:cubicBezTo>
                      <a:pt x="176" y="245"/>
                      <a:pt x="177" y="250"/>
                      <a:pt x="177" y="253"/>
                    </a:cubicBezTo>
                    <a:cubicBezTo>
                      <a:pt x="176" y="256"/>
                      <a:pt x="170" y="253"/>
                      <a:pt x="167" y="254"/>
                    </a:cubicBezTo>
                    <a:cubicBezTo>
                      <a:pt x="163" y="254"/>
                      <a:pt x="160" y="255"/>
                      <a:pt x="160" y="260"/>
                    </a:cubicBezTo>
                    <a:cubicBezTo>
                      <a:pt x="160" y="264"/>
                      <a:pt x="154" y="266"/>
                      <a:pt x="154" y="271"/>
                    </a:cubicBezTo>
                    <a:cubicBezTo>
                      <a:pt x="153" y="276"/>
                      <a:pt x="158" y="276"/>
                      <a:pt x="161" y="278"/>
                    </a:cubicBezTo>
                    <a:cubicBezTo>
                      <a:pt x="164" y="280"/>
                      <a:pt x="156" y="282"/>
                      <a:pt x="155" y="285"/>
                    </a:cubicBezTo>
                    <a:cubicBezTo>
                      <a:pt x="155" y="289"/>
                      <a:pt x="163" y="295"/>
                      <a:pt x="166" y="297"/>
                    </a:cubicBezTo>
                    <a:cubicBezTo>
                      <a:pt x="169" y="299"/>
                      <a:pt x="167" y="307"/>
                      <a:pt x="168" y="311"/>
                    </a:cubicBezTo>
                    <a:cubicBezTo>
                      <a:pt x="169" y="315"/>
                      <a:pt x="173" y="310"/>
                      <a:pt x="173" y="315"/>
                    </a:cubicBezTo>
                    <a:cubicBezTo>
                      <a:pt x="172" y="320"/>
                      <a:pt x="176" y="320"/>
                      <a:pt x="177" y="323"/>
                    </a:cubicBezTo>
                    <a:cubicBezTo>
                      <a:pt x="177" y="326"/>
                      <a:pt x="184" y="326"/>
                      <a:pt x="183" y="330"/>
                    </a:cubicBezTo>
                    <a:cubicBezTo>
                      <a:pt x="181" y="334"/>
                      <a:pt x="185" y="338"/>
                      <a:pt x="187" y="340"/>
                    </a:cubicBezTo>
                    <a:cubicBezTo>
                      <a:pt x="188" y="342"/>
                      <a:pt x="194" y="346"/>
                      <a:pt x="196" y="349"/>
                    </a:cubicBezTo>
                    <a:cubicBezTo>
                      <a:pt x="197" y="352"/>
                      <a:pt x="200" y="357"/>
                      <a:pt x="205" y="355"/>
                    </a:cubicBezTo>
                    <a:cubicBezTo>
                      <a:pt x="209" y="354"/>
                      <a:pt x="209" y="358"/>
                      <a:pt x="213" y="358"/>
                    </a:cubicBezTo>
                    <a:cubicBezTo>
                      <a:pt x="216" y="357"/>
                      <a:pt x="221" y="359"/>
                      <a:pt x="222" y="362"/>
                    </a:cubicBezTo>
                    <a:cubicBezTo>
                      <a:pt x="223" y="364"/>
                      <a:pt x="233" y="367"/>
                      <a:pt x="236" y="367"/>
                    </a:cubicBezTo>
                    <a:cubicBezTo>
                      <a:pt x="239" y="368"/>
                      <a:pt x="239" y="362"/>
                      <a:pt x="242" y="361"/>
                    </a:cubicBezTo>
                    <a:cubicBezTo>
                      <a:pt x="245" y="360"/>
                      <a:pt x="244" y="349"/>
                      <a:pt x="246" y="348"/>
                    </a:cubicBezTo>
                    <a:cubicBezTo>
                      <a:pt x="248" y="348"/>
                      <a:pt x="248" y="337"/>
                      <a:pt x="245" y="336"/>
                    </a:cubicBezTo>
                    <a:cubicBezTo>
                      <a:pt x="243" y="335"/>
                      <a:pt x="244" y="331"/>
                      <a:pt x="249" y="332"/>
                    </a:cubicBezTo>
                    <a:cubicBezTo>
                      <a:pt x="255" y="333"/>
                      <a:pt x="253" y="327"/>
                      <a:pt x="256" y="326"/>
                    </a:cubicBezTo>
                    <a:cubicBezTo>
                      <a:pt x="258" y="326"/>
                      <a:pt x="257" y="321"/>
                      <a:pt x="259" y="320"/>
                    </a:cubicBezTo>
                    <a:cubicBezTo>
                      <a:pt x="261" y="320"/>
                      <a:pt x="261" y="316"/>
                      <a:pt x="259" y="314"/>
                    </a:cubicBezTo>
                    <a:cubicBezTo>
                      <a:pt x="258" y="313"/>
                      <a:pt x="259" y="311"/>
                      <a:pt x="262" y="311"/>
                    </a:cubicBezTo>
                    <a:cubicBezTo>
                      <a:pt x="265" y="310"/>
                      <a:pt x="264" y="306"/>
                      <a:pt x="261" y="305"/>
                    </a:cubicBezTo>
                    <a:cubicBezTo>
                      <a:pt x="257" y="303"/>
                      <a:pt x="258" y="299"/>
                      <a:pt x="262" y="302"/>
                    </a:cubicBezTo>
                    <a:cubicBezTo>
                      <a:pt x="266" y="304"/>
                      <a:pt x="268" y="302"/>
                      <a:pt x="266" y="299"/>
                    </a:cubicBezTo>
                    <a:cubicBezTo>
                      <a:pt x="264" y="297"/>
                      <a:pt x="269" y="295"/>
                      <a:pt x="274" y="295"/>
                    </a:cubicBezTo>
                    <a:cubicBezTo>
                      <a:pt x="279" y="294"/>
                      <a:pt x="281" y="292"/>
                      <a:pt x="281" y="288"/>
                    </a:cubicBezTo>
                    <a:cubicBezTo>
                      <a:pt x="280" y="284"/>
                      <a:pt x="286" y="284"/>
                      <a:pt x="285" y="288"/>
                    </a:cubicBezTo>
                    <a:cubicBezTo>
                      <a:pt x="283" y="291"/>
                      <a:pt x="284" y="294"/>
                      <a:pt x="286" y="292"/>
                    </a:cubicBezTo>
                    <a:cubicBezTo>
                      <a:pt x="289" y="289"/>
                      <a:pt x="293" y="291"/>
                      <a:pt x="301" y="289"/>
                    </a:cubicBezTo>
                    <a:cubicBezTo>
                      <a:pt x="309" y="286"/>
                      <a:pt x="317" y="280"/>
                      <a:pt x="319" y="273"/>
                    </a:cubicBezTo>
                    <a:cubicBezTo>
                      <a:pt x="321" y="267"/>
                      <a:pt x="330" y="268"/>
                      <a:pt x="329" y="263"/>
                    </a:cubicBezTo>
                    <a:cubicBezTo>
                      <a:pt x="328" y="259"/>
                      <a:pt x="331" y="257"/>
                      <a:pt x="337" y="260"/>
                    </a:cubicBezTo>
                    <a:cubicBezTo>
                      <a:pt x="343" y="263"/>
                      <a:pt x="338" y="258"/>
                      <a:pt x="344" y="258"/>
                    </a:cubicBezTo>
                    <a:cubicBezTo>
                      <a:pt x="351" y="258"/>
                      <a:pt x="350" y="256"/>
                      <a:pt x="356" y="256"/>
                    </a:cubicBezTo>
                    <a:cubicBezTo>
                      <a:pt x="363" y="255"/>
                      <a:pt x="379" y="253"/>
                      <a:pt x="385" y="248"/>
                    </a:cubicBezTo>
                    <a:cubicBezTo>
                      <a:pt x="391" y="243"/>
                      <a:pt x="403" y="239"/>
                      <a:pt x="408" y="236"/>
                    </a:cubicBezTo>
                    <a:cubicBezTo>
                      <a:pt x="413" y="233"/>
                      <a:pt x="414" y="230"/>
                      <a:pt x="411" y="232"/>
                    </a:cubicBezTo>
                    <a:cubicBezTo>
                      <a:pt x="408" y="234"/>
                      <a:pt x="402" y="234"/>
                      <a:pt x="397" y="233"/>
                    </a:cubicBezTo>
                    <a:cubicBezTo>
                      <a:pt x="392" y="231"/>
                      <a:pt x="384" y="227"/>
                      <a:pt x="379" y="230"/>
                    </a:cubicBezTo>
                    <a:cubicBezTo>
                      <a:pt x="373" y="234"/>
                      <a:pt x="377" y="226"/>
                      <a:pt x="381" y="225"/>
                    </a:cubicBezTo>
                    <a:cubicBezTo>
                      <a:pt x="386" y="225"/>
                      <a:pt x="384" y="222"/>
                      <a:pt x="383" y="218"/>
                    </a:cubicBezTo>
                    <a:cubicBezTo>
                      <a:pt x="382" y="213"/>
                      <a:pt x="390" y="216"/>
                      <a:pt x="394" y="221"/>
                    </a:cubicBezTo>
                    <a:cubicBezTo>
                      <a:pt x="398" y="227"/>
                      <a:pt x="405" y="229"/>
                      <a:pt x="412" y="227"/>
                    </a:cubicBezTo>
                    <a:cubicBezTo>
                      <a:pt x="418" y="226"/>
                      <a:pt x="412" y="220"/>
                      <a:pt x="415" y="217"/>
                    </a:cubicBezTo>
                    <a:cubicBezTo>
                      <a:pt x="417" y="213"/>
                      <a:pt x="395" y="202"/>
                      <a:pt x="394" y="198"/>
                    </a:cubicBezTo>
                    <a:cubicBezTo>
                      <a:pt x="393" y="194"/>
                      <a:pt x="399" y="197"/>
                      <a:pt x="406" y="200"/>
                    </a:cubicBezTo>
                    <a:cubicBezTo>
                      <a:pt x="412" y="202"/>
                      <a:pt x="413" y="195"/>
                      <a:pt x="413" y="191"/>
                    </a:cubicBezTo>
                    <a:cubicBezTo>
                      <a:pt x="413" y="188"/>
                      <a:pt x="400" y="188"/>
                      <a:pt x="394" y="191"/>
                    </a:cubicBezTo>
                    <a:cubicBezTo>
                      <a:pt x="388" y="194"/>
                      <a:pt x="382" y="187"/>
                      <a:pt x="390" y="186"/>
                    </a:cubicBezTo>
                    <a:cubicBezTo>
                      <a:pt x="398" y="185"/>
                      <a:pt x="391" y="182"/>
                      <a:pt x="393" y="179"/>
                    </a:cubicBezTo>
                    <a:cubicBezTo>
                      <a:pt x="396" y="177"/>
                      <a:pt x="406" y="186"/>
                      <a:pt x="411" y="184"/>
                    </a:cubicBezTo>
                    <a:cubicBezTo>
                      <a:pt x="417" y="183"/>
                      <a:pt x="420" y="185"/>
                      <a:pt x="425" y="181"/>
                    </a:cubicBezTo>
                    <a:cubicBezTo>
                      <a:pt x="429" y="177"/>
                      <a:pt x="417" y="174"/>
                      <a:pt x="414" y="171"/>
                    </a:cubicBezTo>
                    <a:cubicBezTo>
                      <a:pt x="412" y="168"/>
                      <a:pt x="427" y="169"/>
                      <a:pt x="432" y="169"/>
                    </a:cubicBezTo>
                    <a:cubicBezTo>
                      <a:pt x="437" y="170"/>
                      <a:pt x="438" y="162"/>
                      <a:pt x="434" y="164"/>
                    </a:cubicBezTo>
                    <a:cubicBezTo>
                      <a:pt x="430" y="165"/>
                      <a:pt x="417" y="159"/>
                      <a:pt x="420" y="155"/>
                    </a:cubicBezTo>
                    <a:cubicBezTo>
                      <a:pt x="422" y="151"/>
                      <a:pt x="428" y="156"/>
                      <a:pt x="434" y="152"/>
                    </a:cubicBezTo>
                    <a:cubicBezTo>
                      <a:pt x="440" y="149"/>
                      <a:pt x="434" y="138"/>
                      <a:pt x="430" y="138"/>
                    </a:cubicBezTo>
                    <a:cubicBezTo>
                      <a:pt x="426" y="138"/>
                      <a:pt x="416" y="136"/>
                      <a:pt x="416" y="134"/>
                    </a:cubicBezTo>
                    <a:cubicBezTo>
                      <a:pt x="416" y="132"/>
                      <a:pt x="407" y="130"/>
                      <a:pt x="410" y="128"/>
                    </a:cubicBezTo>
                    <a:cubicBezTo>
                      <a:pt x="412" y="126"/>
                      <a:pt x="415" y="131"/>
                      <a:pt x="421" y="127"/>
                    </a:cubicBezTo>
                    <a:cubicBezTo>
                      <a:pt x="426" y="123"/>
                      <a:pt x="437" y="128"/>
                      <a:pt x="442" y="127"/>
                    </a:cubicBezTo>
                    <a:cubicBezTo>
                      <a:pt x="447" y="126"/>
                      <a:pt x="440" y="116"/>
                      <a:pt x="437" y="118"/>
                    </a:cubicBezTo>
                    <a:cubicBezTo>
                      <a:pt x="435" y="120"/>
                      <a:pt x="425" y="120"/>
                      <a:pt x="424" y="115"/>
                    </a:cubicBezTo>
                    <a:cubicBezTo>
                      <a:pt x="423" y="110"/>
                      <a:pt x="433" y="115"/>
                      <a:pt x="435" y="113"/>
                    </a:cubicBezTo>
                    <a:cubicBezTo>
                      <a:pt x="437" y="110"/>
                      <a:pt x="421" y="104"/>
                      <a:pt x="419" y="109"/>
                    </a:cubicBezTo>
                    <a:cubicBezTo>
                      <a:pt x="417" y="114"/>
                      <a:pt x="408" y="113"/>
                      <a:pt x="412" y="110"/>
                    </a:cubicBezTo>
                    <a:cubicBezTo>
                      <a:pt x="417" y="107"/>
                      <a:pt x="418" y="99"/>
                      <a:pt x="417" y="95"/>
                    </a:cubicBezTo>
                    <a:cubicBezTo>
                      <a:pt x="417" y="91"/>
                      <a:pt x="434" y="90"/>
                      <a:pt x="432" y="84"/>
                    </a:cubicBezTo>
                    <a:cubicBezTo>
                      <a:pt x="430" y="77"/>
                      <a:pt x="440" y="76"/>
                      <a:pt x="445" y="76"/>
                    </a:cubicBezTo>
                    <a:cubicBezTo>
                      <a:pt x="451" y="76"/>
                      <a:pt x="445" y="69"/>
                      <a:pt x="440" y="69"/>
                    </a:cubicBezTo>
                    <a:cubicBezTo>
                      <a:pt x="434" y="70"/>
                      <a:pt x="429" y="76"/>
                      <a:pt x="426" y="74"/>
                    </a:cubicBezTo>
                    <a:cubicBezTo>
                      <a:pt x="424" y="71"/>
                      <a:pt x="432" y="67"/>
                      <a:pt x="437" y="67"/>
                    </a:cubicBezTo>
                    <a:cubicBezTo>
                      <a:pt x="442" y="67"/>
                      <a:pt x="453" y="66"/>
                      <a:pt x="457" y="64"/>
                    </a:cubicBezTo>
                    <a:cubicBezTo>
                      <a:pt x="461" y="62"/>
                      <a:pt x="450" y="60"/>
                      <a:pt x="443" y="60"/>
                    </a:cubicBezTo>
                    <a:cubicBezTo>
                      <a:pt x="435" y="61"/>
                      <a:pt x="435" y="58"/>
                      <a:pt x="446" y="58"/>
                    </a:cubicBezTo>
                    <a:cubicBezTo>
                      <a:pt x="458" y="58"/>
                      <a:pt x="456" y="55"/>
                      <a:pt x="464" y="54"/>
                    </a:cubicBezTo>
                    <a:cubicBezTo>
                      <a:pt x="472" y="53"/>
                      <a:pt x="470" y="50"/>
                      <a:pt x="475" y="50"/>
                    </a:cubicBezTo>
                    <a:cubicBezTo>
                      <a:pt x="480" y="50"/>
                      <a:pt x="493" y="44"/>
                      <a:pt x="493" y="41"/>
                    </a:cubicBezTo>
                    <a:cubicBezTo>
                      <a:pt x="493" y="39"/>
                      <a:pt x="474" y="34"/>
                      <a:pt x="465" y="34"/>
                    </a:cubicBezTo>
                    <a:close/>
                    <a:moveTo>
                      <a:pt x="169" y="241"/>
                    </a:moveTo>
                    <a:cubicBezTo>
                      <a:pt x="169" y="237"/>
                      <a:pt x="165" y="239"/>
                      <a:pt x="162" y="235"/>
                    </a:cubicBezTo>
                    <a:cubicBezTo>
                      <a:pt x="160" y="230"/>
                      <a:pt x="148" y="228"/>
                      <a:pt x="147" y="232"/>
                    </a:cubicBezTo>
                    <a:cubicBezTo>
                      <a:pt x="146" y="233"/>
                      <a:pt x="142" y="235"/>
                      <a:pt x="145" y="239"/>
                    </a:cubicBezTo>
                    <a:cubicBezTo>
                      <a:pt x="149" y="242"/>
                      <a:pt x="151" y="241"/>
                      <a:pt x="154" y="244"/>
                    </a:cubicBezTo>
                    <a:cubicBezTo>
                      <a:pt x="158" y="247"/>
                      <a:pt x="169" y="245"/>
                      <a:pt x="169" y="24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9" name="Freeform 127">
                <a:extLst>
                  <a:ext uri="{FF2B5EF4-FFF2-40B4-BE49-F238E27FC236}">
                    <a16:creationId xmlns:a16="http://schemas.microsoft.com/office/drawing/2014/main" id="{7F1FC9B7-0096-47E5-A400-B2BBDD7BE3FE}"/>
                  </a:ext>
                </a:extLst>
              </p:cNvPr>
              <p:cNvSpPr>
                <a:spLocks/>
              </p:cNvSpPr>
              <p:nvPr/>
            </p:nvSpPr>
            <p:spPr bwMode="auto">
              <a:xfrm>
                <a:off x="1785409" y="2456146"/>
                <a:ext cx="718958" cy="495617"/>
              </a:xfrm>
              <a:custGeom>
                <a:avLst/>
                <a:gdLst>
                  <a:gd name="T0" fmla="*/ 285 w 312"/>
                  <a:gd name="T1" fmla="*/ 178 h 215"/>
                  <a:gd name="T2" fmla="*/ 249 w 312"/>
                  <a:gd name="T3" fmla="*/ 163 h 215"/>
                  <a:gd name="T4" fmla="*/ 230 w 312"/>
                  <a:gd name="T5" fmla="*/ 147 h 215"/>
                  <a:gd name="T6" fmla="*/ 218 w 312"/>
                  <a:gd name="T7" fmla="*/ 25 h 215"/>
                  <a:gd name="T8" fmla="*/ 182 w 312"/>
                  <a:gd name="T9" fmla="*/ 20 h 215"/>
                  <a:gd name="T10" fmla="*/ 132 w 312"/>
                  <a:gd name="T11" fmla="*/ 14 h 215"/>
                  <a:gd name="T12" fmla="*/ 110 w 312"/>
                  <a:gd name="T13" fmla="*/ 8 h 215"/>
                  <a:gd name="T14" fmla="*/ 96 w 312"/>
                  <a:gd name="T15" fmla="*/ 7 h 215"/>
                  <a:gd name="T16" fmla="*/ 85 w 312"/>
                  <a:gd name="T17" fmla="*/ 6 h 215"/>
                  <a:gd name="T18" fmla="*/ 66 w 312"/>
                  <a:gd name="T19" fmla="*/ 15 h 215"/>
                  <a:gd name="T20" fmla="*/ 39 w 312"/>
                  <a:gd name="T21" fmla="*/ 24 h 215"/>
                  <a:gd name="T22" fmla="*/ 13 w 312"/>
                  <a:gd name="T23" fmla="*/ 42 h 215"/>
                  <a:gd name="T24" fmla="*/ 49 w 312"/>
                  <a:gd name="T25" fmla="*/ 62 h 215"/>
                  <a:gd name="T26" fmla="*/ 50 w 312"/>
                  <a:gd name="T27" fmla="*/ 73 h 215"/>
                  <a:gd name="T28" fmla="*/ 33 w 312"/>
                  <a:gd name="T29" fmla="*/ 69 h 215"/>
                  <a:gd name="T30" fmla="*/ 12 w 312"/>
                  <a:gd name="T31" fmla="*/ 75 h 215"/>
                  <a:gd name="T32" fmla="*/ 11 w 312"/>
                  <a:gd name="T33" fmla="*/ 90 h 215"/>
                  <a:gd name="T34" fmla="*/ 42 w 312"/>
                  <a:gd name="T35" fmla="*/ 97 h 215"/>
                  <a:gd name="T36" fmla="*/ 55 w 312"/>
                  <a:gd name="T37" fmla="*/ 108 h 215"/>
                  <a:gd name="T38" fmla="*/ 30 w 312"/>
                  <a:gd name="T39" fmla="*/ 112 h 215"/>
                  <a:gd name="T40" fmla="*/ 15 w 312"/>
                  <a:gd name="T41" fmla="*/ 134 h 215"/>
                  <a:gd name="T42" fmla="*/ 32 w 312"/>
                  <a:gd name="T43" fmla="*/ 156 h 215"/>
                  <a:gd name="T44" fmla="*/ 49 w 312"/>
                  <a:gd name="T45" fmla="*/ 160 h 215"/>
                  <a:gd name="T46" fmla="*/ 68 w 312"/>
                  <a:gd name="T47" fmla="*/ 168 h 215"/>
                  <a:gd name="T48" fmla="*/ 85 w 312"/>
                  <a:gd name="T49" fmla="*/ 166 h 215"/>
                  <a:gd name="T50" fmla="*/ 73 w 312"/>
                  <a:gd name="T51" fmla="*/ 191 h 215"/>
                  <a:gd name="T52" fmla="*/ 41 w 312"/>
                  <a:gd name="T53" fmla="*/ 212 h 215"/>
                  <a:gd name="T54" fmla="*/ 60 w 312"/>
                  <a:gd name="T55" fmla="*/ 204 h 215"/>
                  <a:gd name="T56" fmla="*/ 78 w 312"/>
                  <a:gd name="T57" fmla="*/ 196 h 215"/>
                  <a:gd name="T58" fmla="*/ 104 w 312"/>
                  <a:gd name="T59" fmla="*/ 178 h 215"/>
                  <a:gd name="T60" fmla="*/ 117 w 312"/>
                  <a:gd name="T61" fmla="*/ 166 h 215"/>
                  <a:gd name="T62" fmla="*/ 123 w 312"/>
                  <a:gd name="T63" fmla="*/ 152 h 215"/>
                  <a:gd name="T64" fmla="*/ 139 w 312"/>
                  <a:gd name="T65" fmla="*/ 136 h 215"/>
                  <a:gd name="T66" fmla="*/ 136 w 312"/>
                  <a:gd name="T67" fmla="*/ 143 h 215"/>
                  <a:gd name="T68" fmla="*/ 130 w 312"/>
                  <a:gd name="T69" fmla="*/ 160 h 215"/>
                  <a:gd name="T70" fmla="*/ 161 w 312"/>
                  <a:gd name="T71" fmla="*/ 153 h 215"/>
                  <a:gd name="T72" fmla="*/ 160 w 312"/>
                  <a:gd name="T73" fmla="*/ 140 h 215"/>
                  <a:gd name="T74" fmla="*/ 177 w 312"/>
                  <a:gd name="T75" fmla="*/ 143 h 215"/>
                  <a:gd name="T76" fmla="*/ 181 w 312"/>
                  <a:gd name="T77" fmla="*/ 148 h 215"/>
                  <a:gd name="T78" fmla="*/ 196 w 312"/>
                  <a:gd name="T79" fmla="*/ 151 h 215"/>
                  <a:gd name="T80" fmla="*/ 231 w 312"/>
                  <a:gd name="T81" fmla="*/ 153 h 215"/>
                  <a:gd name="T82" fmla="*/ 243 w 312"/>
                  <a:gd name="T83" fmla="*/ 165 h 215"/>
                  <a:gd name="T84" fmla="*/ 263 w 312"/>
                  <a:gd name="T85" fmla="*/ 172 h 215"/>
                  <a:gd name="T86" fmla="*/ 268 w 312"/>
                  <a:gd name="T87" fmla="*/ 177 h 215"/>
                  <a:gd name="T88" fmla="*/ 263 w 312"/>
                  <a:gd name="T89" fmla="*/ 185 h 215"/>
                  <a:gd name="T90" fmla="*/ 268 w 312"/>
                  <a:gd name="T91" fmla="*/ 186 h 215"/>
                  <a:gd name="T92" fmla="*/ 275 w 312"/>
                  <a:gd name="T93" fmla="*/ 184 h 215"/>
                  <a:gd name="T94" fmla="*/ 277 w 312"/>
                  <a:gd name="T95" fmla="*/ 187 h 215"/>
                  <a:gd name="T96" fmla="*/ 277 w 312"/>
                  <a:gd name="T97" fmla="*/ 195 h 215"/>
                  <a:gd name="T98" fmla="*/ 286 w 312"/>
                  <a:gd name="T99" fmla="*/ 195 h 215"/>
                  <a:gd name="T100" fmla="*/ 288 w 312"/>
                  <a:gd name="T101" fmla="*/ 203 h 215"/>
                  <a:gd name="T102" fmla="*/ 282 w 312"/>
                  <a:gd name="T103" fmla="*/ 214 h 215"/>
                  <a:gd name="T104" fmla="*/ 291 w 312"/>
                  <a:gd name="T105" fmla="*/ 208 h 215"/>
                  <a:gd name="T106" fmla="*/ 300 w 312"/>
                  <a:gd name="T107" fmla="*/ 213 h 215"/>
                  <a:gd name="T108" fmla="*/ 309 w 312"/>
                  <a:gd name="T109" fmla="*/ 211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2" h="215">
                    <a:moveTo>
                      <a:pt x="307" y="203"/>
                    </a:moveTo>
                    <a:cubicBezTo>
                      <a:pt x="308" y="200"/>
                      <a:pt x="308" y="198"/>
                      <a:pt x="299" y="195"/>
                    </a:cubicBezTo>
                    <a:cubicBezTo>
                      <a:pt x="290" y="191"/>
                      <a:pt x="291" y="189"/>
                      <a:pt x="285" y="178"/>
                    </a:cubicBezTo>
                    <a:cubicBezTo>
                      <a:pt x="279" y="167"/>
                      <a:pt x="268" y="162"/>
                      <a:pt x="268" y="158"/>
                    </a:cubicBezTo>
                    <a:cubicBezTo>
                      <a:pt x="268" y="154"/>
                      <a:pt x="257" y="155"/>
                      <a:pt x="257" y="158"/>
                    </a:cubicBezTo>
                    <a:cubicBezTo>
                      <a:pt x="257" y="161"/>
                      <a:pt x="252" y="162"/>
                      <a:pt x="249" y="163"/>
                    </a:cubicBezTo>
                    <a:cubicBezTo>
                      <a:pt x="247" y="165"/>
                      <a:pt x="246" y="162"/>
                      <a:pt x="243" y="159"/>
                    </a:cubicBezTo>
                    <a:cubicBezTo>
                      <a:pt x="241" y="156"/>
                      <a:pt x="235" y="153"/>
                      <a:pt x="235" y="151"/>
                    </a:cubicBezTo>
                    <a:cubicBezTo>
                      <a:pt x="235" y="149"/>
                      <a:pt x="234" y="145"/>
                      <a:pt x="230" y="147"/>
                    </a:cubicBezTo>
                    <a:cubicBezTo>
                      <a:pt x="226" y="149"/>
                      <a:pt x="224" y="147"/>
                      <a:pt x="222" y="149"/>
                    </a:cubicBezTo>
                    <a:cubicBezTo>
                      <a:pt x="221" y="150"/>
                      <a:pt x="218" y="148"/>
                      <a:pt x="218" y="148"/>
                    </a:cubicBezTo>
                    <a:cubicBezTo>
                      <a:pt x="218" y="25"/>
                      <a:pt x="218" y="25"/>
                      <a:pt x="218" y="25"/>
                    </a:cubicBezTo>
                    <a:cubicBezTo>
                      <a:pt x="217" y="24"/>
                      <a:pt x="215" y="24"/>
                      <a:pt x="214" y="24"/>
                    </a:cubicBezTo>
                    <a:cubicBezTo>
                      <a:pt x="209" y="22"/>
                      <a:pt x="202" y="18"/>
                      <a:pt x="197" y="19"/>
                    </a:cubicBezTo>
                    <a:cubicBezTo>
                      <a:pt x="193" y="20"/>
                      <a:pt x="185" y="21"/>
                      <a:pt x="182" y="20"/>
                    </a:cubicBezTo>
                    <a:cubicBezTo>
                      <a:pt x="179" y="18"/>
                      <a:pt x="175" y="17"/>
                      <a:pt x="170" y="18"/>
                    </a:cubicBezTo>
                    <a:cubicBezTo>
                      <a:pt x="164" y="19"/>
                      <a:pt x="160" y="15"/>
                      <a:pt x="152" y="13"/>
                    </a:cubicBezTo>
                    <a:cubicBezTo>
                      <a:pt x="145" y="11"/>
                      <a:pt x="134" y="13"/>
                      <a:pt x="132" y="14"/>
                    </a:cubicBezTo>
                    <a:cubicBezTo>
                      <a:pt x="129" y="15"/>
                      <a:pt x="130" y="12"/>
                      <a:pt x="127" y="12"/>
                    </a:cubicBezTo>
                    <a:cubicBezTo>
                      <a:pt x="124" y="12"/>
                      <a:pt x="126" y="11"/>
                      <a:pt x="124" y="8"/>
                    </a:cubicBezTo>
                    <a:cubicBezTo>
                      <a:pt x="123" y="5"/>
                      <a:pt x="114" y="8"/>
                      <a:pt x="110" y="8"/>
                    </a:cubicBezTo>
                    <a:cubicBezTo>
                      <a:pt x="107" y="8"/>
                      <a:pt x="106" y="6"/>
                      <a:pt x="106" y="5"/>
                    </a:cubicBezTo>
                    <a:cubicBezTo>
                      <a:pt x="107" y="3"/>
                      <a:pt x="104" y="4"/>
                      <a:pt x="102" y="6"/>
                    </a:cubicBezTo>
                    <a:cubicBezTo>
                      <a:pt x="101" y="8"/>
                      <a:pt x="98" y="8"/>
                      <a:pt x="96" y="7"/>
                    </a:cubicBezTo>
                    <a:cubicBezTo>
                      <a:pt x="95" y="6"/>
                      <a:pt x="99" y="5"/>
                      <a:pt x="99" y="3"/>
                    </a:cubicBezTo>
                    <a:cubicBezTo>
                      <a:pt x="100" y="2"/>
                      <a:pt x="95" y="1"/>
                      <a:pt x="93" y="0"/>
                    </a:cubicBezTo>
                    <a:cubicBezTo>
                      <a:pt x="91" y="0"/>
                      <a:pt x="88" y="2"/>
                      <a:pt x="85" y="6"/>
                    </a:cubicBezTo>
                    <a:cubicBezTo>
                      <a:pt x="81" y="9"/>
                      <a:pt x="75" y="9"/>
                      <a:pt x="72" y="8"/>
                    </a:cubicBezTo>
                    <a:cubicBezTo>
                      <a:pt x="68" y="8"/>
                      <a:pt x="64" y="9"/>
                      <a:pt x="64" y="11"/>
                    </a:cubicBezTo>
                    <a:cubicBezTo>
                      <a:pt x="65" y="13"/>
                      <a:pt x="69" y="12"/>
                      <a:pt x="66" y="15"/>
                    </a:cubicBezTo>
                    <a:cubicBezTo>
                      <a:pt x="64" y="17"/>
                      <a:pt x="63" y="11"/>
                      <a:pt x="60" y="14"/>
                    </a:cubicBezTo>
                    <a:cubicBezTo>
                      <a:pt x="58" y="17"/>
                      <a:pt x="50" y="17"/>
                      <a:pt x="48" y="16"/>
                    </a:cubicBezTo>
                    <a:cubicBezTo>
                      <a:pt x="47" y="16"/>
                      <a:pt x="41" y="22"/>
                      <a:pt x="39" y="24"/>
                    </a:cubicBezTo>
                    <a:cubicBezTo>
                      <a:pt x="37" y="26"/>
                      <a:pt x="40" y="28"/>
                      <a:pt x="36" y="33"/>
                    </a:cubicBezTo>
                    <a:cubicBezTo>
                      <a:pt x="31" y="38"/>
                      <a:pt x="18" y="37"/>
                      <a:pt x="15" y="37"/>
                    </a:cubicBezTo>
                    <a:cubicBezTo>
                      <a:pt x="13" y="37"/>
                      <a:pt x="15" y="40"/>
                      <a:pt x="13" y="42"/>
                    </a:cubicBezTo>
                    <a:cubicBezTo>
                      <a:pt x="12" y="44"/>
                      <a:pt x="15" y="46"/>
                      <a:pt x="22" y="47"/>
                    </a:cubicBezTo>
                    <a:cubicBezTo>
                      <a:pt x="29" y="49"/>
                      <a:pt x="34" y="59"/>
                      <a:pt x="35" y="61"/>
                    </a:cubicBezTo>
                    <a:cubicBezTo>
                      <a:pt x="36" y="64"/>
                      <a:pt x="45" y="61"/>
                      <a:pt x="49" y="62"/>
                    </a:cubicBezTo>
                    <a:cubicBezTo>
                      <a:pt x="52" y="62"/>
                      <a:pt x="48" y="67"/>
                      <a:pt x="52" y="69"/>
                    </a:cubicBezTo>
                    <a:cubicBezTo>
                      <a:pt x="55" y="70"/>
                      <a:pt x="59" y="68"/>
                      <a:pt x="60" y="70"/>
                    </a:cubicBezTo>
                    <a:cubicBezTo>
                      <a:pt x="61" y="73"/>
                      <a:pt x="54" y="70"/>
                      <a:pt x="50" y="73"/>
                    </a:cubicBezTo>
                    <a:cubicBezTo>
                      <a:pt x="47" y="76"/>
                      <a:pt x="45" y="77"/>
                      <a:pt x="44" y="75"/>
                    </a:cubicBezTo>
                    <a:cubicBezTo>
                      <a:pt x="42" y="73"/>
                      <a:pt x="36" y="74"/>
                      <a:pt x="33" y="75"/>
                    </a:cubicBezTo>
                    <a:cubicBezTo>
                      <a:pt x="30" y="75"/>
                      <a:pt x="33" y="71"/>
                      <a:pt x="33" y="69"/>
                    </a:cubicBezTo>
                    <a:cubicBezTo>
                      <a:pt x="34" y="67"/>
                      <a:pt x="29" y="66"/>
                      <a:pt x="23" y="70"/>
                    </a:cubicBezTo>
                    <a:cubicBezTo>
                      <a:pt x="17" y="73"/>
                      <a:pt x="20" y="72"/>
                      <a:pt x="19" y="74"/>
                    </a:cubicBezTo>
                    <a:cubicBezTo>
                      <a:pt x="18" y="77"/>
                      <a:pt x="16" y="73"/>
                      <a:pt x="12" y="75"/>
                    </a:cubicBezTo>
                    <a:cubicBezTo>
                      <a:pt x="8" y="77"/>
                      <a:pt x="2" y="79"/>
                      <a:pt x="1" y="81"/>
                    </a:cubicBezTo>
                    <a:cubicBezTo>
                      <a:pt x="0" y="84"/>
                      <a:pt x="9" y="85"/>
                      <a:pt x="13" y="86"/>
                    </a:cubicBezTo>
                    <a:cubicBezTo>
                      <a:pt x="16" y="87"/>
                      <a:pt x="8" y="89"/>
                      <a:pt x="11" y="90"/>
                    </a:cubicBezTo>
                    <a:cubicBezTo>
                      <a:pt x="14" y="91"/>
                      <a:pt x="13" y="93"/>
                      <a:pt x="17" y="96"/>
                    </a:cubicBezTo>
                    <a:cubicBezTo>
                      <a:pt x="22" y="98"/>
                      <a:pt x="32" y="96"/>
                      <a:pt x="34" y="96"/>
                    </a:cubicBezTo>
                    <a:cubicBezTo>
                      <a:pt x="37" y="96"/>
                      <a:pt x="40" y="99"/>
                      <a:pt x="42" y="97"/>
                    </a:cubicBezTo>
                    <a:cubicBezTo>
                      <a:pt x="44" y="94"/>
                      <a:pt x="52" y="88"/>
                      <a:pt x="56" y="92"/>
                    </a:cubicBezTo>
                    <a:cubicBezTo>
                      <a:pt x="60" y="95"/>
                      <a:pt x="52" y="95"/>
                      <a:pt x="54" y="97"/>
                    </a:cubicBezTo>
                    <a:cubicBezTo>
                      <a:pt x="56" y="100"/>
                      <a:pt x="58" y="105"/>
                      <a:pt x="55" y="108"/>
                    </a:cubicBezTo>
                    <a:cubicBezTo>
                      <a:pt x="51" y="111"/>
                      <a:pt x="47" y="109"/>
                      <a:pt x="45" y="109"/>
                    </a:cubicBezTo>
                    <a:cubicBezTo>
                      <a:pt x="43" y="108"/>
                      <a:pt x="44" y="113"/>
                      <a:pt x="40" y="115"/>
                    </a:cubicBezTo>
                    <a:cubicBezTo>
                      <a:pt x="37" y="118"/>
                      <a:pt x="35" y="112"/>
                      <a:pt x="30" y="112"/>
                    </a:cubicBezTo>
                    <a:cubicBezTo>
                      <a:pt x="26" y="112"/>
                      <a:pt x="27" y="118"/>
                      <a:pt x="27" y="121"/>
                    </a:cubicBezTo>
                    <a:cubicBezTo>
                      <a:pt x="27" y="123"/>
                      <a:pt x="21" y="120"/>
                      <a:pt x="19" y="126"/>
                    </a:cubicBezTo>
                    <a:cubicBezTo>
                      <a:pt x="17" y="133"/>
                      <a:pt x="11" y="127"/>
                      <a:pt x="15" y="134"/>
                    </a:cubicBezTo>
                    <a:cubicBezTo>
                      <a:pt x="20" y="140"/>
                      <a:pt x="19" y="136"/>
                      <a:pt x="22" y="138"/>
                    </a:cubicBezTo>
                    <a:cubicBezTo>
                      <a:pt x="26" y="141"/>
                      <a:pt x="19" y="145"/>
                      <a:pt x="22" y="146"/>
                    </a:cubicBezTo>
                    <a:cubicBezTo>
                      <a:pt x="26" y="147"/>
                      <a:pt x="30" y="153"/>
                      <a:pt x="32" y="156"/>
                    </a:cubicBezTo>
                    <a:cubicBezTo>
                      <a:pt x="35" y="158"/>
                      <a:pt x="38" y="154"/>
                      <a:pt x="42" y="154"/>
                    </a:cubicBezTo>
                    <a:cubicBezTo>
                      <a:pt x="45" y="154"/>
                      <a:pt x="44" y="149"/>
                      <a:pt x="46" y="151"/>
                    </a:cubicBezTo>
                    <a:cubicBezTo>
                      <a:pt x="48" y="153"/>
                      <a:pt x="51" y="158"/>
                      <a:pt x="49" y="160"/>
                    </a:cubicBezTo>
                    <a:cubicBezTo>
                      <a:pt x="47" y="161"/>
                      <a:pt x="48" y="166"/>
                      <a:pt x="48" y="168"/>
                    </a:cubicBezTo>
                    <a:cubicBezTo>
                      <a:pt x="48" y="170"/>
                      <a:pt x="56" y="169"/>
                      <a:pt x="57" y="167"/>
                    </a:cubicBezTo>
                    <a:cubicBezTo>
                      <a:pt x="57" y="164"/>
                      <a:pt x="64" y="164"/>
                      <a:pt x="68" y="168"/>
                    </a:cubicBezTo>
                    <a:cubicBezTo>
                      <a:pt x="72" y="172"/>
                      <a:pt x="73" y="172"/>
                      <a:pt x="73" y="169"/>
                    </a:cubicBezTo>
                    <a:cubicBezTo>
                      <a:pt x="73" y="166"/>
                      <a:pt x="76" y="163"/>
                      <a:pt x="76" y="165"/>
                    </a:cubicBezTo>
                    <a:cubicBezTo>
                      <a:pt x="76" y="168"/>
                      <a:pt x="80" y="169"/>
                      <a:pt x="85" y="166"/>
                    </a:cubicBezTo>
                    <a:cubicBezTo>
                      <a:pt x="91" y="164"/>
                      <a:pt x="88" y="166"/>
                      <a:pt x="85" y="170"/>
                    </a:cubicBezTo>
                    <a:cubicBezTo>
                      <a:pt x="81" y="175"/>
                      <a:pt x="85" y="182"/>
                      <a:pt x="82" y="183"/>
                    </a:cubicBezTo>
                    <a:cubicBezTo>
                      <a:pt x="80" y="183"/>
                      <a:pt x="77" y="191"/>
                      <a:pt x="73" y="191"/>
                    </a:cubicBezTo>
                    <a:cubicBezTo>
                      <a:pt x="68" y="192"/>
                      <a:pt x="60" y="201"/>
                      <a:pt x="59" y="202"/>
                    </a:cubicBezTo>
                    <a:cubicBezTo>
                      <a:pt x="58" y="203"/>
                      <a:pt x="48" y="199"/>
                      <a:pt x="47" y="203"/>
                    </a:cubicBezTo>
                    <a:cubicBezTo>
                      <a:pt x="45" y="207"/>
                      <a:pt x="39" y="210"/>
                      <a:pt x="41" y="212"/>
                    </a:cubicBezTo>
                    <a:cubicBezTo>
                      <a:pt x="42" y="213"/>
                      <a:pt x="50" y="209"/>
                      <a:pt x="50" y="207"/>
                    </a:cubicBezTo>
                    <a:cubicBezTo>
                      <a:pt x="51" y="205"/>
                      <a:pt x="52" y="205"/>
                      <a:pt x="53" y="207"/>
                    </a:cubicBezTo>
                    <a:cubicBezTo>
                      <a:pt x="55" y="208"/>
                      <a:pt x="58" y="206"/>
                      <a:pt x="60" y="204"/>
                    </a:cubicBezTo>
                    <a:cubicBezTo>
                      <a:pt x="61" y="203"/>
                      <a:pt x="64" y="204"/>
                      <a:pt x="66" y="204"/>
                    </a:cubicBezTo>
                    <a:cubicBezTo>
                      <a:pt x="67" y="204"/>
                      <a:pt x="68" y="202"/>
                      <a:pt x="73" y="201"/>
                    </a:cubicBezTo>
                    <a:cubicBezTo>
                      <a:pt x="78" y="200"/>
                      <a:pt x="76" y="199"/>
                      <a:pt x="78" y="196"/>
                    </a:cubicBezTo>
                    <a:cubicBezTo>
                      <a:pt x="79" y="194"/>
                      <a:pt x="90" y="188"/>
                      <a:pt x="92" y="188"/>
                    </a:cubicBezTo>
                    <a:cubicBezTo>
                      <a:pt x="94" y="187"/>
                      <a:pt x="93" y="184"/>
                      <a:pt x="95" y="183"/>
                    </a:cubicBezTo>
                    <a:cubicBezTo>
                      <a:pt x="98" y="183"/>
                      <a:pt x="101" y="180"/>
                      <a:pt x="104" y="178"/>
                    </a:cubicBezTo>
                    <a:cubicBezTo>
                      <a:pt x="107" y="175"/>
                      <a:pt x="108" y="176"/>
                      <a:pt x="110" y="176"/>
                    </a:cubicBezTo>
                    <a:cubicBezTo>
                      <a:pt x="113" y="175"/>
                      <a:pt x="111" y="170"/>
                      <a:pt x="113" y="170"/>
                    </a:cubicBezTo>
                    <a:cubicBezTo>
                      <a:pt x="116" y="169"/>
                      <a:pt x="117" y="168"/>
                      <a:pt x="117" y="166"/>
                    </a:cubicBezTo>
                    <a:cubicBezTo>
                      <a:pt x="117" y="164"/>
                      <a:pt x="111" y="164"/>
                      <a:pt x="111" y="162"/>
                    </a:cubicBezTo>
                    <a:cubicBezTo>
                      <a:pt x="110" y="161"/>
                      <a:pt x="116" y="156"/>
                      <a:pt x="118" y="157"/>
                    </a:cubicBezTo>
                    <a:cubicBezTo>
                      <a:pt x="119" y="157"/>
                      <a:pt x="123" y="155"/>
                      <a:pt x="123" y="152"/>
                    </a:cubicBezTo>
                    <a:cubicBezTo>
                      <a:pt x="123" y="149"/>
                      <a:pt x="126" y="148"/>
                      <a:pt x="128" y="146"/>
                    </a:cubicBezTo>
                    <a:cubicBezTo>
                      <a:pt x="131" y="143"/>
                      <a:pt x="130" y="141"/>
                      <a:pt x="132" y="141"/>
                    </a:cubicBezTo>
                    <a:cubicBezTo>
                      <a:pt x="135" y="141"/>
                      <a:pt x="137" y="138"/>
                      <a:pt x="139" y="136"/>
                    </a:cubicBezTo>
                    <a:cubicBezTo>
                      <a:pt x="142" y="135"/>
                      <a:pt x="139" y="138"/>
                      <a:pt x="144" y="138"/>
                    </a:cubicBezTo>
                    <a:cubicBezTo>
                      <a:pt x="149" y="138"/>
                      <a:pt x="148" y="143"/>
                      <a:pt x="144" y="141"/>
                    </a:cubicBezTo>
                    <a:cubicBezTo>
                      <a:pt x="141" y="140"/>
                      <a:pt x="139" y="140"/>
                      <a:pt x="136" y="143"/>
                    </a:cubicBezTo>
                    <a:cubicBezTo>
                      <a:pt x="133" y="146"/>
                      <a:pt x="135" y="147"/>
                      <a:pt x="133" y="150"/>
                    </a:cubicBezTo>
                    <a:cubicBezTo>
                      <a:pt x="130" y="154"/>
                      <a:pt x="130" y="156"/>
                      <a:pt x="133" y="156"/>
                    </a:cubicBezTo>
                    <a:cubicBezTo>
                      <a:pt x="136" y="156"/>
                      <a:pt x="133" y="159"/>
                      <a:pt x="130" y="160"/>
                    </a:cubicBezTo>
                    <a:cubicBezTo>
                      <a:pt x="127" y="161"/>
                      <a:pt x="129" y="162"/>
                      <a:pt x="134" y="162"/>
                    </a:cubicBezTo>
                    <a:cubicBezTo>
                      <a:pt x="138" y="162"/>
                      <a:pt x="144" y="156"/>
                      <a:pt x="149" y="154"/>
                    </a:cubicBezTo>
                    <a:cubicBezTo>
                      <a:pt x="155" y="151"/>
                      <a:pt x="159" y="154"/>
                      <a:pt x="161" y="153"/>
                    </a:cubicBezTo>
                    <a:cubicBezTo>
                      <a:pt x="163" y="153"/>
                      <a:pt x="159" y="150"/>
                      <a:pt x="161" y="149"/>
                    </a:cubicBezTo>
                    <a:cubicBezTo>
                      <a:pt x="163" y="148"/>
                      <a:pt x="159" y="148"/>
                      <a:pt x="158" y="144"/>
                    </a:cubicBezTo>
                    <a:cubicBezTo>
                      <a:pt x="156" y="141"/>
                      <a:pt x="160" y="143"/>
                      <a:pt x="160" y="140"/>
                    </a:cubicBezTo>
                    <a:cubicBezTo>
                      <a:pt x="161" y="138"/>
                      <a:pt x="163" y="139"/>
                      <a:pt x="165" y="140"/>
                    </a:cubicBezTo>
                    <a:cubicBezTo>
                      <a:pt x="167" y="141"/>
                      <a:pt x="169" y="139"/>
                      <a:pt x="171" y="142"/>
                    </a:cubicBezTo>
                    <a:cubicBezTo>
                      <a:pt x="172" y="145"/>
                      <a:pt x="174" y="141"/>
                      <a:pt x="177" y="143"/>
                    </a:cubicBezTo>
                    <a:cubicBezTo>
                      <a:pt x="180" y="146"/>
                      <a:pt x="176" y="145"/>
                      <a:pt x="173" y="146"/>
                    </a:cubicBezTo>
                    <a:cubicBezTo>
                      <a:pt x="170" y="147"/>
                      <a:pt x="172" y="151"/>
                      <a:pt x="174" y="149"/>
                    </a:cubicBezTo>
                    <a:cubicBezTo>
                      <a:pt x="177" y="147"/>
                      <a:pt x="179" y="146"/>
                      <a:pt x="181" y="148"/>
                    </a:cubicBezTo>
                    <a:cubicBezTo>
                      <a:pt x="183" y="150"/>
                      <a:pt x="184" y="149"/>
                      <a:pt x="185" y="147"/>
                    </a:cubicBezTo>
                    <a:cubicBezTo>
                      <a:pt x="187" y="145"/>
                      <a:pt x="187" y="147"/>
                      <a:pt x="187" y="149"/>
                    </a:cubicBezTo>
                    <a:cubicBezTo>
                      <a:pt x="187" y="150"/>
                      <a:pt x="191" y="151"/>
                      <a:pt x="196" y="151"/>
                    </a:cubicBezTo>
                    <a:cubicBezTo>
                      <a:pt x="202" y="152"/>
                      <a:pt x="211" y="151"/>
                      <a:pt x="214" y="151"/>
                    </a:cubicBezTo>
                    <a:cubicBezTo>
                      <a:pt x="216" y="151"/>
                      <a:pt x="215" y="155"/>
                      <a:pt x="221" y="156"/>
                    </a:cubicBezTo>
                    <a:cubicBezTo>
                      <a:pt x="226" y="157"/>
                      <a:pt x="228" y="150"/>
                      <a:pt x="231" y="153"/>
                    </a:cubicBezTo>
                    <a:cubicBezTo>
                      <a:pt x="234" y="155"/>
                      <a:pt x="231" y="156"/>
                      <a:pt x="229" y="158"/>
                    </a:cubicBezTo>
                    <a:cubicBezTo>
                      <a:pt x="228" y="159"/>
                      <a:pt x="231" y="159"/>
                      <a:pt x="233" y="160"/>
                    </a:cubicBezTo>
                    <a:cubicBezTo>
                      <a:pt x="235" y="161"/>
                      <a:pt x="240" y="163"/>
                      <a:pt x="243" y="165"/>
                    </a:cubicBezTo>
                    <a:cubicBezTo>
                      <a:pt x="245" y="167"/>
                      <a:pt x="246" y="170"/>
                      <a:pt x="252" y="173"/>
                    </a:cubicBezTo>
                    <a:cubicBezTo>
                      <a:pt x="258" y="176"/>
                      <a:pt x="252" y="166"/>
                      <a:pt x="257" y="169"/>
                    </a:cubicBezTo>
                    <a:cubicBezTo>
                      <a:pt x="261" y="172"/>
                      <a:pt x="259" y="169"/>
                      <a:pt x="263" y="172"/>
                    </a:cubicBezTo>
                    <a:cubicBezTo>
                      <a:pt x="267" y="175"/>
                      <a:pt x="265" y="171"/>
                      <a:pt x="264" y="165"/>
                    </a:cubicBezTo>
                    <a:cubicBezTo>
                      <a:pt x="262" y="160"/>
                      <a:pt x="265" y="164"/>
                      <a:pt x="267" y="166"/>
                    </a:cubicBezTo>
                    <a:cubicBezTo>
                      <a:pt x="269" y="169"/>
                      <a:pt x="269" y="173"/>
                      <a:pt x="268" y="177"/>
                    </a:cubicBezTo>
                    <a:cubicBezTo>
                      <a:pt x="266" y="180"/>
                      <a:pt x="261" y="177"/>
                      <a:pt x="262" y="175"/>
                    </a:cubicBezTo>
                    <a:cubicBezTo>
                      <a:pt x="262" y="174"/>
                      <a:pt x="256" y="174"/>
                      <a:pt x="256" y="177"/>
                    </a:cubicBezTo>
                    <a:cubicBezTo>
                      <a:pt x="256" y="179"/>
                      <a:pt x="260" y="184"/>
                      <a:pt x="263" y="185"/>
                    </a:cubicBezTo>
                    <a:cubicBezTo>
                      <a:pt x="266" y="185"/>
                      <a:pt x="263" y="190"/>
                      <a:pt x="265" y="190"/>
                    </a:cubicBezTo>
                    <a:cubicBezTo>
                      <a:pt x="268" y="191"/>
                      <a:pt x="268" y="196"/>
                      <a:pt x="269" y="195"/>
                    </a:cubicBezTo>
                    <a:cubicBezTo>
                      <a:pt x="270" y="194"/>
                      <a:pt x="270" y="189"/>
                      <a:pt x="268" y="186"/>
                    </a:cubicBezTo>
                    <a:cubicBezTo>
                      <a:pt x="267" y="184"/>
                      <a:pt x="267" y="180"/>
                      <a:pt x="269" y="181"/>
                    </a:cubicBezTo>
                    <a:cubicBezTo>
                      <a:pt x="272" y="181"/>
                      <a:pt x="269" y="185"/>
                      <a:pt x="271" y="186"/>
                    </a:cubicBezTo>
                    <a:cubicBezTo>
                      <a:pt x="272" y="188"/>
                      <a:pt x="273" y="185"/>
                      <a:pt x="275" y="184"/>
                    </a:cubicBezTo>
                    <a:cubicBezTo>
                      <a:pt x="278" y="182"/>
                      <a:pt x="274" y="178"/>
                      <a:pt x="275" y="176"/>
                    </a:cubicBezTo>
                    <a:cubicBezTo>
                      <a:pt x="276" y="174"/>
                      <a:pt x="279" y="178"/>
                      <a:pt x="280" y="182"/>
                    </a:cubicBezTo>
                    <a:cubicBezTo>
                      <a:pt x="281" y="185"/>
                      <a:pt x="277" y="185"/>
                      <a:pt x="277" y="187"/>
                    </a:cubicBezTo>
                    <a:cubicBezTo>
                      <a:pt x="277" y="189"/>
                      <a:pt x="274" y="188"/>
                      <a:pt x="273" y="189"/>
                    </a:cubicBezTo>
                    <a:cubicBezTo>
                      <a:pt x="272" y="190"/>
                      <a:pt x="272" y="197"/>
                      <a:pt x="274" y="198"/>
                    </a:cubicBezTo>
                    <a:cubicBezTo>
                      <a:pt x="275" y="198"/>
                      <a:pt x="276" y="192"/>
                      <a:pt x="277" y="195"/>
                    </a:cubicBezTo>
                    <a:cubicBezTo>
                      <a:pt x="278" y="198"/>
                      <a:pt x="281" y="191"/>
                      <a:pt x="282" y="194"/>
                    </a:cubicBezTo>
                    <a:cubicBezTo>
                      <a:pt x="283" y="197"/>
                      <a:pt x="287" y="200"/>
                      <a:pt x="289" y="199"/>
                    </a:cubicBezTo>
                    <a:cubicBezTo>
                      <a:pt x="291" y="198"/>
                      <a:pt x="288" y="195"/>
                      <a:pt x="286" y="195"/>
                    </a:cubicBezTo>
                    <a:cubicBezTo>
                      <a:pt x="283" y="195"/>
                      <a:pt x="284" y="191"/>
                      <a:pt x="286" y="191"/>
                    </a:cubicBezTo>
                    <a:cubicBezTo>
                      <a:pt x="288" y="191"/>
                      <a:pt x="292" y="197"/>
                      <a:pt x="292" y="199"/>
                    </a:cubicBezTo>
                    <a:cubicBezTo>
                      <a:pt x="292" y="201"/>
                      <a:pt x="290" y="201"/>
                      <a:pt x="288" y="203"/>
                    </a:cubicBezTo>
                    <a:cubicBezTo>
                      <a:pt x="286" y="205"/>
                      <a:pt x="283" y="199"/>
                      <a:pt x="281" y="199"/>
                    </a:cubicBezTo>
                    <a:cubicBezTo>
                      <a:pt x="279" y="200"/>
                      <a:pt x="281" y="203"/>
                      <a:pt x="282" y="206"/>
                    </a:cubicBezTo>
                    <a:cubicBezTo>
                      <a:pt x="283" y="208"/>
                      <a:pt x="279" y="212"/>
                      <a:pt x="282" y="214"/>
                    </a:cubicBezTo>
                    <a:cubicBezTo>
                      <a:pt x="285" y="215"/>
                      <a:pt x="284" y="212"/>
                      <a:pt x="285" y="211"/>
                    </a:cubicBezTo>
                    <a:cubicBezTo>
                      <a:pt x="286" y="209"/>
                      <a:pt x="288" y="211"/>
                      <a:pt x="289" y="212"/>
                    </a:cubicBezTo>
                    <a:cubicBezTo>
                      <a:pt x="291" y="214"/>
                      <a:pt x="291" y="210"/>
                      <a:pt x="291" y="208"/>
                    </a:cubicBezTo>
                    <a:cubicBezTo>
                      <a:pt x="291" y="206"/>
                      <a:pt x="294" y="207"/>
                      <a:pt x="295" y="209"/>
                    </a:cubicBezTo>
                    <a:cubicBezTo>
                      <a:pt x="297" y="212"/>
                      <a:pt x="297" y="207"/>
                      <a:pt x="299" y="207"/>
                    </a:cubicBezTo>
                    <a:cubicBezTo>
                      <a:pt x="301" y="208"/>
                      <a:pt x="300" y="211"/>
                      <a:pt x="300" y="213"/>
                    </a:cubicBezTo>
                    <a:cubicBezTo>
                      <a:pt x="300" y="215"/>
                      <a:pt x="304" y="212"/>
                      <a:pt x="303" y="214"/>
                    </a:cubicBezTo>
                    <a:cubicBezTo>
                      <a:pt x="303" y="214"/>
                      <a:pt x="303" y="214"/>
                      <a:pt x="303" y="215"/>
                    </a:cubicBezTo>
                    <a:cubicBezTo>
                      <a:pt x="305" y="213"/>
                      <a:pt x="307" y="212"/>
                      <a:pt x="309" y="211"/>
                    </a:cubicBezTo>
                    <a:cubicBezTo>
                      <a:pt x="312" y="208"/>
                      <a:pt x="306" y="206"/>
                      <a:pt x="307" y="20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0" name="Freeform 128">
                <a:extLst>
                  <a:ext uri="{FF2B5EF4-FFF2-40B4-BE49-F238E27FC236}">
                    <a16:creationId xmlns:a16="http://schemas.microsoft.com/office/drawing/2014/main" id="{81581C3C-7292-4593-A1AD-C818691678C8}"/>
                  </a:ext>
                </a:extLst>
              </p:cNvPr>
              <p:cNvSpPr>
                <a:spLocks/>
              </p:cNvSpPr>
              <p:nvPr/>
            </p:nvSpPr>
            <p:spPr bwMode="auto">
              <a:xfrm>
                <a:off x="1792937" y="2963055"/>
                <a:ext cx="20076" cy="23840"/>
              </a:xfrm>
              <a:custGeom>
                <a:avLst/>
                <a:gdLst>
                  <a:gd name="T0" fmla="*/ 3 w 9"/>
                  <a:gd name="T1" fmla="*/ 9 h 10"/>
                  <a:gd name="T2" fmla="*/ 7 w 9"/>
                  <a:gd name="T3" fmla="*/ 3 h 10"/>
                  <a:gd name="T4" fmla="*/ 3 w 9"/>
                  <a:gd name="T5" fmla="*/ 9 h 10"/>
                </a:gdLst>
                <a:ahLst/>
                <a:cxnLst>
                  <a:cxn ang="0">
                    <a:pos x="T0" y="T1"/>
                  </a:cxn>
                  <a:cxn ang="0">
                    <a:pos x="T2" y="T3"/>
                  </a:cxn>
                  <a:cxn ang="0">
                    <a:pos x="T4" y="T5"/>
                  </a:cxn>
                </a:cxnLst>
                <a:rect l="0" t="0" r="r" b="b"/>
                <a:pathLst>
                  <a:path w="9" h="10">
                    <a:moveTo>
                      <a:pt x="3" y="9"/>
                    </a:moveTo>
                    <a:cubicBezTo>
                      <a:pt x="7" y="7"/>
                      <a:pt x="9" y="5"/>
                      <a:pt x="7" y="3"/>
                    </a:cubicBezTo>
                    <a:cubicBezTo>
                      <a:pt x="6" y="0"/>
                      <a:pt x="0" y="10"/>
                      <a:pt x="3" y="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1" name="Freeform 129">
                <a:extLst>
                  <a:ext uri="{FF2B5EF4-FFF2-40B4-BE49-F238E27FC236}">
                    <a16:creationId xmlns:a16="http://schemas.microsoft.com/office/drawing/2014/main" id="{9B93C8CC-7488-4D0C-A7AA-FC3F17EAA4C2}"/>
                  </a:ext>
                </a:extLst>
              </p:cNvPr>
              <p:cNvSpPr>
                <a:spLocks/>
              </p:cNvSpPr>
              <p:nvPr/>
            </p:nvSpPr>
            <p:spPr bwMode="auto">
              <a:xfrm>
                <a:off x="1836853" y="2942979"/>
                <a:ext cx="41406" cy="16311"/>
              </a:xfrm>
              <a:custGeom>
                <a:avLst/>
                <a:gdLst>
                  <a:gd name="T0" fmla="*/ 14 w 18"/>
                  <a:gd name="T1" fmla="*/ 2 h 7"/>
                  <a:gd name="T2" fmla="*/ 4 w 18"/>
                  <a:gd name="T3" fmla="*/ 7 h 7"/>
                  <a:gd name="T4" fmla="*/ 10 w 18"/>
                  <a:gd name="T5" fmla="*/ 5 h 7"/>
                  <a:gd name="T6" fmla="*/ 14 w 18"/>
                  <a:gd name="T7" fmla="*/ 2 h 7"/>
                </a:gdLst>
                <a:ahLst/>
                <a:cxnLst>
                  <a:cxn ang="0">
                    <a:pos x="T0" y="T1"/>
                  </a:cxn>
                  <a:cxn ang="0">
                    <a:pos x="T2" y="T3"/>
                  </a:cxn>
                  <a:cxn ang="0">
                    <a:pos x="T4" y="T5"/>
                  </a:cxn>
                  <a:cxn ang="0">
                    <a:pos x="T6" y="T7"/>
                  </a:cxn>
                </a:cxnLst>
                <a:rect l="0" t="0" r="r" b="b"/>
                <a:pathLst>
                  <a:path w="18" h="7">
                    <a:moveTo>
                      <a:pt x="14" y="2"/>
                    </a:moveTo>
                    <a:cubicBezTo>
                      <a:pt x="10" y="0"/>
                      <a:pt x="0" y="6"/>
                      <a:pt x="4" y="7"/>
                    </a:cubicBezTo>
                    <a:cubicBezTo>
                      <a:pt x="6" y="7"/>
                      <a:pt x="7" y="5"/>
                      <a:pt x="10" y="5"/>
                    </a:cubicBezTo>
                    <a:cubicBezTo>
                      <a:pt x="13" y="5"/>
                      <a:pt x="18" y="3"/>
                      <a:pt x="14"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2" name="Freeform 130">
                <a:extLst>
                  <a:ext uri="{FF2B5EF4-FFF2-40B4-BE49-F238E27FC236}">
                    <a16:creationId xmlns:a16="http://schemas.microsoft.com/office/drawing/2014/main" id="{E7F1CA81-F826-4DAE-B28D-137A2EF8D743}"/>
                  </a:ext>
                </a:extLst>
              </p:cNvPr>
              <p:cNvSpPr>
                <a:spLocks/>
              </p:cNvSpPr>
              <p:nvPr/>
            </p:nvSpPr>
            <p:spPr bwMode="auto">
              <a:xfrm>
                <a:off x="2030081" y="2846365"/>
                <a:ext cx="55208" cy="50189"/>
              </a:xfrm>
              <a:custGeom>
                <a:avLst/>
                <a:gdLst>
                  <a:gd name="T0" fmla="*/ 21 w 24"/>
                  <a:gd name="T1" fmla="*/ 2 h 22"/>
                  <a:gd name="T2" fmla="*/ 15 w 24"/>
                  <a:gd name="T3" fmla="*/ 4 h 22"/>
                  <a:gd name="T4" fmla="*/ 7 w 24"/>
                  <a:gd name="T5" fmla="*/ 12 h 22"/>
                  <a:gd name="T6" fmla="*/ 2 w 24"/>
                  <a:gd name="T7" fmla="*/ 14 h 22"/>
                  <a:gd name="T8" fmla="*/ 5 w 24"/>
                  <a:gd name="T9" fmla="*/ 21 h 22"/>
                  <a:gd name="T10" fmla="*/ 9 w 24"/>
                  <a:gd name="T11" fmla="*/ 21 h 22"/>
                  <a:gd name="T12" fmla="*/ 20 w 24"/>
                  <a:gd name="T13" fmla="*/ 13 h 22"/>
                  <a:gd name="T14" fmla="*/ 17 w 24"/>
                  <a:gd name="T15" fmla="*/ 8 h 22"/>
                  <a:gd name="T16" fmla="*/ 22 w 24"/>
                  <a:gd name="T17" fmla="*/ 6 h 22"/>
                  <a:gd name="T18" fmla="*/ 21 w 24"/>
                  <a:gd name="T19" fmla="*/ 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2">
                    <a:moveTo>
                      <a:pt x="21" y="2"/>
                    </a:moveTo>
                    <a:cubicBezTo>
                      <a:pt x="21" y="0"/>
                      <a:pt x="18" y="0"/>
                      <a:pt x="15" y="4"/>
                    </a:cubicBezTo>
                    <a:cubicBezTo>
                      <a:pt x="11" y="8"/>
                      <a:pt x="8" y="10"/>
                      <a:pt x="7" y="12"/>
                    </a:cubicBezTo>
                    <a:cubicBezTo>
                      <a:pt x="7" y="14"/>
                      <a:pt x="3" y="12"/>
                      <a:pt x="2" y="14"/>
                    </a:cubicBezTo>
                    <a:cubicBezTo>
                      <a:pt x="0" y="17"/>
                      <a:pt x="2" y="22"/>
                      <a:pt x="5" y="21"/>
                    </a:cubicBezTo>
                    <a:cubicBezTo>
                      <a:pt x="7" y="19"/>
                      <a:pt x="8" y="21"/>
                      <a:pt x="9" y="21"/>
                    </a:cubicBezTo>
                    <a:cubicBezTo>
                      <a:pt x="11" y="21"/>
                      <a:pt x="18" y="16"/>
                      <a:pt x="20" y="13"/>
                    </a:cubicBezTo>
                    <a:cubicBezTo>
                      <a:pt x="21" y="11"/>
                      <a:pt x="17" y="10"/>
                      <a:pt x="17" y="8"/>
                    </a:cubicBezTo>
                    <a:cubicBezTo>
                      <a:pt x="17" y="7"/>
                      <a:pt x="20" y="7"/>
                      <a:pt x="22" y="6"/>
                    </a:cubicBezTo>
                    <a:cubicBezTo>
                      <a:pt x="24" y="5"/>
                      <a:pt x="21" y="4"/>
                      <a:pt x="21"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3" name="Freeform 131">
                <a:extLst>
                  <a:ext uri="{FF2B5EF4-FFF2-40B4-BE49-F238E27FC236}">
                    <a16:creationId xmlns:a16="http://schemas.microsoft.com/office/drawing/2014/main" id="{6EAE9BEC-8817-40D2-B774-6FCD4B5C29A7}"/>
                  </a:ext>
                </a:extLst>
              </p:cNvPr>
              <p:cNvSpPr>
                <a:spLocks/>
              </p:cNvSpPr>
              <p:nvPr/>
            </p:nvSpPr>
            <p:spPr bwMode="auto">
              <a:xfrm>
                <a:off x="1796702" y="2794921"/>
                <a:ext cx="37642" cy="23840"/>
              </a:xfrm>
              <a:custGeom>
                <a:avLst/>
                <a:gdLst>
                  <a:gd name="T0" fmla="*/ 8 w 16"/>
                  <a:gd name="T1" fmla="*/ 3 h 10"/>
                  <a:gd name="T2" fmla="*/ 1 w 16"/>
                  <a:gd name="T3" fmla="*/ 5 h 10"/>
                  <a:gd name="T4" fmla="*/ 12 w 16"/>
                  <a:gd name="T5" fmla="*/ 9 h 10"/>
                  <a:gd name="T6" fmla="*/ 14 w 16"/>
                  <a:gd name="T7" fmla="*/ 3 h 10"/>
                  <a:gd name="T8" fmla="*/ 8 w 16"/>
                  <a:gd name="T9" fmla="*/ 3 h 10"/>
                </a:gdLst>
                <a:ahLst/>
                <a:cxnLst>
                  <a:cxn ang="0">
                    <a:pos x="T0" y="T1"/>
                  </a:cxn>
                  <a:cxn ang="0">
                    <a:pos x="T2" y="T3"/>
                  </a:cxn>
                  <a:cxn ang="0">
                    <a:pos x="T4" y="T5"/>
                  </a:cxn>
                  <a:cxn ang="0">
                    <a:pos x="T6" y="T7"/>
                  </a:cxn>
                  <a:cxn ang="0">
                    <a:pos x="T8" y="T9"/>
                  </a:cxn>
                </a:cxnLst>
                <a:rect l="0" t="0" r="r" b="b"/>
                <a:pathLst>
                  <a:path w="16" h="10">
                    <a:moveTo>
                      <a:pt x="8" y="3"/>
                    </a:moveTo>
                    <a:cubicBezTo>
                      <a:pt x="8" y="0"/>
                      <a:pt x="0" y="2"/>
                      <a:pt x="1" y="5"/>
                    </a:cubicBezTo>
                    <a:cubicBezTo>
                      <a:pt x="2" y="8"/>
                      <a:pt x="9" y="10"/>
                      <a:pt x="12" y="9"/>
                    </a:cubicBezTo>
                    <a:cubicBezTo>
                      <a:pt x="15" y="8"/>
                      <a:pt x="16" y="5"/>
                      <a:pt x="14" y="3"/>
                    </a:cubicBezTo>
                    <a:cubicBezTo>
                      <a:pt x="12" y="1"/>
                      <a:pt x="9" y="6"/>
                      <a:pt x="8"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4" name="Freeform 132">
                <a:extLst>
                  <a:ext uri="{FF2B5EF4-FFF2-40B4-BE49-F238E27FC236}">
                    <a16:creationId xmlns:a16="http://schemas.microsoft.com/office/drawing/2014/main" id="{771D0C1C-5981-4DF3-ADDA-87C59B9FAA2D}"/>
                  </a:ext>
                </a:extLst>
              </p:cNvPr>
              <p:cNvSpPr>
                <a:spLocks/>
              </p:cNvSpPr>
              <p:nvPr/>
            </p:nvSpPr>
            <p:spPr bwMode="auto">
              <a:xfrm>
                <a:off x="2594707" y="3077235"/>
                <a:ext cx="1076555" cy="537022"/>
              </a:xfrm>
              <a:custGeom>
                <a:avLst/>
                <a:gdLst>
                  <a:gd name="T0" fmla="*/ 439 w 467"/>
                  <a:gd name="T1" fmla="*/ 36 h 233"/>
                  <a:gd name="T2" fmla="*/ 391 w 467"/>
                  <a:gd name="T3" fmla="*/ 55 h 233"/>
                  <a:gd name="T4" fmla="*/ 369 w 467"/>
                  <a:gd name="T5" fmla="*/ 64 h 233"/>
                  <a:gd name="T6" fmla="*/ 348 w 467"/>
                  <a:gd name="T7" fmla="*/ 81 h 233"/>
                  <a:gd name="T8" fmla="*/ 342 w 467"/>
                  <a:gd name="T9" fmla="*/ 74 h 233"/>
                  <a:gd name="T10" fmla="*/ 329 w 467"/>
                  <a:gd name="T11" fmla="*/ 59 h 233"/>
                  <a:gd name="T12" fmla="*/ 311 w 467"/>
                  <a:gd name="T13" fmla="*/ 49 h 233"/>
                  <a:gd name="T14" fmla="*/ 297 w 467"/>
                  <a:gd name="T15" fmla="*/ 63 h 233"/>
                  <a:gd name="T16" fmla="*/ 328 w 467"/>
                  <a:gd name="T17" fmla="*/ 35 h 233"/>
                  <a:gd name="T18" fmla="*/ 323 w 467"/>
                  <a:gd name="T19" fmla="*/ 32 h 233"/>
                  <a:gd name="T20" fmla="*/ 295 w 467"/>
                  <a:gd name="T21" fmla="*/ 27 h 233"/>
                  <a:gd name="T22" fmla="*/ 264 w 467"/>
                  <a:gd name="T23" fmla="*/ 29 h 233"/>
                  <a:gd name="T24" fmla="*/ 272 w 467"/>
                  <a:gd name="T25" fmla="*/ 15 h 233"/>
                  <a:gd name="T26" fmla="*/ 251 w 467"/>
                  <a:gd name="T27" fmla="*/ 11 h 233"/>
                  <a:gd name="T28" fmla="*/ 238 w 467"/>
                  <a:gd name="T29" fmla="*/ 6 h 233"/>
                  <a:gd name="T30" fmla="*/ 19 w 467"/>
                  <a:gd name="T31" fmla="*/ 17 h 233"/>
                  <a:gd name="T32" fmla="*/ 14 w 467"/>
                  <a:gd name="T33" fmla="*/ 16 h 233"/>
                  <a:gd name="T34" fmla="*/ 0 w 467"/>
                  <a:gd name="T35" fmla="*/ 13 h 233"/>
                  <a:gd name="T36" fmla="*/ 8 w 467"/>
                  <a:gd name="T37" fmla="*/ 34 h 233"/>
                  <a:gd name="T38" fmla="*/ 3 w 467"/>
                  <a:gd name="T39" fmla="*/ 74 h 233"/>
                  <a:gd name="T40" fmla="*/ 9 w 467"/>
                  <a:gd name="T41" fmla="*/ 108 h 233"/>
                  <a:gd name="T42" fmla="*/ 22 w 467"/>
                  <a:gd name="T43" fmla="*/ 124 h 233"/>
                  <a:gd name="T44" fmla="*/ 36 w 467"/>
                  <a:gd name="T45" fmla="*/ 147 h 233"/>
                  <a:gd name="T46" fmla="*/ 60 w 467"/>
                  <a:gd name="T47" fmla="*/ 162 h 233"/>
                  <a:gd name="T48" fmla="*/ 89 w 467"/>
                  <a:gd name="T49" fmla="*/ 169 h 233"/>
                  <a:gd name="T50" fmla="*/ 136 w 467"/>
                  <a:gd name="T51" fmla="*/ 173 h 233"/>
                  <a:gd name="T52" fmla="*/ 162 w 467"/>
                  <a:gd name="T53" fmla="*/ 187 h 233"/>
                  <a:gd name="T54" fmla="*/ 181 w 467"/>
                  <a:gd name="T55" fmla="*/ 190 h 233"/>
                  <a:gd name="T56" fmla="*/ 205 w 467"/>
                  <a:gd name="T57" fmla="*/ 215 h 233"/>
                  <a:gd name="T58" fmla="*/ 222 w 467"/>
                  <a:gd name="T59" fmla="*/ 225 h 233"/>
                  <a:gd name="T60" fmla="*/ 227 w 467"/>
                  <a:gd name="T61" fmla="*/ 202 h 233"/>
                  <a:gd name="T62" fmla="*/ 244 w 467"/>
                  <a:gd name="T63" fmla="*/ 192 h 233"/>
                  <a:gd name="T64" fmla="*/ 257 w 467"/>
                  <a:gd name="T65" fmla="*/ 190 h 233"/>
                  <a:gd name="T66" fmla="*/ 276 w 467"/>
                  <a:gd name="T67" fmla="*/ 195 h 233"/>
                  <a:gd name="T68" fmla="*/ 284 w 467"/>
                  <a:gd name="T69" fmla="*/ 193 h 233"/>
                  <a:gd name="T70" fmla="*/ 295 w 467"/>
                  <a:gd name="T71" fmla="*/ 183 h 233"/>
                  <a:gd name="T72" fmla="*/ 317 w 467"/>
                  <a:gd name="T73" fmla="*/ 190 h 233"/>
                  <a:gd name="T74" fmla="*/ 338 w 467"/>
                  <a:gd name="T75" fmla="*/ 197 h 233"/>
                  <a:gd name="T76" fmla="*/ 345 w 467"/>
                  <a:gd name="T77" fmla="*/ 222 h 233"/>
                  <a:gd name="T78" fmla="*/ 360 w 467"/>
                  <a:gd name="T79" fmla="*/ 221 h 233"/>
                  <a:gd name="T80" fmla="*/ 349 w 467"/>
                  <a:gd name="T81" fmla="*/ 181 h 233"/>
                  <a:gd name="T82" fmla="*/ 372 w 467"/>
                  <a:gd name="T83" fmla="*/ 154 h 233"/>
                  <a:gd name="T84" fmla="*/ 386 w 467"/>
                  <a:gd name="T85" fmla="*/ 141 h 233"/>
                  <a:gd name="T86" fmla="*/ 395 w 467"/>
                  <a:gd name="T87" fmla="*/ 134 h 233"/>
                  <a:gd name="T88" fmla="*/ 390 w 467"/>
                  <a:gd name="T89" fmla="*/ 122 h 233"/>
                  <a:gd name="T90" fmla="*/ 389 w 467"/>
                  <a:gd name="T91" fmla="*/ 101 h 233"/>
                  <a:gd name="T92" fmla="*/ 393 w 467"/>
                  <a:gd name="T93" fmla="*/ 119 h 233"/>
                  <a:gd name="T94" fmla="*/ 398 w 467"/>
                  <a:gd name="T95" fmla="*/ 103 h 233"/>
                  <a:gd name="T96" fmla="*/ 413 w 467"/>
                  <a:gd name="T97" fmla="*/ 90 h 233"/>
                  <a:gd name="T98" fmla="*/ 425 w 467"/>
                  <a:gd name="T99" fmla="*/ 82 h 233"/>
                  <a:gd name="T100" fmla="*/ 434 w 467"/>
                  <a:gd name="T101" fmla="*/ 73 h 233"/>
                  <a:gd name="T102" fmla="*/ 445 w 467"/>
                  <a:gd name="T103" fmla="*/ 58 h 233"/>
                  <a:gd name="T104" fmla="*/ 467 w 467"/>
                  <a:gd name="T105" fmla="*/ 48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7" h="233">
                    <a:moveTo>
                      <a:pt x="460" y="25"/>
                    </a:moveTo>
                    <a:cubicBezTo>
                      <a:pt x="460" y="23"/>
                      <a:pt x="452" y="25"/>
                      <a:pt x="449" y="22"/>
                    </a:cubicBezTo>
                    <a:cubicBezTo>
                      <a:pt x="446" y="19"/>
                      <a:pt x="440" y="31"/>
                      <a:pt x="439" y="36"/>
                    </a:cubicBezTo>
                    <a:cubicBezTo>
                      <a:pt x="438" y="41"/>
                      <a:pt x="429" y="47"/>
                      <a:pt x="429" y="47"/>
                    </a:cubicBezTo>
                    <a:cubicBezTo>
                      <a:pt x="429" y="47"/>
                      <a:pt x="404" y="47"/>
                      <a:pt x="401" y="47"/>
                    </a:cubicBezTo>
                    <a:cubicBezTo>
                      <a:pt x="400" y="47"/>
                      <a:pt x="394" y="52"/>
                      <a:pt x="391" y="55"/>
                    </a:cubicBezTo>
                    <a:cubicBezTo>
                      <a:pt x="391" y="55"/>
                      <a:pt x="391" y="55"/>
                      <a:pt x="391" y="56"/>
                    </a:cubicBezTo>
                    <a:cubicBezTo>
                      <a:pt x="393" y="60"/>
                      <a:pt x="384" y="63"/>
                      <a:pt x="375" y="63"/>
                    </a:cubicBezTo>
                    <a:cubicBezTo>
                      <a:pt x="372" y="64"/>
                      <a:pt x="370" y="64"/>
                      <a:pt x="369" y="64"/>
                    </a:cubicBezTo>
                    <a:cubicBezTo>
                      <a:pt x="369" y="65"/>
                      <a:pt x="369" y="66"/>
                      <a:pt x="369" y="67"/>
                    </a:cubicBezTo>
                    <a:cubicBezTo>
                      <a:pt x="369" y="68"/>
                      <a:pt x="368" y="69"/>
                      <a:pt x="367" y="69"/>
                    </a:cubicBezTo>
                    <a:cubicBezTo>
                      <a:pt x="366" y="72"/>
                      <a:pt x="355" y="77"/>
                      <a:pt x="348" y="81"/>
                    </a:cubicBezTo>
                    <a:cubicBezTo>
                      <a:pt x="342" y="84"/>
                      <a:pt x="332" y="82"/>
                      <a:pt x="332" y="77"/>
                    </a:cubicBezTo>
                    <a:cubicBezTo>
                      <a:pt x="332" y="72"/>
                      <a:pt x="337" y="73"/>
                      <a:pt x="338" y="75"/>
                    </a:cubicBezTo>
                    <a:cubicBezTo>
                      <a:pt x="339" y="76"/>
                      <a:pt x="340" y="76"/>
                      <a:pt x="342" y="74"/>
                    </a:cubicBezTo>
                    <a:cubicBezTo>
                      <a:pt x="340" y="73"/>
                      <a:pt x="340" y="70"/>
                      <a:pt x="340" y="68"/>
                    </a:cubicBezTo>
                    <a:cubicBezTo>
                      <a:pt x="338" y="67"/>
                      <a:pt x="342" y="59"/>
                      <a:pt x="337" y="58"/>
                    </a:cubicBezTo>
                    <a:cubicBezTo>
                      <a:pt x="333" y="56"/>
                      <a:pt x="328" y="64"/>
                      <a:pt x="329" y="59"/>
                    </a:cubicBezTo>
                    <a:cubicBezTo>
                      <a:pt x="330" y="55"/>
                      <a:pt x="336" y="51"/>
                      <a:pt x="332" y="45"/>
                    </a:cubicBezTo>
                    <a:cubicBezTo>
                      <a:pt x="328" y="39"/>
                      <a:pt x="321" y="39"/>
                      <a:pt x="320" y="43"/>
                    </a:cubicBezTo>
                    <a:cubicBezTo>
                      <a:pt x="318" y="48"/>
                      <a:pt x="313" y="46"/>
                      <a:pt x="311" y="49"/>
                    </a:cubicBezTo>
                    <a:cubicBezTo>
                      <a:pt x="310" y="53"/>
                      <a:pt x="308" y="61"/>
                      <a:pt x="309" y="66"/>
                    </a:cubicBezTo>
                    <a:cubicBezTo>
                      <a:pt x="311" y="72"/>
                      <a:pt x="309" y="75"/>
                      <a:pt x="304" y="78"/>
                    </a:cubicBezTo>
                    <a:cubicBezTo>
                      <a:pt x="298" y="81"/>
                      <a:pt x="295" y="73"/>
                      <a:pt x="297" y="63"/>
                    </a:cubicBezTo>
                    <a:cubicBezTo>
                      <a:pt x="299" y="56"/>
                      <a:pt x="303" y="49"/>
                      <a:pt x="299" y="49"/>
                    </a:cubicBezTo>
                    <a:cubicBezTo>
                      <a:pt x="296" y="49"/>
                      <a:pt x="304" y="40"/>
                      <a:pt x="311" y="39"/>
                    </a:cubicBezTo>
                    <a:cubicBezTo>
                      <a:pt x="319" y="37"/>
                      <a:pt x="328" y="37"/>
                      <a:pt x="328" y="35"/>
                    </a:cubicBezTo>
                    <a:cubicBezTo>
                      <a:pt x="328" y="35"/>
                      <a:pt x="328" y="35"/>
                      <a:pt x="329" y="34"/>
                    </a:cubicBezTo>
                    <a:cubicBezTo>
                      <a:pt x="328" y="33"/>
                      <a:pt x="326" y="32"/>
                      <a:pt x="324" y="31"/>
                    </a:cubicBezTo>
                    <a:cubicBezTo>
                      <a:pt x="324" y="32"/>
                      <a:pt x="324" y="32"/>
                      <a:pt x="323" y="32"/>
                    </a:cubicBezTo>
                    <a:cubicBezTo>
                      <a:pt x="321" y="34"/>
                      <a:pt x="321" y="29"/>
                      <a:pt x="316" y="29"/>
                    </a:cubicBezTo>
                    <a:cubicBezTo>
                      <a:pt x="311" y="29"/>
                      <a:pt x="305" y="34"/>
                      <a:pt x="301" y="32"/>
                    </a:cubicBezTo>
                    <a:cubicBezTo>
                      <a:pt x="297" y="30"/>
                      <a:pt x="299" y="27"/>
                      <a:pt x="295" y="27"/>
                    </a:cubicBezTo>
                    <a:cubicBezTo>
                      <a:pt x="291" y="27"/>
                      <a:pt x="298" y="20"/>
                      <a:pt x="292" y="23"/>
                    </a:cubicBezTo>
                    <a:cubicBezTo>
                      <a:pt x="286" y="26"/>
                      <a:pt x="278" y="34"/>
                      <a:pt x="274" y="30"/>
                    </a:cubicBezTo>
                    <a:cubicBezTo>
                      <a:pt x="270" y="27"/>
                      <a:pt x="266" y="31"/>
                      <a:pt x="264" y="29"/>
                    </a:cubicBezTo>
                    <a:cubicBezTo>
                      <a:pt x="261" y="26"/>
                      <a:pt x="274" y="18"/>
                      <a:pt x="280" y="18"/>
                    </a:cubicBezTo>
                    <a:cubicBezTo>
                      <a:pt x="281" y="18"/>
                      <a:pt x="282" y="18"/>
                      <a:pt x="284" y="17"/>
                    </a:cubicBezTo>
                    <a:cubicBezTo>
                      <a:pt x="281" y="15"/>
                      <a:pt x="274" y="13"/>
                      <a:pt x="272" y="15"/>
                    </a:cubicBezTo>
                    <a:cubicBezTo>
                      <a:pt x="270" y="18"/>
                      <a:pt x="267" y="16"/>
                      <a:pt x="265" y="14"/>
                    </a:cubicBezTo>
                    <a:cubicBezTo>
                      <a:pt x="264" y="12"/>
                      <a:pt x="262" y="14"/>
                      <a:pt x="259" y="11"/>
                    </a:cubicBezTo>
                    <a:cubicBezTo>
                      <a:pt x="256" y="8"/>
                      <a:pt x="253" y="10"/>
                      <a:pt x="251" y="11"/>
                    </a:cubicBezTo>
                    <a:cubicBezTo>
                      <a:pt x="250" y="12"/>
                      <a:pt x="248" y="10"/>
                      <a:pt x="244" y="9"/>
                    </a:cubicBezTo>
                    <a:cubicBezTo>
                      <a:pt x="241" y="7"/>
                      <a:pt x="244" y="4"/>
                      <a:pt x="241" y="2"/>
                    </a:cubicBezTo>
                    <a:cubicBezTo>
                      <a:pt x="238" y="0"/>
                      <a:pt x="238" y="6"/>
                      <a:pt x="238" y="6"/>
                    </a:cubicBezTo>
                    <a:cubicBezTo>
                      <a:pt x="17" y="7"/>
                      <a:pt x="17" y="7"/>
                      <a:pt x="17" y="7"/>
                    </a:cubicBezTo>
                    <a:cubicBezTo>
                      <a:pt x="17" y="8"/>
                      <a:pt x="17" y="8"/>
                      <a:pt x="17" y="8"/>
                    </a:cubicBezTo>
                    <a:cubicBezTo>
                      <a:pt x="20" y="11"/>
                      <a:pt x="18" y="13"/>
                      <a:pt x="19" y="17"/>
                    </a:cubicBezTo>
                    <a:cubicBezTo>
                      <a:pt x="20" y="20"/>
                      <a:pt x="19" y="25"/>
                      <a:pt x="16" y="25"/>
                    </a:cubicBezTo>
                    <a:cubicBezTo>
                      <a:pt x="14" y="25"/>
                      <a:pt x="13" y="22"/>
                      <a:pt x="15" y="21"/>
                    </a:cubicBezTo>
                    <a:cubicBezTo>
                      <a:pt x="17" y="20"/>
                      <a:pt x="16" y="16"/>
                      <a:pt x="14" y="16"/>
                    </a:cubicBezTo>
                    <a:cubicBezTo>
                      <a:pt x="13" y="16"/>
                      <a:pt x="13" y="14"/>
                      <a:pt x="13" y="13"/>
                    </a:cubicBezTo>
                    <a:cubicBezTo>
                      <a:pt x="9" y="14"/>
                      <a:pt x="5" y="13"/>
                      <a:pt x="0" y="13"/>
                    </a:cubicBezTo>
                    <a:cubicBezTo>
                      <a:pt x="0" y="13"/>
                      <a:pt x="0" y="13"/>
                      <a:pt x="0" y="13"/>
                    </a:cubicBezTo>
                    <a:cubicBezTo>
                      <a:pt x="0" y="16"/>
                      <a:pt x="1" y="20"/>
                      <a:pt x="4" y="24"/>
                    </a:cubicBezTo>
                    <a:cubicBezTo>
                      <a:pt x="7" y="28"/>
                      <a:pt x="5" y="30"/>
                      <a:pt x="8" y="32"/>
                    </a:cubicBezTo>
                    <a:cubicBezTo>
                      <a:pt x="10" y="33"/>
                      <a:pt x="10" y="35"/>
                      <a:pt x="8" y="34"/>
                    </a:cubicBezTo>
                    <a:cubicBezTo>
                      <a:pt x="5" y="34"/>
                      <a:pt x="7" y="36"/>
                      <a:pt x="6" y="42"/>
                    </a:cubicBezTo>
                    <a:cubicBezTo>
                      <a:pt x="5" y="47"/>
                      <a:pt x="5" y="58"/>
                      <a:pt x="5" y="61"/>
                    </a:cubicBezTo>
                    <a:cubicBezTo>
                      <a:pt x="4" y="65"/>
                      <a:pt x="1" y="70"/>
                      <a:pt x="3" y="74"/>
                    </a:cubicBezTo>
                    <a:cubicBezTo>
                      <a:pt x="5" y="77"/>
                      <a:pt x="7" y="82"/>
                      <a:pt x="5" y="87"/>
                    </a:cubicBezTo>
                    <a:cubicBezTo>
                      <a:pt x="4" y="91"/>
                      <a:pt x="4" y="94"/>
                      <a:pt x="6" y="97"/>
                    </a:cubicBezTo>
                    <a:cubicBezTo>
                      <a:pt x="8" y="101"/>
                      <a:pt x="7" y="107"/>
                      <a:pt x="9" y="108"/>
                    </a:cubicBezTo>
                    <a:cubicBezTo>
                      <a:pt x="11" y="109"/>
                      <a:pt x="13" y="112"/>
                      <a:pt x="15" y="115"/>
                    </a:cubicBezTo>
                    <a:cubicBezTo>
                      <a:pt x="17" y="118"/>
                      <a:pt x="19" y="116"/>
                      <a:pt x="19" y="119"/>
                    </a:cubicBezTo>
                    <a:cubicBezTo>
                      <a:pt x="19" y="123"/>
                      <a:pt x="19" y="123"/>
                      <a:pt x="22" y="124"/>
                    </a:cubicBezTo>
                    <a:cubicBezTo>
                      <a:pt x="25" y="126"/>
                      <a:pt x="23" y="129"/>
                      <a:pt x="23" y="131"/>
                    </a:cubicBezTo>
                    <a:cubicBezTo>
                      <a:pt x="23" y="132"/>
                      <a:pt x="27" y="136"/>
                      <a:pt x="32" y="140"/>
                    </a:cubicBezTo>
                    <a:cubicBezTo>
                      <a:pt x="36" y="144"/>
                      <a:pt x="32" y="147"/>
                      <a:pt x="36" y="147"/>
                    </a:cubicBezTo>
                    <a:cubicBezTo>
                      <a:pt x="39" y="147"/>
                      <a:pt x="42" y="149"/>
                      <a:pt x="46" y="151"/>
                    </a:cubicBezTo>
                    <a:cubicBezTo>
                      <a:pt x="49" y="153"/>
                      <a:pt x="50" y="152"/>
                      <a:pt x="53" y="153"/>
                    </a:cubicBezTo>
                    <a:cubicBezTo>
                      <a:pt x="55" y="153"/>
                      <a:pt x="59" y="158"/>
                      <a:pt x="60" y="162"/>
                    </a:cubicBezTo>
                    <a:cubicBezTo>
                      <a:pt x="60" y="163"/>
                      <a:pt x="61" y="165"/>
                      <a:pt x="62" y="167"/>
                    </a:cubicBezTo>
                    <a:cubicBezTo>
                      <a:pt x="80" y="164"/>
                      <a:pt x="80" y="164"/>
                      <a:pt x="80" y="164"/>
                    </a:cubicBezTo>
                    <a:cubicBezTo>
                      <a:pt x="80" y="164"/>
                      <a:pt x="86" y="168"/>
                      <a:pt x="89" y="169"/>
                    </a:cubicBezTo>
                    <a:cubicBezTo>
                      <a:pt x="93" y="170"/>
                      <a:pt x="110" y="176"/>
                      <a:pt x="110" y="176"/>
                    </a:cubicBezTo>
                    <a:cubicBezTo>
                      <a:pt x="133" y="176"/>
                      <a:pt x="133" y="176"/>
                      <a:pt x="133" y="176"/>
                    </a:cubicBezTo>
                    <a:cubicBezTo>
                      <a:pt x="136" y="173"/>
                      <a:pt x="136" y="173"/>
                      <a:pt x="136" y="173"/>
                    </a:cubicBezTo>
                    <a:cubicBezTo>
                      <a:pt x="148" y="173"/>
                      <a:pt x="148" y="173"/>
                      <a:pt x="148" y="173"/>
                    </a:cubicBezTo>
                    <a:cubicBezTo>
                      <a:pt x="148" y="173"/>
                      <a:pt x="156" y="180"/>
                      <a:pt x="157" y="181"/>
                    </a:cubicBezTo>
                    <a:cubicBezTo>
                      <a:pt x="158" y="181"/>
                      <a:pt x="162" y="185"/>
                      <a:pt x="162" y="187"/>
                    </a:cubicBezTo>
                    <a:cubicBezTo>
                      <a:pt x="162" y="189"/>
                      <a:pt x="163" y="191"/>
                      <a:pt x="165" y="192"/>
                    </a:cubicBezTo>
                    <a:cubicBezTo>
                      <a:pt x="167" y="193"/>
                      <a:pt x="174" y="197"/>
                      <a:pt x="175" y="197"/>
                    </a:cubicBezTo>
                    <a:cubicBezTo>
                      <a:pt x="176" y="197"/>
                      <a:pt x="178" y="189"/>
                      <a:pt x="181" y="190"/>
                    </a:cubicBezTo>
                    <a:cubicBezTo>
                      <a:pt x="184" y="190"/>
                      <a:pt x="194" y="192"/>
                      <a:pt x="195" y="198"/>
                    </a:cubicBezTo>
                    <a:cubicBezTo>
                      <a:pt x="197" y="203"/>
                      <a:pt x="201" y="207"/>
                      <a:pt x="203" y="209"/>
                    </a:cubicBezTo>
                    <a:cubicBezTo>
                      <a:pt x="204" y="210"/>
                      <a:pt x="204" y="213"/>
                      <a:pt x="205" y="215"/>
                    </a:cubicBezTo>
                    <a:cubicBezTo>
                      <a:pt x="206" y="216"/>
                      <a:pt x="206" y="220"/>
                      <a:pt x="207" y="220"/>
                    </a:cubicBezTo>
                    <a:cubicBezTo>
                      <a:pt x="208" y="220"/>
                      <a:pt x="215" y="224"/>
                      <a:pt x="218" y="224"/>
                    </a:cubicBezTo>
                    <a:cubicBezTo>
                      <a:pt x="219" y="224"/>
                      <a:pt x="220" y="224"/>
                      <a:pt x="222" y="225"/>
                    </a:cubicBezTo>
                    <a:cubicBezTo>
                      <a:pt x="222" y="219"/>
                      <a:pt x="215" y="217"/>
                      <a:pt x="219" y="215"/>
                    </a:cubicBezTo>
                    <a:cubicBezTo>
                      <a:pt x="224" y="211"/>
                      <a:pt x="219" y="208"/>
                      <a:pt x="221" y="207"/>
                    </a:cubicBezTo>
                    <a:cubicBezTo>
                      <a:pt x="223" y="205"/>
                      <a:pt x="227" y="204"/>
                      <a:pt x="227" y="202"/>
                    </a:cubicBezTo>
                    <a:cubicBezTo>
                      <a:pt x="227" y="200"/>
                      <a:pt x="229" y="200"/>
                      <a:pt x="232" y="200"/>
                    </a:cubicBezTo>
                    <a:cubicBezTo>
                      <a:pt x="235" y="200"/>
                      <a:pt x="240" y="195"/>
                      <a:pt x="240" y="193"/>
                    </a:cubicBezTo>
                    <a:cubicBezTo>
                      <a:pt x="239" y="192"/>
                      <a:pt x="240" y="191"/>
                      <a:pt x="244" y="192"/>
                    </a:cubicBezTo>
                    <a:cubicBezTo>
                      <a:pt x="247" y="193"/>
                      <a:pt x="247" y="188"/>
                      <a:pt x="249" y="189"/>
                    </a:cubicBezTo>
                    <a:cubicBezTo>
                      <a:pt x="251" y="189"/>
                      <a:pt x="253" y="191"/>
                      <a:pt x="253" y="189"/>
                    </a:cubicBezTo>
                    <a:cubicBezTo>
                      <a:pt x="253" y="187"/>
                      <a:pt x="255" y="188"/>
                      <a:pt x="257" y="190"/>
                    </a:cubicBezTo>
                    <a:cubicBezTo>
                      <a:pt x="258" y="192"/>
                      <a:pt x="263" y="193"/>
                      <a:pt x="263" y="190"/>
                    </a:cubicBezTo>
                    <a:cubicBezTo>
                      <a:pt x="264" y="188"/>
                      <a:pt x="266" y="190"/>
                      <a:pt x="269" y="193"/>
                    </a:cubicBezTo>
                    <a:cubicBezTo>
                      <a:pt x="271" y="195"/>
                      <a:pt x="272" y="194"/>
                      <a:pt x="276" y="195"/>
                    </a:cubicBezTo>
                    <a:cubicBezTo>
                      <a:pt x="279" y="195"/>
                      <a:pt x="279" y="194"/>
                      <a:pt x="279" y="192"/>
                    </a:cubicBezTo>
                    <a:cubicBezTo>
                      <a:pt x="279" y="190"/>
                      <a:pt x="283" y="196"/>
                      <a:pt x="286" y="197"/>
                    </a:cubicBezTo>
                    <a:cubicBezTo>
                      <a:pt x="290" y="197"/>
                      <a:pt x="287" y="195"/>
                      <a:pt x="284" y="193"/>
                    </a:cubicBezTo>
                    <a:cubicBezTo>
                      <a:pt x="282" y="191"/>
                      <a:pt x="285" y="190"/>
                      <a:pt x="283" y="188"/>
                    </a:cubicBezTo>
                    <a:cubicBezTo>
                      <a:pt x="281" y="187"/>
                      <a:pt x="286" y="184"/>
                      <a:pt x="290" y="185"/>
                    </a:cubicBezTo>
                    <a:cubicBezTo>
                      <a:pt x="294" y="185"/>
                      <a:pt x="294" y="186"/>
                      <a:pt x="295" y="183"/>
                    </a:cubicBezTo>
                    <a:cubicBezTo>
                      <a:pt x="297" y="181"/>
                      <a:pt x="299" y="183"/>
                      <a:pt x="299" y="185"/>
                    </a:cubicBezTo>
                    <a:cubicBezTo>
                      <a:pt x="299" y="188"/>
                      <a:pt x="306" y="184"/>
                      <a:pt x="309" y="184"/>
                    </a:cubicBezTo>
                    <a:cubicBezTo>
                      <a:pt x="313" y="184"/>
                      <a:pt x="317" y="187"/>
                      <a:pt x="317" y="190"/>
                    </a:cubicBezTo>
                    <a:cubicBezTo>
                      <a:pt x="317" y="192"/>
                      <a:pt x="320" y="193"/>
                      <a:pt x="322" y="190"/>
                    </a:cubicBezTo>
                    <a:cubicBezTo>
                      <a:pt x="325" y="188"/>
                      <a:pt x="327" y="185"/>
                      <a:pt x="330" y="188"/>
                    </a:cubicBezTo>
                    <a:cubicBezTo>
                      <a:pt x="332" y="190"/>
                      <a:pt x="335" y="194"/>
                      <a:pt x="338" y="197"/>
                    </a:cubicBezTo>
                    <a:cubicBezTo>
                      <a:pt x="341" y="200"/>
                      <a:pt x="337" y="204"/>
                      <a:pt x="338" y="206"/>
                    </a:cubicBezTo>
                    <a:cubicBezTo>
                      <a:pt x="340" y="208"/>
                      <a:pt x="338" y="212"/>
                      <a:pt x="342" y="214"/>
                    </a:cubicBezTo>
                    <a:cubicBezTo>
                      <a:pt x="345" y="216"/>
                      <a:pt x="342" y="222"/>
                      <a:pt x="345" y="222"/>
                    </a:cubicBezTo>
                    <a:cubicBezTo>
                      <a:pt x="348" y="223"/>
                      <a:pt x="350" y="228"/>
                      <a:pt x="350" y="229"/>
                    </a:cubicBezTo>
                    <a:cubicBezTo>
                      <a:pt x="351" y="231"/>
                      <a:pt x="356" y="233"/>
                      <a:pt x="356" y="230"/>
                    </a:cubicBezTo>
                    <a:cubicBezTo>
                      <a:pt x="357" y="227"/>
                      <a:pt x="360" y="224"/>
                      <a:pt x="360" y="221"/>
                    </a:cubicBezTo>
                    <a:cubicBezTo>
                      <a:pt x="360" y="218"/>
                      <a:pt x="358" y="208"/>
                      <a:pt x="355" y="205"/>
                    </a:cubicBezTo>
                    <a:cubicBezTo>
                      <a:pt x="353" y="202"/>
                      <a:pt x="356" y="201"/>
                      <a:pt x="353" y="197"/>
                    </a:cubicBezTo>
                    <a:cubicBezTo>
                      <a:pt x="350" y="193"/>
                      <a:pt x="348" y="187"/>
                      <a:pt x="349" y="181"/>
                    </a:cubicBezTo>
                    <a:cubicBezTo>
                      <a:pt x="349" y="176"/>
                      <a:pt x="355" y="167"/>
                      <a:pt x="358" y="165"/>
                    </a:cubicBezTo>
                    <a:cubicBezTo>
                      <a:pt x="361" y="162"/>
                      <a:pt x="365" y="163"/>
                      <a:pt x="365" y="160"/>
                    </a:cubicBezTo>
                    <a:cubicBezTo>
                      <a:pt x="366" y="158"/>
                      <a:pt x="370" y="154"/>
                      <a:pt x="372" y="154"/>
                    </a:cubicBezTo>
                    <a:cubicBezTo>
                      <a:pt x="374" y="154"/>
                      <a:pt x="376" y="155"/>
                      <a:pt x="377" y="152"/>
                    </a:cubicBezTo>
                    <a:cubicBezTo>
                      <a:pt x="377" y="150"/>
                      <a:pt x="381" y="147"/>
                      <a:pt x="385" y="146"/>
                    </a:cubicBezTo>
                    <a:cubicBezTo>
                      <a:pt x="390" y="146"/>
                      <a:pt x="387" y="143"/>
                      <a:pt x="386" y="141"/>
                    </a:cubicBezTo>
                    <a:cubicBezTo>
                      <a:pt x="385" y="139"/>
                      <a:pt x="387" y="137"/>
                      <a:pt x="388" y="138"/>
                    </a:cubicBezTo>
                    <a:cubicBezTo>
                      <a:pt x="389" y="140"/>
                      <a:pt x="392" y="140"/>
                      <a:pt x="393" y="139"/>
                    </a:cubicBezTo>
                    <a:cubicBezTo>
                      <a:pt x="395" y="137"/>
                      <a:pt x="399" y="134"/>
                      <a:pt x="395" y="134"/>
                    </a:cubicBezTo>
                    <a:cubicBezTo>
                      <a:pt x="391" y="134"/>
                      <a:pt x="391" y="132"/>
                      <a:pt x="393" y="131"/>
                    </a:cubicBezTo>
                    <a:cubicBezTo>
                      <a:pt x="395" y="130"/>
                      <a:pt x="393" y="126"/>
                      <a:pt x="390" y="126"/>
                    </a:cubicBezTo>
                    <a:cubicBezTo>
                      <a:pt x="387" y="125"/>
                      <a:pt x="388" y="124"/>
                      <a:pt x="390" y="122"/>
                    </a:cubicBezTo>
                    <a:cubicBezTo>
                      <a:pt x="392" y="120"/>
                      <a:pt x="387" y="116"/>
                      <a:pt x="385" y="115"/>
                    </a:cubicBezTo>
                    <a:cubicBezTo>
                      <a:pt x="382" y="113"/>
                      <a:pt x="386" y="112"/>
                      <a:pt x="388" y="112"/>
                    </a:cubicBezTo>
                    <a:cubicBezTo>
                      <a:pt x="390" y="112"/>
                      <a:pt x="388" y="103"/>
                      <a:pt x="389" y="101"/>
                    </a:cubicBezTo>
                    <a:cubicBezTo>
                      <a:pt x="390" y="100"/>
                      <a:pt x="393" y="100"/>
                      <a:pt x="392" y="101"/>
                    </a:cubicBezTo>
                    <a:cubicBezTo>
                      <a:pt x="391" y="103"/>
                      <a:pt x="389" y="107"/>
                      <a:pt x="391" y="109"/>
                    </a:cubicBezTo>
                    <a:cubicBezTo>
                      <a:pt x="393" y="112"/>
                      <a:pt x="394" y="115"/>
                      <a:pt x="393" y="119"/>
                    </a:cubicBezTo>
                    <a:cubicBezTo>
                      <a:pt x="392" y="123"/>
                      <a:pt x="394" y="122"/>
                      <a:pt x="397" y="117"/>
                    </a:cubicBezTo>
                    <a:cubicBezTo>
                      <a:pt x="399" y="111"/>
                      <a:pt x="400" y="107"/>
                      <a:pt x="398" y="106"/>
                    </a:cubicBezTo>
                    <a:cubicBezTo>
                      <a:pt x="396" y="106"/>
                      <a:pt x="396" y="100"/>
                      <a:pt x="398" y="103"/>
                    </a:cubicBezTo>
                    <a:cubicBezTo>
                      <a:pt x="400" y="105"/>
                      <a:pt x="401" y="106"/>
                      <a:pt x="404" y="102"/>
                    </a:cubicBezTo>
                    <a:cubicBezTo>
                      <a:pt x="407" y="99"/>
                      <a:pt x="410" y="94"/>
                      <a:pt x="408" y="92"/>
                    </a:cubicBezTo>
                    <a:cubicBezTo>
                      <a:pt x="406" y="91"/>
                      <a:pt x="409" y="90"/>
                      <a:pt x="413" y="90"/>
                    </a:cubicBezTo>
                    <a:cubicBezTo>
                      <a:pt x="416" y="90"/>
                      <a:pt x="424" y="88"/>
                      <a:pt x="425" y="87"/>
                    </a:cubicBezTo>
                    <a:cubicBezTo>
                      <a:pt x="426" y="83"/>
                      <a:pt x="412" y="88"/>
                      <a:pt x="412" y="86"/>
                    </a:cubicBezTo>
                    <a:cubicBezTo>
                      <a:pt x="412" y="85"/>
                      <a:pt x="421" y="83"/>
                      <a:pt x="425" y="82"/>
                    </a:cubicBezTo>
                    <a:cubicBezTo>
                      <a:pt x="429" y="82"/>
                      <a:pt x="427" y="77"/>
                      <a:pt x="429" y="79"/>
                    </a:cubicBezTo>
                    <a:cubicBezTo>
                      <a:pt x="431" y="81"/>
                      <a:pt x="434" y="81"/>
                      <a:pt x="436" y="80"/>
                    </a:cubicBezTo>
                    <a:cubicBezTo>
                      <a:pt x="438" y="78"/>
                      <a:pt x="437" y="74"/>
                      <a:pt x="434" y="73"/>
                    </a:cubicBezTo>
                    <a:cubicBezTo>
                      <a:pt x="431" y="73"/>
                      <a:pt x="436" y="71"/>
                      <a:pt x="435" y="69"/>
                    </a:cubicBezTo>
                    <a:cubicBezTo>
                      <a:pt x="434" y="68"/>
                      <a:pt x="437" y="61"/>
                      <a:pt x="440" y="60"/>
                    </a:cubicBezTo>
                    <a:cubicBezTo>
                      <a:pt x="444" y="60"/>
                      <a:pt x="442" y="58"/>
                      <a:pt x="445" y="58"/>
                    </a:cubicBezTo>
                    <a:cubicBezTo>
                      <a:pt x="448" y="58"/>
                      <a:pt x="448" y="54"/>
                      <a:pt x="451" y="52"/>
                    </a:cubicBezTo>
                    <a:cubicBezTo>
                      <a:pt x="453" y="49"/>
                      <a:pt x="457" y="56"/>
                      <a:pt x="461" y="52"/>
                    </a:cubicBezTo>
                    <a:cubicBezTo>
                      <a:pt x="462" y="51"/>
                      <a:pt x="464" y="49"/>
                      <a:pt x="467" y="48"/>
                    </a:cubicBezTo>
                    <a:cubicBezTo>
                      <a:pt x="457" y="35"/>
                      <a:pt x="460" y="27"/>
                      <a:pt x="460" y="2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5" name="Freeform 133">
                <a:extLst>
                  <a:ext uri="{FF2B5EF4-FFF2-40B4-BE49-F238E27FC236}">
                    <a16:creationId xmlns:a16="http://schemas.microsoft.com/office/drawing/2014/main" id="{160F79A8-FA2A-4FD8-93A6-964048DEC7C5}"/>
                  </a:ext>
                </a:extLst>
              </p:cNvPr>
              <p:cNvSpPr>
                <a:spLocks noEditPoints="1"/>
              </p:cNvSpPr>
              <p:nvPr/>
            </p:nvSpPr>
            <p:spPr bwMode="auto">
              <a:xfrm>
                <a:off x="4747817" y="3212745"/>
                <a:ext cx="239653" cy="170643"/>
              </a:xfrm>
              <a:custGeom>
                <a:avLst/>
                <a:gdLst>
                  <a:gd name="T0" fmla="*/ 102 w 104"/>
                  <a:gd name="T1" fmla="*/ 13 h 74"/>
                  <a:gd name="T2" fmla="*/ 94 w 104"/>
                  <a:gd name="T3" fmla="*/ 13 h 74"/>
                  <a:gd name="T4" fmla="*/ 85 w 104"/>
                  <a:gd name="T5" fmla="*/ 11 h 74"/>
                  <a:gd name="T6" fmla="*/ 81 w 104"/>
                  <a:gd name="T7" fmla="*/ 10 h 74"/>
                  <a:gd name="T8" fmla="*/ 74 w 104"/>
                  <a:gd name="T9" fmla="*/ 11 h 74"/>
                  <a:gd name="T10" fmla="*/ 67 w 104"/>
                  <a:gd name="T11" fmla="*/ 7 h 74"/>
                  <a:gd name="T12" fmla="*/ 62 w 104"/>
                  <a:gd name="T13" fmla="*/ 5 h 74"/>
                  <a:gd name="T14" fmla="*/ 48 w 104"/>
                  <a:gd name="T15" fmla="*/ 3 h 74"/>
                  <a:gd name="T16" fmla="*/ 22 w 104"/>
                  <a:gd name="T17" fmla="*/ 3 h 74"/>
                  <a:gd name="T18" fmla="*/ 12 w 104"/>
                  <a:gd name="T19" fmla="*/ 0 h 74"/>
                  <a:gd name="T20" fmla="*/ 5 w 104"/>
                  <a:gd name="T21" fmla="*/ 4 h 74"/>
                  <a:gd name="T22" fmla="*/ 3 w 104"/>
                  <a:gd name="T23" fmla="*/ 10 h 74"/>
                  <a:gd name="T24" fmla="*/ 5 w 104"/>
                  <a:gd name="T25" fmla="*/ 18 h 74"/>
                  <a:gd name="T26" fmla="*/ 7 w 104"/>
                  <a:gd name="T27" fmla="*/ 17 h 74"/>
                  <a:gd name="T28" fmla="*/ 10 w 104"/>
                  <a:gd name="T29" fmla="*/ 18 h 74"/>
                  <a:gd name="T30" fmla="*/ 15 w 104"/>
                  <a:gd name="T31" fmla="*/ 19 h 74"/>
                  <a:gd name="T32" fmla="*/ 18 w 104"/>
                  <a:gd name="T33" fmla="*/ 19 h 74"/>
                  <a:gd name="T34" fmla="*/ 23 w 104"/>
                  <a:gd name="T35" fmla="*/ 20 h 74"/>
                  <a:gd name="T36" fmla="*/ 25 w 104"/>
                  <a:gd name="T37" fmla="*/ 23 h 74"/>
                  <a:gd name="T38" fmla="*/ 20 w 104"/>
                  <a:gd name="T39" fmla="*/ 27 h 74"/>
                  <a:gd name="T40" fmla="*/ 20 w 104"/>
                  <a:gd name="T41" fmla="*/ 35 h 74"/>
                  <a:gd name="T42" fmla="*/ 19 w 104"/>
                  <a:gd name="T43" fmla="*/ 40 h 74"/>
                  <a:gd name="T44" fmla="*/ 17 w 104"/>
                  <a:gd name="T45" fmla="*/ 44 h 74"/>
                  <a:gd name="T46" fmla="*/ 19 w 104"/>
                  <a:gd name="T47" fmla="*/ 48 h 74"/>
                  <a:gd name="T48" fmla="*/ 17 w 104"/>
                  <a:gd name="T49" fmla="*/ 52 h 74"/>
                  <a:gd name="T50" fmla="*/ 19 w 104"/>
                  <a:gd name="T51" fmla="*/ 56 h 74"/>
                  <a:gd name="T52" fmla="*/ 16 w 104"/>
                  <a:gd name="T53" fmla="*/ 61 h 74"/>
                  <a:gd name="T54" fmla="*/ 17 w 104"/>
                  <a:gd name="T55" fmla="*/ 64 h 74"/>
                  <a:gd name="T56" fmla="*/ 21 w 104"/>
                  <a:gd name="T57" fmla="*/ 64 h 74"/>
                  <a:gd name="T58" fmla="*/ 31 w 104"/>
                  <a:gd name="T59" fmla="*/ 73 h 74"/>
                  <a:gd name="T60" fmla="*/ 33 w 104"/>
                  <a:gd name="T61" fmla="*/ 71 h 74"/>
                  <a:gd name="T62" fmla="*/ 37 w 104"/>
                  <a:gd name="T63" fmla="*/ 71 h 74"/>
                  <a:gd name="T64" fmla="*/ 45 w 104"/>
                  <a:gd name="T65" fmla="*/ 68 h 74"/>
                  <a:gd name="T66" fmla="*/ 55 w 104"/>
                  <a:gd name="T67" fmla="*/ 67 h 74"/>
                  <a:gd name="T68" fmla="*/ 61 w 104"/>
                  <a:gd name="T69" fmla="*/ 65 h 74"/>
                  <a:gd name="T70" fmla="*/ 67 w 104"/>
                  <a:gd name="T71" fmla="*/ 60 h 74"/>
                  <a:gd name="T72" fmla="*/ 70 w 104"/>
                  <a:gd name="T73" fmla="*/ 55 h 74"/>
                  <a:gd name="T74" fmla="*/ 76 w 104"/>
                  <a:gd name="T75" fmla="*/ 48 h 74"/>
                  <a:gd name="T76" fmla="*/ 76 w 104"/>
                  <a:gd name="T77" fmla="*/ 37 h 74"/>
                  <a:gd name="T78" fmla="*/ 83 w 104"/>
                  <a:gd name="T79" fmla="*/ 29 h 74"/>
                  <a:gd name="T80" fmla="*/ 90 w 104"/>
                  <a:gd name="T81" fmla="*/ 25 h 74"/>
                  <a:gd name="T82" fmla="*/ 99 w 104"/>
                  <a:gd name="T83" fmla="*/ 20 h 74"/>
                  <a:gd name="T84" fmla="*/ 102 w 104"/>
                  <a:gd name="T85" fmla="*/ 13 h 74"/>
                  <a:gd name="T86" fmla="*/ 103 w 104"/>
                  <a:gd name="T87" fmla="*/ 39 h 74"/>
                  <a:gd name="T88" fmla="*/ 96 w 104"/>
                  <a:gd name="T89" fmla="*/ 42 h 74"/>
                  <a:gd name="T90" fmla="*/ 103 w 104"/>
                  <a:gd name="T91" fmla="*/ 3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4" h="74">
                    <a:moveTo>
                      <a:pt x="102" y="13"/>
                    </a:moveTo>
                    <a:cubicBezTo>
                      <a:pt x="100" y="13"/>
                      <a:pt x="96" y="14"/>
                      <a:pt x="94" y="13"/>
                    </a:cubicBezTo>
                    <a:cubicBezTo>
                      <a:pt x="92" y="13"/>
                      <a:pt x="86" y="12"/>
                      <a:pt x="85" y="11"/>
                    </a:cubicBezTo>
                    <a:cubicBezTo>
                      <a:pt x="83" y="9"/>
                      <a:pt x="81" y="8"/>
                      <a:pt x="81" y="10"/>
                    </a:cubicBezTo>
                    <a:cubicBezTo>
                      <a:pt x="81" y="12"/>
                      <a:pt x="77" y="12"/>
                      <a:pt x="74" y="11"/>
                    </a:cubicBezTo>
                    <a:cubicBezTo>
                      <a:pt x="72" y="9"/>
                      <a:pt x="68" y="8"/>
                      <a:pt x="67" y="7"/>
                    </a:cubicBezTo>
                    <a:cubicBezTo>
                      <a:pt x="66" y="6"/>
                      <a:pt x="64" y="5"/>
                      <a:pt x="62" y="5"/>
                    </a:cubicBezTo>
                    <a:cubicBezTo>
                      <a:pt x="60" y="5"/>
                      <a:pt x="53" y="2"/>
                      <a:pt x="48" y="3"/>
                    </a:cubicBezTo>
                    <a:cubicBezTo>
                      <a:pt x="43" y="4"/>
                      <a:pt x="28" y="2"/>
                      <a:pt x="22" y="3"/>
                    </a:cubicBezTo>
                    <a:cubicBezTo>
                      <a:pt x="16" y="3"/>
                      <a:pt x="15" y="0"/>
                      <a:pt x="12" y="0"/>
                    </a:cubicBezTo>
                    <a:cubicBezTo>
                      <a:pt x="9" y="0"/>
                      <a:pt x="10" y="4"/>
                      <a:pt x="5" y="4"/>
                    </a:cubicBezTo>
                    <a:cubicBezTo>
                      <a:pt x="1" y="5"/>
                      <a:pt x="0" y="8"/>
                      <a:pt x="3" y="10"/>
                    </a:cubicBezTo>
                    <a:cubicBezTo>
                      <a:pt x="5" y="12"/>
                      <a:pt x="5" y="15"/>
                      <a:pt x="5" y="18"/>
                    </a:cubicBezTo>
                    <a:cubicBezTo>
                      <a:pt x="6" y="18"/>
                      <a:pt x="7" y="18"/>
                      <a:pt x="7" y="17"/>
                    </a:cubicBezTo>
                    <a:cubicBezTo>
                      <a:pt x="9" y="16"/>
                      <a:pt x="10" y="16"/>
                      <a:pt x="10" y="18"/>
                    </a:cubicBezTo>
                    <a:cubicBezTo>
                      <a:pt x="10" y="19"/>
                      <a:pt x="13" y="19"/>
                      <a:pt x="15" y="19"/>
                    </a:cubicBezTo>
                    <a:cubicBezTo>
                      <a:pt x="17" y="19"/>
                      <a:pt x="16" y="20"/>
                      <a:pt x="18" y="19"/>
                    </a:cubicBezTo>
                    <a:cubicBezTo>
                      <a:pt x="20" y="17"/>
                      <a:pt x="23" y="18"/>
                      <a:pt x="23" y="20"/>
                    </a:cubicBezTo>
                    <a:cubicBezTo>
                      <a:pt x="23" y="21"/>
                      <a:pt x="27" y="20"/>
                      <a:pt x="25" y="23"/>
                    </a:cubicBezTo>
                    <a:cubicBezTo>
                      <a:pt x="23" y="25"/>
                      <a:pt x="20" y="26"/>
                      <a:pt x="20" y="27"/>
                    </a:cubicBezTo>
                    <a:cubicBezTo>
                      <a:pt x="20" y="29"/>
                      <a:pt x="22" y="33"/>
                      <a:pt x="20" y="35"/>
                    </a:cubicBezTo>
                    <a:cubicBezTo>
                      <a:pt x="18" y="37"/>
                      <a:pt x="21" y="40"/>
                      <a:pt x="19" y="40"/>
                    </a:cubicBezTo>
                    <a:cubicBezTo>
                      <a:pt x="17" y="40"/>
                      <a:pt x="15" y="41"/>
                      <a:pt x="17" y="44"/>
                    </a:cubicBezTo>
                    <a:cubicBezTo>
                      <a:pt x="19" y="46"/>
                      <a:pt x="21" y="48"/>
                      <a:pt x="19" y="48"/>
                    </a:cubicBezTo>
                    <a:cubicBezTo>
                      <a:pt x="17" y="48"/>
                      <a:pt x="16" y="51"/>
                      <a:pt x="17" y="52"/>
                    </a:cubicBezTo>
                    <a:cubicBezTo>
                      <a:pt x="18" y="53"/>
                      <a:pt x="22" y="56"/>
                      <a:pt x="19" y="56"/>
                    </a:cubicBezTo>
                    <a:cubicBezTo>
                      <a:pt x="16" y="57"/>
                      <a:pt x="16" y="59"/>
                      <a:pt x="16" y="61"/>
                    </a:cubicBezTo>
                    <a:cubicBezTo>
                      <a:pt x="16" y="62"/>
                      <a:pt x="16" y="63"/>
                      <a:pt x="17" y="64"/>
                    </a:cubicBezTo>
                    <a:cubicBezTo>
                      <a:pt x="18" y="64"/>
                      <a:pt x="20" y="64"/>
                      <a:pt x="21" y="64"/>
                    </a:cubicBezTo>
                    <a:cubicBezTo>
                      <a:pt x="25" y="66"/>
                      <a:pt x="26" y="74"/>
                      <a:pt x="31" y="73"/>
                    </a:cubicBezTo>
                    <a:cubicBezTo>
                      <a:pt x="33" y="73"/>
                      <a:pt x="32" y="72"/>
                      <a:pt x="33" y="71"/>
                    </a:cubicBezTo>
                    <a:cubicBezTo>
                      <a:pt x="34" y="70"/>
                      <a:pt x="36" y="71"/>
                      <a:pt x="37" y="71"/>
                    </a:cubicBezTo>
                    <a:cubicBezTo>
                      <a:pt x="39" y="71"/>
                      <a:pt x="40" y="68"/>
                      <a:pt x="45" y="68"/>
                    </a:cubicBezTo>
                    <a:cubicBezTo>
                      <a:pt x="49" y="68"/>
                      <a:pt x="52" y="67"/>
                      <a:pt x="55" y="67"/>
                    </a:cubicBezTo>
                    <a:cubicBezTo>
                      <a:pt x="58" y="67"/>
                      <a:pt x="60" y="67"/>
                      <a:pt x="61" y="65"/>
                    </a:cubicBezTo>
                    <a:cubicBezTo>
                      <a:pt x="62" y="62"/>
                      <a:pt x="64" y="61"/>
                      <a:pt x="67" y="60"/>
                    </a:cubicBezTo>
                    <a:cubicBezTo>
                      <a:pt x="70" y="60"/>
                      <a:pt x="70" y="56"/>
                      <a:pt x="70" y="55"/>
                    </a:cubicBezTo>
                    <a:cubicBezTo>
                      <a:pt x="70" y="53"/>
                      <a:pt x="76" y="50"/>
                      <a:pt x="76" y="48"/>
                    </a:cubicBezTo>
                    <a:cubicBezTo>
                      <a:pt x="76" y="47"/>
                      <a:pt x="73" y="41"/>
                      <a:pt x="76" y="37"/>
                    </a:cubicBezTo>
                    <a:cubicBezTo>
                      <a:pt x="79" y="32"/>
                      <a:pt x="83" y="31"/>
                      <a:pt x="83" y="29"/>
                    </a:cubicBezTo>
                    <a:cubicBezTo>
                      <a:pt x="83" y="26"/>
                      <a:pt x="86" y="25"/>
                      <a:pt x="90" y="25"/>
                    </a:cubicBezTo>
                    <a:cubicBezTo>
                      <a:pt x="94" y="24"/>
                      <a:pt x="96" y="22"/>
                      <a:pt x="99" y="20"/>
                    </a:cubicBezTo>
                    <a:cubicBezTo>
                      <a:pt x="102" y="19"/>
                      <a:pt x="103" y="17"/>
                      <a:pt x="102" y="13"/>
                    </a:cubicBezTo>
                    <a:close/>
                    <a:moveTo>
                      <a:pt x="103" y="39"/>
                    </a:moveTo>
                    <a:cubicBezTo>
                      <a:pt x="103" y="35"/>
                      <a:pt x="94" y="41"/>
                      <a:pt x="96" y="42"/>
                    </a:cubicBezTo>
                    <a:cubicBezTo>
                      <a:pt x="100" y="44"/>
                      <a:pt x="104" y="43"/>
                      <a:pt x="103" y="3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6" name="Freeform 134">
                <a:extLst>
                  <a:ext uri="{FF2B5EF4-FFF2-40B4-BE49-F238E27FC236}">
                    <a16:creationId xmlns:a16="http://schemas.microsoft.com/office/drawing/2014/main" id="{6A00554E-8FCA-46B9-B6EA-AA3F52C76764}"/>
                  </a:ext>
                </a:extLst>
              </p:cNvPr>
              <p:cNvSpPr>
                <a:spLocks/>
              </p:cNvSpPr>
              <p:nvPr/>
            </p:nvSpPr>
            <p:spPr bwMode="auto">
              <a:xfrm>
                <a:off x="5163131" y="3138716"/>
                <a:ext cx="61482" cy="37642"/>
              </a:xfrm>
              <a:custGeom>
                <a:avLst/>
                <a:gdLst>
                  <a:gd name="T0" fmla="*/ 0 w 27"/>
                  <a:gd name="T1" fmla="*/ 14 h 16"/>
                  <a:gd name="T2" fmla="*/ 5 w 27"/>
                  <a:gd name="T3" fmla="*/ 13 h 16"/>
                  <a:gd name="T4" fmla="*/ 7 w 27"/>
                  <a:gd name="T5" fmla="*/ 15 h 16"/>
                  <a:gd name="T6" fmla="*/ 12 w 27"/>
                  <a:gd name="T7" fmla="*/ 14 h 16"/>
                  <a:gd name="T8" fmla="*/ 17 w 27"/>
                  <a:gd name="T9" fmla="*/ 15 h 16"/>
                  <a:gd name="T10" fmla="*/ 20 w 27"/>
                  <a:gd name="T11" fmla="*/ 11 h 16"/>
                  <a:gd name="T12" fmla="*/ 22 w 27"/>
                  <a:gd name="T13" fmla="*/ 7 h 16"/>
                  <a:gd name="T14" fmla="*/ 27 w 27"/>
                  <a:gd name="T15" fmla="*/ 4 h 16"/>
                  <a:gd name="T16" fmla="*/ 25 w 27"/>
                  <a:gd name="T17" fmla="*/ 1 h 16"/>
                  <a:gd name="T18" fmla="*/ 20 w 27"/>
                  <a:gd name="T19" fmla="*/ 2 h 16"/>
                  <a:gd name="T20" fmla="*/ 13 w 27"/>
                  <a:gd name="T21" fmla="*/ 5 h 16"/>
                  <a:gd name="T22" fmla="*/ 4 w 27"/>
                  <a:gd name="T23" fmla="*/ 3 h 16"/>
                  <a:gd name="T24" fmla="*/ 0 w 27"/>
                  <a:gd name="T25" fmla="*/ 3 h 16"/>
                  <a:gd name="T26" fmla="*/ 0 w 27"/>
                  <a:gd name="T27"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16">
                    <a:moveTo>
                      <a:pt x="0" y="14"/>
                    </a:moveTo>
                    <a:cubicBezTo>
                      <a:pt x="2" y="13"/>
                      <a:pt x="4" y="13"/>
                      <a:pt x="5" y="13"/>
                    </a:cubicBezTo>
                    <a:cubicBezTo>
                      <a:pt x="6" y="13"/>
                      <a:pt x="6" y="14"/>
                      <a:pt x="7" y="15"/>
                    </a:cubicBezTo>
                    <a:cubicBezTo>
                      <a:pt x="8" y="15"/>
                      <a:pt x="11" y="15"/>
                      <a:pt x="12" y="14"/>
                    </a:cubicBezTo>
                    <a:cubicBezTo>
                      <a:pt x="14" y="14"/>
                      <a:pt x="17" y="16"/>
                      <a:pt x="17" y="15"/>
                    </a:cubicBezTo>
                    <a:cubicBezTo>
                      <a:pt x="18" y="13"/>
                      <a:pt x="19" y="11"/>
                      <a:pt x="20" y="11"/>
                    </a:cubicBezTo>
                    <a:cubicBezTo>
                      <a:pt x="21" y="11"/>
                      <a:pt x="21" y="7"/>
                      <a:pt x="22" y="7"/>
                    </a:cubicBezTo>
                    <a:cubicBezTo>
                      <a:pt x="23" y="7"/>
                      <a:pt x="27" y="4"/>
                      <a:pt x="27" y="4"/>
                    </a:cubicBezTo>
                    <a:cubicBezTo>
                      <a:pt x="27" y="4"/>
                      <a:pt x="26" y="1"/>
                      <a:pt x="25" y="1"/>
                    </a:cubicBezTo>
                    <a:cubicBezTo>
                      <a:pt x="25" y="0"/>
                      <a:pt x="23" y="2"/>
                      <a:pt x="20" y="2"/>
                    </a:cubicBezTo>
                    <a:cubicBezTo>
                      <a:pt x="16" y="2"/>
                      <a:pt x="14" y="5"/>
                      <a:pt x="13" y="5"/>
                    </a:cubicBezTo>
                    <a:cubicBezTo>
                      <a:pt x="11" y="5"/>
                      <a:pt x="7" y="3"/>
                      <a:pt x="4" y="3"/>
                    </a:cubicBezTo>
                    <a:cubicBezTo>
                      <a:pt x="3" y="3"/>
                      <a:pt x="1" y="3"/>
                      <a:pt x="0" y="3"/>
                    </a:cubicBezTo>
                    <a:cubicBezTo>
                      <a:pt x="0" y="6"/>
                      <a:pt x="0" y="10"/>
                      <a:pt x="0"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7" name="Freeform 135">
                <a:extLst>
                  <a:ext uri="{FF2B5EF4-FFF2-40B4-BE49-F238E27FC236}">
                    <a16:creationId xmlns:a16="http://schemas.microsoft.com/office/drawing/2014/main" id="{F927DA4D-607F-403D-80DF-724738CD1C1C}"/>
                  </a:ext>
                </a:extLst>
              </p:cNvPr>
              <p:cNvSpPr>
                <a:spLocks noEditPoints="1"/>
              </p:cNvSpPr>
              <p:nvPr/>
            </p:nvSpPr>
            <p:spPr bwMode="auto">
              <a:xfrm>
                <a:off x="5291113" y="3259170"/>
                <a:ext cx="117944" cy="144293"/>
              </a:xfrm>
              <a:custGeom>
                <a:avLst/>
                <a:gdLst>
                  <a:gd name="T0" fmla="*/ 50 w 51"/>
                  <a:gd name="T1" fmla="*/ 0 h 63"/>
                  <a:gd name="T2" fmla="*/ 46 w 51"/>
                  <a:gd name="T3" fmla="*/ 1 h 63"/>
                  <a:gd name="T4" fmla="*/ 43 w 51"/>
                  <a:gd name="T5" fmla="*/ 3 h 63"/>
                  <a:gd name="T6" fmla="*/ 34 w 51"/>
                  <a:gd name="T7" fmla="*/ 2 h 63"/>
                  <a:gd name="T8" fmla="*/ 24 w 51"/>
                  <a:gd name="T9" fmla="*/ 2 h 63"/>
                  <a:gd name="T10" fmla="*/ 23 w 51"/>
                  <a:gd name="T11" fmla="*/ 2 h 63"/>
                  <a:gd name="T12" fmla="*/ 16 w 51"/>
                  <a:gd name="T13" fmla="*/ 6 h 63"/>
                  <a:gd name="T14" fmla="*/ 12 w 51"/>
                  <a:gd name="T15" fmla="*/ 8 h 63"/>
                  <a:gd name="T16" fmla="*/ 7 w 51"/>
                  <a:gd name="T17" fmla="*/ 9 h 63"/>
                  <a:gd name="T18" fmla="*/ 4 w 51"/>
                  <a:gd name="T19" fmla="*/ 13 h 63"/>
                  <a:gd name="T20" fmla="*/ 2 w 51"/>
                  <a:gd name="T21" fmla="*/ 16 h 63"/>
                  <a:gd name="T22" fmla="*/ 0 w 51"/>
                  <a:gd name="T23" fmla="*/ 21 h 63"/>
                  <a:gd name="T24" fmla="*/ 0 w 51"/>
                  <a:gd name="T25" fmla="*/ 21 h 63"/>
                  <a:gd name="T26" fmla="*/ 4 w 51"/>
                  <a:gd name="T27" fmla="*/ 28 h 63"/>
                  <a:gd name="T28" fmla="*/ 10 w 51"/>
                  <a:gd name="T29" fmla="*/ 30 h 63"/>
                  <a:gd name="T30" fmla="*/ 17 w 51"/>
                  <a:gd name="T31" fmla="*/ 32 h 63"/>
                  <a:gd name="T32" fmla="*/ 9 w 51"/>
                  <a:gd name="T33" fmla="*/ 33 h 63"/>
                  <a:gd name="T34" fmla="*/ 10 w 51"/>
                  <a:gd name="T35" fmla="*/ 40 h 63"/>
                  <a:gd name="T36" fmla="*/ 14 w 51"/>
                  <a:gd name="T37" fmla="*/ 45 h 63"/>
                  <a:gd name="T38" fmla="*/ 22 w 51"/>
                  <a:gd name="T39" fmla="*/ 49 h 63"/>
                  <a:gd name="T40" fmla="*/ 20 w 51"/>
                  <a:gd name="T41" fmla="*/ 41 h 63"/>
                  <a:gd name="T42" fmla="*/ 26 w 51"/>
                  <a:gd name="T43" fmla="*/ 40 h 63"/>
                  <a:gd name="T44" fmla="*/ 22 w 51"/>
                  <a:gd name="T45" fmla="*/ 37 h 63"/>
                  <a:gd name="T46" fmla="*/ 25 w 51"/>
                  <a:gd name="T47" fmla="*/ 36 h 63"/>
                  <a:gd name="T48" fmla="*/ 31 w 51"/>
                  <a:gd name="T49" fmla="*/ 35 h 63"/>
                  <a:gd name="T50" fmla="*/ 28 w 51"/>
                  <a:gd name="T51" fmla="*/ 28 h 63"/>
                  <a:gd name="T52" fmla="*/ 22 w 51"/>
                  <a:gd name="T53" fmla="*/ 29 h 63"/>
                  <a:gd name="T54" fmla="*/ 24 w 51"/>
                  <a:gd name="T55" fmla="*/ 24 h 63"/>
                  <a:gd name="T56" fmla="*/ 18 w 51"/>
                  <a:gd name="T57" fmla="*/ 15 h 63"/>
                  <a:gd name="T58" fmla="*/ 22 w 51"/>
                  <a:gd name="T59" fmla="*/ 13 h 63"/>
                  <a:gd name="T60" fmla="*/ 28 w 51"/>
                  <a:gd name="T61" fmla="*/ 14 h 63"/>
                  <a:gd name="T62" fmla="*/ 30 w 51"/>
                  <a:gd name="T63" fmla="*/ 8 h 63"/>
                  <a:gd name="T64" fmla="*/ 35 w 51"/>
                  <a:gd name="T65" fmla="*/ 10 h 63"/>
                  <a:gd name="T66" fmla="*/ 41 w 51"/>
                  <a:gd name="T67" fmla="*/ 7 h 63"/>
                  <a:gd name="T68" fmla="*/ 46 w 51"/>
                  <a:gd name="T69" fmla="*/ 9 h 63"/>
                  <a:gd name="T70" fmla="*/ 48 w 51"/>
                  <a:gd name="T71" fmla="*/ 6 h 63"/>
                  <a:gd name="T72" fmla="*/ 51 w 51"/>
                  <a:gd name="T73" fmla="*/ 3 h 63"/>
                  <a:gd name="T74" fmla="*/ 50 w 51"/>
                  <a:gd name="T75" fmla="*/ 0 h 63"/>
                  <a:gd name="T76" fmla="*/ 43 w 51"/>
                  <a:gd name="T77" fmla="*/ 59 h 63"/>
                  <a:gd name="T78" fmla="*/ 30 w 51"/>
                  <a:gd name="T79" fmla="*/ 58 h 63"/>
                  <a:gd name="T80" fmla="*/ 26 w 51"/>
                  <a:gd name="T81" fmla="*/ 60 h 63"/>
                  <a:gd name="T82" fmla="*/ 37 w 51"/>
                  <a:gd name="T83" fmla="*/ 63 h 63"/>
                  <a:gd name="T84" fmla="*/ 48 w 51"/>
                  <a:gd name="T85" fmla="*/ 60 h 63"/>
                  <a:gd name="T86" fmla="*/ 43 w 51"/>
                  <a:gd name="T87" fmla="*/ 5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1" h="63">
                    <a:moveTo>
                      <a:pt x="50" y="0"/>
                    </a:moveTo>
                    <a:cubicBezTo>
                      <a:pt x="48" y="0"/>
                      <a:pt x="46" y="0"/>
                      <a:pt x="46" y="1"/>
                    </a:cubicBezTo>
                    <a:cubicBezTo>
                      <a:pt x="47" y="3"/>
                      <a:pt x="45" y="3"/>
                      <a:pt x="43" y="3"/>
                    </a:cubicBezTo>
                    <a:cubicBezTo>
                      <a:pt x="43" y="3"/>
                      <a:pt x="36" y="3"/>
                      <a:pt x="34" y="2"/>
                    </a:cubicBezTo>
                    <a:cubicBezTo>
                      <a:pt x="33" y="1"/>
                      <a:pt x="27" y="1"/>
                      <a:pt x="24" y="2"/>
                    </a:cubicBezTo>
                    <a:cubicBezTo>
                      <a:pt x="24" y="2"/>
                      <a:pt x="24" y="2"/>
                      <a:pt x="23" y="2"/>
                    </a:cubicBezTo>
                    <a:cubicBezTo>
                      <a:pt x="23" y="3"/>
                      <a:pt x="17" y="6"/>
                      <a:pt x="16" y="6"/>
                    </a:cubicBezTo>
                    <a:cubicBezTo>
                      <a:pt x="15" y="5"/>
                      <a:pt x="14" y="7"/>
                      <a:pt x="12" y="8"/>
                    </a:cubicBezTo>
                    <a:cubicBezTo>
                      <a:pt x="10" y="8"/>
                      <a:pt x="7" y="8"/>
                      <a:pt x="7" y="9"/>
                    </a:cubicBezTo>
                    <a:cubicBezTo>
                      <a:pt x="7" y="9"/>
                      <a:pt x="5" y="12"/>
                      <a:pt x="4" y="13"/>
                    </a:cubicBezTo>
                    <a:cubicBezTo>
                      <a:pt x="3" y="14"/>
                      <a:pt x="4" y="16"/>
                      <a:pt x="2" y="16"/>
                    </a:cubicBezTo>
                    <a:cubicBezTo>
                      <a:pt x="1" y="16"/>
                      <a:pt x="0" y="19"/>
                      <a:pt x="0" y="21"/>
                    </a:cubicBezTo>
                    <a:cubicBezTo>
                      <a:pt x="0" y="21"/>
                      <a:pt x="0" y="21"/>
                      <a:pt x="0" y="21"/>
                    </a:cubicBezTo>
                    <a:cubicBezTo>
                      <a:pt x="3" y="22"/>
                      <a:pt x="5" y="25"/>
                      <a:pt x="4" y="28"/>
                    </a:cubicBezTo>
                    <a:cubicBezTo>
                      <a:pt x="4" y="31"/>
                      <a:pt x="8" y="32"/>
                      <a:pt x="10" y="30"/>
                    </a:cubicBezTo>
                    <a:cubicBezTo>
                      <a:pt x="12" y="27"/>
                      <a:pt x="17" y="31"/>
                      <a:pt x="17" y="32"/>
                    </a:cubicBezTo>
                    <a:cubicBezTo>
                      <a:pt x="17" y="34"/>
                      <a:pt x="12" y="31"/>
                      <a:pt x="9" y="33"/>
                    </a:cubicBezTo>
                    <a:cubicBezTo>
                      <a:pt x="6" y="35"/>
                      <a:pt x="11" y="37"/>
                      <a:pt x="10" y="40"/>
                    </a:cubicBezTo>
                    <a:cubicBezTo>
                      <a:pt x="10" y="42"/>
                      <a:pt x="12" y="45"/>
                      <a:pt x="14" y="45"/>
                    </a:cubicBezTo>
                    <a:cubicBezTo>
                      <a:pt x="17" y="45"/>
                      <a:pt x="20" y="50"/>
                      <a:pt x="22" y="49"/>
                    </a:cubicBezTo>
                    <a:cubicBezTo>
                      <a:pt x="24" y="48"/>
                      <a:pt x="20" y="42"/>
                      <a:pt x="20" y="41"/>
                    </a:cubicBezTo>
                    <a:cubicBezTo>
                      <a:pt x="21" y="40"/>
                      <a:pt x="24" y="42"/>
                      <a:pt x="26" y="40"/>
                    </a:cubicBezTo>
                    <a:cubicBezTo>
                      <a:pt x="28" y="39"/>
                      <a:pt x="25" y="37"/>
                      <a:pt x="22" y="37"/>
                    </a:cubicBezTo>
                    <a:cubicBezTo>
                      <a:pt x="20" y="37"/>
                      <a:pt x="22" y="34"/>
                      <a:pt x="25" y="36"/>
                    </a:cubicBezTo>
                    <a:cubicBezTo>
                      <a:pt x="28" y="37"/>
                      <a:pt x="30" y="35"/>
                      <a:pt x="31" y="35"/>
                    </a:cubicBezTo>
                    <a:cubicBezTo>
                      <a:pt x="32" y="35"/>
                      <a:pt x="33" y="30"/>
                      <a:pt x="28" y="28"/>
                    </a:cubicBezTo>
                    <a:cubicBezTo>
                      <a:pt x="24" y="27"/>
                      <a:pt x="25" y="32"/>
                      <a:pt x="22" y="29"/>
                    </a:cubicBezTo>
                    <a:cubicBezTo>
                      <a:pt x="19" y="26"/>
                      <a:pt x="24" y="27"/>
                      <a:pt x="24" y="24"/>
                    </a:cubicBezTo>
                    <a:cubicBezTo>
                      <a:pt x="24" y="22"/>
                      <a:pt x="20" y="18"/>
                      <a:pt x="18" y="15"/>
                    </a:cubicBezTo>
                    <a:cubicBezTo>
                      <a:pt x="16" y="12"/>
                      <a:pt x="21" y="11"/>
                      <a:pt x="22" y="13"/>
                    </a:cubicBezTo>
                    <a:cubicBezTo>
                      <a:pt x="23" y="15"/>
                      <a:pt x="26" y="15"/>
                      <a:pt x="28" y="14"/>
                    </a:cubicBezTo>
                    <a:cubicBezTo>
                      <a:pt x="30" y="13"/>
                      <a:pt x="26" y="9"/>
                      <a:pt x="30" y="8"/>
                    </a:cubicBezTo>
                    <a:cubicBezTo>
                      <a:pt x="34" y="7"/>
                      <a:pt x="34" y="9"/>
                      <a:pt x="35" y="10"/>
                    </a:cubicBezTo>
                    <a:cubicBezTo>
                      <a:pt x="36" y="10"/>
                      <a:pt x="37" y="7"/>
                      <a:pt x="41" y="7"/>
                    </a:cubicBezTo>
                    <a:cubicBezTo>
                      <a:pt x="43" y="7"/>
                      <a:pt x="45" y="8"/>
                      <a:pt x="46" y="9"/>
                    </a:cubicBezTo>
                    <a:cubicBezTo>
                      <a:pt x="47" y="8"/>
                      <a:pt x="48" y="7"/>
                      <a:pt x="48" y="6"/>
                    </a:cubicBezTo>
                    <a:cubicBezTo>
                      <a:pt x="48" y="5"/>
                      <a:pt x="51" y="5"/>
                      <a:pt x="51" y="3"/>
                    </a:cubicBezTo>
                    <a:cubicBezTo>
                      <a:pt x="51" y="2"/>
                      <a:pt x="50" y="1"/>
                      <a:pt x="50" y="0"/>
                    </a:cubicBezTo>
                    <a:close/>
                    <a:moveTo>
                      <a:pt x="43" y="59"/>
                    </a:moveTo>
                    <a:cubicBezTo>
                      <a:pt x="41" y="58"/>
                      <a:pt x="33" y="60"/>
                      <a:pt x="30" y="58"/>
                    </a:cubicBezTo>
                    <a:cubicBezTo>
                      <a:pt x="28" y="56"/>
                      <a:pt x="24" y="60"/>
                      <a:pt x="26" y="60"/>
                    </a:cubicBezTo>
                    <a:cubicBezTo>
                      <a:pt x="28" y="61"/>
                      <a:pt x="33" y="63"/>
                      <a:pt x="37" y="63"/>
                    </a:cubicBezTo>
                    <a:cubicBezTo>
                      <a:pt x="42" y="63"/>
                      <a:pt x="48" y="61"/>
                      <a:pt x="48" y="60"/>
                    </a:cubicBezTo>
                    <a:cubicBezTo>
                      <a:pt x="48" y="59"/>
                      <a:pt x="45" y="61"/>
                      <a:pt x="43" y="5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8" name="Freeform 136">
                <a:extLst>
                  <a:ext uri="{FF2B5EF4-FFF2-40B4-BE49-F238E27FC236}">
                    <a16:creationId xmlns:a16="http://schemas.microsoft.com/office/drawing/2014/main" id="{8CFF5FC1-29C9-45FF-A044-EF75EEA74650}"/>
                  </a:ext>
                </a:extLst>
              </p:cNvPr>
              <p:cNvSpPr>
                <a:spLocks/>
              </p:cNvSpPr>
              <p:nvPr/>
            </p:nvSpPr>
            <p:spPr bwMode="auto">
              <a:xfrm>
                <a:off x="5508181" y="3385897"/>
                <a:ext cx="48934" cy="30113"/>
              </a:xfrm>
              <a:custGeom>
                <a:avLst/>
                <a:gdLst>
                  <a:gd name="T0" fmla="*/ 14 w 21"/>
                  <a:gd name="T1" fmla="*/ 8 h 13"/>
                  <a:gd name="T2" fmla="*/ 19 w 21"/>
                  <a:gd name="T3" fmla="*/ 3 h 13"/>
                  <a:gd name="T4" fmla="*/ 19 w 21"/>
                  <a:gd name="T5" fmla="*/ 1 h 13"/>
                  <a:gd name="T6" fmla="*/ 7 w 21"/>
                  <a:gd name="T7" fmla="*/ 5 h 13"/>
                  <a:gd name="T8" fmla="*/ 4 w 21"/>
                  <a:gd name="T9" fmla="*/ 10 h 13"/>
                  <a:gd name="T10" fmla="*/ 14 w 21"/>
                  <a:gd name="T11" fmla="*/ 8 h 13"/>
                </a:gdLst>
                <a:ahLst/>
                <a:cxnLst>
                  <a:cxn ang="0">
                    <a:pos x="T0" y="T1"/>
                  </a:cxn>
                  <a:cxn ang="0">
                    <a:pos x="T2" y="T3"/>
                  </a:cxn>
                  <a:cxn ang="0">
                    <a:pos x="T4" y="T5"/>
                  </a:cxn>
                  <a:cxn ang="0">
                    <a:pos x="T6" y="T7"/>
                  </a:cxn>
                  <a:cxn ang="0">
                    <a:pos x="T8" y="T9"/>
                  </a:cxn>
                  <a:cxn ang="0">
                    <a:pos x="T10" y="T11"/>
                  </a:cxn>
                </a:cxnLst>
                <a:rect l="0" t="0" r="r" b="b"/>
                <a:pathLst>
                  <a:path w="21" h="13">
                    <a:moveTo>
                      <a:pt x="14" y="8"/>
                    </a:moveTo>
                    <a:cubicBezTo>
                      <a:pt x="14" y="7"/>
                      <a:pt x="16" y="4"/>
                      <a:pt x="19" y="3"/>
                    </a:cubicBezTo>
                    <a:cubicBezTo>
                      <a:pt x="21" y="2"/>
                      <a:pt x="20" y="0"/>
                      <a:pt x="19" y="1"/>
                    </a:cubicBezTo>
                    <a:cubicBezTo>
                      <a:pt x="17" y="3"/>
                      <a:pt x="13" y="4"/>
                      <a:pt x="7" y="5"/>
                    </a:cubicBezTo>
                    <a:cubicBezTo>
                      <a:pt x="2" y="5"/>
                      <a:pt x="0" y="8"/>
                      <a:pt x="4" y="10"/>
                    </a:cubicBezTo>
                    <a:cubicBezTo>
                      <a:pt x="8" y="13"/>
                      <a:pt x="15" y="9"/>
                      <a:pt x="14" y="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9" name="Freeform 137">
                <a:extLst>
                  <a:ext uri="{FF2B5EF4-FFF2-40B4-BE49-F238E27FC236}">
                    <a16:creationId xmlns:a16="http://schemas.microsoft.com/office/drawing/2014/main" id="{45733734-1382-49B3-B225-B3C64C2FC5BD}"/>
                  </a:ext>
                </a:extLst>
              </p:cNvPr>
              <p:cNvSpPr>
                <a:spLocks/>
              </p:cNvSpPr>
              <p:nvPr/>
            </p:nvSpPr>
            <p:spPr bwMode="auto">
              <a:xfrm>
                <a:off x="4473032" y="2610477"/>
                <a:ext cx="198247" cy="99123"/>
              </a:xfrm>
              <a:custGeom>
                <a:avLst/>
                <a:gdLst>
                  <a:gd name="T0" fmla="*/ 72 w 86"/>
                  <a:gd name="T1" fmla="*/ 31 h 43"/>
                  <a:gd name="T2" fmla="*/ 79 w 86"/>
                  <a:gd name="T3" fmla="*/ 26 h 43"/>
                  <a:gd name="T4" fmla="*/ 85 w 86"/>
                  <a:gd name="T5" fmla="*/ 20 h 43"/>
                  <a:gd name="T6" fmla="*/ 81 w 86"/>
                  <a:gd name="T7" fmla="*/ 13 h 43"/>
                  <a:gd name="T8" fmla="*/ 76 w 86"/>
                  <a:gd name="T9" fmla="*/ 9 h 43"/>
                  <a:gd name="T10" fmla="*/ 75 w 86"/>
                  <a:gd name="T11" fmla="*/ 4 h 43"/>
                  <a:gd name="T12" fmla="*/ 69 w 86"/>
                  <a:gd name="T13" fmla="*/ 4 h 43"/>
                  <a:gd name="T14" fmla="*/ 62 w 86"/>
                  <a:gd name="T15" fmla="*/ 1 h 43"/>
                  <a:gd name="T16" fmla="*/ 61 w 86"/>
                  <a:gd name="T17" fmla="*/ 6 h 43"/>
                  <a:gd name="T18" fmla="*/ 56 w 86"/>
                  <a:gd name="T19" fmla="*/ 6 h 43"/>
                  <a:gd name="T20" fmla="*/ 53 w 86"/>
                  <a:gd name="T21" fmla="*/ 6 h 43"/>
                  <a:gd name="T22" fmla="*/ 48 w 86"/>
                  <a:gd name="T23" fmla="*/ 7 h 43"/>
                  <a:gd name="T24" fmla="*/ 44 w 86"/>
                  <a:gd name="T25" fmla="*/ 5 h 43"/>
                  <a:gd name="T26" fmla="*/ 39 w 86"/>
                  <a:gd name="T27" fmla="*/ 9 h 43"/>
                  <a:gd name="T28" fmla="*/ 35 w 86"/>
                  <a:gd name="T29" fmla="*/ 7 h 43"/>
                  <a:gd name="T30" fmla="*/ 32 w 86"/>
                  <a:gd name="T31" fmla="*/ 10 h 43"/>
                  <a:gd name="T32" fmla="*/ 31 w 86"/>
                  <a:gd name="T33" fmla="*/ 14 h 43"/>
                  <a:gd name="T34" fmla="*/ 25 w 86"/>
                  <a:gd name="T35" fmla="*/ 16 h 43"/>
                  <a:gd name="T36" fmla="*/ 23 w 86"/>
                  <a:gd name="T37" fmla="*/ 10 h 43"/>
                  <a:gd name="T38" fmla="*/ 11 w 86"/>
                  <a:gd name="T39" fmla="*/ 2 h 43"/>
                  <a:gd name="T40" fmla="*/ 12 w 86"/>
                  <a:gd name="T41" fmla="*/ 6 h 43"/>
                  <a:gd name="T42" fmla="*/ 9 w 86"/>
                  <a:gd name="T43" fmla="*/ 6 h 43"/>
                  <a:gd name="T44" fmla="*/ 4 w 86"/>
                  <a:gd name="T45" fmla="*/ 8 h 43"/>
                  <a:gd name="T46" fmla="*/ 0 w 86"/>
                  <a:gd name="T47" fmla="*/ 13 h 43"/>
                  <a:gd name="T48" fmla="*/ 8 w 86"/>
                  <a:gd name="T49" fmla="*/ 15 h 43"/>
                  <a:gd name="T50" fmla="*/ 17 w 86"/>
                  <a:gd name="T51" fmla="*/ 15 h 43"/>
                  <a:gd name="T52" fmla="*/ 16 w 86"/>
                  <a:gd name="T53" fmla="*/ 19 h 43"/>
                  <a:gd name="T54" fmla="*/ 12 w 86"/>
                  <a:gd name="T55" fmla="*/ 21 h 43"/>
                  <a:gd name="T56" fmla="*/ 3 w 86"/>
                  <a:gd name="T57" fmla="*/ 24 h 43"/>
                  <a:gd name="T58" fmla="*/ 14 w 86"/>
                  <a:gd name="T59" fmla="*/ 24 h 43"/>
                  <a:gd name="T60" fmla="*/ 17 w 86"/>
                  <a:gd name="T61" fmla="*/ 27 h 43"/>
                  <a:gd name="T62" fmla="*/ 19 w 86"/>
                  <a:gd name="T63" fmla="*/ 30 h 43"/>
                  <a:gd name="T64" fmla="*/ 17 w 86"/>
                  <a:gd name="T65" fmla="*/ 33 h 43"/>
                  <a:gd name="T66" fmla="*/ 13 w 86"/>
                  <a:gd name="T67" fmla="*/ 36 h 43"/>
                  <a:gd name="T68" fmla="*/ 23 w 86"/>
                  <a:gd name="T69" fmla="*/ 36 h 43"/>
                  <a:gd name="T70" fmla="*/ 37 w 86"/>
                  <a:gd name="T71" fmla="*/ 41 h 43"/>
                  <a:gd name="T72" fmla="*/ 51 w 86"/>
                  <a:gd name="T73" fmla="*/ 38 h 43"/>
                  <a:gd name="T74" fmla="*/ 61 w 86"/>
                  <a:gd name="T75" fmla="*/ 35 h 43"/>
                  <a:gd name="T76" fmla="*/ 72 w 86"/>
                  <a:gd name="T77" fmla="*/ 3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6" h="43">
                    <a:moveTo>
                      <a:pt x="72" y="31"/>
                    </a:moveTo>
                    <a:cubicBezTo>
                      <a:pt x="77" y="31"/>
                      <a:pt x="77" y="25"/>
                      <a:pt x="79" y="26"/>
                    </a:cubicBezTo>
                    <a:cubicBezTo>
                      <a:pt x="81" y="26"/>
                      <a:pt x="84" y="22"/>
                      <a:pt x="85" y="20"/>
                    </a:cubicBezTo>
                    <a:cubicBezTo>
                      <a:pt x="86" y="17"/>
                      <a:pt x="83" y="13"/>
                      <a:pt x="81" y="13"/>
                    </a:cubicBezTo>
                    <a:cubicBezTo>
                      <a:pt x="78" y="13"/>
                      <a:pt x="76" y="11"/>
                      <a:pt x="76" y="9"/>
                    </a:cubicBezTo>
                    <a:cubicBezTo>
                      <a:pt x="77" y="7"/>
                      <a:pt x="75" y="5"/>
                      <a:pt x="75" y="4"/>
                    </a:cubicBezTo>
                    <a:cubicBezTo>
                      <a:pt x="75" y="3"/>
                      <a:pt x="71" y="4"/>
                      <a:pt x="69" y="4"/>
                    </a:cubicBezTo>
                    <a:cubicBezTo>
                      <a:pt x="67" y="5"/>
                      <a:pt x="63" y="0"/>
                      <a:pt x="62" y="1"/>
                    </a:cubicBezTo>
                    <a:cubicBezTo>
                      <a:pt x="60" y="2"/>
                      <a:pt x="61" y="4"/>
                      <a:pt x="61" y="6"/>
                    </a:cubicBezTo>
                    <a:cubicBezTo>
                      <a:pt x="60" y="7"/>
                      <a:pt x="56" y="4"/>
                      <a:pt x="56" y="6"/>
                    </a:cubicBezTo>
                    <a:cubicBezTo>
                      <a:pt x="56" y="8"/>
                      <a:pt x="54" y="8"/>
                      <a:pt x="53" y="6"/>
                    </a:cubicBezTo>
                    <a:cubicBezTo>
                      <a:pt x="51" y="4"/>
                      <a:pt x="48" y="5"/>
                      <a:pt x="48" y="7"/>
                    </a:cubicBezTo>
                    <a:cubicBezTo>
                      <a:pt x="48" y="8"/>
                      <a:pt x="47" y="7"/>
                      <a:pt x="44" y="5"/>
                    </a:cubicBezTo>
                    <a:cubicBezTo>
                      <a:pt x="41" y="4"/>
                      <a:pt x="38" y="7"/>
                      <a:pt x="39" y="9"/>
                    </a:cubicBezTo>
                    <a:cubicBezTo>
                      <a:pt x="39" y="11"/>
                      <a:pt x="38" y="11"/>
                      <a:pt x="35" y="7"/>
                    </a:cubicBezTo>
                    <a:cubicBezTo>
                      <a:pt x="33" y="4"/>
                      <a:pt x="30" y="8"/>
                      <a:pt x="32" y="10"/>
                    </a:cubicBezTo>
                    <a:cubicBezTo>
                      <a:pt x="33" y="12"/>
                      <a:pt x="32" y="15"/>
                      <a:pt x="31" y="14"/>
                    </a:cubicBezTo>
                    <a:cubicBezTo>
                      <a:pt x="29" y="13"/>
                      <a:pt x="26" y="14"/>
                      <a:pt x="25" y="16"/>
                    </a:cubicBezTo>
                    <a:cubicBezTo>
                      <a:pt x="24" y="18"/>
                      <a:pt x="20" y="11"/>
                      <a:pt x="23" y="10"/>
                    </a:cubicBezTo>
                    <a:cubicBezTo>
                      <a:pt x="26" y="8"/>
                      <a:pt x="15" y="2"/>
                      <a:pt x="11" y="2"/>
                    </a:cubicBezTo>
                    <a:cubicBezTo>
                      <a:pt x="7" y="2"/>
                      <a:pt x="10" y="4"/>
                      <a:pt x="12" y="6"/>
                    </a:cubicBezTo>
                    <a:cubicBezTo>
                      <a:pt x="15" y="8"/>
                      <a:pt x="10" y="7"/>
                      <a:pt x="9" y="6"/>
                    </a:cubicBezTo>
                    <a:cubicBezTo>
                      <a:pt x="8" y="4"/>
                      <a:pt x="5" y="5"/>
                      <a:pt x="4" y="8"/>
                    </a:cubicBezTo>
                    <a:cubicBezTo>
                      <a:pt x="3" y="10"/>
                      <a:pt x="0" y="12"/>
                      <a:pt x="0" y="13"/>
                    </a:cubicBezTo>
                    <a:cubicBezTo>
                      <a:pt x="0" y="15"/>
                      <a:pt x="4" y="17"/>
                      <a:pt x="8" y="15"/>
                    </a:cubicBezTo>
                    <a:cubicBezTo>
                      <a:pt x="11" y="14"/>
                      <a:pt x="15" y="13"/>
                      <a:pt x="17" y="15"/>
                    </a:cubicBezTo>
                    <a:cubicBezTo>
                      <a:pt x="19" y="17"/>
                      <a:pt x="14" y="18"/>
                      <a:pt x="16" y="19"/>
                    </a:cubicBezTo>
                    <a:cubicBezTo>
                      <a:pt x="18" y="20"/>
                      <a:pt x="16" y="22"/>
                      <a:pt x="12" y="21"/>
                    </a:cubicBezTo>
                    <a:cubicBezTo>
                      <a:pt x="7" y="21"/>
                      <a:pt x="2" y="22"/>
                      <a:pt x="3" y="24"/>
                    </a:cubicBezTo>
                    <a:cubicBezTo>
                      <a:pt x="3" y="25"/>
                      <a:pt x="14" y="22"/>
                      <a:pt x="14" y="24"/>
                    </a:cubicBezTo>
                    <a:cubicBezTo>
                      <a:pt x="14" y="26"/>
                      <a:pt x="14" y="28"/>
                      <a:pt x="17" y="27"/>
                    </a:cubicBezTo>
                    <a:cubicBezTo>
                      <a:pt x="20" y="26"/>
                      <a:pt x="18" y="29"/>
                      <a:pt x="19" y="30"/>
                    </a:cubicBezTo>
                    <a:cubicBezTo>
                      <a:pt x="21" y="30"/>
                      <a:pt x="20" y="33"/>
                      <a:pt x="17" y="33"/>
                    </a:cubicBezTo>
                    <a:cubicBezTo>
                      <a:pt x="13" y="34"/>
                      <a:pt x="11" y="34"/>
                      <a:pt x="13" y="36"/>
                    </a:cubicBezTo>
                    <a:cubicBezTo>
                      <a:pt x="15" y="38"/>
                      <a:pt x="19" y="37"/>
                      <a:pt x="23" y="36"/>
                    </a:cubicBezTo>
                    <a:cubicBezTo>
                      <a:pt x="27" y="35"/>
                      <a:pt x="33" y="40"/>
                      <a:pt x="37" y="41"/>
                    </a:cubicBezTo>
                    <a:cubicBezTo>
                      <a:pt x="42" y="43"/>
                      <a:pt x="50" y="41"/>
                      <a:pt x="51" y="38"/>
                    </a:cubicBezTo>
                    <a:cubicBezTo>
                      <a:pt x="52" y="36"/>
                      <a:pt x="59" y="37"/>
                      <a:pt x="61" y="35"/>
                    </a:cubicBezTo>
                    <a:cubicBezTo>
                      <a:pt x="64" y="33"/>
                      <a:pt x="68" y="31"/>
                      <a:pt x="72" y="3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0" name="Freeform 138">
                <a:extLst>
                  <a:ext uri="{FF2B5EF4-FFF2-40B4-BE49-F238E27FC236}">
                    <a16:creationId xmlns:a16="http://schemas.microsoft.com/office/drawing/2014/main" id="{8C4A3A08-F715-4BD7-8837-6C807A98530E}"/>
                  </a:ext>
                </a:extLst>
              </p:cNvPr>
              <p:cNvSpPr>
                <a:spLocks/>
              </p:cNvSpPr>
              <p:nvPr/>
            </p:nvSpPr>
            <p:spPr bwMode="auto">
              <a:xfrm>
                <a:off x="4726487" y="2935451"/>
                <a:ext cx="85321" cy="92850"/>
              </a:xfrm>
              <a:custGeom>
                <a:avLst/>
                <a:gdLst>
                  <a:gd name="T0" fmla="*/ 33 w 37"/>
                  <a:gd name="T1" fmla="*/ 12 h 40"/>
                  <a:gd name="T2" fmla="*/ 30 w 37"/>
                  <a:gd name="T3" fmla="*/ 10 h 40"/>
                  <a:gd name="T4" fmla="*/ 26 w 37"/>
                  <a:gd name="T5" fmla="*/ 11 h 40"/>
                  <a:gd name="T6" fmla="*/ 21 w 37"/>
                  <a:gd name="T7" fmla="*/ 10 h 40"/>
                  <a:gd name="T8" fmla="*/ 22 w 37"/>
                  <a:gd name="T9" fmla="*/ 6 h 40"/>
                  <a:gd name="T10" fmla="*/ 25 w 37"/>
                  <a:gd name="T11" fmla="*/ 1 h 40"/>
                  <a:gd name="T12" fmla="*/ 24 w 37"/>
                  <a:gd name="T13" fmla="*/ 1 h 40"/>
                  <a:gd name="T14" fmla="*/ 16 w 37"/>
                  <a:gd name="T15" fmla="*/ 3 h 40"/>
                  <a:gd name="T16" fmla="*/ 19 w 37"/>
                  <a:gd name="T17" fmla="*/ 6 h 40"/>
                  <a:gd name="T18" fmla="*/ 13 w 37"/>
                  <a:gd name="T19" fmla="*/ 10 h 40"/>
                  <a:gd name="T20" fmla="*/ 4 w 37"/>
                  <a:gd name="T21" fmla="*/ 10 h 40"/>
                  <a:gd name="T22" fmla="*/ 5 w 37"/>
                  <a:gd name="T23" fmla="*/ 16 h 40"/>
                  <a:gd name="T24" fmla="*/ 9 w 37"/>
                  <a:gd name="T25" fmla="*/ 22 h 40"/>
                  <a:gd name="T26" fmla="*/ 7 w 37"/>
                  <a:gd name="T27" fmla="*/ 28 h 40"/>
                  <a:gd name="T28" fmla="*/ 1 w 37"/>
                  <a:gd name="T29" fmla="*/ 34 h 40"/>
                  <a:gd name="T30" fmla="*/ 9 w 37"/>
                  <a:gd name="T31" fmla="*/ 40 h 40"/>
                  <a:gd name="T32" fmla="*/ 23 w 37"/>
                  <a:gd name="T33" fmla="*/ 34 h 40"/>
                  <a:gd name="T34" fmla="*/ 33 w 37"/>
                  <a:gd name="T35" fmla="*/ 32 h 40"/>
                  <a:gd name="T36" fmla="*/ 33 w 37"/>
                  <a:gd name="T37" fmla="*/ 14 h 40"/>
                  <a:gd name="T38" fmla="*/ 33 w 37"/>
                  <a:gd name="T39"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 h="40">
                    <a:moveTo>
                      <a:pt x="33" y="12"/>
                    </a:moveTo>
                    <a:cubicBezTo>
                      <a:pt x="32" y="12"/>
                      <a:pt x="31" y="11"/>
                      <a:pt x="30" y="10"/>
                    </a:cubicBezTo>
                    <a:cubicBezTo>
                      <a:pt x="27" y="6"/>
                      <a:pt x="26" y="9"/>
                      <a:pt x="26" y="11"/>
                    </a:cubicBezTo>
                    <a:cubicBezTo>
                      <a:pt x="25" y="14"/>
                      <a:pt x="22" y="11"/>
                      <a:pt x="21" y="10"/>
                    </a:cubicBezTo>
                    <a:cubicBezTo>
                      <a:pt x="19" y="10"/>
                      <a:pt x="21" y="7"/>
                      <a:pt x="22" y="6"/>
                    </a:cubicBezTo>
                    <a:cubicBezTo>
                      <a:pt x="23" y="5"/>
                      <a:pt x="24" y="3"/>
                      <a:pt x="25" y="1"/>
                    </a:cubicBezTo>
                    <a:cubicBezTo>
                      <a:pt x="24" y="1"/>
                      <a:pt x="24" y="1"/>
                      <a:pt x="24" y="1"/>
                    </a:cubicBezTo>
                    <a:cubicBezTo>
                      <a:pt x="20" y="0"/>
                      <a:pt x="16" y="0"/>
                      <a:pt x="16" y="3"/>
                    </a:cubicBezTo>
                    <a:cubicBezTo>
                      <a:pt x="15" y="6"/>
                      <a:pt x="19" y="5"/>
                      <a:pt x="19" y="6"/>
                    </a:cubicBezTo>
                    <a:cubicBezTo>
                      <a:pt x="19" y="8"/>
                      <a:pt x="16" y="8"/>
                      <a:pt x="13" y="10"/>
                    </a:cubicBezTo>
                    <a:cubicBezTo>
                      <a:pt x="10" y="12"/>
                      <a:pt x="7" y="8"/>
                      <a:pt x="4" y="10"/>
                    </a:cubicBezTo>
                    <a:cubicBezTo>
                      <a:pt x="1" y="11"/>
                      <a:pt x="7" y="13"/>
                      <a:pt x="5" y="16"/>
                    </a:cubicBezTo>
                    <a:cubicBezTo>
                      <a:pt x="3" y="19"/>
                      <a:pt x="5" y="19"/>
                      <a:pt x="9" y="22"/>
                    </a:cubicBezTo>
                    <a:cubicBezTo>
                      <a:pt x="12" y="24"/>
                      <a:pt x="7" y="25"/>
                      <a:pt x="7" y="28"/>
                    </a:cubicBezTo>
                    <a:cubicBezTo>
                      <a:pt x="7" y="32"/>
                      <a:pt x="2" y="31"/>
                      <a:pt x="1" y="34"/>
                    </a:cubicBezTo>
                    <a:cubicBezTo>
                      <a:pt x="0" y="36"/>
                      <a:pt x="5" y="40"/>
                      <a:pt x="9" y="40"/>
                    </a:cubicBezTo>
                    <a:cubicBezTo>
                      <a:pt x="12" y="40"/>
                      <a:pt x="19" y="38"/>
                      <a:pt x="23" y="34"/>
                    </a:cubicBezTo>
                    <a:cubicBezTo>
                      <a:pt x="27" y="31"/>
                      <a:pt x="29" y="34"/>
                      <a:pt x="33" y="32"/>
                    </a:cubicBezTo>
                    <a:cubicBezTo>
                      <a:pt x="37" y="30"/>
                      <a:pt x="35" y="17"/>
                      <a:pt x="33" y="14"/>
                    </a:cubicBezTo>
                    <a:cubicBezTo>
                      <a:pt x="33" y="13"/>
                      <a:pt x="33" y="13"/>
                      <a:pt x="33" y="1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1" name="Freeform 139">
                <a:extLst>
                  <a:ext uri="{FF2B5EF4-FFF2-40B4-BE49-F238E27FC236}">
                    <a16:creationId xmlns:a16="http://schemas.microsoft.com/office/drawing/2014/main" id="{ABCD9A74-554E-4DE1-A2BF-B1F5C64068FA}"/>
                  </a:ext>
                </a:extLst>
              </p:cNvPr>
              <p:cNvSpPr>
                <a:spLocks noEditPoints="1"/>
              </p:cNvSpPr>
              <p:nvPr/>
            </p:nvSpPr>
            <p:spPr bwMode="auto">
              <a:xfrm>
                <a:off x="4770402" y="2783629"/>
                <a:ext cx="186954" cy="286077"/>
              </a:xfrm>
              <a:custGeom>
                <a:avLst/>
                <a:gdLst>
                  <a:gd name="T0" fmla="*/ 6 w 81"/>
                  <a:gd name="T1" fmla="*/ 67 h 124"/>
                  <a:gd name="T2" fmla="*/ 2 w 81"/>
                  <a:gd name="T3" fmla="*/ 76 h 124"/>
                  <a:gd name="T4" fmla="*/ 11 w 81"/>
                  <a:gd name="T5" fmla="*/ 76 h 124"/>
                  <a:gd name="T6" fmla="*/ 20 w 81"/>
                  <a:gd name="T7" fmla="*/ 75 h 124"/>
                  <a:gd name="T8" fmla="*/ 81 w 81"/>
                  <a:gd name="T9" fmla="*/ 95 h 124"/>
                  <a:gd name="T10" fmla="*/ 68 w 81"/>
                  <a:gd name="T11" fmla="*/ 90 h 124"/>
                  <a:gd name="T12" fmla="*/ 66 w 81"/>
                  <a:gd name="T13" fmla="*/ 82 h 124"/>
                  <a:gd name="T14" fmla="*/ 54 w 81"/>
                  <a:gd name="T15" fmla="*/ 62 h 124"/>
                  <a:gd name="T16" fmla="*/ 42 w 81"/>
                  <a:gd name="T17" fmla="*/ 57 h 124"/>
                  <a:gd name="T18" fmla="*/ 51 w 81"/>
                  <a:gd name="T19" fmla="*/ 38 h 124"/>
                  <a:gd name="T20" fmla="*/ 33 w 81"/>
                  <a:gd name="T21" fmla="*/ 34 h 124"/>
                  <a:gd name="T22" fmla="*/ 40 w 81"/>
                  <a:gd name="T23" fmla="*/ 23 h 124"/>
                  <a:gd name="T24" fmla="*/ 28 w 81"/>
                  <a:gd name="T25" fmla="*/ 26 h 124"/>
                  <a:gd name="T26" fmla="*/ 20 w 81"/>
                  <a:gd name="T27" fmla="*/ 38 h 124"/>
                  <a:gd name="T28" fmla="*/ 13 w 81"/>
                  <a:gd name="T29" fmla="*/ 39 h 124"/>
                  <a:gd name="T30" fmla="*/ 15 w 81"/>
                  <a:gd name="T31" fmla="*/ 50 h 124"/>
                  <a:gd name="T32" fmla="*/ 13 w 81"/>
                  <a:gd name="T33" fmla="*/ 59 h 124"/>
                  <a:gd name="T34" fmla="*/ 22 w 81"/>
                  <a:gd name="T35" fmla="*/ 62 h 124"/>
                  <a:gd name="T36" fmla="*/ 27 w 81"/>
                  <a:gd name="T37" fmla="*/ 61 h 124"/>
                  <a:gd name="T38" fmla="*/ 36 w 81"/>
                  <a:gd name="T39" fmla="*/ 68 h 124"/>
                  <a:gd name="T40" fmla="*/ 39 w 81"/>
                  <a:gd name="T41" fmla="*/ 75 h 124"/>
                  <a:gd name="T42" fmla="*/ 41 w 81"/>
                  <a:gd name="T43" fmla="*/ 86 h 124"/>
                  <a:gd name="T44" fmla="*/ 30 w 81"/>
                  <a:gd name="T45" fmla="*/ 87 h 124"/>
                  <a:gd name="T46" fmla="*/ 33 w 81"/>
                  <a:gd name="T47" fmla="*/ 95 h 124"/>
                  <a:gd name="T48" fmla="*/ 28 w 81"/>
                  <a:gd name="T49" fmla="*/ 104 h 124"/>
                  <a:gd name="T50" fmla="*/ 41 w 81"/>
                  <a:gd name="T51" fmla="*/ 106 h 124"/>
                  <a:gd name="T52" fmla="*/ 33 w 81"/>
                  <a:gd name="T53" fmla="*/ 110 h 124"/>
                  <a:gd name="T54" fmla="*/ 29 w 81"/>
                  <a:gd name="T55" fmla="*/ 119 h 124"/>
                  <a:gd name="T56" fmla="*/ 38 w 81"/>
                  <a:gd name="T57" fmla="*/ 117 h 124"/>
                  <a:gd name="T58" fmla="*/ 50 w 81"/>
                  <a:gd name="T59" fmla="*/ 114 h 124"/>
                  <a:gd name="T60" fmla="*/ 66 w 81"/>
                  <a:gd name="T61" fmla="*/ 114 h 124"/>
                  <a:gd name="T62" fmla="*/ 73 w 81"/>
                  <a:gd name="T63" fmla="*/ 107 h 124"/>
                  <a:gd name="T64" fmla="*/ 81 w 81"/>
                  <a:gd name="T65" fmla="*/ 95 h 124"/>
                  <a:gd name="T66" fmla="*/ 15 w 81"/>
                  <a:gd name="T67" fmla="*/ 28 h 124"/>
                  <a:gd name="T68" fmla="*/ 55 w 81"/>
                  <a:gd name="T69" fmla="*/ 10 h 124"/>
                  <a:gd name="T70" fmla="*/ 55 w 81"/>
                  <a:gd name="T71" fmla="*/ 1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1" h="124">
                    <a:moveTo>
                      <a:pt x="16" y="66"/>
                    </a:moveTo>
                    <a:cubicBezTo>
                      <a:pt x="13" y="63"/>
                      <a:pt x="9" y="67"/>
                      <a:pt x="6" y="67"/>
                    </a:cubicBezTo>
                    <a:cubicBezTo>
                      <a:pt x="5" y="69"/>
                      <a:pt x="4" y="71"/>
                      <a:pt x="3" y="72"/>
                    </a:cubicBezTo>
                    <a:cubicBezTo>
                      <a:pt x="2" y="73"/>
                      <a:pt x="0" y="76"/>
                      <a:pt x="2" y="76"/>
                    </a:cubicBezTo>
                    <a:cubicBezTo>
                      <a:pt x="3" y="77"/>
                      <a:pt x="6" y="80"/>
                      <a:pt x="7" y="77"/>
                    </a:cubicBezTo>
                    <a:cubicBezTo>
                      <a:pt x="7" y="75"/>
                      <a:pt x="8" y="72"/>
                      <a:pt x="11" y="76"/>
                    </a:cubicBezTo>
                    <a:cubicBezTo>
                      <a:pt x="12" y="77"/>
                      <a:pt x="13" y="78"/>
                      <a:pt x="14" y="78"/>
                    </a:cubicBezTo>
                    <a:cubicBezTo>
                      <a:pt x="15" y="77"/>
                      <a:pt x="18" y="77"/>
                      <a:pt x="20" y="75"/>
                    </a:cubicBezTo>
                    <a:cubicBezTo>
                      <a:pt x="23" y="72"/>
                      <a:pt x="19" y="69"/>
                      <a:pt x="16" y="66"/>
                    </a:cubicBezTo>
                    <a:close/>
                    <a:moveTo>
                      <a:pt x="81" y="95"/>
                    </a:moveTo>
                    <a:cubicBezTo>
                      <a:pt x="81" y="91"/>
                      <a:pt x="73" y="89"/>
                      <a:pt x="72" y="91"/>
                    </a:cubicBezTo>
                    <a:cubicBezTo>
                      <a:pt x="71" y="93"/>
                      <a:pt x="70" y="93"/>
                      <a:pt x="68" y="90"/>
                    </a:cubicBezTo>
                    <a:cubicBezTo>
                      <a:pt x="67" y="88"/>
                      <a:pt x="70" y="86"/>
                      <a:pt x="68" y="86"/>
                    </a:cubicBezTo>
                    <a:cubicBezTo>
                      <a:pt x="67" y="86"/>
                      <a:pt x="65" y="83"/>
                      <a:pt x="66" y="82"/>
                    </a:cubicBezTo>
                    <a:cubicBezTo>
                      <a:pt x="66" y="80"/>
                      <a:pt x="64" y="73"/>
                      <a:pt x="60" y="72"/>
                    </a:cubicBezTo>
                    <a:cubicBezTo>
                      <a:pt x="56" y="71"/>
                      <a:pt x="55" y="65"/>
                      <a:pt x="54" y="62"/>
                    </a:cubicBezTo>
                    <a:cubicBezTo>
                      <a:pt x="54" y="59"/>
                      <a:pt x="51" y="61"/>
                      <a:pt x="49" y="58"/>
                    </a:cubicBezTo>
                    <a:cubicBezTo>
                      <a:pt x="47" y="55"/>
                      <a:pt x="43" y="57"/>
                      <a:pt x="42" y="57"/>
                    </a:cubicBezTo>
                    <a:cubicBezTo>
                      <a:pt x="40" y="57"/>
                      <a:pt x="42" y="53"/>
                      <a:pt x="44" y="52"/>
                    </a:cubicBezTo>
                    <a:cubicBezTo>
                      <a:pt x="47" y="50"/>
                      <a:pt x="51" y="40"/>
                      <a:pt x="51" y="38"/>
                    </a:cubicBezTo>
                    <a:cubicBezTo>
                      <a:pt x="51" y="36"/>
                      <a:pt x="38" y="36"/>
                      <a:pt x="36" y="37"/>
                    </a:cubicBezTo>
                    <a:cubicBezTo>
                      <a:pt x="33" y="38"/>
                      <a:pt x="31" y="35"/>
                      <a:pt x="33" y="34"/>
                    </a:cubicBezTo>
                    <a:cubicBezTo>
                      <a:pt x="35" y="33"/>
                      <a:pt x="39" y="29"/>
                      <a:pt x="39" y="28"/>
                    </a:cubicBezTo>
                    <a:cubicBezTo>
                      <a:pt x="39" y="26"/>
                      <a:pt x="42" y="24"/>
                      <a:pt x="40" y="23"/>
                    </a:cubicBezTo>
                    <a:cubicBezTo>
                      <a:pt x="39" y="21"/>
                      <a:pt x="38" y="25"/>
                      <a:pt x="37" y="26"/>
                    </a:cubicBezTo>
                    <a:cubicBezTo>
                      <a:pt x="35" y="27"/>
                      <a:pt x="32" y="27"/>
                      <a:pt x="28" y="26"/>
                    </a:cubicBezTo>
                    <a:cubicBezTo>
                      <a:pt x="24" y="25"/>
                      <a:pt x="23" y="31"/>
                      <a:pt x="23" y="33"/>
                    </a:cubicBezTo>
                    <a:cubicBezTo>
                      <a:pt x="23" y="35"/>
                      <a:pt x="19" y="37"/>
                      <a:pt x="20" y="38"/>
                    </a:cubicBezTo>
                    <a:cubicBezTo>
                      <a:pt x="20" y="40"/>
                      <a:pt x="19" y="42"/>
                      <a:pt x="17" y="41"/>
                    </a:cubicBezTo>
                    <a:cubicBezTo>
                      <a:pt x="16" y="40"/>
                      <a:pt x="15" y="37"/>
                      <a:pt x="13" y="39"/>
                    </a:cubicBezTo>
                    <a:cubicBezTo>
                      <a:pt x="10" y="41"/>
                      <a:pt x="15" y="43"/>
                      <a:pt x="18" y="44"/>
                    </a:cubicBezTo>
                    <a:cubicBezTo>
                      <a:pt x="22" y="44"/>
                      <a:pt x="16" y="46"/>
                      <a:pt x="15" y="50"/>
                    </a:cubicBezTo>
                    <a:cubicBezTo>
                      <a:pt x="15" y="53"/>
                      <a:pt x="20" y="51"/>
                      <a:pt x="20" y="54"/>
                    </a:cubicBezTo>
                    <a:cubicBezTo>
                      <a:pt x="20" y="56"/>
                      <a:pt x="13" y="57"/>
                      <a:pt x="13" y="59"/>
                    </a:cubicBezTo>
                    <a:cubicBezTo>
                      <a:pt x="13" y="61"/>
                      <a:pt x="17" y="58"/>
                      <a:pt x="19" y="57"/>
                    </a:cubicBezTo>
                    <a:cubicBezTo>
                      <a:pt x="21" y="56"/>
                      <a:pt x="18" y="62"/>
                      <a:pt x="22" y="62"/>
                    </a:cubicBezTo>
                    <a:cubicBezTo>
                      <a:pt x="26" y="61"/>
                      <a:pt x="25" y="55"/>
                      <a:pt x="27" y="55"/>
                    </a:cubicBezTo>
                    <a:cubicBezTo>
                      <a:pt x="28" y="56"/>
                      <a:pt x="26" y="58"/>
                      <a:pt x="27" y="61"/>
                    </a:cubicBezTo>
                    <a:cubicBezTo>
                      <a:pt x="29" y="63"/>
                      <a:pt x="24" y="67"/>
                      <a:pt x="25" y="69"/>
                    </a:cubicBezTo>
                    <a:cubicBezTo>
                      <a:pt x="25" y="71"/>
                      <a:pt x="33" y="71"/>
                      <a:pt x="36" y="68"/>
                    </a:cubicBezTo>
                    <a:cubicBezTo>
                      <a:pt x="39" y="65"/>
                      <a:pt x="40" y="68"/>
                      <a:pt x="38" y="70"/>
                    </a:cubicBezTo>
                    <a:cubicBezTo>
                      <a:pt x="36" y="73"/>
                      <a:pt x="37" y="75"/>
                      <a:pt x="39" y="75"/>
                    </a:cubicBezTo>
                    <a:cubicBezTo>
                      <a:pt x="42" y="76"/>
                      <a:pt x="43" y="76"/>
                      <a:pt x="42" y="78"/>
                    </a:cubicBezTo>
                    <a:cubicBezTo>
                      <a:pt x="41" y="80"/>
                      <a:pt x="42" y="84"/>
                      <a:pt x="41" y="86"/>
                    </a:cubicBezTo>
                    <a:cubicBezTo>
                      <a:pt x="40" y="87"/>
                      <a:pt x="33" y="87"/>
                      <a:pt x="33" y="86"/>
                    </a:cubicBezTo>
                    <a:cubicBezTo>
                      <a:pt x="32" y="85"/>
                      <a:pt x="29" y="86"/>
                      <a:pt x="30" y="87"/>
                    </a:cubicBezTo>
                    <a:cubicBezTo>
                      <a:pt x="31" y="89"/>
                      <a:pt x="28" y="91"/>
                      <a:pt x="28" y="92"/>
                    </a:cubicBezTo>
                    <a:cubicBezTo>
                      <a:pt x="28" y="94"/>
                      <a:pt x="32" y="93"/>
                      <a:pt x="33" y="95"/>
                    </a:cubicBezTo>
                    <a:cubicBezTo>
                      <a:pt x="33" y="97"/>
                      <a:pt x="29" y="100"/>
                      <a:pt x="25" y="101"/>
                    </a:cubicBezTo>
                    <a:cubicBezTo>
                      <a:pt x="20" y="102"/>
                      <a:pt x="26" y="106"/>
                      <a:pt x="28" y="104"/>
                    </a:cubicBezTo>
                    <a:cubicBezTo>
                      <a:pt x="30" y="103"/>
                      <a:pt x="30" y="105"/>
                      <a:pt x="33" y="105"/>
                    </a:cubicBezTo>
                    <a:cubicBezTo>
                      <a:pt x="36" y="105"/>
                      <a:pt x="38" y="108"/>
                      <a:pt x="41" y="106"/>
                    </a:cubicBezTo>
                    <a:cubicBezTo>
                      <a:pt x="45" y="105"/>
                      <a:pt x="44" y="106"/>
                      <a:pt x="42" y="108"/>
                    </a:cubicBezTo>
                    <a:cubicBezTo>
                      <a:pt x="39" y="110"/>
                      <a:pt x="35" y="108"/>
                      <a:pt x="33" y="110"/>
                    </a:cubicBezTo>
                    <a:cubicBezTo>
                      <a:pt x="31" y="111"/>
                      <a:pt x="21" y="120"/>
                      <a:pt x="23" y="122"/>
                    </a:cubicBezTo>
                    <a:cubicBezTo>
                      <a:pt x="24" y="124"/>
                      <a:pt x="25" y="120"/>
                      <a:pt x="29" y="119"/>
                    </a:cubicBezTo>
                    <a:cubicBezTo>
                      <a:pt x="32" y="117"/>
                      <a:pt x="33" y="120"/>
                      <a:pt x="35" y="120"/>
                    </a:cubicBezTo>
                    <a:cubicBezTo>
                      <a:pt x="37" y="120"/>
                      <a:pt x="37" y="116"/>
                      <a:pt x="38" y="117"/>
                    </a:cubicBezTo>
                    <a:cubicBezTo>
                      <a:pt x="40" y="117"/>
                      <a:pt x="41" y="115"/>
                      <a:pt x="44" y="116"/>
                    </a:cubicBezTo>
                    <a:cubicBezTo>
                      <a:pt x="47" y="116"/>
                      <a:pt x="49" y="115"/>
                      <a:pt x="50" y="114"/>
                    </a:cubicBezTo>
                    <a:cubicBezTo>
                      <a:pt x="52" y="113"/>
                      <a:pt x="56" y="116"/>
                      <a:pt x="57" y="115"/>
                    </a:cubicBezTo>
                    <a:cubicBezTo>
                      <a:pt x="58" y="115"/>
                      <a:pt x="63" y="114"/>
                      <a:pt x="66" y="114"/>
                    </a:cubicBezTo>
                    <a:cubicBezTo>
                      <a:pt x="68" y="114"/>
                      <a:pt x="75" y="111"/>
                      <a:pt x="77" y="109"/>
                    </a:cubicBezTo>
                    <a:cubicBezTo>
                      <a:pt x="79" y="107"/>
                      <a:pt x="76" y="107"/>
                      <a:pt x="73" y="107"/>
                    </a:cubicBezTo>
                    <a:cubicBezTo>
                      <a:pt x="71" y="108"/>
                      <a:pt x="72" y="105"/>
                      <a:pt x="74" y="103"/>
                    </a:cubicBezTo>
                    <a:cubicBezTo>
                      <a:pt x="77" y="100"/>
                      <a:pt x="81" y="99"/>
                      <a:pt x="81" y="95"/>
                    </a:cubicBezTo>
                    <a:close/>
                    <a:moveTo>
                      <a:pt x="9" y="35"/>
                    </a:moveTo>
                    <a:cubicBezTo>
                      <a:pt x="13" y="35"/>
                      <a:pt x="16" y="30"/>
                      <a:pt x="15" y="28"/>
                    </a:cubicBezTo>
                    <a:cubicBezTo>
                      <a:pt x="13" y="27"/>
                      <a:pt x="7" y="35"/>
                      <a:pt x="9" y="35"/>
                    </a:cubicBezTo>
                    <a:close/>
                    <a:moveTo>
                      <a:pt x="55" y="10"/>
                    </a:moveTo>
                    <a:cubicBezTo>
                      <a:pt x="57" y="7"/>
                      <a:pt x="60" y="0"/>
                      <a:pt x="57" y="1"/>
                    </a:cubicBezTo>
                    <a:cubicBezTo>
                      <a:pt x="54" y="1"/>
                      <a:pt x="54" y="10"/>
                      <a:pt x="55" y="1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2" name="Freeform 140">
                <a:extLst>
                  <a:ext uri="{FF2B5EF4-FFF2-40B4-BE49-F238E27FC236}">
                    <a16:creationId xmlns:a16="http://schemas.microsoft.com/office/drawing/2014/main" id="{3A975E57-CE4B-4A56-82D6-B0D503BED4C0}"/>
                  </a:ext>
                </a:extLst>
              </p:cNvPr>
              <p:cNvSpPr>
                <a:spLocks noEditPoints="1"/>
              </p:cNvSpPr>
              <p:nvPr/>
            </p:nvSpPr>
            <p:spPr bwMode="auto">
              <a:xfrm>
                <a:off x="4770402" y="2783629"/>
                <a:ext cx="186954" cy="286077"/>
              </a:xfrm>
              <a:custGeom>
                <a:avLst/>
                <a:gdLst>
                  <a:gd name="T0" fmla="*/ 6 w 81"/>
                  <a:gd name="T1" fmla="*/ 67 h 124"/>
                  <a:gd name="T2" fmla="*/ 2 w 81"/>
                  <a:gd name="T3" fmla="*/ 76 h 124"/>
                  <a:gd name="T4" fmla="*/ 11 w 81"/>
                  <a:gd name="T5" fmla="*/ 76 h 124"/>
                  <a:gd name="T6" fmla="*/ 20 w 81"/>
                  <a:gd name="T7" fmla="*/ 75 h 124"/>
                  <a:gd name="T8" fmla="*/ 81 w 81"/>
                  <a:gd name="T9" fmla="*/ 95 h 124"/>
                  <a:gd name="T10" fmla="*/ 68 w 81"/>
                  <a:gd name="T11" fmla="*/ 90 h 124"/>
                  <a:gd name="T12" fmla="*/ 66 w 81"/>
                  <a:gd name="T13" fmla="*/ 82 h 124"/>
                  <a:gd name="T14" fmla="*/ 54 w 81"/>
                  <a:gd name="T15" fmla="*/ 62 h 124"/>
                  <a:gd name="T16" fmla="*/ 42 w 81"/>
                  <a:gd name="T17" fmla="*/ 57 h 124"/>
                  <a:gd name="T18" fmla="*/ 51 w 81"/>
                  <a:gd name="T19" fmla="*/ 38 h 124"/>
                  <a:gd name="T20" fmla="*/ 33 w 81"/>
                  <a:gd name="T21" fmla="*/ 34 h 124"/>
                  <a:gd name="T22" fmla="*/ 40 w 81"/>
                  <a:gd name="T23" fmla="*/ 23 h 124"/>
                  <a:gd name="T24" fmla="*/ 28 w 81"/>
                  <a:gd name="T25" fmla="*/ 26 h 124"/>
                  <a:gd name="T26" fmla="*/ 20 w 81"/>
                  <a:gd name="T27" fmla="*/ 38 h 124"/>
                  <a:gd name="T28" fmla="*/ 13 w 81"/>
                  <a:gd name="T29" fmla="*/ 39 h 124"/>
                  <a:gd name="T30" fmla="*/ 15 w 81"/>
                  <a:gd name="T31" fmla="*/ 50 h 124"/>
                  <a:gd name="T32" fmla="*/ 13 w 81"/>
                  <a:gd name="T33" fmla="*/ 59 h 124"/>
                  <a:gd name="T34" fmla="*/ 22 w 81"/>
                  <a:gd name="T35" fmla="*/ 62 h 124"/>
                  <a:gd name="T36" fmla="*/ 27 w 81"/>
                  <a:gd name="T37" fmla="*/ 61 h 124"/>
                  <a:gd name="T38" fmla="*/ 36 w 81"/>
                  <a:gd name="T39" fmla="*/ 68 h 124"/>
                  <a:gd name="T40" fmla="*/ 39 w 81"/>
                  <a:gd name="T41" fmla="*/ 75 h 124"/>
                  <a:gd name="T42" fmla="*/ 41 w 81"/>
                  <a:gd name="T43" fmla="*/ 86 h 124"/>
                  <a:gd name="T44" fmla="*/ 30 w 81"/>
                  <a:gd name="T45" fmla="*/ 87 h 124"/>
                  <a:gd name="T46" fmla="*/ 33 w 81"/>
                  <a:gd name="T47" fmla="*/ 95 h 124"/>
                  <a:gd name="T48" fmla="*/ 28 w 81"/>
                  <a:gd name="T49" fmla="*/ 104 h 124"/>
                  <a:gd name="T50" fmla="*/ 41 w 81"/>
                  <a:gd name="T51" fmla="*/ 106 h 124"/>
                  <a:gd name="T52" fmla="*/ 33 w 81"/>
                  <a:gd name="T53" fmla="*/ 110 h 124"/>
                  <a:gd name="T54" fmla="*/ 29 w 81"/>
                  <a:gd name="T55" fmla="*/ 119 h 124"/>
                  <a:gd name="T56" fmla="*/ 38 w 81"/>
                  <a:gd name="T57" fmla="*/ 117 h 124"/>
                  <a:gd name="T58" fmla="*/ 50 w 81"/>
                  <a:gd name="T59" fmla="*/ 114 h 124"/>
                  <a:gd name="T60" fmla="*/ 66 w 81"/>
                  <a:gd name="T61" fmla="*/ 114 h 124"/>
                  <a:gd name="T62" fmla="*/ 73 w 81"/>
                  <a:gd name="T63" fmla="*/ 107 h 124"/>
                  <a:gd name="T64" fmla="*/ 81 w 81"/>
                  <a:gd name="T65" fmla="*/ 95 h 124"/>
                  <a:gd name="T66" fmla="*/ 15 w 81"/>
                  <a:gd name="T67" fmla="*/ 28 h 124"/>
                  <a:gd name="T68" fmla="*/ 55 w 81"/>
                  <a:gd name="T69" fmla="*/ 10 h 124"/>
                  <a:gd name="T70" fmla="*/ 55 w 81"/>
                  <a:gd name="T71" fmla="*/ 1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1" h="124">
                    <a:moveTo>
                      <a:pt x="16" y="66"/>
                    </a:moveTo>
                    <a:cubicBezTo>
                      <a:pt x="13" y="63"/>
                      <a:pt x="9" y="67"/>
                      <a:pt x="6" y="67"/>
                    </a:cubicBezTo>
                    <a:cubicBezTo>
                      <a:pt x="5" y="69"/>
                      <a:pt x="4" y="71"/>
                      <a:pt x="3" y="72"/>
                    </a:cubicBezTo>
                    <a:cubicBezTo>
                      <a:pt x="2" y="73"/>
                      <a:pt x="0" y="76"/>
                      <a:pt x="2" y="76"/>
                    </a:cubicBezTo>
                    <a:cubicBezTo>
                      <a:pt x="3" y="77"/>
                      <a:pt x="6" y="80"/>
                      <a:pt x="7" y="77"/>
                    </a:cubicBezTo>
                    <a:cubicBezTo>
                      <a:pt x="7" y="75"/>
                      <a:pt x="8" y="72"/>
                      <a:pt x="11" y="76"/>
                    </a:cubicBezTo>
                    <a:cubicBezTo>
                      <a:pt x="12" y="77"/>
                      <a:pt x="13" y="78"/>
                      <a:pt x="14" y="78"/>
                    </a:cubicBezTo>
                    <a:cubicBezTo>
                      <a:pt x="15" y="77"/>
                      <a:pt x="18" y="77"/>
                      <a:pt x="20" y="75"/>
                    </a:cubicBezTo>
                    <a:cubicBezTo>
                      <a:pt x="23" y="72"/>
                      <a:pt x="19" y="69"/>
                      <a:pt x="16" y="66"/>
                    </a:cubicBezTo>
                    <a:close/>
                    <a:moveTo>
                      <a:pt x="81" y="95"/>
                    </a:moveTo>
                    <a:cubicBezTo>
                      <a:pt x="81" y="91"/>
                      <a:pt x="73" y="89"/>
                      <a:pt x="72" y="91"/>
                    </a:cubicBezTo>
                    <a:cubicBezTo>
                      <a:pt x="71" y="93"/>
                      <a:pt x="70" y="93"/>
                      <a:pt x="68" y="90"/>
                    </a:cubicBezTo>
                    <a:cubicBezTo>
                      <a:pt x="67" y="88"/>
                      <a:pt x="70" y="86"/>
                      <a:pt x="68" y="86"/>
                    </a:cubicBezTo>
                    <a:cubicBezTo>
                      <a:pt x="67" y="86"/>
                      <a:pt x="65" y="83"/>
                      <a:pt x="66" y="82"/>
                    </a:cubicBezTo>
                    <a:cubicBezTo>
                      <a:pt x="66" y="80"/>
                      <a:pt x="64" y="73"/>
                      <a:pt x="60" y="72"/>
                    </a:cubicBezTo>
                    <a:cubicBezTo>
                      <a:pt x="56" y="71"/>
                      <a:pt x="55" y="65"/>
                      <a:pt x="54" y="62"/>
                    </a:cubicBezTo>
                    <a:cubicBezTo>
                      <a:pt x="54" y="59"/>
                      <a:pt x="51" y="61"/>
                      <a:pt x="49" y="58"/>
                    </a:cubicBezTo>
                    <a:cubicBezTo>
                      <a:pt x="47" y="55"/>
                      <a:pt x="43" y="57"/>
                      <a:pt x="42" y="57"/>
                    </a:cubicBezTo>
                    <a:cubicBezTo>
                      <a:pt x="40" y="57"/>
                      <a:pt x="42" y="53"/>
                      <a:pt x="44" y="52"/>
                    </a:cubicBezTo>
                    <a:cubicBezTo>
                      <a:pt x="47" y="50"/>
                      <a:pt x="51" y="40"/>
                      <a:pt x="51" y="38"/>
                    </a:cubicBezTo>
                    <a:cubicBezTo>
                      <a:pt x="51" y="36"/>
                      <a:pt x="38" y="36"/>
                      <a:pt x="36" y="37"/>
                    </a:cubicBezTo>
                    <a:cubicBezTo>
                      <a:pt x="33" y="38"/>
                      <a:pt x="31" y="35"/>
                      <a:pt x="33" y="34"/>
                    </a:cubicBezTo>
                    <a:cubicBezTo>
                      <a:pt x="35" y="33"/>
                      <a:pt x="39" y="29"/>
                      <a:pt x="39" y="28"/>
                    </a:cubicBezTo>
                    <a:cubicBezTo>
                      <a:pt x="39" y="26"/>
                      <a:pt x="42" y="24"/>
                      <a:pt x="40" y="23"/>
                    </a:cubicBezTo>
                    <a:cubicBezTo>
                      <a:pt x="39" y="21"/>
                      <a:pt x="38" y="25"/>
                      <a:pt x="37" y="26"/>
                    </a:cubicBezTo>
                    <a:cubicBezTo>
                      <a:pt x="35" y="27"/>
                      <a:pt x="32" y="27"/>
                      <a:pt x="28" y="26"/>
                    </a:cubicBezTo>
                    <a:cubicBezTo>
                      <a:pt x="24" y="25"/>
                      <a:pt x="23" y="31"/>
                      <a:pt x="23" y="33"/>
                    </a:cubicBezTo>
                    <a:cubicBezTo>
                      <a:pt x="23" y="35"/>
                      <a:pt x="19" y="37"/>
                      <a:pt x="20" y="38"/>
                    </a:cubicBezTo>
                    <a:cubicBezTo>
                      <a:pt x="20" y="40"/>
                      <a:pt x="19" y="42"/>
                      <a:pt x="17" y="41"/>
                    </a:cubicBezTo>
                    <a:cubicBezTo>
                      <a:pt x="16" y="40"/>
                      <a:pt x="15" y="37"/>
                      <a:pt x="13" y="39"/>
                    </a:cubicBezTo>
                    <a:cubicBezTo>
                      <a:pt x="10" y="41"/>
                      <a:pt x="15" y="43"/>
                      <a:pt x="18" y="44"/>
                    </a:cubicBezTo>
                    <a:cubicBezTo>
                      <a:pt x="22" y="44"/>
                      <a:pt x="16" y="46"/>
                      <a:pt x="15" y="50"/>
                    </a:cubicBezTo>
                    <a:cubicBezTo>
                      <a:pt x="15" y="53"/>
                      <a:pt x="20" y="51"/>
                      <a:pt x="20" y="54"/>
                    </a:cubicBezTo>
                    <a:cubicBezTo>
                      <a:pt x="20" y="56"/>
                      <a:pt x="13" y="57"/>
                      <a:pt x="13" y="59"/>
                    </a:cubicBezTo>
                    <a:cubicBezTo>
                      <a:pt x="13" y="61"/>
                      <a:pt x="17" y="58"/>
                      <a:pt x="19" y="57"/>
                    </a:cubicBezTo>
                    <a:cubicBezTo>
                      <a:pt x="21" y="56"/>
                      <a:pt x="18" y="62"/>
                      <a:pt x="22" y="62"/>
                    </a:cubicBezTo>
                    <a:cubicBezTo>
                      <a:pt x="26" y="61"/>
                      <a:pt x="25" y="55"/>
                      <a:pt x="27" y="55"/>
                    </a:cubicBezTo>
                    <a:cubicBezTo>
                      <a:pt x="28" y="56"/>
                      <a:pt x="26" y="58"/>
                      <a:pt x="27" y="61"/>
                    </a:cubicBezTo>
                    <a:cubicBezTo>
                      <a:pt x="29" y="63"/>
                      <a:pt x="24" y="67"/>
                      <a:pt x="25" y="69"/>
                    </a:cubicBezTo>
                    <a:cubicBezTo>
                      <a:pt x="25" y="71"/>
                      <a:pt x="33" y="71"/>
                      <a:pt x="36" y="68"/>
                    </a:cubicBezTo>
                    <a:cubicBezTo>
                      <a:pt x="39" y="65"/>
                      <a:pt x="40" y="68"/>
                      <a:pt x="38" y="70"/>
                    </a:cubicBezTo>
                    <a:cubicBezTo>
                      <a:pt x="36" y="73"/>
                      <a:pt x="37" y="75"/>
                      <a:pt x="39" y="75"/>
                    </a:cubicBezTo>
                    <a:cubicBezTo>
                      <a:pt x="42" y="76"/>
                      <a:pt x="43" y="76"/>
                      <a:pt x="42" y="78"/>
                    </a:cubicBezTo>
                    <a:cubicBezTo>
                      <a:pt x="41" y="80"/>
                      <a:pt x="42" y="84"/>
                      <a:pt x="41" y="86"/>
                    </a:cubicBezTo>
                    <a:cubicBezTo>
                      <a:pt x="40" y="87"/>
                      <a:pt x="33" y="87"/>
                      <a:pt x="33" y="86"/>
                    </a:cubicBezTo>
                    <a:cubicBezTo>
                      <a:pt x="32" y="85"/>
                      <a:pt x="29" y="86"/>
                      <a:pt x="30" y="87"/>
                    </a:cubicBezTo>
                    <a:cubicBezTo>
                      <a:pt x="31" y="89"/>
                      <a:pt x="28" y="91"/>
                      <a:pt x="28" y="92"/>
                    </a:cubicBezTo>
                    <a:cubicBezTo>
                      <a:pt x="28" y="94"/>
                      <a:pt x="32" y="93"/>
                      <a:pt x="33" y="95"/>
                    </a:cubicBezTo>
                    <a:cubicBezTo>
                      <a:pt x="33" y="97"/>
                      <a:pt x="29" y="100"/>
                      <a:pt x="25" y="101"/>
                    </a:cubicBezTo>
                    <a:cubicBezTo>
                      <a:pt x="20" y="102"/>
                      <a:pt x="26" y="106"/>
                      <a:pt x="28" y="104"/>
                    </a:cubicBezTo>
                    <a:cubicBezTo>
                      <a:pt x="30" y="103"/>
                      <a:pt x="30" y="105"/>
                      <a:pt x="33" y="105"/>
                    </a:cubicBezTo>
                    <a:cubicBezTo>
                      <a:pt x="36" y="105"/>
                      <a:pt x="38" y="108"/>
                      <a:pt x="41" y="106"/>
                    </a:cubicBezTo>
                    <a:cubicBezTo>
                      <a:pt x="45" y="105"/>
                      <a:pt x="44" y="106"/>
                      <a:pt x="42" y="108"/>
                    </a:cubicBezTo>
                    <a:cubicBezTo>
                      <a:pt x="39" y="110"/>
                      <a:pt x="35" y="108"/>
                      <a:pt x="33" y="110"/>
                    </a:cubicBezTo>
                    <a:cubicBezTo>
                      <a:pt x="31" y="111"/>
                      <a:pt x="21" y="120"/>
                      <a:pt x="23" y="122"/>
                    </a:cubicBezTo>
                    <a:cubicBezTo>
                      <a:pt x="24" y="124"/>
                      <a:pt x="25" y="120"/>
                      <a:pt x="29" y="119"/>
                    </a:cubicBezTo>
                    <a:cubicBezTo>
                      <a:pt x="32" y="117"/>
                      <a:pt x="33" y="120"/>
                      <a:pt x="35" y="120"/>
                    </a:cubicBezTo>
                    <a:cubicBezTo>
                      <a:pt x="37" y="120"/>
                      <a:pt x="37" y="116"/>
                      <a:pt x="38" y="117"/>
                    </a:cubicBezTo>
                    <a:cubicBezTo>
                      <a:pt x="40" y="117"/>
                      <a:pt x="41" y="115"/>
                      <a:pt x="44" y="116"/>
                    </a:cubicBezTo>
                    <a:cubicBezTo>
                      <a:pt x="47" y="116"/>
                      <a:pt x="49" y="115"/>
                      <a:pt x="50" y="114"/>
                    </a:cubicBezTo>
                    <a:cubicBezTo>
                      <a:pt x="52" y="113"/>
                      <a:pt x="56" y="116"/>
                      <a:pt x="57" y="115"/>
                    </a:cubicBezTo>
                    <a:cubicBezTo>
                      <a:pt x="58" y="115"/>
                      <a:pt x="63" y="114"/>
                      <a:pt x="66" y="114"/>
                    </a:cubicBezTo>
                    <a:cubicBezTo>
                      <a:pt x="68" y="114"/>
                      <a:pt x="75" y="111"/>
                      <a:pt x="77" y="109"/>
                    </a:cubicBezTo>
                    <a:cubicBezTo>
                      <a:pt x="79" y="107"/>
                      <a:pt x="76" y="107"/>
                      <a:pt x="73" y="107"/>
                    </a:cubicBezTo>
                    <a:cubicBezTo>
                      <a:pt x="71" y="108"/>
                      <a:pt x="72" y="105"/>
                      <a:pt x="74" y="103"/>
                    </a:cubicBezTo>
                    <a:cubicBezTo>
                      <a:pt x="77" y="100"/>
                      <a:pt x="81" y="99"/>
                      <a:pt x="81" y="95"/>
                    </a:cubicBezTo>
                    <a:close/>
                    <a:moveTo>
                      <a:pt x="9" y="35"/>
                    </a:moveTo>
                    <a:cubicBezTo>
                      <a:pt x="13" y="35"/>
                      <a:pt x="16" y="30"/>
                      <a:pt x="15" y="28"/>
                    </a:cubicBezTo>
                    <a:cubicBezTo>
                      <a:pt x="13" y="27"/>
                      <a:pt x="7" y="35"/>
                      <a:pt x="9" y="35"/>
                    </a:cubicBezTo>
                    <a:close/>
                    <a:moveTo>
                      <a:pt x="55" y="10"/>
                    </a:moveTo>
                    <a:cubicBezTo>
                      <a:pt x="57" y="7"/>
                      <a:pt x="60" y="0"/>
                      <a:pt x="57" y="1"/>
                    </a:cubicBezTo>
                    <a:cubicBezTo>
                      <a:pt x="54" y="1"/>
                      <a:pt x="54" y="10"/>
                      <a:pt x="55" y="1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3" name="Freeform 141">
                <a:extLst>
                  <a:ext uri="{FF2B5EF4-FFF2-40B4-BE49-F238E27FC236}">
                    <a16:creationId xmlns:a16="http://schemas.microsoft.com/office/drawing/2014/main" id="{E802BB90-0670-4B71-BA36-F788E34E3626}"/>
                  </a:ext>
                </a:extLst>
              </p:cNvPr>
              <p:cNvSpPr>
                <a:spLocks noEditPoints="1"/>
              </p:cNvSpPr>
              <p:nvPr/>
            </p:nvSpPr>
            <p:spPr bwMode="auto">
              <a:xfrm>
                <a:off x="5072791" y="2866441"/>
                <a:ext cx="87831" cy="82812"/>
              </a:xfrm>
              <a:custGeom>
                <a:avLst/>
                <a:gdLst>
                  <a:gd name="T0" fmla="*/ 19 w 38"/>
                  <a:gd name="T1" fmla="*/ 13 h 36"/>
                  <a:gd name="T2" fmla="*/ 19 w 38"/>
                  <a:gd name="T3" fmla="*/ 8 h 36"/>
                  <a:gd name="T4" fmla="*/ 20 w 38"/>
                  <a:gd name="T5" fmla="*/ 1 h 36"/>
                  <a:gd name="T6" fmla="*/ 14 w 38"/>
                  <a:gd name="T7" fmla="*/ 4 h 36"/>
                  <a:gd name="T8" fmla="*/ 9 w 38"/>
                  <a:gd name="T9" fmla="*/ 6 h 36"/>
                  <a:gd name="T10" fmla="*/ 10 w 38"/>
                  <a:gd name="T11" fmla="*/ 10 h 36"/>
                  <a:gd name="T12" fmla="*/ 5 w 38"/>
                  <a:gd name="T13" fmla="*/ 8 h 36"/>
                  <a:gd name="T14" fmla="*/ 1 w 38"/>
                  <a:gd name="T15" fmla="*/ 13 h 36"/>
                  <a:gd name="T16" fmla="*/ 1 w 38"/>
                  <a:gd name="T17" fmla="*/ 23 h 36"/>
                  <a:gd name="T18" fmla="*/ 4 w 38"/>
                  <a:gd name="T19" fmla="*/ 30 h 36"/>
                  <a:gd name="T20" fmla="*/ 5 w 38"/>
                  <a:gd name="T21" fmla="*/ 33 h 36"/>
                  <a:gd name="T22" fmla="*/ 13 w 38"/>
                  <a:gd name="T23" fmla="*/ 34 h 36"/>
                  <a:gd name="T24" fmla="*/ 16 w 38"/>
                  <a:gd name="T25" fmla="*/ 34 h 36"/>
                  <a:gd name="T26" fmla="*/ 12 w 38"/>
                  <a:gd name="T27" fmla="*/ 30 h 36"/>
                  <a:gd name="T28" fmla="*/ 17 w 38"/>
                  <a:gd name="T29" fmla="*/ 30 h 36"/>
                  <a:gd name="T30" fmla="*/ 22 w 38"/>
                  <a:gd name="T31" fmla="*/ 30 h 36"/>
                  <a:gd name="T32" fmla="*/ 19 w 38"/>
                  <a:gd name="T33" fmla="*/ 25 h 36"/>
                  <a:gd name="T34" fmla="*/ 16 w 38"/>
                  <a:gd name="T35" fmla="*/ 25 h 36"/>
                  <a:gd name="T36" fmla="*/ 18 w 38"/>
                  <a:gd name="T37" fmla="*/ 20 h 36"/>
                  <a:gd name="T38" fmla="*/ 23 w 38"/>
                  <a:gd name="T39" fmla="*/ 17 h 36"/>
                  <a:gd name="T40" fmla="*/ 19 w 38"/>
                  <a:gd name="T41" fmla="*/ 13 h 36"/>
                  <a:gd name="T42" fmla="*/ 37 w 38"/>
                  <a:gd name="T43" fmla="*/ 20 h 36"/>
                  <a:gd name="T44" fmla="*/ 35 w 38"/>
                  <a:gd name="T45" fmla="*/ 22 h 36"/>
                  <a:gd name="T46" fmla="*/ 32 w 38"/>
                  <a:gd name="T47" fmla="*/ 20 h 36"/>
                  <a:gd name="T48" fmla="*/ 27 w 38"/>
                  <a:gd name="T49" fmla="*/ 23 h 36"/>
                  <a:gd name="T50" fmla="*/ 30 w 38"/>
                  <a:gd name="T51" fmla="*/ 30 h 36"/>
                  <a:gd name="T52" fmla="*/ 27 w 38"/>
                  <a:gd name="T53" fmla="*/ 32 h 36"/>
                  <a:gd name="T54" fmla="*/ 30 w 38"/>
                  <a:gd name="T55" fmla="*/ 36 h 36"/>
                  <a:gd name="T56" fmla="*/ 35 w 38"/>
                  <a:gd name="T57" fmla="*/ 29 h 36"/>
                  <a:gd name="T58" fmla="*/ 37 w 38"/>
                  <a:gd name="T59" fmla="*/ 2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 h="36">
                    <a:moveTo>
                      <a:pt x="19" y="13"/>
                    </a:moveTo>
                    <a:cubicBezTo>
                      <a:pt x="18" y="13"/>
                      <a:pt x="18" y="9"/>
                      <a:pt x="19" y="8"/>
                    </a:cubicBezTo>
                    <a:cubicBezTo>
                      <a:pt x="20" y="6"/>
                      <a:pt x="21" y="2"/>
                      <a:pt x="20" y="1"/>
                    </a:cubicBezTo>
                    <a:cubicBezTo>
                      <a:pt x="19" y="0"/>
                      <a:pt x="14" y="1"/>
                      <a:pt x="14" y="4"/>
                    </a:cubicBezTo>
                    <a:cubicBezTo>
                      <a:pt x="14" y="7"/>
                      <a:pt x="10" y="6"/>
                      <a:pt x="9" y="6"/>
                    </a:cubicBezTo>
                    <a:cubicBezTo>
                      <a:pt x="8" y="7"/>
                      <a:pt x="11" y="9"/>
                      <a:pt x="10" y="10"/>
                    </a:cubicBezTo>
                    <a:cubicBezTo>
                      <a:pt x="8" y="11"/>
                      <a:pt x="8" y="8"/>
                      <a:pt x="5" y="8"/>
                    </a:cubicBezTo>
                    <a:cubicBezTo>
                      <a:pt x="3" y="7"/>
                      <a:pt x="2" y="11"/>
                      <a:pt x="1" y="13"/>
                    </a:cubicBezTo>
                    <a:cubicBezTo>
                      <a:pt x="0" y="15"/>
                      <a:pt x="1" y="20"/>
                      <a:pt x="1" y="23"/>
                    </a:cubicBezTo>
                    <a:cubicBezTo>
                      <a:pt x="1" y="25"/>
                      <a:pt x="5" y="27"/>
                      <a:pt x="4" y="30"/>
                    </a:cubicBezTo>
                    <a:cubicBezTo>
                      <a:pt x="4" y="31"/>
                      <a:pt x="4" y="32"/>
                      <a:pt x="5" y="33"/>
                    </a:cubicBezTo>
                    <a:cubicBezTo>
                      <a:pt x="8" y="33"/>
                      <a:pt x="11" y="33"/>
                      <a:pt x="13" y="34"/>
                    </a:cubicBezTo>
                    <a:cubicBezTo>
                      <a:pt x="13" y="34"/>
                      <a:pt x="14" y="34"/>
                      <a:pt x="16" y="34"/>
                    </a:cubicBezTo>
                    <a:cubicBezTo>
                      <a:pt x="15" y="32"/>
                      <a:pt x="12" y="31"/>
                      <a:pt x="12" y="30"/>
                    </a:cubicBezTo>
                    <a:cubicBezTo>
                      <a:pt x="13" y="28"/>
                      <a:pt x="15" y="29"/>
                      <a:pt x="17" y="30"/>
                    </a:cubicBezTo>
                    <a:cubicBezTo>
                      <a:pt x="18" y="32"/>
                      <a:pt x="22" y="32"/>
                      <a:pt x="22" y="30"/>
                    </a:cubicBezTo>
                    <a:cubicBezTo>
                      <a:pt x="22" y="29"/>
                      <a:pt x="22" y="24"/>
                      <a:pt x="19" y="25"/>
                    </a:cubicBezTo>
                    <a:cubicBezTo>
                      <a:pt x="17" y="26"/>
                      <a:pt x="17" y="26"/>
                      <a:pt x="16" y="25"/>
                    </a:cubicBezTo>
                    <a:cubicBezTo>
                      <a:pt x="15" y="24"/>
                      <a:pt x="17" y="22"/>
                      <a:pt x="18" y="20"/>
                    </a:cubicBezTo>
                    <a:cubicBezTo>
                      <a:pt x="19" y="18"/>
                      <a:pt x="23" y="19"/>
                      <a:pt x="23" y="17"/>
                    </a:cubicBezTo>
                    <a:cubicBezTo>
                      <a:pt x="24" y="15"/>
                      <a:pt x="20" y="14"/>
                      <a:pt x="19" y="13"/>
                    </a:cubicBezTo>
                    <a:close/>
                    <a:moveTo>
                      <a:pt x="37" y="20"/>
                    </a:moveTo>
                    <a:cubicBezTo>
                      <a:pt x="36" y="20"/>
                      <a:pt x="36" y="22"/>
                      <a:pt x="35" y="22"/>
                    </a:cubicBezTo>
                    <a:cubicBezTo>
                      <a:pt x="33" y="23"/>
                      <a:pt x="32" y="18"/>
                      <a:pt x="32" y="20"/>
                    </a:cubicBezTo>
                    <a:cubicBezTo>
                      <a:pt x="31" y="23"/>
                      <a:pt x="29" y="19"/>
                      <a:pt x="27" y="23"/>
                    </a:cubicBezTo>
                    <a:cubicBezTo>
                      <a:pt x="24" y="26"/>
                      <a:pt x="28" y="29"/>
                      <a:pt x="30" y="30"/>
                    </a:cubicBezTo>
                    <a:cubicBezTo>
                      <a:pt x="31" y="31"/>
                      <a:pt x="30" y="33"/>
                      <a:pt x="27" y="32"/>
                    </a:cubicBezTo>
                    <a:cubicBezTo>
                      <a:pt x="25" y="32"/>
                      <a:pt x="27" y="35"/>
                      <a:pt x="30" y="36"/>
                    </a:cubicBezTo>
                    <a:cubicBezTo>
                      <a:pt x="32" y="36"/>
                      <a:pt x="36" y="31"/>
                      <a:pt x="35" y="29"/>
                    </a:cubicBezTo>
                    <a:cubicBezTo>
                      <a:pt x="35" y="28"/>
                      <a:pt x="38" y="21"/>
                      <a:pt x="37" y="2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4" name="Freeform 142">
                <a:extLst>
                  <a:ext uri="{FF2B5EF4-FFF2-40B4-BE49-F238E27FC236}">
                    <a16:creationId xmlns:a16="http://schemas.microsoft.com/office/drawing/2014/main" id="{56555BD9-B286-4A68-A729-9E0215BB80D0}"/>
                  </a:ext>
                </a:extLst>
              </p:cNvPr>
              <p:cNvSpPr>
                <a:spLocks noEditPoints="1"/>
              </p:cNvSpPr>
              <p:nvPr/>
            </p:nvSpPr>
            <p:spPr bwMode="auto">
              <a:xfrm>
                <a:off x="5133018" y="2525155"/>
                <a:ext cx="229615" cy="406531"/>
              </a:xfrm>
              <a:custGeom>
                <a:avLst/>
                <a:gdLst>
                  <a:gd name="T0" fmla="*/ 98 w 100"/>
                  <a:gd name="T1" fmla="*/ 38 h 176"/>
                  <a:gd name="T2" fmla="*/ 96 w 100"/>
                  <a:gd name="T3" fmla="*/ 24 h 176"/>
                  <a:gd name="T4" fmla="*/ 84 w 100"/>
                  <a:gd name="T5" fmla="*/ 9 h 176"/>
                  <a:gd name="T6" fmla="*/ 70 w 100"/>
                  <a:gd name="T7" fmla="*/ 8 h 176"/>
                  <a:gd name="T8" fmla="*/ 56 w 100"/>
                  <a:gd name="T9" fmla="*/ 8 h 176"/>
                  <a:gd name="T10" fmla="*/ 48 w 100"/>
                  <a:gd name="T11" fmla="*/ 16 h 176"/>
                  <a:gd name="T12" fmla="*/ 40 w 100"/>
                  <a:gd name="T13" fmla="*/ 27 h 176"/>
                  <a:gd name="T14" fmla="*/ 34 w 100"/>
                  <a:gd name="T15" fmla="*/ 37 h 176"/>
                  <a:gd name="T16" fmla="*/ 26 w 100"/>
                  <a:gd name="T17" fmla="*/ 43 h 176"/>
                  <a:gd name="T18" fmla="*/ 21 w 100"/>
                  <a:gd name="T19" fmla="*/ 61 h 176"/>
                  <a:gd name="T20" fmla="*/ 22 w 100"/>
                  <a:gd name="T21" fmla="*/ 70 h 176"/>
                  <a:gd name="T22" fmla="*/ 9 w 100"/>
                  <a:gd name="T23" fmla="*/ 75 h 176"/>
                  <a:gd name="T24" fmla="*/ 8 w 100"/>
                  <a:gd name="T25" fmla="*/ 91 h 176"/>
                  <a:gd name="T26" fmla="*/ 13 w 100"/>
                  <a:gd name="T27" fmla="*/ 105 h 176"/>
                  <a:gd name="T28" fmla="*/ 11 w 100"/>
                  <a:gd name="T29" fmla="*/ 113 h 176"/>
                  <a:gd name="T30" fmla="*/ 6 w 100"/>
                  <a:gd name="T31" fmla="*/ 122 h 176"/>
                  <a:gd name="T32" fmla="*/ 3 w 100"/>
                  <a:gd name="T33" fmla="*/ 134 h 176"/>
                  <a:gd name="T34" fmla="*/ 0 w 100"/>
                  <a:gd name="T35" fmla="*/ 134 h 176"/>
                  <a:gd name="T36" fmla="*/ 6 w 100"/>
                  <a:gd name="T37" fmla="*/ 151 h 176"/>
                  <a:gd name="T38" fmla="*/ 12 w 100"/>
                  <a:gd name="T39" fmla="*/ 164 h 176"/>
                  <a:gd name="T40" fmla="*/ 15 w 100"/>
                  <a:gd name="T41" fmla="*/ 175 h 176"/>
                  <a:gd name="T42" fmla="*/ 24 w 100"/>
                  <a:gd name="T43" fmla="*/ 170 h 176"/>
                  <a:gd name="T44" fmla="*/ 33 w 100"/>
                  <a:gd name="T45" fmla="*/ 167 h 176"/>
                  <a:gd name="T46" fmla="*/ 41 w 100"/>
                  <a:gd name="T47" fmla="*/ 164 h 176"/>
                  <a:gd name="T48" fmla="*/ 42 w 100"/>
                  <a:gd name="T49" fmla="*/ 157 h 176"/>
                  <a:gd name="T50" fmla="*/ 43 w 100"/>
                  <a:gd name="T51" fmla="*/ 140 h 176"/>
                  <a:gd name="T52" fmla="*/ 55 w 100"/>
                  <a:gd name="T53" fmla="*/ 128 h 176"/>
                  <a:gd name="T54" fmla="*/ 52 w 100"/>
                  <a:gd name="T55" fmla="*/ 113 h 176"/>
                  <a:gd name="T56" fmla="*/ 46 w 100"/>
                  <a:gd name="T57" fmla="*/ 103 h 176"/>
                  <a:gd name="T58" fmla="*/ 51 w 100"/>
                  <a:gd name="T59" fmla="*/ 89 h 176"/>
                  <a:gd name="T60" fmla="*/ 60 w 100"/>
                  <a:gd name="T61" fmla="*/ 79 h 176"/>
                  <a:gd name="T62" fmla="*/ 80 w 100"/>
                  <a:gd name="T63" fmla="*/ 65 h 176"/>
                  <a:gd name="T64" fmla="*/ 82 w 100"/>
                  <a:gd name="T65" fmla="*/ 51 h 176"/>
                  <a:gd name="T66" fmla="*/ 96 w 100"/>
                  <a:gd name="T67" fmla="*/ 46 h 176"/>
                  <a:gd name="T68" fmla="*/ 99 w 100"/>
                  <a:gd name="T69" fmla="*/ 42 h 176"/>
                  <a:gd name="T70" fmla="*/ 54 w 100"/>
                  <a:gd name="T71" fmla="*/ 15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 h="176">
                    <a:moveTo>
                      <a:pt x="99" y="42"/>
                    </a:moveTo>
                    <a:cubicBezTo>
                      <a:pt x="98" y="41"/>
                      <a:pt x="96" y="38"/>
                      <a:pt x="98" y="38"/>
                    </a:cubicBezTo>
                    <a:cubicBezTo>
                      <a:pt x="100" y="38"/>
                      <a:pt x="100" y="32"/>
                      <a:pt x="98" y="31"/>
                    </a:cubicBezTo>
                    <a:cubicBezTo>
                      <a:pt x="96" y="30"/>
                      <a:pt x="98" y="25"/>
                      <a:pt x="96" y="24"/>
                    </a:cubicBezTo>
                    <a:cubicBezTo>
                      <a:pt x="94" y="23"/>
                      <a:pt x="95" y="19"/>
                      <a:pt x="96" y="16"/>
                    </a:cubicBezTo>
                    <a:cubicBezTo>
                      <a:pt x="96" y="13"/>
                      <a:pt x="89" y="11"/>
                      <a:pt x="84" y="9"/>
                    </a:cubicBezTo>
                    <a:cubicBezTo>
                      <a:pt x="80" y="7"/>
                      <a:pt x="78" y="4"/>
                      <a:pt x="75" y="2"/>
                    </a:cubicBezTo>
                    <a:cubicBezTo>
                      <a:pt x="71" y="0"/>
                      <a:pt x="70" y="5"/>
                      <a:pt x="70" y="8"/>
                    </a:cubicBezTo>
                    <a:cubicBezTo>
                      <a:pt x="70" y="11"/>
                      <a:pt x="67" y="12"/>
                      <a:pt x="65" y="10"/>
                    </a:cubicBezTo>
                    <a:cubicBezTo>
                      <a:pt x="63" y="8"/>
                      <a:pt x="60" y="10"/>
                      <a:pt x="56" y="8"/>
                    </a:cubicBezTo>
                    <a:cubicBezTo>
                      <a:pt x="53" y="7"/>
                      <a:pt x="55" y="12"/>
                      <a:pt x="55" y="14"/>
                    </a:cubicBezTo>
                    <a:cubicBezTo>
                      <a:pt x="55" y="16"/>
                      <a:pt x="51" y="16"/>
                      <a:pt x="48" y="16"/>
                    </a:cubicBezTo>
                    <a:cubicBezTo>
                      <a:pt x="46" y="16"/>
                      <a:pt x="42" y="18"/>
                      <a:pt x="42" y="21"/>
                    </a:cubicBezTo>
                    <a:cubicBezTo>
                      <a:pt x="42" y="24"/>
                      <a:pt x="39" y="25"/>
                      <a:pt x="40" y="27"/>
                    </a:cubicBezTo>
                    <a:cubicBezTo>
                      <a:pt x="41" y="28"/>
                      <a:pt x="40" y="30"/>
                      <a:pt x="38" y="31"/>
                    </a:cubicBezTo>
                    <a:cubicBezTo>
                      <a:pt x="37" y="32"/>
                      <a:pt x="35" y="36"/>
                      <a:pt x="34" y="37"/>
                    </a:cubicBezTo>
                    <a:cubicBezTo>
                      <a:pt x="33" y="38"/>
                      <a:pt x="35" y="40"/>
                      <a:pt x="32" y="42"/>
                    </a:cubicBezTo>
                    <a:cubicBezTo>
                      <a:pt x="30" y="43"/>
                      <a:pt x="27" y="42"/>
                      <a:pt x="26" y="43"/>
                    </a:cubicBezTo>
                    <a:cubicBezTo>
                      <a:pt x="25" y="44"/>
                      <a:pt x="26" y="47"/>
                      <a:pt x="26" y="50"/>
                    </a:cubicBezTo>
                    <a:cubicBezTo>
                      <a:pt x="26" y="54"/>
                      <a:pt x="23" y="58"/>
                      <a:pt x="21" y="61"/>
                    </a:cubicBezTo>
                    <a:cubicBezTo>
                      <a:pt x="18" y="64"/>
                      <a:pt x="21" y="65"/>
                      <a:pt x="22" y="65"/>
                    </a:cubicBezTo>
                    <a:cubicBezTo>
                      <a:pt x="24" y="65"/>
                      <a:pt x="24" y="67"/>
                      <a:pt x="22" y="70"/>
                    </a:cubicBezTo>
                    <a:cubicBezTo>
                      <a:pt x="21" y="72"/>
                      <a:pt x="19" y="70"/>
                      <a:pt x="17" y="70"/>
                    </a:cubicBezTo>
                    <a:cubicBezTo>
                      <a:pt x="16" y="70"/>
                      <a:pt x="11" y="71"/>
                      <a:pt x="9" y="75"/>
                    </a:cubicBezTo>
                    <a:cubicBezTo>
                      <a:pt x="7" y="79"/>
                      <a:pt x="8" y="81"/>
                      <a:pt x="8" y="83"/>
                    </a:cubicBezTo>
                    <a:cubicBezTo>
                      <a:pt x="9" y="85"/>
                      <a:pt x="6" y="87"/>
                      <a:pt x="8" y="91"/>
                    </a:cubicBezTo>
                    <a:cubicBezTo>
                      <a:pt x="10" y="95"/>
                      <a:pt x="8" y="96"/>
                      <a:pt x="8" y="99"/>
                    </a:cubicBezTo>
                    <a:cubicBezTo>
                      <a:pt x="8" y="102"/>
                      <a:pt x="13" y="102"/>
                      <a:pt x="13" y="105"/>
                    </a:cubicBezTo>
                    <a:cubicBezTo>
                      <a:pt x="14" y="108"/>
                      <a:pt x="12" y="109"/>
                      <a:pt x="10" y="109"/>
                    </a:cubicBezTo>
                    <a:cubicBezTo>
                      <a:pt x="9" y="109"/>
                      <a:pt x="9" y="112"/>
                      <a:pt x="11" y="113"/>
                    </a:cubicBezTo>
                    <a:cubicBezTo>
                      <a:pt x="12" y="113"/>
                      <a:pt x="12" y="119"/>
                      <a:pt x="11" y="120"/>
                    </a:cubicBezTo>
                    <a:cubicBezTo>
                      <a:pt x="10" y="122"/>
                      <a:pt x="5" y="120"/>
                      <a:pt x="6" y="122"/>
                    </a:cubicBezTo>
                    <a:cubicBezTo>
                      <a:pt x="6" y="124"/>
                      <a:pt x="5" y="127"/>
                      <a:pt x="5" y="129"/>
                    </a:cubicBezTo>
                    <a:cubicBezTo>
                      <a:pt x="5" y="130"/>
                      <a:pt x="4" y="135"/>
                      <a:pt x="3" y="134"/>
                    </a:cubicBezTo>
                    <a:cubicBezTo>
                      <a:pt x="2" y="134"/>
                      <a:pt x="1" y="134"/>
                      <a:pt x="0" y="134"/>
                    </a:cubicBezTo>
                    <a:cubicBezTo>
                      <a:pt x="0" y="134"/>
                      <a:pt x="0" y="134"/>
                      <a:pt x="0" y="134"/>
                    </a:cubicBezTo>
                    <a:cubicBezTo>
                      <a:pt x="0" y="137"/>
                      <a:pt x="1" y="140"/>
                      <a:pt x="4" y="143"/>
                    </a:cubicBezTo>
                    <a:cubicBezTo>
                      <a:pt x="6" y="145"/>
                      <a:pt x="4" y="148"/>
                      <a:pt x="6" y="151"/>
                    </a:cubicBezTo>
                    <a:cubicBezTo>
                      <a:pt x="9" y="154"/>
                      <a:pt x="8" y="156"/>
                      <a:pt x="11" y="158"/>
                    </a:cubicBezTo>
                    <a:cubicBezTo>
                      <a:pt x="13" y="160"/>
                      <a:pt x="13" y="161"/>
                      <a:pt x="12" y="164"/>
                    </a:cubicBezTo>
                    <a:cubicBezTo>
                      <a:pt x="11" y="167"/>
                      <a:pt x="14" y="166"/>
                      <a:pt x="14" y="168"/>
                    </a:cubicBezTo>
                    <a:cubicBezTo>
                      <a:pt x="15" y="170"/>
                      <a:pt x="14" y="173"/>
                      <a:pt x="15" y="175"/>
                    </a:cubicBezTo>
                    <a:cubicBezTo>
                      <a:pt x="15" y="176"/>
                      <a:pt x="17" y="175"/>
                      <a:pt x="21" y="175"/>
                    </a:cubicBezTo>
                    <a:cubicBezTo>
                      <a:pt x="25" y="174"/>
                      <a:pt x="24" y="172"/>
                      <a:pt x="24" y="170"/>
                    </a:cubicBezTo>
                    <a:cubicBezTo>
                      <a:pt x="24" y="168"/>
                      <a:pt x="26" y="169"/>
                      <a:pt x="26" y="167"/>
                    </a:cubicBezTo>
                    <a:cubicBezTo>
                      <a:pt x="27" y="166"/>
                      <a:pt x="30" y="165"/>
                      <a:pt x="33" y="167"/>
                    </a:cubicBezTo>
                    <a:cubicBezTo>
                      <a:pt x="36" y="168"/>
                      <a:pt x="37" y="166"/>
                      <a:pt x="38" y="163"/>
                    </a:cubicBezTo>
                    <a:cubicBezTo>
                      <a:pt x="38" y="160"/>
                      <a:pt x="40" y="163"/>
                      <a:pt x="41" y="164"/>
                    </a:cubicBezTo>
                    <a:cubicBezTo>
                      <a:pt x="41" y="165"/>
                      <a:pt x="44" y="160"/>
                      <a:pt x="45" y="156"/>
                    </a:cubicBezTo>
                    <a:cubicBezTo>
                      <a:pt x="46" y="153"/>
                      <a:pt x="45" y="154"/>
                      <a:pt x="42" y="157"/>
                    </a:cubicBezTo>
                    <a:cubicBezTo>
                      <a:pt x="39" y="160"/>
                      <a:pt x="41" y="154"/>
                      <a:pt x="42" y="151"/>
                    </a:cubicBezTo>
                    <a:cubicBezTo>
                      <a:pt x="43" y="149"/>
                      <a:pt x="43" y="142"/>
                      <a:pt x="43" y="140"/>
                    </a:cubicBezTo>
                    <a:cubicBezTo>
                      <a:pt x="44" y="138"/>
                      <a:pt x="44" y="136"/>
                      <a:pt x="48" y="135"/>
                    </a:cubicBezTo>
                    <a:cubicBezTo>
                      <a:pt x="51" y="134"/>
                      <a:pt x="56" y="130"/>
                      <a:pt x="55" y="128"/>
                    </a:cubicBezTo>
                    <a:cubicBezTo>
                      <a:pt x="54" y="127"/>
                      <a:pt x="60" y="124"/>
                      <a:pt x="60" y="122"/>
                    </a:cubicBezTo>
                    <a:cubicBezTo>
                      <a:pt x="60" y="120"/>
                      <a:pt x="54" y="114"/>
                      <a:pt x="52" y="113"/>
                    </a:cubicBezTo>
                    <a:cubicBezTo>
                      <a:pt x="50" y="112"/>
                      <a:pt x="46" y="113"/>
                      <a:pt x="47" y="112"/>
                    </a:cubicBezTo>
                    <a:cubicBezTo>
                      <a:pt x="47" y="110"/>
                      <a:pt x="46" y="105"/>
                      <a:pt x="46" y="103"/>
                    </a:cubicBezTo>
                    <a:cubicBezTo>
                      <a:pt x="45" y="100"/>
                      <a:pt x="49" y="97"/>
                      <a:pt x="49" y="95"/>
                    </a:cubicBezTo>
                    <a:cubicBezTo>
                      <a:pt x="49" y="92"/>
                      <a:pt x="48" y="90"/>
                      <a:pt x="51" y="89"/>
                    </a:cubicBezTo>
                    <a:cubicBezTo>
                      <a:pt x="53" y="88"/>
                      <a:pt x="52" y="86"/>
                      <a:pt x="55" y="85"/>
                    </a:cubicBezTo>
                    <a:cubicBezTo>
                      <a:pt x="58" y="84"/>
                      <a:pt x="57" y="80"/>
                      <a:pt x="60" y="79"/>
                    </a:cubicBezTo>
                    <a:cubicBezTo>
                      <a:pt x="63" y="77"/>
                      <a:pt x="64" y="76"/>
                      <a:pt x="68" y="74"/>
                    </a:cubicBezTo>
                    <a:cubicBezTo>
                      <a:pt x="72" y="72"/>
                      <a:pt x="79" y="68"/>
                      <a:pt x="80" y="65"/>
                    </a:cubicBezTo>
                    <a:cubicBezTo>
                      <a:pt x="81" y="63"/>
                      <a:pt x="76" y="60"/>
                      <a:pt x="79" y="57"/>
                    </a:cubicBezTo>
                    <a:cubicBezTo>
                      <a:pt x="83" y="55"/>
                      <a:pt x="80" y="52"/>
                      <a:pt x="82" y="51"/>
                    </a:cubicBezTo>
                    <a:cubicBezTo>
                      <a:pt x="85" y="50"/>
                      <a:pt x="86" y="49"/>
                      <a:pt x="88" y="47"/>
                    </a:cubicBezTo>
                    <a:cubicBezTo>
                      <a:pt x="89" y="45"/>
                      <a:pt x="92" y="46"/>
                      <a:pt x="96" y="46"/>
                    </a:cubicBezTo>
                    <a:cubicBezTo>
                      <a:pt x="98" y="46"/>
                      <a:pt x="99" y="46"/>
                      <a:pt x="100" y="46"/>
                    </a:cubicBezTo>
                    <a:cubicBezTo>
                      <a:pt x="100" y="44"/>
                      <a:pt x="100" y="43"/>
                      <a:pt x="99" y="42"/>
                    </a:cubicBezTo>
                    <a:close/>
                    <a:moveTo>
                      <a:pt x="59" y="147"/>
                    </a:moveTo>
                    <a:cubicBezTo>
                      <a:pt x="55" y="147"/>
                      <a:pt x="52" y="156"/>
                      <a:pt x="54" y="157"/>
                    </a:cubicBezTo>
                    <a:cubicBezTo>
                      <a:pt x="55" y="158"/>
                      <a:pt x="64" y="146"/>
                      <a:pt x="59" y="14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5" name="Freeform 143">
                <a:extLst>
                  <a:ext uri="{FF2B5EF4-FFF2-40B4-BE49-F238E27FC236}">
                    <a16:creationId xmlns:a16="http://schemas.microsoft.com/office/drawing/2014/main" id="{CFBA9559-8011-4DCA-A98E-C7843FFF5331}"/>
                  </a:ext>
                </a:extLst>
              </p:cNvPr>
              <p:cNvSpPr>
                <a:spLocks noEditPoints="1"/>
              </p:cNvSpPr>
              <p:nvPr/>
            </p:nvSpPr>
            <p:spPr bwMode="auto">
              <a:xfrm>
                <a:off x="5323736" y="2813742"/>
                <a:ext cx="115435" cy="55208"/>
              </a:xfrm>
              <a:custGeom>
                <a:avLst/>
                <a:gdLst>
                  <a:gd name="T0" fmla="*/ 47 w 50"/>
                  <a:gd name="T1" fmla="*/ 6 h 24"/>
                  <a:gd name="T2" fmla="*/ 48 w 50"/>
                  <a:gd name="T3" fmla="*/ 1 h 24"/>
                  <a:gd name="T4" fmla="*/ 46 w 50"/>
                  <a:gd name="T5" fmla="*/ 2 h 24"/>
                  <a:gd name="T6" fmla="*/ 31 w 50"/>
                  <a:gd name="T7" fmla="*/ 0 h 24"/>
                  <a:gd name="T8" fmla="*/ 16 w 50"/>
                  <a:gd name="T9" fmla="*/ 3 h 24"/>
                  <a:gd name="T10" fmla="*/ 11 w 50"/>
                  <a:gd name="T11" fmla="*/ 8 h 24"/>
                  <a:gd name="T12" fmla="*/ 13 w 50"/>
                  <a:gd name="T13" fmla="*/ 13 h 24"/>
                  <a:gd name="T14" fmla="*/ 18 w 50"/>
                  <a:gd name="T15" fmla="*/ 16 h 24"/>
                  <a:gd name="T16" fmla="*/ 19 w 50"/>
                  <a:gd name="T17" fmla="*/ 19 h 24"/>
                  <a:gd name="T18" fmla="*/ 19 w 50"/>
                  <a:gd name="T19" fmla="*/ 19 h 24"/>
                  <a:gd name="T20" fmla="*/ 28 w 50"/>
                  <a:gd name="T21" fmla="*/ 19 h 24"/>
                  <a:gd name="T22" fmla="*/ 36 w 50"/>
                  <a:gd name="T23" fmla="*/ 24 h 24"/>
                  <a:gd name="T24" fmla="*/ 44 w 50"/>
                  <a:gd name="T25" fmla="*/ 24 h 24"/>
                  <a:gd name="T26" fmla="*/ 44 w 50"/>
                  <a:gd name="T27" fmla="*/ 22 h 24"/>
                  <a:gd name="T28" fmla="*/ 46 w 50"/>
                  <a:gd name="T29" fmla="*/ 19 h 24"/>
                  <a:gd name="T30" fmla="*/ 44 w 50"/>
                  <a:gd name="T31" fmla="*/ 15 h 24"/>
                  <a:gd name="T32" fmla="*/ 44 w 50"/>
                  <a:gd name="T33" fmla="*/ 11 h 24"/>
                  <a:gd name="T34" fmla="*/ 47 w 50"/>
                  <a:gd name="T35" fmla="*/ 6 h 24"/>
                  <a:gd name="T36" fmla="*/ 4 w 50"/>
                  <a:gd name="T37" fmla="*/ 12 h 24"/>
                  <a:gd name="T38" fmla="*/ 1 w 50"/>
                  <a:gd name="T39" fmla="*/ 19 h 24"/>
                  <a:gd name="T40" fmla="*/ 10 w 50"/>
                  <a:gd name="T41" fmla="*/ 14 h 24"/>
                  <a:gd name="T42" fmla="*/ 4 w 50"/>
                  <a:gd name="T43" fmla="*/ 12 h 24"/>
                  <a:gd name="T44" fmla="*/ 8 w 50"/>
                  <a:gd name="T45" fmla="*/ 9 h 24"/>
                  <a:gd name="T46" fmla="*/ 3 w 50"/>
                  <a:gd name="T47" fmla="*/ 9 h 24"/>
                  <a:gd name="T48" fmla="*/ 8 w 50"/>
                  <a:gd name="T49"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24">
                    <a:moveTo>
                      <a:pt x="47" y="6"/>
                    </a:moveTo>
                    <a:cubicBezTo>
                      <a:pt x="48" y="4"/>
                      <a:pt x="50" y="4"/>
                      <a:pt x="48" y="1"/>
                    </a:cubicBezTo>
                    <a:cubicBezTo>
                      <a:pt x="48" y="1"/>
                      <a:pt x="47" y="2"/>
                      <a:pt x="46" y="2"/>
                    </a:cubicBezTo>
                    <a:cubicBezTo>
                      <a:pt x="43" y="3"/>
                      <a:pt x="35" y="0"/>
                      <a:pt x="31" y="0"/>
                    </a:cubicBezTo>
                    <a:cubicBezTo>
                      <a:pt x="27" y="1"/>
                      <a:pt x="18" y="1"/>
                      <a:pt x="16" y="3"/>
                    </a:cubicBezTo>
                    <a:cubicBezTo>
                      <a:pt x="14" y="6"/>
                      <a:pt x="9" y="6"/>
                      <a:pt x="11" y="8"/>
                    </a:cubicBezTo>
                    <a:cubicBezTo>
                      <a:pt x="14" y="10"/>
                      <a:pt x="11" y="11"/>
                      <a:pt x="13" y="13"/>
                    </a:cubicBezTo>
                    <a:cubicBezTo>
                      <a:pt x="15" y="15"/>
                      <a:pt x="16" y="16"/>
                      <a:pt x="18" y="16"/>
                    </a:cubicBezTo>
                    <a:cubicBezTo>
                      <a:pt x="20" y="15"/>
                      <a:pt x="22" y="17"/>
                      <a:pt x="19" y="19"/>
                    </a:cubicBezTo>
                    <a:cubicBezTo>
                      <a:pt x="19" y="19"/>
                      <a:pt x="19" y="19"/>
                      <a:pt x="19" y="19"/>
                    </a:cubicBezTo>
                    <a:cubicBezTo>
                      <a:pt x="23" y="19"/>
                      <a:pt x="27" y="19"/>
                      <a:pt x="28" y="19"/>
                    </a:cubicBezTo>
                    <a:cubicBezTo>
                      <a:pt x="29" y="20"/>
                      <a:pt x="35" y="24"/>
                      <a:pt x="36" y="24"/>
                    </a:cubicBezTo>
                    <a:cubicBezTo>
                      <a:pt x="37" y="24"/>
                      <a:pt x="41" y="24"/>
                      <a:pt x="44" y="24"/>
                    </a:cubicBezTo>
                    <a:cubicBezTo>
                      <a:pt x="43" y="23"/>
                      <a:pt x="43" y="23"/>
                      <a:pt x="44" y="22"/>
                    </a:cubicBezTo>
                    <a:cubicBezTo>
                      <a:pt x="45" y="21"/>
                      <a:pt x="47" y="21"/>
                      <a:pt x="46" y="19"/>
                    </a:cubicBezTo>
                    <a:cubicBezTo>
                      <a:pt x="45" y="18"/>
                      <a:pt x="45" y="17"/>
                      <a:pt x="44" y="15"/>
                    </a:cubicBezTo>
                    <a:cubicBezTo>
                      <a:pt x="44" y="13"/>
                      <a:pt x="44" y="12"/>
                      <a:pt x="44" y="11"/>
                    </a:cubicBezTo>
                    <a:cubicBezTo>
                      <a:pt x="44" y="9"/>
                      <a:pt x="45" y="9"/>
                      <a:pt x="47" y="6"/>
                    </a:cubicBezTo>
                    <a:close/>
                    <a:moveTo>
                      <a:pt x="4" y="12"/>
                    </a:moveTo>
                    <a:cubicBezTo>
                      <a:pt x="0" y="13"/>
                      <a:pt x="0" y="19"/>
                      <a:pt x="1" y="19"/>
                    </a:cubicBezTo>
                    <a:cubicBezTo>
                      <a:pt x="3" y="19"/>
                      <a:pt x="8" y="15"/>
                      <a:pt x="10" y="14"/>
                    </a:cubicBezTo>
                    <a:cubicBezTo>
                      <a:pt x="11" y="12"/>
                      <a:pt x="9" y="11"/>
                      <a:pt x="4" y="12"/>
                    </a:cubicBezTo>
                    <a:close/>
                    <a:moveTo>
                      <a:pt x="8" y="9"/>
                    </a:moveTo>
                    <a:cubicBezTo>
                      <a:pt x="9" y="7"/>
                      <a:pt x="1" y="8"/>
                      <a:pt x="3" y="9"/>
                    </a:cubicBezTo>
                    <a:cubicBezTo>
                      <a:pt x="4" y="11"/>
                      <a:pt x="7" y="11"/>
                      <a:pt x="8" y="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6" name="Freeform 144">
                <a:extLst>
                  <a:ext uri="{FF2B5EF4-FFF2-40B4-BE49-F238E27FC236}">
                    <a16:creationId xmlns:a16="http://schemas.microsoft.com/office/drawing/2014/main" id="{FC2E7771-172F-47EC-81B7-E1345898E0F1}"/>
                  </a:ext>
                </a:extLst>
              </p:cNvPr>
              <p:cNvSpPr>
                <a:spLocks/>
              </p:cNvSpPr>
              <p:nvPr/>
            </p:nvSpPr>
            <p:spPr bwMode="auto">
              <a:xfrm>
                <a:off x="5538294" y="3994439"/>
                <a:ext cx="148058" cy="181935"/>
              </a:xfrm>
              <a:custGeom>
                <a:avLst/>
                <a:gdLst>
                  <a:gd name="T0" fmla="*/ 57 w 64"/>
                  <a:gd name="T1" fmla="*/ 18 h 79"/>
                  <a:gd name="T2" fmla="*/ 61 w 64"/>
                  <a:gd name="T3" fmla="*/ 12 h 79"/>
                  <a:gd name="T4" fmla="*/ 64 w 64"/>
                  <a:gd name="T5" fmla="*/ 7 h 79"/>
                  <a:gd name="T6" fmla="*/ 60 w 64"/>
                  <a:gd name="T7" fmla="*/ 8 h 79"/>
                  <a:gd name="T8" fmla="*/ 56 w 64"/>
                  <a:gd name="T9" fmla="*/ 6 h 79"/>
                  <a:gd name="T10" fmla="*/ 50 w 64"/>
                  <a:gd name="T11" fmla="*/ 8 h 79"/>
                  <a:gd name="T12" fmla="*/ 44 w 64"/>
                  <a:gd name="T13" fmla="*/ 12 h 79"/>
                  <a:gd name="T14" fmla="*/ 35 w 64"/>
                  <a:gd name="T15" fmla="*/ 10 h 79"/>
                  <a:gd name="T16" fmla="*/ 26 w 64"/>
                  <a:gd name="T17" fmla="*/ 5 h 79"/>
                  <a:gd name="T18" fmla="*/ 17 w 64"/>
                  <a:gd name="T19" fmla="*/ 3 h 79"/>
                  <a:gd name="T20" fmla="*/ 13 w 64"/>
                  <a:gd name="T21" fmla="*/ 1 h 79"/>
                  <a:gd name="T22" fmla="*/ 8 w 64"/>
                  <a:gd name="T23" fmla="*/ 1 h 79"/>
                  <a:gd name="T24" fmla="*/ 2 w 64"/>
                  <a:gd name="T25" fmla="*/ 5 h 79"/>
                  <a:gd name="T26" fmla="*/ 1 w 64"/>
                  <a:gd name="T27" fmla="*/ 6 h 79"/>
                  <a:gd name="T28" fmla="*/ 4 w 64"/>
                  <a:gd name="T29" fmla="*/ 10 h 79"/>
                  <a:gd name="T30" fmla="*/ 5 w 64"/>
                  <a:gd name="T31" fmla="*/ 15 h 79"/>
                  <a:gd name="T32" fmla="*/ 8 w 64"/>
                  <a:gd name="T33" fmla="*/ 18 h 79"/>
                  <a:gd name="T34" fmla="*/ 8 w 64"/>
                  <a:gd name="T35" fmla="*/ 25 h 79"/>
                  <a:gd name="T36" fmla="*/ 3 w 64"/>
                  <a:gd name="T37" fmla="*/ 34 h 79"/>
                  <a:gd name="T38" fmla="*/ 0 w 64"/>
                  <a:gd name="T39" fmla="*/ 39 h 79"/>
                  <a:gd name="T40" fmla="*/ 5 w 64"/>
                  <a:gd name="T41" fmla="*/ 42 h 79"/>
                  <a:gd name="T42" fmla="*/ 0 w 64"/>
                  <a:gd name="T43" fmla="*/ 47 h 79"/>
                  <a:gd name="T44" fmla="*/ 0 w 64"/>
                  <a:gd name="T45" fmla="*/ 48 h 79"/>
                  <a:gd name="T46" fmla="*/ 30 w 64"/>
                  <a:gd name="T47" fmla="*/ 64 h 79"/>
                  <a:gd name="T48" fmla="*/ 30 w 64"/>
                  <a:gd name="T49" fmla="*/ 69 h 79"/>
                  <a:gd name="T50" fmla="*/ 43 w 64"/>
                  <a:gd name="T51" fmla="*/ 79 h 79"/>
                  <a:gd name="T52" fmla="*/ 51 w 64"/>
                  <a:gd name="T53" fmla="*/ 61 h 79"/>
                  <a:gd name="T54" fmla="*/ 56 w 64"/>
                  <a:gd name="T55" fmla="*/ 57 h 79"/>
                  <a:gd name="T56" fmla="*/ 61 w 64"/>
                  <a:gd name="T57" fmla="*/ 54 h 79"/>
                  <a:gd name="T58" fmla="*/ 61 w 64"/>
                  <a:gd name="T59" fmla="*/ 53 h 79"/>
                  <a:gd name="T60" fmla="*/ 57 w 64"/>
                  <a:gd name="T61" fmla="*/ 47 h 79"/>
                  <a:gd name="T62" fmla="*/ 57 w 64"/>
                  <a:gd name="T63" fmla="*/ 1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4" h="79">
                    <a:moveTo>
                      <a:pt x="57" y="18"/>
                    </a:moveTo>
                    <a:cubicBezTo>
                      <a:pt x="61" y="12"/>
                      <a:pt x="61" y="12"/>
                      <a:pt x="61" y="12"/>
                    </a:cubicBezTo>
                    <a:cubicBezTo>
                      <a:pt x="64" y="7"/>
                      <a:pt x="64" y="7"/>
                      <a:pt x="64" y="7"/>
                    </a:cubicBezTo>
                    <a:cubicBezTo>
                      <a:pt x="63" y="7"/>
                      <a:pt x="61" y="8"/>
                      <a:pt x="60" y="8"/>
                    </a:cubicBezTo>
                    <a:cubicBezTo>
                      <a:pt x="59" y="9"/>
                      <a:pt x="57" y="8"/>
                      <a:pt x="56" y="6"/>
                    </a:cubicBezTo>
                    <a:cubicBezTo>
                      <a:pt x="56" y="5"/>
                      <a:pt x="52" y="6"/>
                      <a:pt x="50" y="8"/>
                    </a:cubicBezTo>
                    <a:cubicBezTo>
                      <a:pt x="47" y="9"/>
                      <a:pt x="45" y="13"/>
                      <a:pt x="44" y="12"/>
                    </a:cubicBezTo>
                    <a:cubicBezTo>
                      <a:pt x="43" y="11"/>
                      <a:pt x="37" y="10"/>
                      <a:pt x="35" y="10"/>
                    </a:cubicBezTo>
                    <a:cubicBezTo>
                      <a:pt x="33" y="10"/>
                      <a:pt x="27" y="7"/>
                      <a:pt x="26" y="5"/>
                    </a:cubicBezTo>
                    <a:cubicBezTo>
                      <a:pt x="24" y="3"/>
                      <a:pt x="19" y="4"/>
                      <a:pt x="17" y="3"/>
                    </a:cubicBezTo>
                    <a:cubicBezTo>
                      <a:pt x="16" y="3"/>
                      <a:pt x="14" y="2"/>
                      <a:pt x="13" y="1"/>
                    </a:cubicBezTo>
                    <a:cubicBezTo>
                      <a:pt x="12" y="0"/>
                      <a:pt x="10" y="0"/>
                      <a:pt x="8" y="1"/>
                    </a:cubicBezTo>
                    <a:cubicBezTo>
                      <a:pt x="6" y="1"/>
                      <a:pt x="2" y="3"/>
                      <a:pt x="2" y="5"/>
                    </a:cubicBezTo>
                    <a:cubicBezTo>
                      <a:pt x="1" y="5"/>
                      <a:pt x="1" y="6"/>
                      <a:pt x="1" y="6"/>
                    </a:cubicBezTo>
                    <a:cubicBezTo>
                      <a:pt x="4" y="10"/>
                      <a:pt x="4" y="10"/>
                      <a:pt x="4" y="10"/>
                    </a:cubicBezTo>
                    <a:cubicBezTo>
                      <a:pt x="5" y="15"/>
                      <a:pt x="5" y="15"/>
                      <a:pt x="5" y="15"/>
                    </a:cubicBezTo>
                    <a:cubicBezTo>
                      <a:pt x="8" y="18"/>
                      <a:pt x="8" y="18"/>
                      <a:pt x="8" y="18"/>
                    </a:cubicBezTo>
                    <a:cubicBezTo>
                      <a:pt x="8" y="18"/>
                      <a:pt x="8" y="21"/>
                      <a:pt x="8" y="25"/>
                    </a:cubicBezTo>
                    <a:cubicBezTo>
                      <a:pt x="7" y="28"/>
                      <a:pt x="5" y="32"/>
                      <a:pt x="3" y="34"/>
                    </a:cubicBezTo>
                    <a:cubicBezTo>
                      <a:pt x="2" y="35"/>
                      <a:pt x="1" y="37"/>
                      <a:pt x="0" y="39"/>
                    </a:cubicBezTo>
                    <a:cubicBezTo>
                      <a:pt x="3" y="40"/>
                      <a:pt x="6" y="41"/>
                      <a:pt x="5" y="42"/>
                    </a:cubicBezTo>
                    <a:cubicBezTo>
                      <a:pt x="5" y="44"/>
                      <a:pt x="0" y="43"/>
                      <a:pt x="0" y="47"/>
                    </a:cubicBezTo>
                    <a:cubicBezTo>
                      <a:pt x="0" y="48"/>
                      <a:pt x="0" y="48"/>
                      <a:pt x="0" y="48"/>
                    </a:cubicBezTo>
                    <a:cubicBezTo>
                      <a:pt x="30" y="64"/>
                      <a:pt x="30" y="64"/>
                      <a:pt x="30" y="64"/>
                    </a:cubicBezTo>
                    <a:cubicBezTo>
                      <a:pt x="30" y="69"/>
                      <a:pt x="30" y="69"/>
                      <a:pt x="30" y="69"/>
                    </a:cubicBezTo>
                    <a:cubicBezTo>
                      <a:pt x="30" y="69"/>
                      <a:pt x="37" y="74"/>
                      <a:pt x="43" y="79"/>
                    </a:cubicBezTo>
                    <a:cubicBezTo>
                      <a:pt x="46" y="71"/>
                      <a:pt x="50" y="63"/>
                      <a:pt x="51" y="61"/>
                    </a:cubicBezTo>
                    <a:cubicBezTo>
                      <a:pt x="53" y="59"/>
                      <a:pt x="55" y="59"/>
                      <a:pt x="56" y="57"/>
                    </a:cubicBezTo>
                    <a:cubicBezTo>
                      <a:pt x="58" y="55"/>
                      <a:pt x="58" y="58"/>
                      <a:pt x="61" y="54"/>
                    </a:cubicBezTo>
                    <a:cubicBezTo>
                      <a:pt x="61" y="54"/>
                      <a:pt x="61" y="54"/>
                      <a:pt x="61" y="53"/>
                    </a:cubicBezTo>
                    <a:cubicBezTo>
                      <a:pt x="57" y="47"/>
                      <a:pt x="57" y="47"/>
                      <a:pt x="57" y="47"/>
                    </a:cubicBezTo>
                    <a:lnTo>
                      <a:pt x="57" y="18"/>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7" name="Freeform 145">
                <a:extLst>
                  <a:ext uri="{FF2B5EF4-FFF2-40B4-BE49-F238E27FC236}">
                    <a16:creationId xmlns:a16="http://schemas.microsoft.com/office/drawing/2014/main" id="{1EEB1439-ED07-492A-9E07-93EF6145FEEA}"/>
                  </a:ext>
                </a:extLst>
              </p:cNvPr>
              <p:cNvSpPr>
                <a:spLocks/>
              </p:cNvSpPr>
              <p:nvPr/>
            </p:nvSpPr>
            <p:spPr bwMode="auto">
              <a:xfrm>
                <a:off x="5455482" y="4008241"/>
                <a:ext cx="101633" cy="105397"/>
              </a:xfrm>
              <a:custGeom>
                <a:avLst/>
                <a:gdLst>
                  <a:gd name="T0" fmla="*/ 41 w 44"/>
                  <a:gd name="T1" fmla="*/ 9 h 46"/>
                  <a:gd name="T2" fmla="*/ 40 w 44"/>
                  <a:gd name="T3" fmla="*/ 4 h 46"/>
                  <a:gd name="T4" fmla="*/ 37 w 44"/>
                  <a:gd name="T5" fmla="*/ 0 h 46"/>
                  <a:gd name="T6" fmla="*/ 34 w 44"/>
                  <a:gd name="T7" fmla="*/ 3 h 46"/>
                  <a:gd name="T8" fmla="*/ 29 w 44"/>
                  <a:gd name="T9" fmla="*/ 3 h 46"/>
                  <a:gd name="T10" fmla="*/ 23 w 44"/>
                  <a:gd name="T11" fmla="*/ 5 h 46"/>
                  <a:gd name="T12" fmla="*/ 18 w 44"/>
                  <a:gd name="T13" fmla="*/ 3 h 46"/>
                  <a:gd name="T14" fmla="*/ 12 w 44"/>
                  <a:gd name="T15" fmla="*/ 5 h 46"/>
                  <a:gd name="T16" fmla="*/ 11 w 44"/>
                  <a:gd name="T17" fmla="*/ 12 h 46"/>
                  <a:gd name="T18" fmla="*/ 14 w 44"/>
                  <a:gd name="T19" fmla="*/ 16 h 46"/>
                  <a:gd name="T20" fmla="*/ 11 w 44"/>
                  <a:gd name="T21" fmla="*/ 20 h 46"/>
                  <a:gd name="T22" fmla="*/ 8 w 44"/>
                  <a:gd name="T23" fmla="*/ 22 h 46"/>
                  <a:gd name="T24" fmla="*/ 5 w 44"/>
                  <a:gd name="T25" fmla="*/ 27 h 46"/>
                  <a:gd name="T26" fmla="*/ 3 w 44"/>
                  <a:gd name="T27" fmla="*/ 33 h 46"/>
                  <a:gd name="T28" fmla="*/ 2 w 44"/>
                  <a:gd name="T29" fmla="*/ 40 h 46"/>
                  <a:gd name="T30" fmla="*/ 0 w 44"/>
                  <a:gd name="T31" fmla="*/ 45 h 46"/>
                  <a:gd name="T32" fmla="*/ 4 w 44"/>
                  <a:gd name="T33" fmla="*/ 45 h 46"/>
                  <a:gd name="T34" fmla="*/ 13 w 44"/>
                  <a:gd name="T35" fmla="*/ 42 h 46"/>
                  <a:gd name="T36" fmla="*/ 19 w 44"/>
                  <a:gd name="T37" fmla="*/ 42 h 46"/>
                  <a:gd name="T38" fmla="*/ 25 w 44"/>
                  <a:gd name="T39" fmla="*/ 33 h 46"/>
                  <a:gd name="T40" fmla="*/ 36 w 44"/>
                  <a:gd name="T41" fmla="*/ 33 h 46"/>
                  <a:gd name="T42" fmla="*/ 39 w 44"/>
                  <a:gd name="T43" fmla="*/ 28 h 46"/>
                  <a:gd name="T44" fmla="*/ 44 w 44"/>
                  <a:gd name="T45" fmla="*/ 19 h 46"/>
                  <a:gd name="T46" fmla="*/ 44 w 44"/>
                  <a:gd name="T47" fmla="*/ 12 h 46"/>
                  <a:gd name="T48" fmla="*/ 41 w 44"/>
                  <a:gd name="T49" fmla="*/ 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 h="46">
                    <a:moveTo>
                      <a:pt x="41" y="9"/>
                    </a:moveTo>
                    <a:cubicBezTo>
                      <a:pt x="40" y="4"/>
                      <a:pt x="40" y="4"/>
                      <a:pt x="40" y="4"/>
                    </a:cubicBezTo>
                    <a:cubicBezTo>
                      <a:pt x="37" y="0"/>
                      <a:pt x="37" y="0"/>
                      <a:pt x="37" y="0"/>
                    </a:cubicBezTo>
                    <a:cubicBezTo>
                      <a:pt x="35" y="1"/>
                      <a:pt x="34" y="2"/>
                      <a:pt x="34" y="3"/>
                    </a:cubicBezTo>
                    <a:cubicBezTo>
                      <a:pt x="34" y="4"/>
                      <a:pt x="30" y="4"/>
                      <a:pt x="29" y="3"/>
                    </a:cubicBezTo>
                    <a:cubicBezTo>
                      <a:pt x="27" y="2"/>
                      <a:pt x="24" y="4"/>
                      <a:pt x="23" y="5"/>
                    </a:cubicBezTo>
                    <a:cubicBezTo>
                      <a:pt x="22" y="6"/>
                      <a:pt x="20" y="3"/>
                      <a:pt x="18" y="3"/>
                    </a:cubicBezTo>
                    <a:cubicBezTo>
                      <a:pt x="16" y="3"/>
                      <a:pt x="12" y="5"/>
                      <a:pt x="12" y="5"/>
                    </a:cubicBezTo>
                    <a:cubicBezTo>
                      <a:pt x="12" y="5"/>
                      <a:pt x="11" y="10"/>
                      <a:pt x="11" y="12"/>
                    </a:cubicBezTo>
                    <a:cubicBezTo>
                      <a:pt x="11" y="14"/>
                      <a:pt x="14" y="14"/>
                      <a:pt x="14" y="16"/>
                    </a:cubicBezTo>
                    <a:cubicBezTo>
                      <a:pt x="14" y="18"/>
                      <a:pt x="12" y="19"/>
                      <a:pt x="11" y="20"/>
                    </a:cubicBezTo>
                    <a:cubicBezTo>
                      <a:pt x="11" y="21"/>
                      <a:pt x="10" y="22"/>
                      <a:pt x="8" y="22"/>
                    </a:cubicBezTo>
                    <a:cubicBezTo>
                      <a:pt x="6" y="23"/>
                      <a:pt x="6" y="26"/>
                      <a:pt x="5" y="27"/>
                    </a:cubicBezTo>
                    <a:cubicBezTo>
                      <a:pt x="4" y="28"/>
                      <a:pt x="4" y="31"/>
                      <a:pt x="3" y="33"/>
                    </a:cubicBezTo>
                    <a:cubicBezTo>
                      <a:pt x="2" y="35"/>
                      <a:pt x="2" y="37"/>
                      <a:pt x="2" y="40"/>
                    </a:cubicBezTo>
                    <a:cubicBezTo>
                      <a:pt x="2" y="41"/>
                      <a:pt x="1" y="44"/>
                      <a:pt x="0" y="45"/>
                    </a:cubicBezTo>
                    <a:cubicBezTo>
                      <a:pt x="3" y="46"/>
                      <a:pt x="3" y="45"/>
                      <a:pt x="4" y="45"/>
                    </a:cubicBezTo>
                    <a:cubicBezTo>
                      <a:pt x="6" y="44"/>
                      <a:pt x="13" y="42"/>
                      <a:pt x="13" y="42"/>
                    </a:cubicBezTo>
                    <a:cubicBezTo>
                      <a:pt x="19" y="42"/>
                      <a:pt x="19" y="42"/>
                      <a:pt x="19" y="42"/>
                    </a:cubicBezTo>
                    <a:cubicBezTo>
                      <a:pt x="21" y="37"/>
                      <a:pt x="23" y="34"/>
                      <a:pt x="25" y="33"/>
                    </a:cubicBezTo>
                    <a:cubicBezTo>
                      <a:pt x="29" y="32"/>
                      <a:pt x="33" y="32"/>
                      <a:pt x="36" y="33"/>
                    </a:cubicBezTo>
                    <a:cubicBezTo>
                      <a:pt x="37" y="31"/>
                      <a:pt x="38" y="29"/>
                      <a:pt x="39" y="28"/>
                    </a:cubicBezTo>
                    <a:cubicBezTo>
                      <a:pt x="41" y="26"/>
                      <a:pt x="43" y="22"/>
                      <a:pt x="44" y="19"/>
                    </a:cubicBezTo>
                    <a:cubicBezTo>
                      <a:pt x="44" y="15"/>
                      <a:pt x="44" y="12"/>
                      <a:pt x="44" y="12"/>
                    </a:cubicBezTo>
                    <a:lnTo>
                      <a:pt x="41" y="9"/>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8" name="Freeform 146">
                <a:extLst>
                  <a:ext uri="{FF2B5EF4-FFF2-40B4-BE49-F238E27FC236}">
                    <a16:creationId xmlns:a16="http://schemas.microsoft.com/office/drawing/2014/main" id="{193023EF-5A34-4EE1-98D9-8C3B61A0CEC2}"/>
                  </a:ext>
                </a:extLst>
              </p:cNvPr>
              <p:cNvSpPr>
                <a:spLocks/>
              </p:cNvSpPr>
              <p:nvPr/>
            </p:nvSpPr>
            <p:spPr bwMode="auto">
              <a:xfrm>
                <a:off x="5956118" y="3173848"/>
                <a:ext cx="326229" cy="190718"/>
              </a:xfrm>
              <a:custGeom>
                <a:avLst/>
                <a:gdLst>
                  <a:gd name="T0" fmla="*/ 138 w 142"/>
                  <a:gd name="T1" fmla="*/ 46 h 83"/>
                  <a:gd name="T2" fmla="*/ 127 w 142"/>
                  <a:gd name="T3" fmla="*/ 41 h 83"/>
                  <a:gd name="T4" fmla="*/ 121 w 142"/>
                  <a:gd name="T5" fmla="*/ 41 h 83"/>
                  <a:gd name="T6" fmla="*/ 113 w 142"/>
                  <a:gd name="T7" fmla="*/ 39 h 83"/>
                  <a:gd name="T8" fmla="*/ 105 w 142"/>
                  <a:gd name="T9" fmla="*/ 46 h 83"/>
                  <a:gd name="T10" fmla="*/ 101 w 142"/>
                  <a:gd name="T11" fmla="*/ 47 h 83"/>
                  <a:gd name="T12" fmla="*/ 95 w 142"/>
                  <a:gd name="T13" fmla="*/ 43 h 83"/>
                  <a:gd name="T14" fmla="*/ 88 w 142"/>
                  <a:gd name="T15" fmla="*/ 41 h 83"/>
                  <a:gd name="T16" fmla="*/ 83 w 142"/>
                  <a:gd name="T17" fmla="*/ 33 h 83"/>
                  <a:gd name="T18" fmla="*/ 81 w 142"/>
                  <a:gd name="T19" fmla="*/ 25 h 83"/>
                  <a:gd name="T20" fmla="*/ 75 w 142"/>
                  <a:gd name="T21" fmla="*/ 20 h 83"/>
                  <a:gd name="T22" fmla="*/ 59 w 142"/>
                  <a:gd name="T23" fmla="*/ 20 h 83"/>
                  <a:gd name="T24" fmla="*/ 48 w 142"/>
                  <a:gd name="T25" fmla="*/ 20 h 83"/>
                  <a:gd name="T26" fmla="*/ 39 w 142"/>
                  <a:gd name="T27" fmla="*/ 10 h 83"/>
                  <a:gd name="T28" fmla="*/ 37 w 142"/>
                  <a:gd name="T29" fmla="*/ 13 h 83"/>
                  <a:gd name="T30" fmla="*/ 27 w 142"/>
                  <a:gd name="T31" fmla="*/ 12 h 83"/>
                  <a:gd name="T32" fmla="*/ 26 w 142"/>
                  <a:gd name="T33" fmla="*/ 0 h 83"/>
                  <a:gd name="T34" fmla="*/ 22 w 142"/>
                  <a:gd name="T35" fmla="*/ 12 h 83"/>
                  <a:gd name="T36" fmla="*/ 21 w 142"/>
                  <a:gd name="T37" fmla="*/ 0 h 83"/>
                  <a:gd name="T38" fmla="*/ 1 w 142"/>
                  <a:gd name="T39" fmla="*/ 5 h 83"/>
                  <a:gd name="T40" fmla="*/ 0 w 142"/>
                  <a:gd name="T41" fmla="*/ 41 h 83"/>
                  <a:gd name="T42" fmla="*/ 0 w 142"/>
                  <a:gd name="T43" fmla="*/ 41 h 83"/>
                  <a:gd name="T44" fmla="*/ 6 w 142"/>
                  <a:gd name="T45" fmla="*/ 42 h 83"/>
                  <a:gd name="T46" fmla="*/ 8 w 142"/>
                  <a:gd name="T47" fmla="*/ 38 h 83"/>
                  <a:gd name="T48" fmla="*/ 14 w 142"/>
                  <a:gd name="T49" fmla="*/ 34 h 83"/>
                  <a:gd name="T50" fmla="*/ 17 w 142"/>
                  <a:gd name="T51" fmla="*/ 31 h 83"/>
                  <a:gd name="T52" fmla="*/ 20 w 142"/>
                  <a:gd name="T53" fmla="*/ 29 h 83"/>
                  <a:gd name="T54" fmla="*/ 26 w 142"/>
                  <a:gd name="T55" fmla="*/ 31 h 83"/>
                  <a:gd name="T56" fmla="*/ 32 w 142"/>
                  <a:gd name="T57" fmla="*/ 33 h 83"/>
                  <a:gd name="T58" fmla="*/ 35 w 142"/>
                  <a:gd name="T59" fmla="*/ 41 h 83"/>
                  <a:gd name="T60" fmla="*/ 47 w 142"/>
                  <a:gd name="T61" fmla="*/ 43 h 83"/>
                  <a:gd name="T62" fmla="*/ 50 w 142"/>
                  <a:gd name="T63" fmla="*/ 48 h 83"/>
                  <a:gd name="T64" fmla="*/ 54 w 142"/>
                  <a:gd name="T65" fmla="*/ 55 h 83"/>
                  <a:gd name="T66" fmla="*/ 62 w 142"/>
                  <a:gd name="T67" fmla="*/ 60 h 83"/>
                  <a:gd name="T68" fmla="*/ 71 w 142"/>
                  <a:gd name="T69" fmla="*/ 66 h 83"/>
                  <a:gd name="T70" fmla="*/ 80 w 142"/>
                  <a:gd name="T71" fmla="*/ 71 h 83"/>
                  <a:gd name="T72" fmla="*/ 87 w 142"/>
                  <a:gd name="T73" fmla="*/ 74 h 83"/>
                  <a:gd name="T74" fmla="*/ 87 w 142"/>
                  <a:gd name="T75" fmla="*/ 79 h 83"/>
                  <a:gd name="T76" fmla="*/ 88 w 142"/>
                  <a:gd name="T77" fmla="*/ 79 h 83"/>
                  <a:gd name="T78" fmla="*/ 95 w 142"/>
                  <a:gd name="T79" fmla="*/ 81 h 83"/>
                  <a:gd name="T80" fmla="*/ 98 w 142"/>
                  <a:gd name="T81" fmla="*/ 83 h 83"/>
                  <a:gd name="T82" fmla="*/ 101 w 142"/>
                  <a:gd name="T83" fmla="*/ 74 h 83"/>
                  <a:gd name="T84" fmla="*/ 100 w 142"/>
                  <a:gd name="T85" fmla="*/ 67 h 83"/>
                  <a:gd name="T86" fmla="*/ 95 w 142"/>
                  <a:gd name="T87" fmla="*/ 61 h 83"/>
                  <a:gd name="T88" fmla="*/ 103 w 142"/>
                  <a:gd name="T89" fmla="*/ 58 h 83"/>
                  <a:gd name="T90" fmla="*/ 105 w 142"/>
                  <a:gd name="T91" fmla="*/ 54 h 83"/>
                  <a:gd name="T92" fmla="*/ 109 w 142"/>
                  <a:gd name="T93" fmla="*/ 49 h 83"/>
                  <a:gd name="T94" fmla="*/ 115 w 142"/>
                  <a:gd name="T95" fmla="*/ 48 h 83"/>
                  <a:gd name="T96" fmla="*/ 121 w 142"/>
                  <a:gd name="T97" fmla="*/ 47 h 83"/>
                  <a:gd name="T98" fmla="*/ 118 w 142"/>
                  <a:gd name="T99" fmla="*/ 53 h 83"/>
                  <a:gd name="T100" fmla="*/ 127 w 142"/>
                  <a:gd name="T101" fmla="*/ 52 h 83"/>
                  <a:gd name="T102" fmla="*/ 135 w 142"/>
                  <a:gd name="T103" fmla="*/ 50 h 83"/>
                  <a:gd name="T104" fmla="*/ 138 w 142"/>
                  <a:gd name="T105" fmla="*/ 4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2" h="83">
                    <a:moveTo>
                      <a:pt x="138" y="46"/>
                    </a:moveTo>
                    <a:cubicBezTo>
                      <a:pt x="135" y="43"/>
                      <a:pt x="128" y="39"/>
                      <a:pt x="127" y="41"/>
                    </a:cubicBezTo>
                    <a:cubicBezTo>
                      <a:pt x="127" y="43"/>
                      <a:pt x="123" y="43"/>
                      <a:pt x="121" y="41"/>
                    </a:cubicBezTo>
                    <a:cubicBezTo>
                      <a:pt x="119" y="40"/>
                      <a:pt x="118" y="37"/>
                      <a:pt x="113" y="39"/>
                    </a:cubicBezTo>
                    <a:cubicBezTo>
                      <a:pt x="109" y="41"/>
                      <a:pt x="105" y="44"/>
                      <a:pt x="105" y="46"/>
                    </a:cubicBezTo>
                    <a:cubicBezTo>
                      <a:pt x="105" y="47"/>
                      <a:pt x="102" y="49"/>
                      <a:pt x="101" y="47"/>
                    </a:cubicBezTo>
                    <a:cubicBezTo>
                      <a:pt x="101" y="44"/>
                      <a:pt x="97" y="43"/>
                      <a:pt x="95" y="43"/>
                    </a:cubicBezTo>
                    <a:cubicBezTo>
                      <a:pt x="92" y="42"/>
                      <a:pt x="88" y="43"/>
                      <a:pt x="88" y="41"/>
                    </a:cubicBezTo>
                    <a:cubicBezTo>
                      <a:pt x="87" y="38"/>
                      <a:pt x="84" y="35"/>
                      <a:pt x="83" y="33"/>
                    </a:cubicBezTo>
                    <a:cubicBezTo>
                      <a:pt x="83" y="30"/>
                      <a:pt x="84" y="26"/>
                      <a:pt x="81" y="25"/>
                    </a:cubicBezTo>
                    <a:cubicBezTo>
                      <a:pt x="79" y="24"/>
                      <a:pt x="77" y="20"/>
                      <a:pt x="75" y="20"/>
                    </a:cubicBezTo>
                    <a:cubicBezTo>
                      <a:pt x="73" y="20"/>
                      <a:pt x="60" y="20"/>
                      <a:pt x="59" y="20"/>
                    </a:cubicBezTo>
                    <a:cubicBezTo>
                      <a:pt x="57" y="19"/>
                      <a:pt x="49" y="22"/>
                      <a:pt x="48" y="20"/>
                    </a:cubicBezTo>
                    <a:cubicBezTo>
                      <a:pt x="48" y="19"/>
                      <a:pt x="42" y="13"/>
                      <a:pt x="39" y="10"/>
                    </a:cubicBezTo>
                    <a:cubicBezTo>
                      <a:pt x="39" y="11"/>
                      <a:pt x="38" y="12"/>
                      <a:pt x="37" y="13"/>
                    </a:cubicBezTo>
                    <a:cubicBezTo>
                      <a:pt x="31" y="18"/>
                      <a:pt x="25" y="17"/>
                      <a:pt x="27" y="12"/>
                    </a:cubicBezTo>
                    <a:cubicBezTo>
                      <a:pt x="29" y="6"/>
                      <a:pt x="29" y="0"/>
                      <a:pt x="26" y="0"/>
                    </a:cubicBezTo>
                    <a:cubicBezTo>
                      <a:pt x="23" y="0"/>
                      <a:pt x="25" y="11"/>
                      <a:pt x="22" y="12"/>
                    </a:cubicBezTo>
                    <a:cubicBezTo>
                      <a:pt x="20" y="13"/>
                      <a:pt x="20" y="4"/>
                      <a:pt x="21" y="0"/>
                    </a:cubicBezTo>
                    <a:cubicBezTo>
                      <a:pt x="1" y="5"/>
                      <a:pt x="1" y="5"/>
                      <a:pt x="1" y="5"/>
                    </a:cubicBezTo>
                    <a:cubicBezTo>
                      <a:pt x="0" y="41"/>
                      <a:pt x="0" y="41"/>
                      <a:pt x="0" y="41"/>
                    </a:cubicBezTo>
                    <a:cubicBezTo>
                      <a:pt x="0" y="41"/>
                      <a:pt x="0" y="41"/>
                      <a:pt x="0" y="41"/>
                    </a:cubicBezTo>
                    <a:cubicBezTo>
                      <a:pt x="2" y="42"/>
                      <a:pt x="4" y="42"/>
                      <a:pt x="6" y="42"/>
                    </a:cubicBezTo>
                    <a:cubicBezTo>
                      <a:pt x="9" y="42"/>
                      <a:pt x="8" y="40"/>
                      <a:pt x="8" y="38"/>
                    </a:cubicBezTo>
                    <a:cubicBezTo>
                      <a:pt x="8" y="36"/>
                      <a:pt x="12" y="34"/>
                      <a:pt x="14" y="34"/>
                    </a:cubicBezTo>
                    <a:cubicBezTo>
                      <a:pt x="17" y="34"/>
                      <a:pt x="16" y="31"/>
                      <a:pt x="17" y="31"/>
                    </a:cubicBezTo>
                    <a:cubicBezTo>
                      <a:pt x="18" y="31"/>
                      <a:pt x="20" y="30"/>
                      <a:pt x="20" y="29"/>
                    </a:cubicBezTo>
                    <a:cubicBezTo>
                      <a:pt x="21" y="28"/>
                      <a:pt x="25" y="29"/>
                      <a:pt x="26" y="31"/>
                    </a:cubicBezTo>
                    <a:cubicBezTo>
                      <a:pt x="27" y="32"/>
                      <a:pt x="30" y="32"/>
                      <a:pt x="32" y="33"/>
                    </a:cubicBezTo>
                    <a:cubicBezTo>
                      <a:pt x="34" y="33"/>
                      <a:pt x="35" y="40"/>
                      <a:pt x="35" y="41"/>
                    </a:cubicBezTo>
                    <a:cubicBezTo>
                      <a:pt x="35" y="43"/>
                      <a:pt x="45" y="42"/>
                      <a:pt x="47" y="43"/>
                    </a:cubicBezTo>
                    <a:cubicBezTo>
                      <a:pt x="49" y="43"/>
                      <a:pt x="49" y="46"/>
                      <a:pt x="50" y="48"/>
                    </a:cubicBezTo>
                    <a:cubicBezTo>
                      <a:pt x="52" y="50"/>
                      <a:pt x="53" y="53"/>
                      <a:pt x="54" y="55"/>
                    </a:cubicBezTo>
                    <a:cubicBezTo>
                      <a:pt x="55" y="56"/>
                      <a:pt x="61" y="58"/>
                      <a:pt x="62" y="60"/>
                    </a:cubicBezTo>
                    <a:cubicBezTo>
                      <a:pt x="63" y="63"/>
                      <a:pt x="68" y="65"/>
                      <a:pt x="71" y="66"/>
                    </a:cubicBezTo>
                    <a:cubicBezTo>
                      <a:pt x="75" y="67"/>
                      <a:pt x="78" y="72"/>
                      <a:pt x="80" y="71"/>
                    </a:cubicBezTo>
                    <a:cubicBezTo>
                      <a:pt x="81" y="71"/>
                      <a:pt x="87" y="74"/>
                      <a:pt x="87" y="74"/>
                    </a:cubicBezTo>
                    <a:cubicBezTo>
                      <a:pt x="87" y="79"/>
                      <a:pt x="87" y="79"/>
                      <a:pt x="87" y="79"/>
                    </a:cubicBezTo>
                    <a:cubicBezTo>
                      <a:pt x="88" y="79"/>
                      <a:pt x="88" y="79"/>
                      <a:pt x="88" y="79"/>
                    </a:cubicBezTo>
                    <a:cubicBezTo>
                      <a:pt x="91" y="78"/>
                      <a:pt x="92" y="81"/>
                      <a:pt x="95" y="81"/>
                    </a:cubicBezTo>
                    <a:cubicBezTo>
                      <a:pt x="96" y="81"/>
                      <a:pt x="97" y="82"/>
                      <a:pt x="98" y="83"/>
                    </a:cubicBezTo>
                    <a:cubicBezTo>
                      <a:pt x="98" y="78"/>
                      <a:pt x="99" y="76"/>
                      <a:pt x="101" y="74"/>
                    </a:cubicBezTo>
                    <a:cubicBezTo>
                      <a:pt x="103" y="73"/>
                      <a:pt x="100" y="70"/>
                      <a:pt x="100" y="67"/>
                    </a:cubicBezTo>
                    <a:cubicBezTo>
                      <a:pt x="101" y="65"/>
                      <a:pt x="95" y="63"/>
                      <a:pt x="95" y="61"/>
                    </a:cubicBezTo>
                    <a:cubicBezTo>
                      <a:pt x="96" y="59"/>
                      <a:pt x="101" y="59"/>
                      <a:pt x="103" y="58"/>
                    </a:cubicBezTo>
                    <a:cubicBezTo>
                      <a:pt x="105" y="57"/>
                      <a:pt x="103" y="54"/>
                      <a:pt x="105" y="54"/>
                    </a:cubicBezTo>
                    <a:cubicBezTo>
                      <a:pt x="108" y="54"/>
                      <a:pt x="109" y="51"/>
                      <a:pt x="109" y="49"/>
                    </a:cubicBezTo>
                    <a:cubicBezTo>
                      <a:pt x="110" y="47"/>
                      <a:pt x="114" y="49"/>
                      <a:pt x="115" y="48"/>
                    </a:cubicBezTo>
                    <a:cubicBezTo>
                      <a:pt x="117" y="46"/>
                      <a:pt x="120" y="45"/>
                      <a:pt x="121" y="47"/>
                    </a:cubicBezTo>
                    <a:cubicBezTo>
                      <a:pt x="121" y="48"/>
                      <a:pt x="119" y="52"/>
                      <a:pt x="118" y="53"/>
                    </a:cubicBezTo>
                    <a:cubicBezTo>
                      <a:pt x="121" y="53"/>
                      <a:pt x="126" y="53"/>
                      <a:pt x="127" y="52"/>
                    </a:cubicBezTo>
                    <a:cubicBezTo>
                      <a:pt x="129" y="50"/>
                      <a:pt x="133" y="54"/>
                      <a:pt x="135" y="50"/>
                    </a:cubicBezTo>
                    <a:cubicBezTo>
                      <a:pt x="137" y="47"/>
                      <a:pt x="142" y="49"/>
                      <a:pt x="138" y="4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9" name="Freeform 147">
                <a:extLst>
                  <a:ext uri="{FF2B5EF4-FFF2-40B4-BE49-F238E27FC236}">
                    <a16:creationId xmlns:a16="http://schemas.microsoft.com/office/drawing/2014/main" id="{5C0B1A09-60E2-4736-B7C7-8BDE0C97268D}"/>
                  </a:ext>
                </a:extLst>
              </p:cNvPr>
              <p:cNvSpPr>
                <a:spLocks noEditPoints="1"/>
              </p:cNvSpPr>
              <p:nvPr/>
            </p:nvSpPr>
            <p:spPr bwMode="auto">
              <a:xfrm>
                <a:off x="5015074" y="2098549"/>
                <a:ext cx="479305" cy="759109"/>
              </a:xfrm>
              <a:custGeom>
                <a:avLst/>
                <a:gdLst>
                  <a:gd name="T0" fmla="*/ 197 w 208"/>
                  <a:gd name="T1" fmla="*/ 172 h 329"/>
                  <a:gd name="T2" fmla="*/ 197 w 208"/>
                  <a:gd name="T3" fmla="*/ 162 h 329"/>
                  <a:gd name="T4" fmla="*/ 186 w 208"/>
                  <a:gd name="T5" fmla="*/ 161 h 329"/>
                  <a:gd name="T6" fmla="*/ 173 w 208"/>
                  <a:gd name="T7" fmla="*/ 160 h 329"/>
                  <a:gd name="T8" fmla="*/ 167 w 208"/>
                  <a:gd name="T9" fmla="*/ 159 h 329"/>
                  <a:gd name="T10" fmla="*/ 154 w 208"/>
                  <a:gd name="T11" fmla="*/ 162 h 329"/>
                  <a:gd name="T12" fmla="*/ 144 w 208"/>
                  <a:gd name="T13" fmla="*/ 173 h 329"/>
                  <a:gd name="T14" fmla="*/ 144 w 208"/>
                  <a:gd name="T15" fmla="*/ 161 h 329"/>
                  <a:gd name="T16" fmla="*/ 130 w 208"/>
                  <a:gd name="T17" fmla="*/ 170 h 329"/>
                  <a:gd name="T18" fmla="*/ 124 w 208"/>
                  <a:gd name="T19" fmla="*/ 172 h 329"/>
                  <a:gd name="T20" fmla="*/ 118 w 208"/>
                  <a:gd name="T21" fmla="*/ 171 h 329"/>
                  <a:gd name="T22" fmla="*/ 106 w 208"/>
                  <a:gd name="T23" fmla="*/ 179 h 329"/>
                  <a:gd name="T24" fmla="*/ 99 w 208"/>
                  <a:gd name="T25" fmla="*/ 185 h 329"/>
                  <a:gd name="T26" fmla="*/ 92 w 208"/>
                  <a:gd name="T27" fmla="*/ 189 h 329"/>
                  <a:gd name="T28" fmla="*/ 79 w 208"/>
                  <a:gd name="T29" fmla="*/ 192 h 329"/>
                  <a:gd name="T30" fmla="*/ 75 w 208"/>
                  <a:gd name="T31" fmla="*/ 199 h 329"/>
                  <a:gd name="T32" fmla="*/ 92 w 208"/>
                  <a:gd name="T33" fmla="*/ 199 h 329"/>
                  <a:gd name="T34" fmla="*/ 79 w 208"/>
                  <a:gd name="T35" fmla="*/ 208 h 329"/>
                  <a:gd name="T36" fmla="*/ 61 w 208"/>
                  <a:gd name="T37" fmla="*/ 228 h 329"/>
                  <a:gd name="T38" fmla="*/ 50 w 208"/>
                  <a:gd name="T39" fmla="*/ 243 h 329"/>
                  <a:gd name="T40" fmla="*/ 39 w 208"/>
                  <a:gd name="T41" fmla="*/ 257 h 329"/>
                  <a:gd name="T42" fmla="*/ 26 w 208"/>
                  <a:gd name="T43" fmla="*/ 267 h 329"/>
                  <a:gd name="T44" fmla="*/ 11 w 208"/>
                  <a:gd name="T45" fmla="*/ 276 h 329"/>
                  <a:gd name="T46" fmla="*/ 4 w 208"/>
                  <a:gd name="T47" fmla="*/ 288 h 329"/>
                  <a:gd name="T48" fmla="*/ 1 w 208"/>
                  <a:gd name="T49" fmla="*/ 303 h 329"/>
                  <a:gd name="T50" fmla="*/ 9 w 208"/>
                  <a:gd name="T51" fmla="*/ 308 h 329"/>
                  <a:gd name="T52" fmla="*/ 7 w 208"/>
                  <a:gd name="T53" fmla="*/ 313 h 329"/>
                  <a:gd name="T54" fmla="*/ 14 w 208"/>
                  <a:gd name="T55" fmla="*/ 326 h 329"/>
                  <a:gd name="T56" fmla="*/ 46 w 208"/>
                  <a:gd name="T57" fmla="*/ 311 h 329"/>
                  <a:gd name="T58" fmla="*/ 56 w 208"/>
                  <a:gd name="T59" fmla="*/ 314 h 329"/>
                  <a:gd name="T60" fmla="*/ 61 w 208"/>
                  <a:gd name="T61" fmla="*/ 294 h 329"/>
                  <a:gd name="T62" fmla="*/ 59 w 208"/>
                  <a:gd name="T63" fmla="*/ 268 h 329"/>
                  <a:gd name="T64" fmla="*/ 73 w 208"/>
                  <a:gd name="T65" fmla="*/ 250 h 329"/>
                  <a:gd name="T66" fmla="*/ 83 w 208"/>
                  <a:gd name="T67" fmla="*/ 227 h 329"/>
                  <a:gd name="T68" fmla="*/ 93 w 208"/>
                  <a:gd name="T69" fmla="*/ 206 h 329"/>
                  <a:gd name="T70" fmla="*/ 116 w 208"/>
                  <a:gd name="T71" fmla="*/ 195 h 329"/>
                  <a:gd name="T72" fmla="*/ 132 w 208"/>
                  <a:gd name="T73" fmla="*/ 184 h 329"/>
                  <a:gd name="T74" fmla="*/ 160 w 208"/>
                  <a:gd name="T75" fmla="*/ 192 h 329"/>
                  <a:gd name="T76" fmla="*/ 178 w 208"/>
                  <a:gd name="T77" fmla="*/ 174 h 329"/>
                  <a:gd name="T78" fmla="*/ 197 w 208"/>
                  <a:gd name="T79" fmla="*/ 182 h 329"/>
                  <a:gd name="T80" fmla="*/ 58 w 208"/>
                  <a:gd name="T81" fmla="*/ 24 h 329"/>
                  <a:gd name="T82" fmla="*/ 77 w 208"/>
                  <a:gd name="T83" fmla="*/ 35 h 329"/>
                  <a:gd name="T84" fmla="*/ 92 w 208"/>
                  <a:gd name="T85" fmla="*/ 38 h 329"/>
                  <a:gd name="T86" fmla="*/ 93 w 208"/>
                  <a:gd name="T87" fmla="*/ 49 h 329"/>
                  <a:gd name="T88" fmla="*/ 79 w 208"/>
                  <a:gd name="T89" fmla="*/ 62 h 329"/>
                  <a:gd name="T90" fmla="*/ 95 w 208"/>
                  <a:gd name="T91" fmla="*/ 68 h 329"/>
                  <a:gd name="T92" fmla="*/ 114 w 208"/>
                  <a:gd name="T93" fmla="*/ 37 h 329"/>
                  <a:gd name="T94" fmla="*/ 129 w 208"/>
                  <a:gd name="T95" fmla="*/ 45 h 329"/>
                  <a:gd name="T96" fmla="*/ 150 w 208"/>
                  <a:gd name="T97" fmla="*/ 54 h 329"/>
                  <a:gd name="T98" fmla="*/ 143 w 208"/>
                  <a:gd name="T99" fmla="*/ 43 h 329"/>
                  <a:gd name="T100" fmla="*/ 125 w 208"/>
                  <a:gd name="T101" fmla="*/ 28 h 329"/>
                  <a:gd name="T102" fmla="*/ 107 w 208"/>
                  <a:gd name="T103" fmla="*/ 18 h 329"/>
                  <a:gd name="T104" fmla="*/ 90 w 208"/>
                  <a:gd name="T105" fmla="*/ 9 h 329"/>
                  <a:gd name="T106" fmla="*/ 83 w 208"/>
                  <a:gd name="T107" fmla="*/ 18 h 329"/>
                  <a:gd name="T108" fmla="*/ 66 w 208"/>
                  <a:gd name="T109" fmla="*/ 17 h 329"/>
                  <a:gd name="T110" fmla="*/ 56 w 208"/>
                  <a:gd name="T111" fmla="*/ 14 h 329"/>
                  <a:gd name="T112" fmla="*/ 50 w 208"/>
                  <a:gd name="T113" fmla="*/ 38 h 329"/>
                  <a:gd name="T114" fmla="*/ 50 w 208"/>
                  <a:gd name="T115" fmla="*/ 38 h 329"/>
                  <a:gd name="T116" fmla="*/ 119 w 208"/>
                  <a:gd name="T117" fmla="*/ 19 h 329"/>
                  <a:gd name="T118" fmla="*/ 167 w 208"/>
                  <a:gd name="T119" fmla="*/ 18 h 329"/>
                  <a:gd name="T120" fmla="*/ 145 w 208"/>
                  <a:gd name="T121" fmla="*/ 7 h 329"/>
                  <a:gd name="T122" fmla="*/ 126 w 208"/>
                  <a:gd name="T123" fmla="*/ 6 h 329"/>
                  <a:gd name="T124" fmla="*/ 112 w 208"/>
                  <a:gd name="T125" fmla="*/ 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8" h="329">
                    <a:moveTo>
                      <a:pt x="201" y="176"/>
                    </a:moveTo>
                    <a:cubicBezTo>
                      <a:pt x="201" y="178"/>
                      <a:pt x="198" y="178"/>
                      <a:pt x="198" y="176"/>
                    </a:cubicBezTo>
                    <a:cubicBezTo>
                      <a:pt x="198" y="174"/>
                      <a:pt x="193" y="173"/>
                      <a:pt x="193" y="172"/>
                    </a:cubicBezTo>
                    <a:cubicBezTo>
                      <a:pt x="192" y="171"/>
                      <a:pt x="195" y="171"/>
                      <a:pt x="197" y="172"/>
                    </a:cubicBezTo>
                    <a:cubicBezTo>
                      <a:pt x="199" y="173"/>
                      <a:pt x="200" y="173"/>
                      <a:pt x="202" y="170"/>
                    </a:cubicBezTo>
                    <a:cubicBezTo>
                      <a:pt x="204" y="168"/>
                      <a:pt x="207" y="170"/>
                      <a:pt x="208" y="168"/>
                    </a:cubicBezTo>
                    <a:cubicBezTo>
                      <a:pt x="208" y="167"/>
                      <a:pt x="204" y="165"/>
                      <a:pt x="203" y="164"/>
                    </a:cubicBezTo>
                    <a:cubicBezTo>
                      <a:pt x="203" y="163"/>
                      <a:pt x="200" y="162"/>
                      <a:pt x="197" y="162"/>
                    </a:cubicBezTo>
                    <a:cubicBezTo>
                      <a:pt x="195" y="163"/>
                      <a:pt x="195" y="162"/>
                      <a:pt x="193" y="160"/>
                    </a:cubicBezTo>
                    <a:cubicBezTo>
                      <a:pt x="191" y="159"/>
                      <a:pt x="187" y="161"/>
                      <a:pt x="187" y="165"/>
                    </a:cubicBezTo>
                    <a:cubicBezTo>
                      <a:pt x="187" y="168"/>
                      <a:pt x="184" y="167"/>
                      <a:pt x="185" y="165"/>
                    </a:cubicBezTo>
                    <a:cubicBezTo>
                      <a:pt x="186" y="163"/>
                      <a:pt x="183" y="161"/>
                      <a:pt x="186" y="161"/>
                    </a:cubicBezTo>
                    <a:cubicBezTo>
                      <a:pt x="188" y="160"/>
                      <a:pt x="187" y="157"/>
                      <a:pt x="182" y="156"/>
                    </a:cubicBezTo>
                    <a:cubicBezTo>
                      <a:pt x="178" y="156"/>
                      <a:pt x="176" y="160"/>
                      <a:pt x="177" y="161"/>
                    </a:cubicBezTo>
                    <a:cubicBezTo>
                      <a:pt x="179" y="162"/>
                      <a:pt x="174" y="167"/>
                      <a:pt x="173" y="167"/>
                    </a:cubicBezTo>
                    <a:cubicBezTo>
                      <a:pt x="171" y="167"/>
                      <a:pt x="173" y="163"/>
                      <a:pt x="173" y="160"/>
                    </a:cubicBezTo>
                    <a:cubicBezTo>
                      <a:pt x="173" y="158"/>
                      <a:pt x="171" y="159"/>
                      <a:pt x="168" y="163"/>
                    </a:cubicBezTo>
                    <a:cubicBezTo>
                      <a:pt x="164" y="167"/>
                      <a:pt x="162" y="170"/>
                      <a:pt x="160" y="171"/>
                    </a:cubicBezTo>
                    <a:cubicBezTo>
                      <a:pt x="158" y="171"/>
                      <a:pt x="158" y="167"/>
                      <a:pt x="161" y="166"/>
                    </a:cubicBezTo>
                    <a:cubicBezTo>
                      <a:pt x="165" y="164"/>
                      <a:pt x="165" y="159"/>
                      <a:pt x="167" y="159"/>
                    </a:cubicBezTo>
                    <a:cubicBezTo>
                      <a:pt x="169" y="159"/>
                      <a:pt x="169" y="157"/>
                      <a:pt x="166" y="156"/>
                    </a:cubicBezTo>
                    <a:cubicBezTo>
                      <a:pt x="163" y="156"/>
                      <a:pt x="162" y="159"/>
                      <a:pt x="161" y="160"/>
                    </a:cubicBezTo>
                    <a:cubicBezTo>
                      <a:pt x="160" y="161"/>
                      <a:pt x="155" y="158"/>
                      <a:pt x="156" y="159"/>
                    </a:cubicBezTo>
                    <a:cubicBezTo>
                      <a:pt x="156" y="160"/>
                      <a:pt x="153" y="160"/>
                      <a:pt x="154" y="162"/>
                    </a:cubicBezTo>
                    <a:cubicBezTo>
                      <a:pt x="155" y="164"/>
                      <a:pt x="154" y="166"/>
                      <a:pt x="152" y="163"/>
                    </a:cubicBezTo>
                    <a:cubicBezTo>
                      <a:pt x="151" y="161"/>
                      <a:pt x="148" y="163"/>
                      <a:pt x="147" y="165"/>
                    </a:cubicBezTo>
                    <a:cubicBezTo>
                      <a:pt x="145" y="168"/>
                      <a:pt x="143" y="168"/>
                      <a:pt x="145" y="168"/>
                    </a:cubicBezTo>
                    <a:cubicBezTo>
                      <a:pt x="146" y="169"/>
                      <a:pt x="146" y="172"/>
                      <a:pt x="144" y="173"/>
                    </a:cubicBezTo>
                    <a:cubicBezTo>
                      <a:pt x="142" y="174"/>
                      <a:pt x="143" y="167"/>
                      <a:pt x="141" y="168"/>
                    </a:cubicBezTo>
                    <a:cubicBezTo>
                      <a:pt x="139" y="168"/>
                      <a:pt x="140" y="165"/>
                      <a:pt x="143" y="165"/>
                    </a:cubicBezTo>
                    <a:cubicBezTo>
                      <a:pt x="145" y="165"/>
                      <a:pt x="147" y="161"/>
                      <a:pt x="147" y="161"/>
                    </a:cubicBezTo>
                    <a:cubicBezTo>
                      <a:pt x="147" y="159"/>
                      <a:pt x="144" y="159"/>
                      <a:pt x="144" y="161"/>
                    </a:cubicBezTo>
                    <a:cubicBezTo>
                      <a:pt x="144" y="163"/>
                      <a:pt x="141" y="163"/>
                      <a:pt x="138" y="163"/>
                    </a:cubicBezTo>
                    <a:cubicBezTo>
                      <a:pt x="135" y="162"/>
                      <a:pt x="135" y="166"/>
                      <a:pt x="138" y="168"/>
                    </a:cubicBezTo>
                    <a:cubicBezTo>
                      <a:pt x="141" y="170"/>
                      <a:pt x="138" y="171"/>
                      <a:pt x="136" y="170"/>
                    </a:cubicBezTo>
                    <a:cubicBezTo>
                      <a:pt x="134" y="168"/>
                      <a:pt x="132" y="169"/>
                      <a:pt x="130" y="170"/>
                    </a:cubicBezTo>
                    <a:cubicBezTo>
                      <a:pt x="128" y="170"/>
                      <a:pt x="134" y="173"/>
                      <a:pt x="134" y="174"/>
                    </a:cubicBezTo>
                    <a:cubicBezTo>
                      <a:pt x="135" y="175"/>
                      <a:pt x="131" y="172"/>
                      <a:pt x="130" y="173"/>
                    </a:cubicBezTo>
                    <a:cubicBezTo>
                      <a:pt x="130" y="174"/>
                      <a:pt x="126" y="173"/>
                      <a:pt x="126" y="171"/>
                    </a:cubicBezTo>
                    <a:cubicBezTo>
                      <a:pt x="126" y="169"/>
                      <a:pt x="121" y="171"/>
                      <a:pt x="124" y="172"/>
                    </a:cubicBezTo>
                    <a:cubicBezTo>
                      <a:pt x="127" y="173"/>
                      <a:pt x="126" y="175"/>
                      <a:pt x="126" y="177"/>
                    </a:cubicBezTo>
                    <a:cubicBezTo>
                      <a:pt x="126" y="180"/>
                      <a:pt x="122" y="178"/>
                      <a:pt x="123" y="176"/>
                    </a:cubicBezTo>
                    <a:cubicBezTo>
                      <a:pt x="123" y="173"/>
                      <a:pt x="121" y="174"/>
                      <a:pt x="118" y="175"/>
                    </a:cubicBezTo>
                    <a:cubicBezTo>
                      <a:pt x="116" y="177"/>
                      <a:pt x="119" y="173"/>
                      <a:pt x="118" y="171"/>
                    </a:cubicBezTo>
                    <a:cubicBezTo>
                      <a:pt x="117" y="169"/>
                      <a:pt x="115" y="171"/>
                      <a:pt x="112" y="171"/>
                    </a:cubicBezTo>
                    <a:cubicBezTo>
                      <a:pt x="110" y="172"/>
                      <a:pt x="108" y="172"/>
                      <a:pt x="110" y="173"/>
                    </a:cubicBezTo>
                    <a:cubicBezTo>
                      <a:pt x="111" y="175"/>
                      <a:pt x="111" y="178"/>
                      <a:pt x="109" y="177"/>
                    </a:cubicBezTo>
                    <a:cubicBezTo>
                      <a:pt x="107" y="177"/>
                      <a:pt x="106" y="177"/>
                      <a:pt x="106" y="179"/>
                    </a:cubicBezTo>
                    <a:cubicBezTo>
                      <a:pt x="107" y="181"/>
                      <a:pt x="104" y="181"/>
                      <a:pt x="104" y="179"/>
                    </a:cubicBezTo>
                    <a:cubicBezTo>
                      <a:pt x="103" y="178"/>
                      <a:pt x="99" y="178"/>
                      <a:pt x="98" y="180"/>
                    </a:cubicBezTo>
                    <a:cubicBezTo>
                      <a:pt x="97" y="182"/>
                      <a:pt x="94" y="183"/>
                      <a:pt x="94" y="186"/>
                    </a:cubicBezTo>
                    <a:cubicBezTo>
                      <a:pt x="94" y="188"/>
                      <a:pt x="97" y="185"/>
                      <a:pt x="99" y="185"/>
                    </a:cubicBezTo>
                    <a:cubicBezTo>
                      <a:pt x="101" y="186"/>
                      <a:pt x="99" y="187"/>
                      <a:pt x="100" y="188"/>
                    </a:cubicBezTo>
                    <a:cubicBezTo>
                      <a:pt x="101" y="189"/>
                      <a:pt x="101" y="192"/>
                      <a:pt x="99" y="190"/>
                    </a:cubicBezTo>
                    <a:cubicBezTo>
                      <a:pt x="98" y="189"/>
                      <a:pt x="96" y="188"/>
                      <a:pt x="95" y="191"/>
                    </a:cubicBezTo>
                    <a:cubicBezTo>
                      <a:pt x="95" y="193"/>
                      <a:pt x="93" y="190"/>
                      <a:pt x="92" y="189"/>
                    </a:cubicBezTo>
                    <a:cubicBezTo>
                      <a:pt x="90" y="187"/>
                      <a:pt x="89" y="192"/>
                      <a:pt x="87" y="191"/>
                    </a:cubicBezTo>
                    <a:cubicBezTo>
                      <a:pt x="86" y="190"/>
                      <a:pt x="90" y="186"/>
                      <a:pt x="89" y="184"/>
                    </a:cubicBezTo>
                    <a:cubicBezTo>
                      <a:pt x="88" y="182"/>
                      <a:pt x="87" y="185"/>
                      <a:pt x="84" y="188"/>
                    </a:cubicBezTo>
                    <a:cubicBezTo>
                      <a:pt x="82" y="191"/>
                      <a:pt x="78" y="190"/>
                      <a:pt x="79" y="192"/>
                    </a:cubicBezTo>
                    <a:cubicBezTo>
                      <a:pt x="81" y="193"/>
                      <a:pt x="77" y="194"/>
                      <a:pt x="76" y="196"/>
                    </a:cubicBezTo>
                    <a:cubicBezTo>
                      <a:pt x="75" y="198"/>
                      <a:pt x="70" y="199"/>
                      <a:pt x="66" y="202"/>
                    </a:cubicBezTo>
                    <a:cubicBezTo>
                      <a:pt x="62" y="204"/>
                      <a:pt x="67" y="204"/>
                      <a:pt x="69" y="202"/>
                    </a:cubicBezTo>
                    <a:cubicBezTo>
                      <a:pt x="71" y="200"/>
                      <a:pt x="72" y="201"/>
                      <a:pt x="75" y="199"/>
                    </a:cubicBezTo>
                    <a:cubicBezTo>
                      <a:pt x="78" y="197"/>
                      <a:pt x="81" y="195"/>
                      <a:pt x="83" y="196"/>
                    </a:cubicBezTo>
                    <a:cubicBezTo>
                      <a:pt x="84" y="197"/>
                      <a:pt x="86" y="197"/>
                      <a:pt x="87" y="195"/>
                    </a:cubicBezTo>
                    <a:cubicBezTo>
                      <a:pt x="89" y="193"/>
                      <a:pt x="91" y="194"/>
                      <a:pt x="92" y="195"/>
                    </a:cubicBezTo>
                    <a:cubicBezTo>
                      <a:pt x="94" y="196"/>
                      <a:pt x="90" y="197"/>
                      <a:pt x="92" y="199"/>
                    </a:cubicBezTo>
                    <a:cubicBezTo>
                      <a:pt x="94" y="201"/>
                      <a:pt x="89" y="202"/>
                      <a:pt x="89" y="200"/>
                    </a:cubicBezTo>
                    <a:cubicBezTo>
                      <a:pt x="89" y="199"/>
                      <a:pt x="87" y="197"/>
                      <a:pt x="86" y="199"/>
                    </a:cubicBezTo>
                    <a:cubicBezTo>
                      <a:pt x="85" y="200"/>
                      <a:pt x="84" y="202"/>
                      <a:pt x="82" y="202"/>
                    </a:cubicBezTo>
                    <a:cubicBezTo>
                      <a:pt x="81" y="202"/>
                      <a:pt x="79" y="205"/>
                      <a:pt x="79" y="208"/>
                    </a:cubicBezTo>
                    <a:cubicBezTo>
                      <a:pt x="79" y="211"/>
                      <a:pt x="76" y="208"/>
                      <a:pt x="76" y="211"/>
                    </a:cubicBezTo>
                    <a:cubicBezTo>
                      <a:pt x="76" y="213"/>
                      <a:pt x="72" y="217"/>
                      <a:pt x="69" y="221"/>
                    </a:cubicBezTo>
                    <a:cubicBezTo>
                      <a:pt x="65" y="224"/>
                      <a:pt x="69" y="225"/>
                      <a:pt x="67" y="227"/>
                    </a:cubicBezTo>
                    <a:cubicBezTo>
                      <a:pt x="66" y="229"/>
                      <a:pt x="62" y="227"/>
                      <a:pt x="61" y="228"/>
                    </a:cubicBezTo>
                    <a:cubicBezTo>
                      <a:pt x="60" y="229"/>
                      <a:pt x="62" y="234"/>
                      <a:pt x="60" y="235"/>
                    </a:cubicBezTo>
                    <a:cubicBezTo>
                      <a:pt x="58" y="237"/>
                      <a:pt x="60" y="239"/>
                      <a:pt x="60" y="241"/>
                    </a:cubicBezTo>
                    <a:cubicBezTo>
                      <a:pt x="60" y="242"/>
                      <a:pt x="55" y="239"/>
                      <a:pt x="55" y="241"/>
                    </a:cubicBezTo>
                    <a:cubicBezTo>
                      <a:pt x="55" y="243"/>
                      <a:pt x="51" y="243"/>
                      <a:pt x="50" y="243"/>
                    </a:cubicBezTo>
                    <a:cubicBezTo>
                      <a:pt x="48" y="243"/>
                      <a:pt x="52" y="246"/>
                      <a:pt x="54" y="248"/>
                    </a:cubicBezTo>
                    <a:cubicBezTo>
                      <a:pt x="56" y="250"/>
                      <a:pt x="52" y="251"/>
                      <a:pt x="52" y="249"/>
                    </a:cubicBezTo>
                    <a:cubicBezTo>
                      <a:pt x="51" y="247"/>
                      <a:pt x="48" y="250"/>
                      <a:pt x="44" y="252"/>
                    </a:cubicBezTo>
                    <a:cubicBezTo>
                      <a:pt x="41" y="254"/>
                      <a:pt x="42" y="257"/>
                      <a:pt x="39" y="257"/>
                    </a:cubicBezTo>
                    <a:cubicBezTo>
                      <a:pt x="37" y="257"/>
                      <a:pt x="37" y="262"/>
                      <a:pt x="36" y="263"/>
                    </a:cubicBezTo>
                    <a:cubicBezTo>
                      <a:pt x="34" y="265"/>
                      <a:pt x="34" y="260"/>
                      <a:pt x="31" y="260"/>
                    </a:cubicBezTo>
                    <a:cubicBezTo>
                      <a:pt x="28" y="260"/>
                      <a:pt x="28" y="262"/>
                      <a:pt x="30" y="264"/>
                    </a:cubicBezTo>
                    <a:cubicBezTo>
                      <a:pt x="32" y="267"/>
                      <a:pt x="27" y="265"/>
                      <a:pt x="26" y="267"/>
                    </a:cubicBezTo>
                    <a:cubicBezTo>
                      <a:pt x="24" y="269"/>
                      <a:pt x="19" y="268"/>
                      <a:pt x="18" y="270"/>
                    </a:cubicBezTo>
                    <a:cubicBezTo>
                      <a:pt x="17" y="272"/>
                      <a:pt x="22" y="272"/>
                      <a:pt x="22" y="273"/>
                    </a:cubicBezTo>
                    <a:cubicBezTo>
                      <a:pt x="23" y="274"/>
                      <a:pt x="18" y="274"/>
                      <a:pt x="15" y="273"/>
                    </a:cubicBezTo>
                    <a:cubicBezTo>
                      <a:pt x="13" y="273"/>
                      <a:pt x="14" y="276"/>
                      <a:pt x="11" y="276"/>
                    </a:cubicBezTo>
                    <a:cubicBezTo>
                      <a:pt x="9" y="275"/>
                      <a:pt x="6" y="278"/>
                      <a:pt x="7" y="280"/>
                    </a:cubicBezTo>
                    <a:cubicBezTo>
                      <a:pt x="9" y="281"/>
                      <a:pt x="6" y="282"/>
                      <a:pt x="4" y="280"/>
                    </a:cubicBezTo>
                    <a:cubicBezTo>
                      <a:pt x="3" y="279"/>
                      <a:pt x="1" y="282"/>
                      <a:pt x="1" y="284"/>
                    </a:cubicBezTo>
                    <a:cubicBezTo>
                      <a:pt x="0" y="286"/>
                      <a:pt x="4" y="287"/>
                      <a:pt x="4" y="288"/>
                    </a:cubicBezTo>
                    <a:cubicBezTo>
                      <a:pt x="4" y="289"/>
                      <a:pt x="1" y="291"/>
                      <a:pt x="3" y="291"/>
                    </a:cubicBezTo>
                    <a:cubicBezTo>
                      <a:pt x="5" y="292"/>
                      <a:pt x="4" y="293"/>
                      <a:pt x="2" y="294"/>
                    </a:cubicBezTo>
                    <a:cubicBezTo>
                      <a:pt x="1" y="295"/>
                      <a:pt x="1" y="296"/>
                      <a:pt x="2" y="298"/>
                    </a:cubicBezTo>
                    <a:cubicBezTo>
                      <a:pt x="4" y="300"/>
                      <a:pt x="0" y="300"/>
                      <a:pt x="1" y="303"/>
                    </a:cubicBezTo>
                    <a:cubicBezTo>
                      <a:pt x="3" y="305"/>
                      <a:pt x="5" y="302"/>
                      <a:pt x="6" y="304"/>
                    </a:cubicBezTo>
                    <a:cubicBezTo>
                      <a:pt x="6" y="306"/>
                      <a:pt x="9" y="304"/>
                      <a:pt x="11" y="302"/>
                    </a:cubicBezTo>
                    <a:cubicBezTo>
                      <a:pt x="14" y="300"/>
                      <a:pt x="15" y="304"/>
                      <a:pt x="13" y="304"/>
                    </a:cubicBezTo>
                    <a:cubicBezTo>
                      <a:pt x="11" y="304"/>
                      <a:pt x="8" y="306"/>
                      <a:pt x="9" y="308"/>
                    </a:cubicBezTo>
                    <a:cubicBezTo>
                      <a:pt x="9" y="310"/>
                      <a:pt x="5" y="309"/>
                      <a:pt x="5" y="307"/>
                    </a:cubicBezTo>
                    <a:cubicBezTo>
                      <a:pt x="6" y="304"/>
                      <a:pt x="1" y="307"/>
                      <a:pt x="3" y="309"/>
                    </a:cubicBezTo>
                    <a:cubicBezTo>
                      <a:pt x="4" y="311"/>
                      <a:pt x="2" y="312"/>
                      <a:pt x="2" y="314"/>
                    </a:cubicBezTo>
                    <a:cubicBezTo>
                      <a:pt x="2" y="316"/>
                      <a:pt x="5" y="315"/>
                      <a:pt x="7" y="313"/>
                    </a:cubicBezTo>
                    <a:cubicBezTo>
                      <a:pt x="8" y="311"/>
                      <a:pt x="10" y="312"/>
                      <a:pt x="11" y="314"/>
                    </a:cubicBezTo>
                    <a:cubicBezTo>
                      <a:pt x="12" y="316"/>
                      <a:pt x="9" y="314"/>
                      <a:pt x="9" y="317"/>
                    </a:cubicBezTo>
                    <a:cubicBezTo>
                      <a:pt x="9" y="320"/>
                      <a:pt x="7" y="317"/>
                      <a:pt x="6" y="320"/>
                    </a:cubicBezTo>
                    <a:cubicBezTo>
                      <a:pt x="4" y="322"/>
                      <a:pt x="12" y="326"/>
                      <a:pt x="14" y="326"/>
                    </a:cubicBezTo>
                    <a:cubicBezTo>
                      <a:pt x="16" y="327"/>
                      <a:pt x="19" y="329"/>
                      <a:pt x="23" y="329"/>
                    </a:cubicBezTo>
                    <a:cubicBezTo>
                      <a:pt x="28" y="328"/>
                      <a:pt x="37" y="319"/>
                      <a:pt x="38" y="318"/>
                    </a:cubicBezTo>
                    <a:cubicBezTo>
                      <a:pt x="40" y="316"/>
                      <a:pt x="42" y="318"/>
                      <a:pt x="44" y="316"/>
                    </a:cubicBezTo>
                    <a:cubicBezTo>
                      <a:pt x="46" y="315"/>
                      <a:pt x="45" y="311"/>
                      <a:pt x="46" y="311"/>
                    </a:cubicBezTo>
                    <a:cubicBezTo>
                      <a:pt x="47" y="310"/>
                      <a:pt x="48" y="315"/>
                      <a:pt x="49" y="315"/>
                    </a:cubicBezTo>
                    <a:cubicBezTo>
                      <a:pt x="50" y="315"/>
                      <a:pt x="51" y="316"/>
                      <a:pt x="51" y="319"/>
                    </a:cubicBezTo>
                    <a:cubicBezTo>
                      <a:pt x="52" y="319"/>
                      <a:pt x="53" y="319"/>
                      <a:pt x="54" y="319"/>
                    </a:cubicBezTo>
                    <a:cubicBezTo>
                      <a:pt x="55" y="320"/>
                      <a:pt x="56" y="315"/>
                      <a:pt x="56" y="314"/>
                    </a:cubicBezTo>
                    <a:cubicBezTo>
                      <a:pt x="56" y="312"/>
                      <a:pt x="57" y="309"/>
                      <a:pt x="57" y="307"/>
                    </a:cubicBezTo>
                    <a:cubicBezTo>
                      <a:pt x="56" y="305"/>
                      <a:pt x="61" y="307"/>
                      <a:pt x="62" y="305"/>
                    </a:cubicBezTo>
                    <a:cubicBezTo>
                      <a:pt x="63" y="304"/>
                      <a:pt x="63" y="298"/>
                      <a:pt x="62" y="298"/>
                    </a:cubicBezTo>
                    <a:cubicBezTo>
                      <a:pt x="60" y="297"/>
                      <a:pt x="60" y="294"/>
                      <a:pt x="61" y="294"/>
                    </a:cubicBezTo>
                    <a:cubicBezTo>
                      <a:pt x="63" y="294"/>
                      <a:pt x="65" y="293"/>
                      <a:pt x="64" y="290"/>
                    </a:cubicBezTo>
                    <a:cubicBezTo>
                      <a:pt x="64" y="287"/>
                      <a:pt x="59" y="287"/>
                      <a:pt x="59" y="284"/>
                    </a:cubicBezTo>
                    <a:cubicBezTo>
                      <a:pt x="59" y="281"/>
                      <a:pt x="61" y="280"/>
                      <a:pt x="59" y="276"/>
                    </a:cubicBezTo>
                    <a:cubicBezTo>
                      <a:pt x="57" y="272"/>
                      <a:pt x="60" y="270"/>
                      <a:pt x="59" y="268"/>
                    </a:cubicBezTo>
                    <a:cubicBezTo>
                      <a:pt x="59" y="266"/>
                      <a:pt x="58" y="264"/>
                      <a:pt x="60" y="260"/>
                    </a:cubicBezTo>
                    <a:cubicBezTo>
                      <a:pt x="62" y="256"/>
                      <a:pt x="67" y="255"/>
                      <a:pt x="68" y="255"/>
                    </a:cubicBezTo>
                    <a:cubicBezTo>
                      <a:pt x="70" y="255"/>
                      <a:pt x="72" y="257"/>
                      <a:pt x="73" y="255"/>
                    </a:cubicBezTo>
                    <a:cubicBezTo>
                      <a:pt x="75" y="252"/>
                      <a:pt x="75" y="250"/>
                      <a:pt x="73" y="250"/>
                    </a:cubicBezTo>
                    <a:cubicBezTo>
                      <a:pt x="72" y="250"/>
                      <a:pt x="69" y="249"/>
                      <a:pt x="72" y="246"/>
                    </a:cubicBezTo>
                    <a:cubicBezTo>
                      <a:pt x="74" y="243"/>
                      <a:pt x="77" y="239"/>
                      <a:pt x="77" y="235"/>
                    </a:cubicBezTo>
                    <a:cubicBezTo>
                      <a:pt x="77" y="232"/>
                      <a:pt x="76" y="229"/>
                      <a:pt x="77" y="228"/>
                    </a:cubicBezTo>
                    <a:cubicBezTo>
                      <a:pt x="78" y="227"/>
                      <a:pt x="81" y="228"/>
                      <a:pt x="83" y="227"/>
                    </a:cubicBezTo>
                    <a:cubicBezTo>
                      <a:pt x="86" y="225"/>
                      <a:pt x="84" y="223"/>
                      <a:pt x="85" y="222"/>
                    </a:cubicBezTo>
                    <a:cubicBezTo>
                      <a:pt x="86" y="221"/>
                      <a:pt x="88" y="217"/>
                      <a:pt x="89" y="216"/>
                    </a:cubicBezTo>
                    <a:cubicBezTo>
                      <a:pt x="91" y="215"/>
                      <a:pt x="92" y="213"/>
                      <a:pt x="91" y="212"/>
                    </a:cubicBezTo>
                    <a:cubicBezTo>
                      <a:pt x="90" y="210"/>
                      <a:pt x="93" y="209"/>
                      <a:pt x="93" y="206"/>
                    </a:cubicBezTo>
                    <a:cubicBezTo>
                      <a:pt x="93" y="203"/>
                      <a:pt x="97" y="201"/>
                      <a:pt x="99" y="201"/>
                    </a:cubicBezTo>
                    <a:cubicBezTo>
                      <a:pt x="102" y="201"/>
                      <a:pt x="106" y="201"/>
                      <a:pt x="106" y="199"/>
                    </a:cubicBezTo>
                    <a:cubicBezTo>
                      <a:pt x="106" y="197"/>
                      <a:pt x="104" y="192"/>
                      <a:pt x="107" y="193"/>
                    </a:cubicBezTo>
                    <a:cubicBezTo>
                      <a:pt x="111" y="195"/>
                      <a:pt x="114" y="193"/>
                      <a:pt x="116" y="195"/>
                    </a:cubicBezTo>
                    <a:cubicBezTo>
                      <a:pt x="118" y="197"/>
                      <a:pt x="121" y="196"/>
                      <a:pt x="121" y="193"/>
                    </a:cubicBezTo>
                    <a:cubicBezTo>
                      <a:pt x="121" y="190"/>
                      <a:pt x="122" y="185"/>
                      <a:pt x="126" y="187"/>
                    </a:cubicBezTo>
                    <a:cubicBezTo>
                      <a:pt x="126" y="187"/>
                      <a:pt x="126" y="188"/>
                      <a:pt x="127" y="188"/>
                    </a:cubicBezTo>
                    <a:cubicBezTo>
                      <a:pt x="128" y="185"/>
                      <a:pt x="130" y="184"/>
                      <a:pt x="132" y="184"/>
                    </a:cubicBezTo>
                    <a:cubicBezTo>
                      <a:pt x="135" y="184"/>
                      <a:pt x="137" y="190"/>
                      <a:pt x="141" y="190"/>
                    </a:cubicBezTo>
                    <a:cubicBezTo>
                      <a:pt x="145" y="191"/>
                      <a:pt x="148" y="193"/>
                      <a:pt x="149" y="191"/>
                    </a:cubicBezTo>
                    <a:cubicBezTo>
                      <a:pt x="151" y="189"/>
                      <a:pt x="153" y="192"/>
                      <a:pt x="156" y="191"/>
                    </a:cubicBezTo>
                    <a:cubicBezTo>
                      <a:pt x="158" y="190"/>
                      <a:pt x="158" y="195"/>
                      <a:pt x="160" y="192"/>
                    </a:cubicBezTo>
                    <a:cubicBezTo>
                      <a:pt x="162" y="189"/>
                      <a:pt x="160" y="187"/>
                      <a:pt x="164" y="188"/>
                    </a:cubicBezTo>
                    <a:cubicBezTo>
                      <a:pt x="167" y="188"/>
                      <a:pt x="165" y="183"/>
                      <a:pt x="165" y="181"/>
                    </a:cubicBezTo>
                    <a:cubicBezTo>
                      <a:pt x="165" y="178"/>
                      <a:pt x="170" y="178"/>
                      <a:pt x="170" y="175"/>
                    </a:cubicBezTo>
                    <a:cubicBezTo>
                      <a:pt x="170" y="173"/>
                      <a:pt x="177" y="175"/>
                      <a:pt x="178" y="174"/>
                    </a:cubicBezTo>
                    <a:cubicBezTo>
                      <a:pt x="179" y="172"/>
                      <a:pt x="183" y="171"/>
                      <a:pt x="185" y="174"/>
                    </a:cubicBezTo>
                    <a:cubicBezTo>
                      <a:pt x="186" y="176"/>
                      <a:pt x="193" y="177"/>
                      <a:pt x="193" y="179"/>
                    </a:cubicBezTo>
                    <a:cubicBezTo>
                      <a:pt x="193" y="180"/>
                      <a:pt x="193" y="182"/>
                      <a:pt x="193" y="184"/>
                    </a:cubicBezTo>
                    <a:cubicBezTo>
                      <a:pt x="194" y="183"/>
                      <a:pt x="195" y="182"/>
                      <a:pt x="197" y="182"/>
                    </a:cubicBezTo>
                    <a:cubicBezTo>
                      <a:pt x="199" y="182"/>
                      <a:pt x="201" y="178"/>
                      <a:pt x="203" y="179"/>
                    </a:cubicBezTo>
                    <a:cubicBezTo>
                      <a:pt x="205" y="179"/>
                      <a:pt x="207" y="179"/>
                      <a:pt x="207" y="176"/>
                    </a:cubicBezTo>
                    <a:cubicBezTo>
                      <a:pt x="206" y="175"/>
                      <a:pt x="202" y="175"/>
                      <a:pt x="201" y="176"/>
                    </a:cubicBezTo>
                    <a:close/>
                    <a:moveTo>
                      <a:pt x="58" y="24"/>
                    </a:moveTo>
                    <a:cubicBezTo>
                      <a:pt x="61" y="24"/>
                      <a:pt x="54" y="28"/>
                      <a:pt x="53" y="32"/>
                    </a:cubicBezTo>
                    <a:cubicBezTo>
                      <a:pt x="52" y="35"/>
                      <a:pt x="58" y="38"/>
                      <a:pt x="61" y="41"/>
                    </a:cubicBezTo>
                    <a:cubicBezTo>
                      <a:pt x="64" y="43"/>
                      <a:pt x="70" y="43"/>
                      <a:pt x="72" y="41"/>
                    </a:cubicBezTo>
                    <a:cubicBezTo>
                      <a:pt x="75" y="40"/>
                      <a:pt x="74" y="35"/>
                      <a:pt x="77" y="35"/>
                    </a:cubicBezTo>
                    <a:cubicBezTo>
                      <a:pt x="80" y="35"/>
                      <a:pt x="79" y="32"/>
                      <a:pt x="81" y="31"/>
                    </a:cubicBezTo>
                    <a:cubicBezTo>
                      <a:pt x="84" y="31"/>
                      <a:pt x="84" y="34"/>
                      <a:pt x="82" y="36"/>
                    </a:cubicBezTo>
                    <a:cubicBezTo>
                      <a:pt x="80" y="39"/>
                      <a:pt x="85" y="39"/>
                      <a:pt x="89" y="36"/>
                    </a:cubicBezTo>
                    <a:cubicBezTo>
                      <a:pt x="92" y="33"/>
                      <a:pt x="93" y="35"/>
                      <a:pt x="92" y="38"/>
                    </a:cubicBezTo>
                    <a:cubicBezTo>
                      <a:pt x="91" y="41"/>
                      <a:pt x="85" y="39"/>
                      <a:pt x="82" y="43"/>
                    </a:cubicBezTo>
                    <a:cubicBezTo>
                      <a:pt x="80" y="46"/>
                      <a:pt x="73" y="43"/>
                      <a:pt x="70" y="47"/>
                    </a:cubicBezTo>
                    <a:cubicBezTo>
                      <a:pt x="66" y="51"/>
                      <a:pt x="72" y="51"/>
                      <a:pt x="77" y="50"/>
                    </a:cubicBezTo>
                    <a:cubicBezTo>
                      <a:pt x="81" y="49"/>
                      <a:pt x="90" y="48"/>
                      <a:pt x="93" y="49"/>
                    </a:cubicBezTo>
                    <a:cubicBezTo>
                      <a:pt x="96" y="50"/>
                      <a:pt x="91" y="51"/>
                      <a:pt x="86" y="51"/>
                    </a:cubicBezTo>
                    <a:cubicBezTo>
                      <a:pt x="80" y="51"/>
                      <a:pt x="79" y="52"/>
                      <a:pt x="79" y="54"/>
                    </a:cubicBezTo>
                    <a:cubicBezTo>
                      <a:pt x="79" y="55"/>
                      <a:pt x="71" y="52"/>
                      <a:pt x="71" y="56"/>
                    </a:cubicBezTo>
                    <a:cubicBezTo>
                      <a:pt x="71" y="59"/>
                      <a:pt x="78" y="60"/>
                      <a:pt x="79" y="62"/>
                    </a:cubicBezTo>
                    <a:cubicBezTo>
                      <a:pt x="80" y="64"/>
                      <a:pt x="85" y="62"/>
                      <a:pt x="87" y="63"/>
                    </a:cubicBezTo>
                    <a:cubicBezTo>
                      <a:pt x="89" y="64"/>
                      <a:pt x="84" y="65"/>
                      <a:pt x="83" y="66"/>
                    </a:cubicBezTo>
                    <a:cubicBezTo>
                      <a:pt x="82" y="67"/>
                      <a:pt x="88" y="68"/>
                      <a:pt x="89" y="70"/>
                    </a:cubicBezTo>
                    <a:cubicBezTo>
                      <a:pt x="90" y="72"/>
                      <a:pt x="95" y="71"/>
                      <a:pt x="95" y="68"/>
                    </a:cubicBezTo>
                    <a:cubicBezTo>
                      <a:pt x="95" y="65"/>
                      <a:pt x="99" y="56"/>
                      <a:pt x="104" y="54"/>
                    </a:cubicBezTo>
                    <a:cubicBezTo>
                      <a:pt x="109" y="52"/>
                      <a:pt x="106" y="50"/>
                      <a:pt x="107" y="47"/>
                    </a:cubicBezTo>
                    <a:cubicBezTo>
                      <a:pt x="108" y="44"/>
                      <a:pt x="112" y="46"/>
                      <a:pt x="111" y="44"/>
                    </a:cubicBezTo>
                    <a:cubicBezTo>
                      <a:pt x="110" y="41"/>
                      <a:pt x="110" y="40"/>
                      <a:pt x="114" y="37"/>
                    </a:cubicBezTo>
                    <a:cubicBezTo>
                      <a:pt x="117" y="34"/>
                      <a:pt x="119" y="36"/>
                      <a:pt x="123" y="34"/>
                    </a:cubicBezTo>
                    <a:cubicBezTo>
                      <a:pt x="127" y="32"/>
                      <a:pt x="129" y="36"/>
                      <a:pt x="125" y="36"/>
                    </a:cubicBezTo>
                    <a:cubicBezTo>
                      <a:pt x="121" y="36"/>
                      <a:pt x="123" y="41"/>
                      <a:pt x="126" y="42"/>
                    </a:cubicBezTo>
                    <a:cubicBezTo>
                      <a:pt x="129" y="43"/>
                      <a:pt x="127" y="44"/>
                      <a:pt x="129" y="45"/>
                    </a:cubicBezTo>
                    <a:cubicBezTo>
                      <a:pt x="132" y="46"/>
                      <a:pt x="131" y="49"/>
                      <a:pt x="128" y="53"/>
                    </a:cubicBezTo>
                    <a:cubicBezTo>
                      <a:pt x="124" y="56"/>
                      <a:pt x="128" y="57"/>
                      <a:pt x="135" y="54"/>
                    </a:cubicBezTo>
                    <a:cubicBezTo>
                      <a:pt x="142" y="52"/>
                      <a:pt x="138" y="56"/>
                      <a:pt x="140" y="58"/>
                    </a:cubicBezTo>
                    <a:cubicBezTo>
                      <a:pt x="142" y="60"/>
                      <a:pt x="147" y="57"/>
                      <a:pt x="150" y="54"/>
                    </a:cubicBezTo>
                    <a:cubicBezTo>
                      <a:pt x="153" y="50"/>
                      <a:pt x="157" y="51"/>
                      <a:pt x="157" y="49"/>
                    </a:cubicBezTo>
                    <a:cubicBezTo>
                      <a:pt x="157" y="47"/>
                      <a:pt x="154" y="46"/>
                      <a:pt x="151" y="47"/>
                    </a:cubicBezTo>
                    <a:cubicBezTo>
                      <a:pt x="149" y="49"/>
                      <a:pt x="142" y="48"/>
                      <a:pt x="145" y="46"/>
                    </a:cubicBezTo>
                    <a:cubicBezTo>
                      <a:pt x="147" y="44"/>
                      <a:pt x="146" y="42"/>
                      <a:pt x="143" y="43"/>
                    </a:cubicBezTo>
                    <a:cubicBezTo>
                      <a:pt x="140" y="43"/>
                      <a:pt x="134" y="41"/>
                      <a:pt x="137" y="40"/>
                    </a:cubicBezTo>
                    <a:cubicBezTo>
                      <a:pt x="140" y="39"/>
                      <a:pt x="135" y="36"/>
                      <a:pt x="132" y="36"/>
                    </a:cubicBezTo>
                    <a:cubicBezTo>
                      <a:pt x="130" y="36"/>
                      <a:pt x="131" y="33"/>
                      <a:pt x="131" y="31"/>
                    </a:cubicBezTo>
                    <a:cubicBezTo>
                      <a:pt x="131" y="29"/>
                      <a:pt x="124" y="28"/>
                      <a:pt x="125" y="28"/>
                    </a:cubicBezTo>
                    <a:cubicBezTo>
                      <a:pt x="127" y="27"/>
                      <a:pt x="122" y="25"/>
                      <a:pt x="121" y="27"/>
                    </a:cubicBezTo>
                    <a:cubicBezTo>
                      <a:pt x="120" y="28"/>
                      <a:pt x="118" y="28"/>
                      <a:pt x="118" y="26"/>
                    </a:cubicBezTo>
                    <a:cubicBezTo>
                      <a:pt x="118" y="24"/>
                      <a:pt x="112" y="24"/>
                      <a:pt x="110" y="24"/>
                    </a:cubicBezTo>
                    <a:cubicBezTo>
                      <a:pt x="108" y="24"/>
                      <a:pt x="109" y="20"/>
                      <a:pt x="107" y="18"/>
                    </a:cubicBezTo>
                    <a:cubicBezTo>
                      <a:pt x="105" y="16"/>
                      <a:pt x="102" y="21"/>
                      <a:pt x="100" y="21"/>
                    </a:cubicBezTo>
                    <a:cubicBezTo>
                      <a:pt x="99" y="21"/>
                      <a:pt x="102" y="17"/>
                      <a:pt x="103" y="15"/>
                    </a:cubicBezTo>
                    <a:cubicBezTo>
                      <a:pt x="104" y="13"/>
                      <a:pt x="95" y="10"/>
                      <a:pt x="94" y="12"/>
                    </a:cubicBezTo>
                    <a:cubicBezTo>
                      <a:pt x="93" y="14"/>
                      <a:pt x="92" y="9"/>
                      <a:pt x="90" y="9"/>
                    </a:cubicBezTo>
                    <a:cubicBezTo>
                      <a:pt x="88" y="8"/>
                      <a:pt x="90" y="12"/>
                      <a:pt x="88" y="13"/>
                    </a:cubicBezTo>
                    <a:cubicBezTo>
                      <a:pt x="86" y="13"/>
                      <a:pt x="84" y="14"/>
                      <a:pt x="87" y="16"/>
                    </a:cubicBezTo>
                    <a:cubicBezTo>
                      <a:pt x="90" y="18"/>
                      <a:pt x="92" y="27"/>
                      <a:pt x="92" y="28"/>
                    </a:cubicBezTo>
                    <a:cubicBezTo>
                      <a:pt x="92" y="30"/>
                      <a:pt x="83" y="22"/>
                      <a:pt x="83" y="18"/>
                    </a:cubicBezTo>
                    <a:cubicBezTo>
                      <a:pt x="83" y="14"/>
                      <a:pt x="79" y="11"/>
                      <a:pt x="77" y="14"/>
                    </a:cubicBezTo>
                    <a:cubicBezTo>
                      <a:pt x="76" y="17"/>
                      <a:pt x="73" y="18"/>
                      <a:pt x="74" y="21"/>
                    </a:cubicBezTo>
                    <a:cubicBezTo>
                      <a:pt x="75" y="23"/>
                      <a:pt x="72" y="24"/>
                      <a:pt x="72" y="22"/>
                    </a:cubicBezTo>
                    <a:cubicBezTo>
                      <a:pt x="72" y="20"/>
                      <a:pt x="68" y="17"/>
                      <a:pt x="66" y="17"/>
                    </a:cubicBezTo>
                    <a:cubicBezTo>
                      <a:pt x="64" y="17"/>
                      <a:pt x="70" y="16"/>
                      <a:pt x="73" y="15"/>
                    </a:cubicBezTo>
                    <a:cubicBezTo>
                      <a:pt x="76" y="13"/>
                      <a:pt x="71" y="12"/>
                      <a:pt x="68" y="13"/>
                    </a:cubicBezTo>
                    <a:cubicBezTo>
                      <a:pt x="66" y="14"/>
                      <a:pt x="63" y="12"/>
                      <a:pt x="61" y="14"/>
                    </a:cubicBezTo>
                    <a:cubicBezTo>
                      <a:pt x="60" y="16"/>
                      <a:pt x="58" y="14"/>
                      <a:pt x="56" y="14"/>
                    </a:cubicBezTo>
                    <a:cubicBezTo>
                      <a:pt x="53" y="13"/>
                      <a:pt x="51" y="17"/>
                      <a:pt x="49" y="16"/>
                    </a:cubicBezTo>
                    <a:cubicBezTo>
                      <a:pt x="48" y="16"/>
                      <a:pt x="46" y="20"/>
                      <a:pt x="49" y="24"/>
                    </a:cubicBezTo>
                    <a:cubicBezTo>
                      <a:pt x="52" y="29"/>
                      <a:pt x="54" y="23"/>
                      <a:pt x="58" y="24"/>
                    </a:cubicBezTo>
                    <a:close/>
                    <a:moveTo>
                      <a:pt x="50" y="38"/>
                    </a:moveTo>
                    <a:cubicBezTo>
                      <a:pt x="53" y="39"/>
                      <a:pt x="54" y="42"/>
                      <a:pt x="56" y="42"/>
                    </a:cubicBezTo>
                    <a:cubicBezTo>
                      <a:pt x="57" y="42"/>
                      <a:pt x="53" y="38"/>
                      <a:pt x="51" y="35"/>
                    </a:cubicBezTo>
                    <a:cubicBezTo>
                      <a:pt x="48" y="33"/>
                      <a:pt x="49" y="30"/>
                      <a:pt x="45" y="31"/>
                    </a:cubicBezTo>
                    <a:cubicBezTo>
                      <a:pt x="42" y="32"/>
                      <a:pt x="48" y="38"/>
                      <a:pt x="50" y="38"/>
                    </a:cubicBezTo>
                    <a:close/>
                    <a:moveTo>
                      <a:pt x="107" y="9"/>
                    </a:moveTo>
                    <a:cubicBezTo>
                      <a:pt x="109" y="11"/>
                      <a:pt x="104" y="11"/>
                      <a:pt x="106" y="12"/>
                    </a:cubicBezTo>
                    <a:cubicBezTo>
                      <a:pt x="112" y="18"/>
                      <a:pt x="133" y="12"/>
                      <a:pt x="135" y="13"/>
                    </a:cubicBezTo>
                    <a:cubicBezTo>
                      <a:pt x="138" y="15"/>
                      <a:pt x="118" y="17"/>
                      <a:pt x="119" y="19"/>
                    </a:cubicBezTo>
                    <a:cubicBezTo>
                      <a:pt x="120" y="21"/>
                      <a:pt x="136" y="23"/>
                      <a:pt x="138" y="21"/>
                    </a:cubicBezTo>
                    <a:cubicBezTo>
                      <a:pt x="139" y="20"/>
                      <a:pt x="142" y="24"/>
                      <a:pt x="147" y="25"/>
                    </a:cubicBezTo>
                    <a:cubicBezTo>
                      <a:pt x="153" y="25"/>
                      <a:pt x="152" y="23"/>
                      <a:pt x="156" y="22"/>
                    </a:cubicBezTo>
                    <a:cubicBezTo>
                      <a:pt x="160" y="22"/>
                      <a:pt x="166" y="20"/>
                      <a:pt x="167" y="18"/>
                    </a:cubicBezTo>
                    <a:cubicBezTo>
                      <a:pt x="167" y="16"/>
                      <a:pt x="179" y="13"/>
                      <a:pt x="178" y="9"/>
                    </a:cubicBezTo>
                    <a:cubicBezTo>
                      <a:pt x="177" y="5"/>
                      <a:pt x="165" y="8"/>
                      <a:pt x="162" y="6"/>
                    </a:cubicBezTo>
                    <a:cubicBezTo>
                      <a:pt x="159" y="4"/>
                      <a:pt x="151" y="2"/>
                      <a:pt x="150" y="5"/>
                    </a:cubicBezTo>
                    <a:cubicBezTo>
                      <a:pt x="149" y="7"/>
                      <a:pt x="146" y="8"/>
                      <a:pt x="145" y="7"/>
                    </a:cubicBezTo>
                    <a:cubicBezTo>
                      <a:pt x="144" y="6"/>
                      <a:pt x="146" y="0"/>
                      <a:pt x="141" y="2"/>
                    </a:cubicBezTo>
                    <a:cubicBezTo>
                      <a:pt x="136" y="3"/>
                      <a:pt x="140" y="9"/>
                      <a:pt x="139" y="10"/>
                    </a:cubicBezTo>
                    <a:cubicBezTo>
                      <a:pt x="138" y="10"/>
                      <a:pt x="133" y="8"/>
                      <a:pt x="133" y="6"/>
                    </a:cubicBezTo>
                    <a:cubicBezTo>
                      <a:pt x="133" y="3"/>
                      <a:pt x="127" y="9"/>
                      <a:pt x="126" y="6"/>
                    </a:cubicBezTo>
                    <a:cubicBezTo>
                      <a:pt x="126" y="3"/>
                      <a:pt x="119" y="0"/>
                      <a:pt x="118" y="1"/>
                    </a:cubicBezTo>
                    <a:cubicBezTo>
                      <a:pt x="116" y="1"/>
                      <a:pt x="119" y="3"/>
                      <a:pt x="118" y="4"/>
                    </a:cubicBezTo>
                    <a:cubicBezTo>
                      <a:pt x="117" y="6"/>
                      <a:pt x="114" y="3"/>
                      <a:pt x="112" y="3"/>
                    </a:cubicBezTo>
                    <a:cubicBezTo>
                      <a:pt x="111" y="2"/>
                      <a:pt x="113" y="6"/>
                      <a:pt x="112" y="7"/>
                    </a:cubicBezTo>
                    <a:cubicBezTo>
                      <a:pt x="112" y="8"/>
                      <a:pt x="109" y="3"/>
                      <a:pt x="106" y="3"/>
                    </a:cubicBezTo>
                    <a:cubicBezTo>
                      <a:pt x="104" y="3"/>
                      <a:pt x="105" y="6"/>
                      <a:pt x="103" y="6"/>
                    </a:cubicBezTo>
                    <a:cubicBezTo>
                      <a:pt x="101" y="6"/>
                      <a:pt x="105" y="8"/>
                      <a:pt x="107" y="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0" name="Freeform 148">
                <a:extLst>
                  <a:ext uri="{FF2B5EF4-FFF2-40B4-BE49-F238E27FC236}">
                    <a16:creationId xmlns:a16="http://schemas.microsoft.com/office/drawing/2014/main" id="{A475EFC6-2937-4F25-AF25-C93D6F803A89}"/>
                  </a:ext>
                </a:extLst>
              </p:cNvPr>
              <p:cNvSpPr>
                <a:spLocks/>
              </p:cNvSpPr>
              <p:nvPr/>
            </p:nvSpPr>
            <p:spPr bwMode="auto">
              <a:xfrm>
                <a:off x="8404088" y="2705836"/>
                <a:ext cx="61482" cy="22585"/>
              </a:xfrm>
              <a:custGeom>
                <a:avLst/>
                <a:gdLst>
                  <a:gd name="T0" fmla="*/ 12 w 27"/>
                  <a:gd name="T1" fmla="*/ 1 h 10"/>
                  <a:gd name="T2" fmla="*/ 2 w 27"/>
                  <a:gd name="T3" fmla="*/ 4 h 10"/>
                  <a:gd name="T4" fmla="*/ 17 w 27"/>
                  <a:gd name="T5" fmla="*/ 8 h 10"/>
                  <a:gd name="T6" fmla="*/ 27 w 27"/>
                  <a:gd name="T7" fmla="*/ 6 h 10"/>
                  <a:gd name="T8" fmla="*/ 12 w 27"/>
                  <a:gd name="T9" fmla="*/ 1 h 10"/>
                </a:gdLst>
                <a:ahLst/>
                <a:cxnLst>
                  <a:cxn ang="0">
                    <a:pos x="T0" y="T1"/>
                  </a:cxn>
                  <a:cxn ang="0">
                    <a:pos x="T2" y="T3"/>
                  </a:cxn>
                  <a:cxn ang="0">
                    <a:pos x="T4" y="T5"/>
                  </a:cxn>
                  <a:cxn ang="0">
                    <a:pos x="T6" y="T7"/>
                  </a:cxn>
                  <a:cxn ang="0">
                    <a:pos x="T8" y="T9"/>
                  </a:cxn>
                </a:cxnLst>
                <a:rect l="0" t="0" r="r" b="b"/>
                <a:pathLst>
                  <a:path w="27" h="10">
                    <a:moveTo>
                      <a:pt x="12" y="1"/>
                    </a:moveTo>
                    <a:cubicBezTo>
                      <a:pt x="11" y="2"/>
                      <a:pt x="0" y="2"/>
                      <a:pt x="2" y="4"/>
                    </a:cubicBezTo>
                    <a:cubicBezTo>
                      <a:pt x="4" y="6"/>
                      <a:pt x="13" y="5"/>
                      <a:pt x="17" y="8"/>
                    </a:cubicBezTo>
                    <a:cubicBezTo>
                      <a:pt x="21" y="10"/>
                      <a:pt x="27" y="8"/>
                      <a:pt x="27" y="6"/>
                    </a:cubicBezTo>
                    <a:cubicBezTo>
                      <a:pt x="27" y="4"/>
                      <a:pt x="14" y="0"/>
                      <a:pt x="12" y="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1" name="Freeform 149">
                <a:extLst>
                  <a:ext uri="{FF2B5EF4-FFF2-40B4-BE49-F238E27FC236}">
                    <a16:creationId xmlns:a16="http://schemas.microsoft.com/office/drawing/2014/main" id="{33E0C865-0400-43F6-AE48-1CC7499D1584}"/>
                  </a:ext>
                </a:extLst>
              </p:cNvPr>
              <p:cNvSpPr>
                <a:spLocks noEditPoints="1"/>
              </p:cNvSpPr>
              <p:nvPr/>
            </p:nvSpPr>
            <p:spPr bwMode="auto">
              <a:xfrm>
                <a:off x="7306203" y="3173848"/>
                <a:ext cx="316191" cy="317446"/>
              </a:xfrm>
              <a:custGeom>
                <a:avLst/>
                <a:gdLst>
                  <a:gd name="T0" fmla="*/ 122 w 137"/>
                  <a:gd name="T1" fmla="*/ 17 h 138"/>
                  <a:gd name="T2" fmla="*/ 99 w 137"/>
                  <a:gd name="T3" fmla="*/ 7 h 138"/>
                  <a:gd name="T4" fmla="*/ 96 w 137"/>
                  <a:gd name="T5" fmla="*/ 22 h 138"/>
                  <a:gd name="T6" fmla="*/ 86 w 137"/>
                  <a:gd name="T7" fmla="*/ 30 h 138"/>
                  <a:gd name="T8" fmla="*/ 85 w 137"/>
                  <a:gd name="T9" fmla="*/ 41 h 138"/>
                  <a:gd name="T10" fmla="*/ 93 w 137"/>
                  <a:gd name="T11" fmla="*/ 38 h 138"/>
                  <a:gd name="T12" fmla="*/ 95 w 137"/>
                  <a:gd name="T13" fmla="*/ 31 h 138"/>
                  <a:gd name="T14" fmla="*/ 112 w 137"/>
                  <a:gd name="T15" fmla="*/ 32 h 138"/>
                  <a:gd name="T16" fmla="*/ 128 w 137"/>
                  <a:gd name="T17" fmla="*/ 23 h 138"/>
                  <a:gd name="T18" fmla="*/ 130 w 137"/>
                  <a:gd name="T19" fmla="*/ 15 h 138"/>
                  <a:gd name="T20" fmla="*/ 84 w 137"/>
                  <a:gd name="T21" fmla="*/ 59 h 138"/>
                  <a:gd name="T22" fmla="*/ 75 w 137"/>
                  <a:gd name="T23" fmla="*/ 77 h 138"/>
                  <a:gd name="T24" fmla="*/ 63 w 137"/>
                  <a:gd name="T25" fmla="*/ 80 h 138"/>
                  <a:gd name="T26" fmla="*/ 52 w 137"/>
                  <a:gd name="T27" fmla="*/ 95 h 138"/>
                  <a:gd name="T28" fmla="*/ 37 w 137"/>
                  <a:gd name="T29" fmla="*/ 98 h 138"/>
                  <a:gd name="T30" fmla="*/ 13 w 137"/>
                  <a:gd name="T31" fmla="*/ 108 h 138"/>
                  <a:gd name="T32" fmla="*/ 22 w 137"/>
                  <a:gd name="T33" fmla="*/ 110 h 138"/>
                  <a:gd name="T34" fmla="*/ 45 w 137"/>
                  <a:gd name="T35" fmla="*/ 112 h 138"/>
                  <a:gd name="T36" fmla="*/ 58 w 137"/>
                  <a:gd name="T37" fmla="*/ 106 h 138"/>
                  <a:gd name="T38" fmla="*/ 70 w 137"/>
                  <a:gd name="T39" fmla="*/ 104 h 138"/>
                  <a:gd name="T40" fmla="*/ 81 w 137"/>
                  <a:gd name="T41" fmla="*/ 100 h 138"/>
                  <a:gd name="T42" fmla="*/ 91 w 137"/>
                  <a:gd name="T43" fmla="*/ 88 h 138"/>
                  <a:gd name="T44" fmla="*/ 100 w 137"/>
                  <a:gd name="T45" fmla="*/ 66 h 138"/>
                  <a:gd name="T46" fmla="*/ 86 w 137"/>
                  <a:gd name="T47" fmla="*/ 48 h 138"/>
                  <a:gd name="T48" fmla="*/ 26 w 137"/>
                  <a:gd name="T49" fmla="*/ 112 h 138"/>
                  <a:gd name="T50" fmla="*/ 29 w 137"/>
                  <a:gd name="T51" fmla="*/ 120 h 138"/>
                  <a:gd name="T52" fmla="*/ 42 w 137"/>
                  <a:gd name="T53" fmla="*/ 111 h 138"/>
                  <a:gd name="T54" fmla="*/ 17 w 137"/>
                  <a:gd name="T55" fmla="*/ 119 h 138"/>
                  <a:gd name="T56" fmla="*/ 4 w 137"/>
                  <a:gd name="T57" fmla="*/ 117 h 138"/>
                  <a:gd name="T58" fmla="*/ 6 w 137"/>
                  <a:gd name="T59" fmla="*/ 120 h 138"/>
                  <a:gd name="T60" fmla="*/ 10 w 137"/>
                  <a:gd name="T61" fmla="*/ 138 h 138"/>
                  <a:gd name="T62" fmla="*/ 17 w 137"/>
                  <a:gd name="T63" fmla="*/ 11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7" h="138">
                    <a:moveTo>
                      <a:pt x="130" y="15"/>
                    </a:moveTo>
                    <a:cubicBezTo>
                      <a:pt x="128" y="13"/>
                      <a:pt x="125" y="16"/>
                      <a:pt x="122" y="17"/>
                    </a:cubicBezTo>
                    <a:cubicBezTo>
                      <a:pt x="118" y="18"/>
                      <a:pt x="107" y="9"/>
                      <a:pt x="104" y="4"/>
                    </a:cubicBezTo>
                    <a:cubicBezTo>
                      <a:pt x="101" y="0"/>
                      <a:pt x="96" y="4"/>
                      <a:pt x="99" y="7"/>
                    </a:cubicBezTo>
                    <a:cubicBezTo>
                      <a:pt x="101" y="10"/>
                      <a:pt x="98" y="11"/>
                      <a:pt x="98" y="15"/>
                    </a:cubicBezTo>
                    <a:cubicBezTo>
                      <a:pt x="98" y="19"/>
                      <a:pt x="95" y="19"/>
                      <a:pt x="96" y="22"/>
                    </a:cubicBezTo>
                    <a:cubicBezTo>
                      <a:pt x="96" y="25"/>
                      <a:pt x="92" y="25"/>
                      <a:pt x="89" y="25"/>
                    </a:cubicBezTo>
                    <a:cubicBezTo>
                      <a:pt x="86" y="26"/>
                      <a:pt x="89" y="28"/>
                      <a:pt x="86" y="30"/>
                    </a:cubicBezTo>
                    <a:cubicBezTo>
                      <a:pt x="83" y="31"/>
                      <a:pt x="83" y="34"/>
                      <a:pt x="85" y="35"/>
                    </a:cubicBezTo>
                    <a:cubicBezTo>
                      <a:pt x="86" y="36"/>
                      <a:pt x="85" y="39"/>
                      <a:pt x="85" y="41"/>
                    </a:cubicBezTo>
                    <a:cubicBezTo>
                      <a:pt x="84" y="43"/>
                      <a:pt x="87" y="41"/>
                      <a:pt x="89" y="39"/>
                    </a:cubicBezTo>
                    <a:cubicBezTo>
                      <a:pt x="91" y="37"/>
                      <a:pt x="93" y="40"/>
                      <a:pt x="93" y="38"/>
                    </a:cubicBezTo>
                    <a:cubicBezTo>
                      <a:pt x="94" y="36"/>
                      <a:pt x="88" y="35"/>
                      <a:pt x="88" y="32"/>
                    </a:cubicBezTo>
                    <a:cubicBezTo>
                      <a:pt x="89" y="30"/>
                      <a:pt x="92" y="33"/>
                      <a:pt x="95" y="31"/>
                    </a:cubicBezTo>
                    <a:cubicBezTo>
                      <a:pt x="98" y="30"/>
                      <a:pt x="103" y="31"/>
                      <a:pt x="107" y="34"/>
                    </a:cubicBezTo>
                    <a:cubicBezTo>
                      <a:pt x="111" y="37"/>
                      <a:pt x="112" y="36"/>
                      <a:pt x="112" y="32"/>
                    </a:cubicBezTo>
                    <a:cubicBezTo>
                      <a:pt x="113" y="29"/>
                      <a:pt x="118" y="27"/>
                      <a:pt x="124" y="27"/>
                    </a:cubicBezTo>
                    <a:cubicBezTo>
                      <a:pt x="129" y="27"/>
                      <a:pt x="130" y="24"/>
                      <a:pt x="128" y="23"/>
                    </a:cubicBezTo>
                    <a:cubicBezTo>
                      <a:pt x="127" y="22"/>
                      <a:pt x="137" y="15"/>
                      <a:pt x="137" y="13"/>
                    </a:cubicBezTo>
                    <a:cubicBezTo>
                      <a:pt x="137" y="11"/>
                      <a:pt x="131" y="17"/>
                      <a:pt x="130" y="15"/>
                    </a:cubicBezTo>
                    <a:close/>
                    <a:moveTo>
                      <a:pt x="86" y="48"/>
                    </a:moveTo>
                    <a:cubicBezTo>
                      <a:pt x="84" y="49"/>
                      <a:pt x="82" y="56"/>
                      <a:pt x="84" y="59"/>
                    </a:cubicBezTo>
                    <a:cubicBezTo>
                      <a:pt x="87" y="61"/>
                      <a:pt x="80" y="65"/>
                      <a:pt x="80" y="69"/>
                    </a:cubicBezTo>
                    <a:cubicBezTo>
                      <a:pt x="81" y="74"/>
                      <a:pt x="76" y="74"/>
                      <a:pt x="75" y="77"/>
                    </a:cubicBezTo>
                    <a:cubicBezTo>
                      <a:pt x="75" y="80"/>
                      <a:pt x="72" y="80"/>
                      <a:pt x="68" y="83"/>
                    </a:cubicBezTo>
                    <a:cubicBezTo>
                      <a:pt x="64" y="86"/>
                      <a:pt x="62" y="82"/>
                      <a:pt x="63" y="80"/>
                    </a:cubicBezTo>
                    <a:cubicBezTo>
                      <a:pt x="64" y="78"/>
                      <a:pt x="57" y="81"/>
                      <a:pt x="57" y="87"/>
                    </a:cubicBezTo>
                    <a:cubicBezTo>
                      <a:pt x="57" y="92"/>
                      <a:pt x="50" y="92"/>
                      <a:pt x="52" y="95"/>
                    </a:cubicBezTo>
                    <a:cubicBezTo>
                      <a:pt x="54" y="97"/>
                      <a:pt x="47" y="99"/>
                      <a:pt x="47" y="96"/>
                    </a:cubicBezTo>
                    <a:cubicBezTo>
                      <a:pt x="47" y="94"/>
                      <a:pt x="43" y="95"/>
                      <a:pt x="37" y="98"/>
                    </a:cubicBezTo>
                    <a:cubicBezTo>
                      <a:pt x="32" y="100"/>
                      <a:pt x="28" y="95"/>
                      <a:pt x="25" y="98"/>
                    </a:cubicBezTo>
                    <a:cubicBezTo>
                      <a:pt x="22" y="101"/>
                      <a:pt x="17" y="107"/>
                      <a:pt x="13" y="108"/>
                    </a:cubicBezTo>
                    <a:cubicBezTo>
                      <a:pt x="9" y="108"/>
                      <a:pt x="11" y="113"/>
                      <a:pt x="13" y="112"/>
                    </a:cubicBezTo>
                    <a:cubicBezTo>
                      <a:pt x="16" y="111"/>
                      <a:pt x="20" y="112"/>
                      <a:pt x="22" y="110"/>
                    </a:cubicBezTo>
                    <a:cubicBezTo>
                      <a:pt x="23" y="108"/>
                      <a:pt x="35" y="105"/>
                      <a:pt x="42" y="105"/>
                    </a:cubicBezTo>
                    <a:cubicBezTo>
                      <a:pt x="49" y="105"/>
                      <a:pt x="45" y="109"/>
                      <a:pt x="45" y="112"/>
                    </a:cubicBezTo>
                    <a:cubicBezTo>
                      <a:pt x="46" y="116"/>
                      <a:pt x="52" y="115"/>
                      <a:pt x="55" y="112"/>
                    </a:cubicBezTo>
                    <a:cubicBezTo>
                      <a:pt x="58" y="108"/>
                      <a:pt x="60" y="109"/>
                      <a:pt x="58" y="106"/>
                    </a:cubicBezTo>
                    <a:cubicBezTo>
                      <a:pt x="55" y="104"/>
                      <a:pt x="58" y="102"/>
                      <a:pt x="60" y="105"/>
                    </a:cubicBezTo>
                    <a:cubicBezTo>
                      <a:pt x="62" y="108"/>
                      <a:pt x="68" y="108"/>
                      <a:pt x="70" y="104"/>
                    </a:cubicBezTo>
                    <a:cubicBezTo>
                      <a:pt x="73" y="101"/>
                      <a:pt x="73" y="105"/>
                      <a:pt x="76" y="105"/>
                    </a:cubicBezTo>
                    <a:cubicBezTo>
                      <a:pt x="79" y="105"/>
                      <a:pt x="81" y="98"/>
                      <a:pt x="81" y="100"/>
                    </a:cubicBezTo>
                    <a:cubicBezTo>
                      <a:pt x="81" y="103"/>
                      <a:pt x="86" y="102"/>
                      <a:pt x="89" y="99"/>
                    </a:cubicBezTo>
                    <a:cubicBezTo>
                      <a:pt x="91" y="96"/>
                      <a:pt x="89" y="90"/>
                      <a:pt x="91" y="88"/>
                    </a:cubicBezTo>
                    <a:cubicBezTo>
                      <a:pt x="93" y="85"/>
                      <a:pt x="94" y="79"/>
                      <a:pt x="93" y="75"/>
                    </a:cubicBezTo>
                    <a:cubicBezTo>
                      <a:pt x="91" y="72"/>
                      <a:pt x="97" y="69"/>
                      <a:pt x="100" y="66"/>
                    </a:cubicBezTo>
                    <a:cubicBezTo>
                      <a:pt x="103" y="64"/>
                      <a:pt x="96" y="49"/>
                      <a:pt x="96" y="45"/>
                    </a:cubicBezTo>
                    <a:cubicBezTo>
                      <a:pt x="96" y="41"/>
                      <a:pt x="88" y="47"/>
                      <a:pt x="86" y="48"/>
                    </a:cubicBezTo>
                    <a:close/>
                    <a:moveTo>
                      <a:pt x="34" y="110"/>
                    </a:moveTo>
                    <a:cubicBezTo>
                      <a:pt x="33" y="112"/>
                      <a:pt x="30" y="111"/>
                      <a:pt x="26" y="112"/>
                    </a:cubicBezTo>
                    <a:cubicBezTo>
                      <a:pt x="22" y="113"/>
                      <a:pt x="22" y="122"/>
                      <a:pt x="25" y="123"/>
                    </a:cubicBezTo>
                    <a:cubicBezTo>
                      <a:pt x="27" y="123"/>
                      <a:pt x="29" y="123"/>
                      <a:pt x="29" y="120"/>
                    </a:cubicBezTo>
                    <a:cubicBezTo>
                      <a:pt x="30" y="118"/>
                      <a:pt x="34" y="117"/>
                      <a:pt x="36" y="118"/>
                    </a:cubicBezTo>
                    <a:cubicBezTo>
                      <a:pt x="39" y="119"/>
                      <a:pt x="42" y="114"/>
                      <a:pt x="42" y="111"/>
                    </a:cubicBezTo>
                    <a:cubicBezTo>
                      <a:pt x="42" y="107"/>
                      <a:pt x="35" y="107"/>
                      <a:pt x="34" y="110"/>
                    </a:cubicBezTo>
                    <a:close/>
                    <a:moveTo>
                      <a:pt x="17" y="119"/>
                    </a:moveTo>
                    <a:cubicBezTo>
                      <a:pt x="17" y="117"/>
                      <a:pt x="12" y="117"/>
                      <a:pt x="12" y="115"/>
                    </a:cubicBezTo>
                    <a:cubicBezTo>
                      <a:pt x="11" y="113"/>
                      <a:pt x="8" y="114"/>
                      <a:pt x="4" y="117"/>
                    </a:cubicBezTo>
                    <a:cubicBezTo>
                      <a:pt x="1" y="119"/>
                      <a:pt x="0" y="120"/>
                      <a:pt x="1" y="122"/>
                    </a:cubicBezTo>
                    <a:cubicBezTo>
                      <a:pt x="2" y="125"/>
                      <a:pt x="5" y="123"/>
                      <a:pt x="6" y="120"/>
                    </a:cubicBezTo>
                    <a:cubicBezTo>
                      <a:pt x="6" y="117"/>
                      <a:pt x="9" y="124"/>
                      <a:pt x="7" y="128"/>
                    </a:cubicBezTo>
                    <a:cubicBezTo>
                      <a:pt x="5" y="132"/>
                      <a:pt x="7" y="138"/>
                      <a:pt x="10" y="138"/>
                    </a:cubicBezTo>
                    <a:cubicBezTo>
                      <a:pt x="12" y="137"/>
                      <a:pt x="15" y="129"/>
                      <a:pt x="19" y="124"/>
                    </a:cubicBezTo>
                    <a:cubicBezTo>
                      <a:pt x="22" y="120"/>
                      <a:pt x="17" y="121"/>
                      <a:pt x="17" y="11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2" name="Freeform 150">
                <a:extLst>
                  <a:ext uri="{FF2B5EF4-FFF2-40B4-BE49-F238E27FC236}">
                    <a16:creationId xmlns:a16="http://schemas.microsoft.com/office/drawing/2014/main" id="{1B049606-2312-44F1-8B6D-E66C144DCFEC}"/>
                  </a:ext>
                </a:extLst>
              </p:cNvPr>
              <p:cNvSpPr>
                <a:spLocks noEditPoints="1"/>
              </p:cNvSpPr>
              <p:nvPr/>
            </p:nvSpPr>
            <p:spPr bwMode="auto">
              <a:xfrm>
                <a:off x="6292385" y="2981876"/>
                <a:ext cx="1112942" cy="770401"/>
              </a:xfrm>
              <a:custGeom>
                <a:avLst/>
                <a:gdLst>
                  <a:gd name="T0" fmla="*/ 459 w 483"/>
                  <a:gd name="T1" fmla="*/ 62 h 334"/>
                  <a:gd name="T2" fmla="*/ 436 w 483"/>
                  <a:gd name="T3" fmla="*/ 45 h 334"/>
                  <a:gd name="T4" fmla="*/ 416 w 483"/>
                  <a:gd name="T5" fmla="*/ 18 h 334"/>
                  <a:gd name="T6" fmla="*/ 388 w 483"/>
                  <a:gd name="T7" fmla="*/ 1 h 334"/>
                  <a:gd name="T8" fmla="*/ 369 w 483"/>
                  <a:gd name="T9" fmla="*/ 15 h 334"/>
                  <a:gd name="T10" fmla="*/ 353 w 483"/>
                  <a:gd name="T11" fmla="*/ 38 h 334"/>
                  <a:gd name="T12" fmla="*/ 329 w 483"/>
                  <a:gd name="T13" fmla="*/ 52 h 334"/>
                  <a:gd name="T14" fmla="*/ 344 w 483"/>
                  <a:gd name="T15" fmla="*/ 62 h 334"/>
                  <a:gd name="T16" fmla="*/ 343 w 483"/>
                  <a:gd name="T17" fmla="*/ 75 h 334"/>
                  <a:gd name="T18" fmla="*/ 301 w 483"/>
                  <a:gd name="T19" fmla="*/ 90 h 334"/>
                  <a:gd name="T20" fmla="*/ 271 w 483"/>
                  <a:gd name="T21" fmla="*/ 116 h 334"/>
                  <a:gd name="T22" fmla="*/ 225 w 483"/>
                  <a:gd name="T23" fmla="*/ 118 h 334"/>
                  <a:gd name="T24" fmla="*/ 172 w 483"/>
                  <a:gd name="T25" fmla="*/ 111 h 334"/>
                  <a:gd name="T26" fmla="*/ 150 w 483"/>
                  <a:gd name="T27" fmla="*/ 89 h 334"/>
                  <a:gd name="T28" fmla="*/ 130 w 483"/>
                  <a:gd name="T29" fmla="*/ 64 h 334"/>
                  <a:gd name="T30" fmla="*/ 109 w 483"/>
                  <a:gd name="T31" fmla="*/ 46 h 334"/>
                  <a:gd name="T32" fmla="*/ 98 w 483"/>
                  <a:gd name="T33" fmla="*/ 54 h 334"/>
                  <a:gd name="T34" fmla="*/ 79 w 483"/>
                  <a:gd name="T35" fmla="*/ 69 h 334"/>
                  <a:gd name="T36" fmla="*/ 63 w 483"/>
                  <a:gd name="T37" fmla="*/ 86 h 334"/>
                  <a:gd name="T38" fmla="*/ 56 w 483"/>
                  <a:gd name="T39" fmla="*/ 107 h 334"/>
                  <a:gd name="T40" fmla="*/ 37 w 483"/>
                  <a:gd name="T41" fmla="*/ 125 h 334"/>
                  <a:gd name="T42" fmla="*/ 14 w 483"/>
                  <a:gd name="T43" fmla="*/ 132 h 334"/>
                  <a:gd name="T44" fmla="*/ 0 w 483"/>
                  <a:gd name="T45" fmla="*/ 143 h 334"/>
                  <a:gd name="T46" fmla="*/ 11 w 483"/>
                  <a:gd name="T47" fmla="*/ 166 h 334"/>
                  <a:gd name="T48" fmla="*/ 28 w 483"/>
                  <a:gd name="T49" fmla="*/ 181 h 334"/>
                  <a:gd name="T50" fmla="*/ 42 w 483"/>
                  <a:gd name="T51" fmla="*/ 176 h 334"/>
                  <a:gd name="T52" fmla="*/ 40 w 483"/>
                  <a:gd name="T53" fmla="*/ 197 h 334"/>
                  <a:gd name="T54" fmla="*/ 40 w 483"/>
                  <a:gd name="T55" fmla="*/ 217 h 334"/>
                  <a:gd name="T56" fmla="*/ 55 w 483"/>
                  <a:gd name="T57" fmla="*/ 229 h 334"/>
                  <a:gd name="T58" fmla="*/ 98 w 483"/>
                  <a:gd name="T59" fmla="*/ 247 h 334"/>
                  <a:gd name="T60" fmla="*/ 116 w 483"/>
                  <a:gd name="T61" fmla="*/ 251 h 334"/>
                  <a:gd name="T62" fmla="*/ 131 w 483"/>
                  <a:gd name="T63" fmla="*/ 248 h 334"/>
                  <a:gd name="T64" fmla="*/ 150 w 483"/>
                  <a:gd name="T65" fmla="*/ 243 h 334"/>
                  <a:gd name="T66" fmla="*/ 173 w 483"/>
                  <a:gd name="T67" fmla="*/ 243 h 334"/>
                  <a:gd name="T68" fmla="*/ 187 w 483"/>
                  <a:gd name="T69" fmla="*/ 251 h 334"/>
                  <a:gd name="T70" fmla="*/ 183 w 483"/>
                  <a:gd name="T71" fmla="*/ 282 h 334"/>
                  <a:gd name="T72" fmla="*/ 195 w 483"/>
                  <a:gd name="T73" fmla="*/ 299 h 334"/>
                  <a:gd name="T74" fmla="*/ 213 w 483"/>
                  <a:gd name="T75" fmla="*/ 307 h 334"/>
                  <a:gd name="T76" fmla="*/ 226 w 483"/>
                  <a:gd name="T77" fmla="*/ 294 h 334"/>
                  <a:gd name="T78" fmla="*/ 251 w 483"/>
                  <a:gd name="T79" fmla="*/ 292 h 334"/>
                  <a:gd name="T80" fmla="*/ 268 w 483"/>
                  <a:gd name="T81" fmla="*/ 303 h 334"/>
                  <a:gd name="T82" fmla="*/ 281 w 483"/>
                  <a:gd name="T83" fmla="*/ 313 h 334"/>
                  <a:gd name="T84" fmla="*/ 318 w 483"/>
                  <a:gd name="T85" fmla="*/ 294 h 334"/>
                  <a:gd name="T86" fmla="*/ 346 w 483"/>
                  <a:gd name="T87" fmla="*/ 279 h 334"/>
                  <a:gd name="T88" fmla="*/ 360 w 483"/>
                  <a:gd name="T89" fmla="*/ 263 h 334"/>
                  <a:gd name="T90" fmla="*/ 373 w 483"/>
                  <a:gd name="T91" fmla="*/ 246 h 334"/>
                  <a:gd name="T92" fmla="*/ 376 w 483"/>
                  <a:gd name="T93" fmla="*/ 230 h 334"/>
                  <a:gd name="T94" fmla="*/ 372 w 483"/>
                  <a:gd name="T95" fmla="*/ 218 h 334"/>
                  <a:gd name="T96" fmla="*/ 370 w 483"/>
                  <a:gd name="T97" fmla="*/ 207 h 334"/>
                  <a:gd name="T98" fmla="*/ 360 w 483"/>
                  <a:gd name="T99" fmla="*/ 180 h 334"/>
                  <a:gd name="T100" fmla="*/ 382 w 483"/>
                  <a:gd name="T101" fmla="*/ 167 h 334"/>
                  <a:gd name="T102" fmla="*/ 354 w 483"/>
                  <a:gd name="T103" fmla="*/ 159 h 334"/>
                  <a:gd name="T104" fmla="*/ 365 w 483"/>
                  <a:gd name="T105" fmla="*/ 137 h 334"/>
                  <a:gd name="T106" fmla="*/ 378 w 483"/>
                  <a:gd name="T107" fmla="*/ 149 h 334"/>
                  <a:gd name="T108" fmla="*/ 414 w 483"/>
                  <a:gd name="T109" fmla="*/ 128 h 334"/>
                  <a:gd name="T110" fmla="*/ 432 w 483"/>
                  <a:gd name="T111" fmla="*/ 120 h 334"/>
                  <a:gd name="T112" fmla="*/ 452 w 483"/>
                  <a:gd name="T113" fmla="*/ 112 h 334"/>
                  <a:gd name="T114" fmla="*/ 454 w 483"/>
                  <a:gd name="T115" fmla="*/ 91 h 334"/>
                  <a:gd name="T116" fmla="*/ 476 w 483"/>
                  <a:gd name="T117" fmla="*/ 76 h 334"/>
                  <a:gd name="T118" fmla="*/ 368 w 483"/>
                  <a:gd name="T119" fmla="*/ 298 h 334"/>
                  <a:gd name="T120" fmla="*/ 271 w 483"/>
                  <a:gd name="T121" fmla="*/ 328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3" h="334">
                    <a:moveTo>
                      <a:pt x="480" y="59"/>
                    </a:moveTo>
                    <a:cubicBezTo>
                      <a:pt x="480" y="55"/>
                      <a:pt x="475" y="56"/>
                      <a:pt x="474" y="58"/>
                    </a:cubicBezTo>
                    <a:cubicBezTo>
                      <a:pt x="472" y="59"/>
                      <a:pt x="467" y="58"/>
                      <a:pt x="466" y="60"/>
                    </a:cubicBezTo>
                    <a:cubicBezTo>
                      <a:pt x="465" y="63"/>
                      <a:pt x="462" y="62"/>
                      <a:pt x="459" y="62"/>
                    </a:cubicBezTo>
                    <a:cubicBezTo>
                      <a:pt x="456" y="63"/>
                      <a:pt x="451" y="61"/>
                      <a:pt x="451" y="59"/>
                    </a:cubicBezTo>
                    <a:cubicBezTo>
                      <a:pt x="451" y="57"/>
                      <a:pt x="449" y="55"/>
                      <a:pt x="449" y="52"/>
                    </a:cubicBezTo>
                    <a:cubicBezTo>
                      <a:pt x="450" y="50"/>
                      <a:pt x="446" y="51"/>
                      <a:pt x="444" y="48"/>
                    </a:cubicBezTo>
                    <a:cubicBezTo>
                      <a:pt x="441" y="46"/>
                      <a:pt x="436" y="44"/>
                      <a:pt x="436" y="45"/>
                    </a:cubicBezTo>
                    <a:cubicBezTo>
                      <a:pt x="435" y="45"/>
                      <a:pt x="432" y="42"/>
                      <a:pt x="428" y="42"/>
                    </a:cubicBezTo>
                    <a:cubicBezTo>
                      <a:pt x="424" y="42"/>
                      <a:pt x="424" y="39"/>
                      <a:pt x="425" y="37"/>
                    </a:cubicBezTo>
                    <a:cubicBezTo>
                      <a:pt x="425" y="36"/>
                      <a:pt x="421" y="31"/>
                      <a:pt x="421" y="28"/>
                    </a:cubicBezTo>
                    <a:cubicBezTo>
                      <a:pt x="420" y="25"/>
                      <a:pt x="417" y="24"/>
                      <a:pt x="416" y="18"/>
                    </a:cubicBezTo>
                    <a:cubicBezTo>
                      <a:pt x="415" y="12"/>
                      <a:pt x="411" y="14"/>
                      <a:pt x="412" y="11"/>
                    </a:cubicBezTo>
                    <a:cubicBezTo>
                      <a:pt x="413" y="8"/>
                      <a:pt x="408" y="7"/>
                      <a:pt x="407" y="5"/>
                    </a:cubicBezTo>
                    <a:cubicBezTo>
                      <a:pt x="406" y="3"/>
                      <a:pt x="401" y="4"/>
                      <a:pt x="397" y="2"/>
                    </a:cubicBezTo>
                    <a:cubicBezTo>
                      <a:pt x="393" y="0"/>
                      <a:pt x="391" y="2"/>
                      <a:pt x="388" y="1"/>
                    </a:cubicBezTo>
                    <a:cubicBezTo>
                      <a:pt x="385" y="0"/>
                      <a:pt x="377" y="2"/>
                      <a:pt x="376" y="2"/>
                    </a:cubicBezTo>
                    <a:cubicBezTo>
                      <a:pt x="375" y="2"/>
                      <a:pt x="369" y="0"/>
                      <a:pt x="366" y="5"/>
                    </a:cubicBezTo>
                    <a:cubicBezTo>
                      <a:pt x="363" y="9"/>
                      <a:pt x="365" y="9"/>
                      <a:pt x="367" y="9"/>
                    </a:cubicBezTo>
                    <a:cubicBezTo>
                      <a:pt x="368" y="9"/>
                      <a:pt x="369" y="13"/>
                      <a:pt x="369" y="15"/>
                    </a:cubicBezTo>
                    <a:cubicBezTo>
                      <a:pt x="369" y="16"/>
                      <a:pt x="367" y="18"/>
                      <a:pt x="365" y="19"/>
                    </a:cubicBezTo>
                    <a:cubicBezTo>
                      <a:pt x="364" y="19"/>
                      <a:pt x="361" y="25"/>
                      <a:pt x="360" y="26"/>
                    </a:cubicBezTo>
                    <a:cubicBezTo>
                      <a:pt x="360" y="28"/>
                      <a:pt x="356" y="33"/>
                      <a:pt x="357" y="35"/>
                    </a:cubicBezTo>
                    <a:cubicBezTo>
                      <a:pt x="357" y="36"/>
                      <a:pt x="355" y="38"/>
                      <a:pt x="353" y="38"/>
                    </a:cubicBezTo>
                    <a:cubicBezTo>
                      <a:pt x="351" y="39"/>
                      <a:pt x="347" y="42"/>
                      <a:pt x="345" y="42"/>
                    </a:cubicBezTo>
                    <a:cubicBezTo>
                      <a:pt x="344" y="43"/>
                      <a:pt x="338" y="42"/>
                      <a:pt x="338" y="40"/>
                    </a:cubicBezTo>
                    <a:cubicBezTo>
                      <a:pt x="337" y="40"/>
                      <a:pt x="337" y="39"/>
                      <a:pt x="336" y="39"/>
                    </a:cubicBezTo>
                    <a:cubicBezTo>
                      <a:pt x="329" y="52"/>
                      <a:pt x="329" y="52"/>
                      <a:pt x="329" y="52"/>
                    </a:cubicBezTo>
                    <a:cubicBezTo>
                      <a:pt x="329" y="56"/>
                      <a:pt x="329" y="56"/>
                      <a:pt x="329" y="56"/>
                    </a:cubicBezTo>
                    <a:cubicBezTo>
                      <a:pt x="329" y="56"/>
                      <a:pt x="325" y="57"/>
                      <a:pt x="328" y="60"/>
                    </a:cubicBezTo>
                    <a:cubicBezTo>
                      <a:pt x="331" y="63"/>
                      <a:pt x="331" y="61"/>
                      <a:pt x="336" y="61"/>
                    </a:cubicBezTo>
                    <a:cubicBezTo>
                      <a:pt x="341" y="61"/>
                      <a:pt x="343" y="64"/>
                      <a:pt x="344" y="62"/>
                    </a:cubicBezTo>
                    <a:cubicBezTo>
                      <a:pt x="345" y="59"/>
                      <a:pt x="349" y="57"/>
                      <a:pt x="352" y="61"/>
                    </a:cubicBezTo>
                    <a:cubicBezTo>
                      <a:pt x="354" y="64"/>
                      <a:pt x="362" y="69"/>
                      <a:pt x="362" y="71"/>
                    </a:cubicBezTo>
                    <a:cubicBezTo>
                      <a:pt x="361" y="74"/>
                      <a:pt x="357" y="74"/>
                      <a:pt x="354" y="73"/>
                    </a:cubicBezTo>
                    <a:cubicBezTo>
                      <a:pt x="351" y="71"/>
                      <a:pt x="346" y="75"/>
                      <a:pt x="343" y="75"/>
                    </a:cubicBezTo>
                    <a:cubicBezTo>
                      <a:pt x="340" y="75"/>
                      <a:pt x="337" y="76"/>
                      <a:pt x="333" y="79"/>
                    </a:cubicBezTo>
                    <a:cubicBezTo>
                      <a:pt x="330" y="82"/>
                      <a:pt x="331" y="85"/>
                      <a:pt x="326" y="85"/>
                    </a:cubicBezTo>
                    <a:cubicBezTo>
                      <a:pt x="322" y="86"/>
                      <a:pt x="319" y="85"/>
                      <a:pt x="314" y="89"/>
                    </a:cubicBezTo>
                    <a:cubicBezTo>
                      <a:pt x="309" y="93"/>
                      <a:pt x="303" y="91"/>
                      <a:pt x="301" y="90"/>
                    </a:cubicBezTo>
                    <a:cubicBezTo>
                      <a:pt x="299" y="89"/>
                      <a:pt x="296" y="89"/>
                      <a:pt x="294" y="92"/>
                    </a:cubicBezTo>
                    <a:cubicBezTo>
                      <a:pt x="292" y="96"/>
                      <a:pt x="296" y="97"/>
                      <a:pt x="296" y="102"/>
                    </a:cubicBezTo>
                    <a:cubicBezTo>
                      <a:pt x="295" y="106"/>
                      <a:pt x="290" y="105"/>
                      <a:pt x="286" y="109"/>
                    </a:cubicBezTo>
                    <a:cubicBezTo>
                      <a:pt x="282" y="114"/>
                      <a:pt x="275" y="116"/>
                      <a:pt x="271" y="116"/>
                    </a:cubicBezTo>
                    <a:cubicBezTo>
                      <a:pt x="268" y="115"/>
                      <a:pt x="260" y="113"/>
                      <a:pt x="253" y="116"/>
                    </a:cubicBezTo>
                    <a:cubicBezTo>
                      <a:pt x="246" y="119"/>
                      <a:pt x="242" y="124"/>
                      <a:pt x="239" y="123"/>
                    </a:cubicBezTo>
                    <a:cubicBezTo>
                      <a:pt x="237" y="123"/>
                      <a:pt x="237" y="120"/>
                      <a:pt x="233" y="120"/>
                    </a:cubicBezTo>
                    <a:cubicBezTo>
                      <a:pt x="229" y="121"/>
                      <a:pt x="227" y="120"/>
                      <a:pt x="225" y="118"/>
                    </a:cubicBezTo>
                    <a:cubicBezTo>
                      <a:pt x="222" y="117"/>
                      <a:pt x="220" y="119"/>
                      <a:pt x="216" y="116"/>
                    </a:cubicBezTo>
                    <a:cubicBezTo>
                      <a:pt x="212" y="113"/>
                      <a:pt x="204" y="113"/>
                      <a:pt x="201" y="113"/>
                    </a:cubicBezTo>
                    <a:cubicBezTo>
                      <a:pt x="198" y="112"/>
                      <a:pt x="186" y="113"/>
                      <a:pt x="182" y="112"/>
                    </a:cubicBezTo>
                    <a:cubicBezTo>
                      <a:pt x="178" y="112"/>
                      <a:pt x="172" y="113"/>
                      <a:pt x="172" y="111"/>
                    </a:cubicBezTo>
                    <a:cubicBezTo>
                      <a:pt x="171" y="109"/>
                      <a:pt x="168" y="108"/>
                      <a:pt x="167" y="103"/>
                    </a:cubicBezTo>
                    <a:cubicBezTo>
                      <a:pt x="166" y="98"/>
                      <a:pt x="164" y="97"/>
                      <a:pt x="161" y="96"/>
                    </a:cubicBezTo>
                    <a:cubicBezTo>
                      <a:pt x="158" y="96"/>
                      <a:pt x="158" y="93"/>
                      <a:pt x="156" y="93"/>
                    </a:cubicBezTo>
                    <a:cubicBezTo>
                      <a:pt x="155" y="93"/>
                      <a:pt x="153" y="89"/>
                      <a:pt x="150" y="89"/>
                    </a:cubicBezTo>
                    <a:cubicBezTo>
                      <a:pt x="146" y="89"/>
                      <a:pt x="133" y="88"/>
                      <a:pt x="132" y="85"/>
                    </a:cubicBezTo>
                    <a:cubicBezTo>
                      <a:pt x="130" y="82"/>
                      <a:pt x="133" y="81"/>
                      <a:pt x="133" y="78"/>
                    </a:cubicBezTo>
                    <a:cubicBezTo>
                      <a:pt x="133" y="75"/>
                      <a:pt x="135" y="71"/>
                      <a:pt x="134" y="70"/>
                    </a:cubicBezTo>
                    <a:cubicBezTo>
                      <a:pt x="132" y="69"/>
                      <a:pt x="130" y="66"/>
                      <a:pt x="130" y="64"/>
                    </a:cubicBezTo>
                    <a:cubicBezTo>
                      <a:pt x="129" y="62"/>
                      <a:pt x="125" y="58"/>
                      <a:pt x="123" y="58"/>
                    </a:cubicBezTo>
                    <a:cubicBezTo>
                      <a:pt x="120" y="58"/>
                      <a:pt x="118" y="56"/>
                      <a:pt x="116" y="54"/>
                    </a:cubicBezTo>
                    <a:cubicBezTo>
                      <a:pt x="113" y="52"/>
                      <a:pt x="111" y="52"/>
                      <a:pt x="110" y="47"/>
                    </a:cubicBezTo>
                    <a:cubicBezTo>
                      <a:pt x="110" y="47"/>
                      <a:pt x="110" y="46"/>
                      <a:pt x="109" y="46"/>
                    </a:cubicBezTo>
                    <a:cubicBezTo>
                      <a:pt x="109" y="46"/>
                      <a:pt x="107" y="45"/>
                      <a:pt x="106" y="45"/>
                    </a:cubicBezTo>
                    <a:cubicBezTo>
                      <a:pt x="106" y="45"/>
                      <a:pt x="105" y="45"/>
                      <a:pt x="104" y="44"/>
                    </a:cubicBezTo>
                    <a:cubicBezTo>
                      <a:pt x="104" y="47"/>
                      <a:pt x="102" y="48"/>
                      <a:pt x="102" y="49"/>
                    </a:cubicBezTo>
                    <a:cubicBezTo>
                      <a:pt x="102" y="51"/>
                      <a:pt x="101" y="54"/>
                      <a:pt x="98" y="54"/>
                    </a:cubicBezTo>
                    <a:cubicBezTo>
                      <a:pt x="95" y="54"/>
                      <a:pt x="93" y="56"/>
                      <a:pt x="93" y="60"/>
                    </a:cubicBezTo>
                    <a:cubicBezTo>
                      <a:pt x="93" y="64"/>
                      <a:pt x="95" y="65"/>
                      <a:pt x="94" y="66"/>
                    </a:cubicBezTo>
                    <a:cubicBezTo>
                      <a:pt x="93" y="68"/>
                      <a:pt x="88" y="70"/>
                      <a:pt x="86" y="69"/>
                    </a:cubicBezTo>
                    <a:cubicBezTo>
                      <a:pt x="85" y="68"/>
                      <a:pt x="82" y="69"/>
                      <a:pt x="79" y="69"/>
                    </a:cubicBezTo>
                    <a:cubicBezTo>
                      <a:pt x="76" y="68"/>
                      <a:pt x="74" y="65"/>
                      <a:pt x="74" y="69"/>
                    </a:cubicBezTo>
                    <a:cubicBezTo>
                      <a:pt x="73" y="72"/>
                      <a:pt x="67" y="83"/>
                      <a:pt x="69" y="84"/>
                    </a:cubicBezTo>
                    <a:cubicBezTo>
                      <a:pt x="70" y="85"/>
                      <a:pt x="71" y="88"/>
                      <a:pt x="69" y="88"/>
                    </a:cubicBezTo>
                    <a:cubicBezTo>
                      <a:pt x="66" y="88"/>
                      <a:pt x="64" y="87"/>
                      <a:pt x="63" y="86"/>
                    </a:cubicBezTo>
                    <a:cubicBezTo>
                      <a:pt x="62" y="85"/>
                      <a:pt x="58" y="88"/>
                      <a:pt x="55" y="88"/>
                    </a:cubicBezTo>
                    <a:cubicBezTo>
                      <a:pt x="54" y="88"/>
                      <a:pt x="49" y="90"/>
                      <a:pt x="51" y="91"/>
                    </a:cubicBezTo>
                    <a:cubicBezTo>
                      <a:pt x="52" y="92"/>
                      <a:pt x="52" y="96"/>
                      <a:pt x="52" y="98"/>
                    </a:cubicBezTo>
                    <a:cubicBezTo>
                      <a:pt x="52" y="100"/>
                      <a:pt x="56" y="105"/>
                      <a:pt x="56" y="107"/>
                    </a:cubicBezTo>
                    <a:cubicBezTo>
                      <a:pt x="55" y="109"/>
                      <a:pt x="51" y="111"/>
                      <a:pt x="51" y="113"/>
                    </a:cubicBezTo>
                    <a:cubicBezTo>
                      <a:pt x="51" y="115"/>
                      <a:pt x="52" y="117"/>
                      <a:pt x="51" y="118"/>
                    </a:cubicBezTo>
                    <a:cubicBezTo>
                      <a:pt x="50" y="118"/>
                      <a:pt x="46" y="120"/>
                      <a:pt x="44" y="121"/>
                    </a:cubicBezTo>
                    <a:cubicBezTo>
                      <a:pt x="42" y="123"/>
                      <a:pt x="39" y="123"/>
                      <a:pt x="37" y="125"/>
                    </a:cubicBezTo>
                    <a:cubicBezTo>
                      <a:pt x="36" y="127"/>
                      <a:pt x="35" y="129"/>
                      <a:pt x="31" y="129"/>
                    </a:cubicBezTo>
                    <a:cubicBezTo>
                      <a:pt x="28" y="128"/>
                      <a:pt x="26" y="128"/>
                      <a:pt x="24" y="131"/>
                    </a:cubicBezTo>
                    <a:cubicBezTo>
                      <a:pt x="21" y="134"/>
                      <a:pt x="21" y="132"/>
                      <a:pt x="19" y="134"/>
                    </a:cubicBezTo>
                    <a:cubicBezTo>
                      <a:pt x="17" y="135"/>
                      <a:pt x="15" y="133"/>
                      <a:pt x="14" y="132"/>
                    </a:cubicBezTo>
                    <a:cubicBezTo>
                      <a:pt x="12" y="132"/>
                      <a:pt x="11" y="134"/>
                      <a:pt x="9" y="134"/>
                    </a:cubicBezTo>
                    <a:cubicBezTo>
                      <a:pt x="8" y="134"/>
                      <a:pt x="6" y="136"/>
                      <a:pt x="5" y="137"/>
                    </a:cubicBezTo>
                    <a:cubicBezTo>
                      <a:pt x="3" y="137"/>
                      <a:pt x="1" y="137"/>
                      <a:pt x="1" y="139"/>
                    </a:cubicBezTo>
                    <a:cubicBezTo>
                      <a:pt x="1" y="140"/>
                      <a:pt x="1" y="142"/>
                      <a:pt x="0" y="143"/>
                    </a:cubicBezTo>
                    <a:cubicBezTo>
                      <a:pt x="0" y="143"/>
                      <a:pt x="0" y="143"/>
                      <a:pt x="0" y="143"/>
                    </a:cubicBezTo>
                    <a:cubicBezTo>
                      <a:pt x="1" y="150"/>
                      <a:pt x="1" y="150"/>
                      <a:pt x="1" y="150"/>
                    </a:cubicBezTo>
                    <a:cubicBezTo>
                      <a:pt x="1" y="150"/>
                      <a:pt x="9" y="152"/>
                      <a:pt x="9" y="155"/>
                    </a:cubicBezTo>
                    <a:cubicBezTo>
                      <a:pt x="9" y="157"/>
                      <a:pt x="11" y="166"/>
                      <a:pt x="11" y="166"/>
                    </a:cubicBezTo>
                    <a:cubicBezTo>
                      <a:pt x="11" y="166"/>
                      <a:pt x="10" y="166"/>
                      <a:pt x="10" y="166"/>
                    </a:cubicBezTo>
                    <a:cubicBezTo>
                      <a:pt x="13" y="168"/>
                      <a:pt x="18" y="171"/>
                      <a:pt x="18" y="172"/>
                    </a:cubicBezTo>
                    <a:cubicBezTo>
                      <a:pt x="18" y="173"/>
                      <a:pt x="18" y="176"/>
                      <a:pt x="22" y="178"/>
                    </a:cubicBezTo>
                    <a:cubicBezTo>
                      <a:pt x="24" y="179"/>
                      <a:pt x="27" y="180"/>
                      <a:pt x="28" y="181"/>
                    </a:cubicBezTo>
                    <a:cubicBezTo>
                      <a:pt x="28" y="181"/>
                      <a:pt x="28" y="180"/>
                      <a:pt x="28" y="180"/>
                    </a:cubicBezTo>
                    <a:cubicBezTo>
                      <a:pt x="32" y="180"/>
                      <a:pt x="32" y="180"/>
                      <a:pt x="32" y="180"/>
                    </a:cubicBezTo>
                    <a:cubicBezTo>
                      <a:pt x="32" y="180"/>
                      <a:pt x="32" y="181"/>
                      <a:pt x="33" y="182"/>
                    </a:cubicBezTo>
                    <a:cubicBezTo>
                      <a:pt x="34" y="179"/>
                      <a:pt x="40" y="176"/>
                      <a:pt x="42" y="176"/>
                    </a:cubicBezTo>
                    <a:cubicBezTo>
                      <a:pt x="45" y="177"/>
                      <a:pt x="52" y="182"/>
                      <a:pt x="52" y="184"/>
                    </a:cubicBezTo>
                    <a:cubicBezTo>
                      <a:pt x="51" y="186"/>
                      <a:pt x="46" y="193"/>
                      <a:pt x="44" y="194"/>
                    </a:cubicBezTo>
                    <a:cubicBezTo>
                      <a:pt x="43" y="194"/>
                      <a:pt x="42" y="194"/>
                      <a:pt x="40" y="194"/>
                    </a:cubicBezTo>
                    <a:cubicBezTo>
                      <a:pt x="40" y="195"/>
                      <a:pt x="40" y="196"/>
                      <a:pt x="40" y="197"/>
                    </a:cubicBezTo>
                    <a:cubicBezTo>
                      <a:pt x="40" y="198"/>
                      <a:pt x="43" y="201"/>
                      <a:pt x="44" y="204"/>
                    </a:cubicBezTo>
                    <a:cubicBezTo>
                      <a:pt x="46" y="207"/>
                      <a:pt x="42" y="209"/>
                      <a:pt x="39" y="207"/>
                    </a:cubicBezTo>
                    <a:cubicBezTo>
                      <a:pt x="37" y="205"/>
                      <a:pt x="36" y="209"/>
                      <a:pt x="38" y="210"/>
                    </a:cubicBezTo>
                    <a:cubicBezTo>
                      <a:pt x="39" y="212"/>
                      <a:pt x="38" y="216"/>
                      <a:pt x="40" y="217"/>
                    </a:cubicBezTo>
                    <a:cubicBezTo>
                      <a:pt x="43" y="217"/>
                      <a:pt x="45" y="221"/>
                      <a:pt x="47" y="221"/>
                    </a:cubicBezTo>
                    <a:cubicBezTo>
                      <a:pt x="50" y="221"/>
                      <a:pt x="52" y="225"/>
                      <a:pt x="52" y="225"/>
                    </a:cubicBezTo>
                    <a:cubicBezTo>
                      <a:pt x="52" y="225"/>
                      <a:pt x="55" y="228"/>
                      <a:pt x="55" y="229"/>
                    </a:cubicBezTo>
                    <a:cubicBezTo>
                      <a:pt x="55" y="229"/>
                      <a:pt x="55" y="229"/>
                      <a:pt x="55" y="229"/>
                    </a:cubicBezTo>
                    <a:cubicBezTo>
                      <a:pt x="58" y="229"/>
                      <a:pt x="60" y="229"/>
                      <a:pt x="60" y="228"/>
                    </a:cubicBezTo>
                    <a:cubicBezTo>
                      <a:pt x="60" y="227"/>
                      <a:pt x="64" y="227"/>
                      <a:pt x="67" y="229"/>
                    </a:cubicBezTo>
                    <a:cubicBezTo>
                      <a:pt x="69" y="232"/>
                      <a:pt x="79" y="238"/>
                      <a:pt x="83" y="241"/>
                    </a:cubicBezTo>
                    <a:cubicBezTo>
                      <a:pt x="87" y="244"/>
                      <a:pt x="95" y="248"/>
                      <a:pt x="98" y="247"/>
                    </a:cubicBezTo>
                    <a:cubicBezTo>
                      <a:pt x="101" y="247"/>
                      <a:pt x="104" y="249"/>
                      <a:pt x="109" y="249"/>
                    </a:cubicBezTo>
                    <a:cubicBezTo>
                      <a:pt x="110" y="249"/>
                      <a:pt x="110" y="249"/>
                      <a:pt x="111" y="249"/>
                    </a:cubicBezTo>
                    <a:cubicBezTo>
                      <a:pt x="111" y="249"/>
                      <a:pt x="113" y="249"/>
                      <a:pt x="113" y="247"/>
                    </a:cubicBezTo>
                    <a:cubicBezTo>
                      <a:pt x="115" y="245"/>
                      <a:pt x="117" y="249"/>
                      <a:pt x="116" y="251"/>
                    </a:cubicBezTo>
                    <a:cubicBezTo>
                      <a:pt x="116" y="253"/>
                      <a:pt x="116" y="254"/>
                      <a:pt x="116" y="255"/>
                    </a:cubicBezTo>
                    <a:cubicBezTo>
                      <a:pt x="117" y="254"/>
                      <a:pt x="118" y="253"/>
                      <a:pt x="118" y="252"/>
                    </a:cubicBezTo>
                    <a:cubicBezTo>
                      <a:pt x="120" y="248"/>
                      <a:pt x="122" y="248"/>
                      <a:pt x="124" y="247"/>
                    </a:cubicBezTo>
                    <a:cubicBezTo>
                      <a:pt x="126" y="245"/>
                      <a:pt x="127" y="246"/>
                      <a:pt x="131" y="248"/>
                    </a:cubicBezTo>
                    <a:cubicBezTo>
                      <a:pt x="134" y="249"/>
                      <a:pt x="135" y="246"/>
                      <a:pt x="140" y="250"/>
                    </a:cubicBezTo>
                    <a:cubicBezTo>
                      <a:pt x="141" y="250"/>
                      <a:pt x="142" y="249"/>
                      <a:pt x="143" y="249"/>
                    </a:cubicBezTo>
                    <a:cubicBezTo>
                      <a:pt x="144" y="249"/>
                      <a:pt x="145" y="247"/>
                      <a:pt x="146" y="246"/>
                    </a:cubicBezTo>
                    <a:cubicBezTo>
                      <a:pt x="148" y="244"/>
                      <a:pt x="148" y="242"/>
                      <a:pt x="150" y="243"/>
                    </a:cubicBezTo>
                    <a:cubicBezTo>
                      <a:pt x="152" y="243"/>
                      <a:pt x="153" y="240"/>
                      <a:pt x="157" y="238"/>
                    </a:cubicBezTo>
                    <a:cubicBezTo>
                      <a:pt x="161" y="236"/>
                      <a:pt x="164" y="239"/>
                      <a:pt x="166" y="238"/>
                    </a:cubicBezTo>
                    <a:cubicBezTo>
                      <a:pt x="168" y="236"/>
                      <a:pt x="170" y="236"/>
                      <a:pt x="170" y="237"/>
                    </a:cubicBezTo>
                    <a:cubicBezTo>
                      <a:pt x="170" y="239"/>
                      <a:pt x="173" y="241"/>
                      <a:pt x="173" y="243"/>
                    </a:cubicBezTo>
                    <a:cubicBezTo>
                      <a:pt x="174" y="244"/>
                      <a:pt x="177" y="245"/>
                      <a:pt x="178" y="245"/>
                    </a:cubicBezTo>
                    <a:cubicBezTo>
                      <a:pt x="179" y="245"/>
                      <a:pt x="179" y="244"/>
                      <a:pt x="179" y="244"/>
                    </a:cubicBezTo>
                    <a:cubicBezTo>
                      <a:pt x="181" y="243"/>
                      <a:pt x="185" y="244"/>
                      <a:pt x="185" y="247"/>
                    </a:cubicBezTo>
                    <a:cubicBezTo>
                      <a:pt x="185" y="249"/>
                      <a:pt x="185" y="251"/>
                      <a:pt x="187" y="251"/>
                    </a:cubicBezTo>
                    <a:cubicBezTo>
                      <a:pt x="188" y="251"/>
                      <a:pt x="190" y="251"/>
                      <a:pt x="190" y="255"/>
                    </a:cubicBezTo>
                    <a:cubicBezTo>
                      <a:pt x="190" y="259"/>
                      <a:pt x="191" y="263"/>
                      <a:pt x="188" y="267"/>
                    </a:cubicBezTo>
                    <a:cubicBezTo>
                      <a:pt x="184" y="270"/>
                      <a:pt x="180" y="276"/>
                      <a:pt x="181" y="278"/>
                    </a:cubicBezTo>
                    <a:cubicBezTo>
                      <a:pt x="182" y="280"/>
                      <a:pt x="180" y="283"/>
                      <a:pt x="183" y="282"/>
                    </a:cubicBezTo>
                    <a:cubicBezTo>
                      <a:pt x="185" y="281"/>
                      <a:pt x="191" y="282"/>
                      <a:pt x="190" y="283"/>
                    </a:cubicBezTo>
                    <a:cubicBezTo>
                      <a:pt x="189" y="285"/>
                      <a:pt x="190" y="290"/>
                      <a:pt x="192" y="290"/>
                    </a:cubicBezTo>
                    <a:cubicBezTo>
                      <a:pt x="195" y="290"/>
                      <a:pt x="196" y="291"/>
                      <a:pt x="195" y="294"/>
                    </a:cubicBezTo>
                    <a:cubicBezTo>
                      <a:pt x="195" y="296"/>
                      <a:pt x="194" y="299"/>
                      <a:pt x="195" y="299"/>
                    </a:cubicBezTo>
                    <a:cubicBezTo>
                      <a:pt x="197" y="299"/>
                      <a:pt x="200" y="299"/>
                      <a:pt x="200" y="301"/>
                    </a:cubicBezTo>
                    <a:cubicBezTo>
                      <a:pt x="200" y="303"/>
                      <a:pt x="201" y="305"/>
                      <a:pt x="205" y="304"/>
                    </a:cubicBezTo>
                    <a:cubicBezTo>
                      <a:pt x="207" y="303"/>
                      <a:pt x="208" y="302"/>
                      <a:pt x="209" y="303"/>
                    </a:cubicBezTo>
                    <a:cubicBezTo>
                      <a:pt x="210" y="303"/>
                      <a:pt x="210" y="306"/>
                      <a:pt x="213" y="307"/>
                    </a:cubicBezTo>
                    <a:cubicBezTo>
                      <a:pt x="215" y="307"/>
                      <a:pt x="214" y="301"/>
                      <a:pt x="213" y="300"/>
                    </a:cubicBezTo>
                    <a:cubicBezTo>
                      <a:pt x="212" y="299"/>
                      <a:pt x="213" y="295"/>
                      <a:pt x="214" y="296"/>
                    </a:cubicBezTo>
                    <a:cubicBezTo>
                      <a:pt x="215" y="297"/>
                      <a:pt x="218" y="296"/>
                      <a:pt x="219" y="294"/>
                    </a:cubicBezTo>
                    <a:cubicBezTo>
                      <a:pt x="221" y="292"/>
                      <a:pt x="224" y="296"/>
                      <a:pt x="226" y="294"/>
                    </a:cubicBezTo>
                    <a:cubicBezTo>
                      <a:pt x="227" y="291"/>
                      <a:pt x="230" y="295"/>
                      <a:pt x="233" y="294"/>
                    </a:cubicBezTo>
                    <a:cubicBezTo>
                      <a:pt x="235" y="292"/>
                      <a:pt x="237" y="295"/>
                      <a:pt x="238" y="293"/>
                    </a:cubicBezTo>
                    <a:cubicBezTo>
                      <a:pt x="239" y="291"/>
                      <a:pt x="243" y="288"/>
                      <a:pt x="244" y="289"/>
                    </a:cubicBezTo>
                    <a:cubicBezTo>
                      <a:pt x="245" y="290"/>
                      <a:pt x="246" y="291"/>
                      <a:pt x="251" y="292"/>
                    </a:cubicBezTo>
                    <a:cubicBezTo>
                      <a:pt x="256" y="293"/>
                      <a:pt x="253" y="295"/>
                      <a:pt x="253" y="297"/>
                    </a:cubicBezTo>
                    <a:cubicBezTo>
                      <a:pt x="253" y="298"/>
                      <a:pt x="259" y="303"/>
                      <a:pt x="261" y="303"/>
                    </a:cubicBezTo>
                    <a:cubicBezTo>
                      <a:pt x="262" y="303"/>
                      <a:pt x="262" y="303"/>
                      <a:pt x="263" y="304"/>
                    </a:cubicBezTo>
                    <a:cubicBezTo>
                      <a:pt x="264" y="303"/>
                      <a:pt x="267" y="305"/>
                      <a:pt x="268" y="303"/>
                    </a:cubicBezTo>
                    <a:cubicBezTo>
                      <a:pt x="268" y="301"/>
                      <a:pt x="271" y="301"/>
                      <a:pt x="272" y="303"/>
                    </a:cubicBezTo>
                    <a:cubicBezTo>
                      <a:pt x="273" y="305"/>
                      <a:pt x="274" y="305"/>
                      <a:pt x="277" y="303"/>
                    </a:cubicBezTo>
                    <a:cubicBezTo>
                      <a:pt x="279" y="301"/>
                      <a:pt x="280" y="305"/>
                      <a:pt x="279" y="306"/>
                    </a:cubicBezTo>
                    <a:cubicBezTo>
                      <a:pt x="277" y="308"/>
                      <a:pt x="278" y="311"/>
                      <a:pt x="281" y="313"/>
                    </a:cubicBezTo>
                    <a:cubicBezTo>
                      <a:pt x="283" y="316"/>
                      <a:pt x="283" y="312"/>
                      <a:pt x="283" y="310"/>
                    </a:cubicBezTo>
                    <a:cubicBezTo>
                      <a:pt x="282" y="308"/>
                      <a:pt x="287" y="306"/>
                      <a:pt x="294" y="303"/>
                    </a:cubicBezTo>
                    <a:cubicBezTo>
                      <a:pt x="302" y="301"/>
                      <a:pt x="310" y="295"/>
                      <a:pt x="310" y="294"/>
                    </a:cubicBezTo>
                    <a:cubicBezTo>
                      <a:pt x="310" y="293"/>
                      <a:pt x="315" y="296"/>
                      <a:pt x="318" y="294"/>
                    </a:cubicBezTo>
                    <a:cubicBezTo>
                      <a:pt x="320" y="292"/>
                      <a:pt x="329" y="292"/>
                      <a:pt x="331" y="292"/>
                    </a:cubicBezTo>
                    <a:cubicBezTo>
                      <a:pt x="334" y="292"/>
                      <a:pt x="334" y="290"/>
                      <a:pt x="336" y="288"/>
                    </a:cubicBezTo>
                    <a:cubicBezTo>
                      <a:pt x="339" y="286"/>
                      <a:pt x="338" y="285"/>
                      <a:pt x="341" y="284"/>
                    </a:cubicBezTo>
                    <a:cubicBezTo>
                      <a:pt x="344" y="283"/>
                      <a:pt x="346" y="281"/>
                      <a:pt x="346" y="279"/>
                    </a:cubicBezTo>
                    <a:cubicBezTo>
                      <a:pt x="346" y="278"/>
                      <a:pt x="351" y="277"/>
                      <a:pt x="351" y="276"/>
                    </a:cubicBezTo>
                    <a:cubicBezTo>
                      <a:pt x="351" y="274"/>
                      <a:pt x="355" y="274"/>
                      <a:pt x="355" y="272"/>
                    </a:cubicBezTo>
                    <a:cubicBezTo>
                      <a:pt x="355" y="270"/>
                      <a:pt x="358" y="270"/>
                      <a:pt x="359" y="269"/>
                    </a:cubicBezTo>
                    <a:cubicBezTo>
                      <a:pt x="360" y="267"/>
                      <a:pt x="358" y="263"/>
                      <a:pt x="360" y="263"/>
                    </a:cubicBezTo>
                    <a:cubicBezTo>
                      <a:pt x="362" y="262"/>
                      <a:pt x="359" y="260"/>
                      <a:pt x="359" y="259"/>
                    </a:cubicBezTo>
                    <a:cubicBezTo>
                      <a:pt x="358" y="258"/>
                      <a:pt x="362" y="257"/>
                      <a:pt x="364" y="256"/>
                    </a:cubicBezTo>
                    <a:cubicBezTo>
                      <a:pt x="366" y="255"/>
                      <a:pt x="368" y="253"/>
                      <a:pt x="368" y="251"/>
                    </a:cubicBezTo>
                    <a:cubicBezTo>
                      <a:pt x="368" y="248"/>
                      <a:pt x="372" y="246"/>
                      <a:pt x="373" y="246"/>
                    </a:cubicBezTo>
                    <a:cubicBezTo>
                      <a:pt x="375" y="245"/>
                      <a:pt x="375" y="242"/>
                      <a:pt x="375" y="239"/>
                    </a:cubicBezTo>
                    <a:cubicBezTo>
                      <a:pt x="374" y="236"/>
                      <a:pt x="378" y="237"/>
                      <a:pt x="376" y="236"/>
                    </a:cubicBezTo>
                    <a:cubicBezTo>
                      <a:pt x="375" y="235"/>
                      <a:pt x="377" y="232"/>
                      <a:pt x="380" y="231"/>
                    </a:cubicBezTo>
                    <a:cubicBezTo>
                      <a:pt x="382" y="230"/>
                      <a:pt x="378" y="229"/>
                      <a:pt x="376" y="230"/>
                    </a:cubicBezTo>
                    <a:cubicBezTo>
                      <a:pt x="375" y="231"/>
                      <a:pt x="373" y="227"/>
                      <a:pt x="372" y="229"/>
                    </a:cubicBezTo>
                    <a:cubicBezTo>
                      <a:pt x="370" y="230"/>
                      <a:pt x="366" y="228"/>
                      <a:pt x="369" y="227"/>
                    </a:cubicBezTo>
                    <a:cubicBezTo>
                      <a:pt x="371" y="226"/>
                      <a:pt x="375" y="223"/>
                      <a:pt x="377" y="223"/>
                    </a:cubicBezTo>
                    <a:cubicBezTo>
                      <a:pt x="379" y="222"/>
                      <a:pt x="375" y="218"/>
                      <a:pt x="372" y="218"/>
                    </a:cubicBezTo>
                    <a:cubicBezTo>
                      <a:pt x="370" y="218"/>
                      <a:pt x="368" y="213"/>
                      <a:pt x="365" y="213"/>
                    </a:cubicBezTo>
                    <a:cubicBezTo>
                      <a:pt x="363" y="213"/>
                      <a:pt x="367" y="211"/>
                      <a:pt x="370" y="213"/>
                    </a:cubicBezTo>
                    <a:cubicBezTo>
                      <a:pt x="372" y="214"/>
                      <a:pt x="376" y="216"/>
                      <a:pt x="377" y="214"/>
                    </a:cubicBezTo>
                    <a:cubicBezTo>
                      <a:pt x="378" y="213"/>
                      <a:pt x="372" y="208"/>
                      <a:pt x="370" y="207"/>
                    </a:cubicBezTo>
                    <a:cubicBezTo>
                      <a:pt x="368" y="205"/>
                      <a:pt x="370" y="203"/>
                      <a:pt x="369" y="202"/>
                    </a:cubicBezTo>
                    <a:cubicBezTo>
                      <a:pt x="367" y="201"/>
                      <a:pt x="364" y="195"/>
                      <a:pt x="363" y="192"/>
                    </a:cubicBezTo>
                    <a:cubicBezTo>
                      <a:pt x="363" y="189"/>
                      <a:pt x="358" y="189"/>
                      <a:pt x="356" y="187"/>
                    </a:cubicBezTo>
                    <a:cubicBezTo>
                      <a:pt x="355" y="185"/>
                      <a:pt x="356" y="181"/>
                      <a:pt x="360" y="180"/>
                    </a:cubicBezTo>
                    <a:cubicBezTo>
                      <a:pt x="364" y="178"/>
                      <a:pt x="362" y="175"/>
                      <a:pt x="364" y="175"/>
                    </a:cubicBezTo>
                    <a:cubicBezTo>
                      <a:pt x="366" y="176"/>
                      <a:pt x="367" y="175"/>
                      <a:pt x="368" y="172"/>
                    </a:cubicBezTo>
                    <a:cubicBezTo>
                      <a:pt x="370" y="170"/>
                      <a:pt x="372" y="171"/>
                      <a:pt x="373" y="170"/>
                    </a:cubicBezTo>
                    <a:cubicBezTo>
                      <a:pt x="375" y="168"/>
                      <a:pt x="380" y="168"/>
                      <a:pt x="382" y="167"/>
                    </a:cubicBezTo>
                    <a:cubicBezTo>
                      <a:pt x="384" y="166"/>
                      <a:pt x="380" y="161"/>
                      <a:pt x="378" y="162"/>
                    </a:cubicBezTo>
                    <a:cubicBezTo>
                      <a:pt x="375" y="163"/>
                      <a:pt x="372" y="162"/>
                      <a:pt x="370" y="159"/>
                    </a:cubicBezTo>
                    <a:cubicBezTo>
                      <a:pt x="368" y="156"/>
                      <a:pt x="363" y="164"/>
                      <a:pt x="359" y="166"/>
                    </a:cubicBezTo>
                    <a:cubicBezTo>
                      <a:pt x="355" y="167"/>
                      <a:pt x="353" y="162"/>
                      <a:pt x="354" y="159"/>
                    </a:cubicBezTo>
                    <a:cubicBezTo>
                      <a:pt x="356" y="156"/>
                      <a:pt x="351" y="156"/>
                      <a:pt x="346" y="156"/>
                    </a:cubicBezTo>
                    <a:cubicBezTo>
                      <a:pt x="341" y="157"/>
                      <a:pt x="343" y="147"/>
                      <a:pt x="346" y="146"/>
                    </a:cubicBezTo>
                    <a:cubicBezTo>
                      <a:pt x="349" y="146"/>
                      <a:pt x="354" y="149"/>
                      <a:pt x="356" y="143"/>
                    </a:cubicBezTo>
                    <a:cubicBezTo>
                      <a:pt x="358" y="138"/>
                      <a:pt x="361" y="142"/>
                      <a:pt x="365" y="137"/>
                    </a:cubicBezTo>
                    <a:cubicBezTo>
                      <a:pt x="370" y="132"/>
                      <a:pt x="375" y="128"/>
                      <a:pt x="379" y="132"/>
                    </a:cubicBezTo>
                    <a:cubicBezTo>
                      <a:pt x="383" y="135"/>
                      <a:pt x="375" y="140"/>
                      <a:pt x="373" y="143"/>
                    </a:cubicBezTo>
                    <a:cubicBezTo>
                      <a:pt x="372" y="145"/>
                      <a:pt x="375" y="146"/>
                      <a:pt x="372" y="149"/>
                    </a:cubicBezTo>
                    <a:cubicBezTo>
                      <a:pt x="370" y="151"/>
                      <a:pt x="373" y="152"/>
                      <a:pt x="378" y="149"/>
                    </a:cubicBezTo>
                    <a:cubicBezTo>
                      <a:pt x="382" y="146"/>
                      <a:pt x="388" y="142"/>
                      <a:pt x="393" y="140"/>
                    </a:cubicBezTo>
                    <a:cubicBezTo>
                      <a:pt x="394" y="140"/>
                      <a:pt x="395" y="140"/>
                      <a:pt x="396" y="140"/>
                    </a:cubicBezTo>
                    <a:cubicBezTo>
                      <a:pt x="397" y="138"/>
                      <a:pt x="398" y="137"/>
                      <a:pt x="399" y="136"/>
                    </a:cubicBezTo>
                    <a:cubicBezTo>
                      <a:pt x="402" y="135"/>
                      <a:pt x="412" y="130"/>
                      <a:pt x="414" y="128"/>
                    </a:cubicBezTo>
                    <a:cubicBezTo>
                      <a:pt x="415" y="126"/>
                      <a:pt x="417" y="122"/>
                      <a:pt x="419" y="122"/>
                    </a:cubicBezTo>
                    <a:cubicBezTo>
                      <a:pt x="421" y="122"/>
                      <a:pt x="421" y="124"/>
                      <a:pt x="424" y="124"/>
                    </a:cubicBezTo>
                    <a:cubicBezTo>
                      <a:pt x="427" y="124"/>
                      <a:pt x="431" y="125"/>
                      <a:pt x="429" y="123"/>
                    </a:cubicBezTo>
                    <a:cubicBezTo>
                      <a:pt x="428" y="120"/>
                      <a:pt x="429" y="120"/>
                      <a:pt x="432" y="120"/>
                    </a:cubicBezTo>
                    <a:cubicBezTo>
                      <a:pt x="436" y="119"/>
                      <a:pt x="436" y="116"/>
                      <a:pt x="438" y="116"/>
                    </a:cubicBezTo>
                    <a:cubicBezTo>
                      <a:pt x="441" y="116"/>
                      <a:pt x="440" y="109"/>
                      <a:pt x="443" y="109"/>
                    </a:cubicBezTo>
                    <a:cubicBezTo>
                      <a:pt x="445" y="109"/>
                      <a:pt x="446" y="113"/>
                      <a:pt x="450" y="112"/>
                    </a:cubicBezTo>
                    <a:cubicBezTo>
                      <a:pt x="450" y="112"/>
                      <a:pt x="451" y="112"/>
                      <a:pt x="452" y="112"/>
                    </a:cubicBezTo>
                    <a:cubicBezTo>
                      <a:pt x="452" y="112"/>
                      <a:pt x="453" y="111"/>
                      <a:pt x="454" y="111"/>
                    </a:cubicBezTo>
                    <a:cubicBezTo>
                      <a:pt x="453" y="107"/>
                      <a:pt x="454" y="105"/>
                      <a:pt x="453" y="103"/>
                    </a:cubicBezTo>
                    <a:cubicBezTo>
                      <a:pt x="452" y="100"/>
                      <a:pt x="453" y="98"/>
                      <a:pt x="453" y="96"/>
                    </a:cubicBezTo>
                    <a:cubicBezTo>
                      <a:pt x="452" y="95"/>
                      <a:pt x="452" y="91"/>
                      <a:pt x="454" y="91"/>
                    </a:cubicBezTo>
                    <a:cubicBezTo>
                      <a:pt x="456" y="91"/>
                      <a:pt x="458" y="86"/>
                      <a:pt x="460" y="88"/>
                    </a:cubicBezTo>
                    <a:cubicBezTo>
                      <a:pt x="463" y="89"/>
                      <a:pt x="468" y="90"/>
                      <a:pt x="468" y="88"/>
                    </a:cubicBezTo>
                    <a:cubicBezTo>
                      <a:pt x="468" y="85"/>
                      <a:pt x="471" y="85"/>
                      <a:pt x="471" y="82"/>
                    </a:cubicBezTo>
                    <a:cubicBezTo>
                      <a:pt x="472" y="80"/>
                      <a:pt x="475" y="79"/>
                      <a:pt x="476" y="76"/>
                    </a:cubicBezTo>
                    <a:cubicBezTo>
                      <a:pt x="477" y="74"/>
                      <a:pt x="478" y="67"/>
                      <a:pt x="480" y="66"/>
                    </a:cubicBezTo>
                    <a:cubicBezTo>
                      <a:pt x="483" y="65"/>
                      <a:pt x="480" y="64"/>
                      <a:pt x="480" y="59"/>
                    </a:cubicBezTo>
                    <a:close/>
                    <a:moveTo>
                      <a:pt x="364" y="284"/>
                    </a:moveTo>
                    <a:cubicBezTo>
                      <a:pt x="361" y="294"/>
                      <a:pt x="367" y="299"/>
                      <a:pt x="368" y="298"/>
                    </a:cubicBezTo>
                    <a:cubicBezTo>
                      <a:pt x="370" y="297"/>
                      <a:pt x="380" y="276"/>
                      <a:pt x="378" y="273"/>
                    </a:cubicBezTo>
                    <a:cubicBezTo>
                      <a:pt x="376" y="270"/>
                      <a:pt x="366" y="275"/>
                      <a:pt x="364" y="284"/>
                    </a:cubicBezTo>
                    <a:close/>
                    <a:moveTo>
                      <a:pt x="279" y="317"/>
                    </a:moveTo>
                    <a:cubicBezTo>
                      <a:pt x="276" y="317"/>
                      <a:pt x="268" y="321"/>
                      <a:pt x="271" y="328"/>
                    </a:cubicBezTo>
                    <a:cubicBezTo>
                      <a:pt x="274" y="334"/>
                      <a:pt x="284" y="330"/>
                      <a:pt x="285" y="327"/>
                    </a:cubicBezTo>
                    <a:cubicBezTo>
                      <a:pt x="285" y="324"/>
                      <a:pt x="289" y="320"/>
                      <a:pt x="289" y="318"/>
                    </a:cubicBezTo>
                    <a:cubicBezTo>
                      <a:pt x="288" y="316"/>
                      <a:pt x="282" y="317"/>
                      <a:pt x="279" y="31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3" name="Freeform 151">
                <a:extLst>
                  <a:ext uri="{FF2B5EF4-FFF2-40B4-BE49-F238E27FC236}">
                    <a16:creationId xmlns:a16="http://schemas.microsoft.com/office/drawing/2014/main" id="{EABF83F1-A835-4E17-837E-E9BE598C81F2}"/>
                  </a:ext>
                </a:extLst>
              </p:cNvPr>
              <p:cNvSpPr>
                <a:spLocks noEditPoints="1"/>
              </p:cNvSpPr>
              <p:nvPr/>
            </p:nvSpPr>
            <p:spPr bwMode="auto">
              <a:xfrm>
                <a:off x="7074079" y="3738475"/>
                <a:ext cx="179426" cy="250945"/>
              </a:xfrm>
              <a:custGeom>
                <a:avLst/>
                <a:gdLst>
                  <a:gd name="T0" fmla="*/ 41 w 78"/>
                  <a:gd name="T1" fmla="*/ 42 h 109"/>
                  <a:gd name="T2" fmla="*/ 51 w 78"/>
                  <a:gd name="T3" fmla="*/ 49 h 109"/>
                  <a:gd name="T4" fmla="*/ 53 w 78"/>
                  <a:gd name="T5" fmla="*/ 56 h 109"/>
                  <a:gd name="T6" fmla="*/ 57 w 78"/>
                  <a:gd name="T7" fmla="*/ 60 h 109"/>
                  <a:gd name="T8" fmla="*/ 61 w 78"/>
                  <a:gd name="T9" fmla="*/ 70 h 109"/>
                  <a:gd name="T10" fmla="*/ 63 w 78"/>
                  <a:gd name="T11" fmla="*/ 68 h 109"/>
                  <a:gd name="T12" fmla="*/ 67 w 78"/>
                  <a:gd name="T13" fmla="*/ 63 h 109"/>
                  <a:gd name="T14" fmla="*/ 65 w 78"/>
                  <a:gd name="T15" fmla="*/ 53 h 109"/>
                  <a:gd name="T16" fmla="*/ 56 w 78"/>
                  <a:gd name="T17" fmla="*/ 47 h 109"/>
                  <a:gd name="T18" fmla="*/ 50 w 78"/>
                  <a:gd name="T19" fmla="*/ 40 h 109"/>
                  <a:gd name="T20" fmla="*/ 39 w 78"/>
                  <a:gd name="T21" fmla="*/ 38 h 109"/>
                  <a:gd name="T22" fmla="*/ 35 w 78"/>
                  <a:gd name="T23" fmla="*/ 30 h 109"/>
                  <a:gd name="T24" fmla="*/ 41 w 78"/>
                  <a:gd name="T25" fmla="*/ 19 h 109"/>
                  <a:gd name="T26" fmla="*/ 40 w 78"/>
                  <a:gd name="T27" fmla="*/ 6 h 109"/>
                  <a:gd name="T28" fmla="*/ 39 w 78"/>
                  <a:gd name="T29" fmla="*/ 3 h 109"/>
                  <a:gd name="T30" fmla="*/ 27 w 78"/>
                  <a:gd name="T31" fmla="*/ 2 h 109"/>
                  <a:gd name="T32" fmla="*/ 25 w 78"/>
                  <a:gd name="T33" fmla="*/ 21 h 109"/>
                  <a:gd name="T34" fmla="*/ 22 w 78"/>
                  <a:gd name="T35" fmla="*/ 20 h 109"/>
                  <a:gd name="T36" fmla="*/ 24 w 78"/>
                  <a:gd name="T37" fmla="*/ 31 h 109"/>
                  <a:gd name="T38" fmla="*/ 26 w 78"/>
                  <a:gd name="T39" fmla="*/ 37 h 109"/>
                  <a:gd name="T40" fmla="*/ 34 w 78"/>
                  <a:gd name="T41" fmla="*/ 40 h 109"/>
                  <a:gd name="T42" fmla="*/ 41 w 78"/>
                  <a:gd name="T43" fmla="*/ 42 h 109"/>
                  <a:gd name="T44" fmla="*/ 26 w 78"/>
                  <a:gd name="T45" fmla="*/ 44 h 109"/>
                  <a:gd name="T46" fmla="*/ 34 w 78"/>
                  <a:gd name="T47" fmla="*/ 53 h 109"/>
                  <a:gd name="T48" fmla="*/ 26 w 78"/>
                  <a:gd name="T49" fmla="*/ 44 h 109"/>
                  <a:gd name="T50" fmla="*/ 39 w 78"/>
                  <a:gd name="T51" fmla="*/ 67 h 109"/>
                  <a:gd name="T52" fmla="*/ 44 w 78"/>
                  <a:gd name="T53" fmla="*/ 65 h 109"/>
                  <a:gd name="T54" fmla="*/ 44 w 78"/>
                  <a:gd name="T55" fmla="*/ 71 h 109"/>
                  <a:gd name="T56" fmla="*/ 46 w 78"/>
                  <a:gd name="T57" fmla="*/ 80 h 109"/>
                  <a:gd name="T58" fmla="*/ 54 w 78"/>
                  <a:gd name="T59" fmla="*/ 67 h 109"/>
                  <a:gd name="T60" fmla="*/ 51 w 78"/>
                  <a:gd name="T61" fmla="*/ 66 h 109"/>
                  <a:gd name="T62" fmla="*/ 39 w 78"/>
                  <a:gd name="T63" fmla="*/ 56 h 109"/>
                  <a:gd name="T64" fmla="*/ 39 w 78"/>
                  <a:gd name="T65" fmla="*/ 67 h 109"/>
                  <a:gd name="T66" fmla="*/ 11 w 78"/>
                  <a:gd name="T67" fmla="*/ 72 h 109"/>
                  <a:gd name="T68" fmla="*/ 1 w 78"/>
                  <a:gd name="T69" fmla="*/ 85 h 109"/>
                  <a:gd name="T70" fmla="*/ 16 w 78"/>
                  <a:gd name="T71" fmla="*/ 72 h 109"/>
                  <a:gd name="T72" fmla="*/ 18 w 78"/>
                  <a:gd name="T73" fmla="*/ 63 h 109"/>
                  <a:gd name="T74" fmla="*/ 11 w 78"/>
                  <a:gd name="T75" fmla="*/ 72 h 109"/>
                  <a:gd name="T76" fmla="*/ 54 w 78"/>
                  <a:gd name="T77" fmla="*/ 77 h 109"/>
                  <a:gd name="T78" fmla="*/ 60 w 78"/>
                  <a:gd name="T79" fmla="*/ 73 h 109"/>
                  <a:gd name="T80" fmla="*/ 54 w 78"/>
                  <a:gd name="T81" fmla="*/ 77 h 109"/>
                  <a:gd name="T82" fmla="*/ 75 w 78"/>
                  <a:gd name="T83" fmla="*/ 95 h 109"/>
                  <a:gd name="T84" fmla="*/ 73 w 78"/>
                  <a:gd name="T85" fmla="*/ 77 h 109"/>
                  <a:gd name="T86" fmla="*/ 68 w 78"/>
                  <a:gd name="T87" fmla="*/ 77 h 109"/>
                  <a:gd name="T88" fmla="*/ 63 w 78"/>
                  <a:gd name="T89" fmla="*/ 81 h 109"/>
                  <a:gd name="T90" fmla="*/ 58 w 78"/>
                  <a:gd name="T91" fmla="*/ 85 h 109"/>
                  <a:gd name="T92" fmla="*/ 51 w 78"/>
                  <a:gd name="T93" fmla="*/ 83 h 109"/>
                  <a:gd name="T94" fmla="*/ 42 w 78"/>
                  <a:gd name="T95" fmla="*/ 88 h 109"/>
                  <a:gd name="T96" fmla="*/ 39 w 78"/>
                  <a:gd name="T97" fmla="*/ 97 h 109"/>
                  <a:gd name="T98" fmla="*/ 46 w 78"/>
                  <a:gd name="T99" fmla="*/ 93 h 109"/>
                  <a:gd name="T100" fmla="*/ 52 w 78"/>
                  <a:gd name="T101" fmla="*/ 91 h 109"/>
                  <a:gd name="T102" fmla="*/ 58 w 78"/>
                  <a:gd name="T103" fmla="*/ 105 h 109"/>
                  <a:gd name="T104" fmla="*/ 67 w 78"/>
                  <a:gd name="T105" fmla="*/ 109 h 109"/>
                  <a:gd name="T106" fmla="*/ 67 w 78"/>
                  <a:gd name="T107" fmla="*/ 99 h 109"/>
                  <a:gd name="T108" fmla="*/ 75 w 78"/>
                  <a:gd name="T109" fmla="*/ 9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09">
                    <a:moveTo>
                      <a:pt x="41" y="42"/>
                    </a:moveTo>
                    <a:cubicBezTo>
                      <a:pt x="46" y="41"/>
                      <a:pt x="52" y="47"/>
                      <a:pt x="51" y="49"/>
                    </a:cubicBezTo>
                    <a:cubicBezTo>
                      <a:pt x="50" y="51"/>
                      <a:pt x="51" y="58"/>
                      <a:pt x="53" y="56"/>
                    </a:cubicBezTo>
                    <a:cubicBezTo>
                      <a:pt x="56" y="54"/>
                      <a:pt x="59" y="57"/>
                      <a:pt x="57" y="60"/>
                    </a:cubicBezTo>
                    <a:cubicBezTo>
                      <a:pt x="55" y="63"/>
                      <a:pt x="60" y="66"/>
                      <a:pt x="61" y="70"/>
                    </a:cubicBezTo>
                    <a:cubicBezTo>
                      <a:pt x="62" y="74"/>
                      <a:pt x="64" y="71"/>
                      <a:pt x="63" y="68"/>
                    </a:cubicBezTo>
                    <a:cubicBezTo>
                      <a:pt x="63" y="65"/>
                      <a:pt x="64" y="65"/>
                      <a:pt x="67" y="63"/>
                    </a:cubicBezTo>
                    <a:cubicBezTo>
                      <a:pt x="70" y="61"/>
                      <a:pt x="67" y="57"/>
                      <a:pt x="65" y="53"/>
                    </a:cubicBezTo>
                    <a:cubicBezTo>
                      <a:pt x="63" y="49"/>
                      <a:pt x="56" y="51"/>
                      <a:pt x="56" y="47"/>
                    </a:cubicBezTo>
                    <a:cubicBezTo>
                      <a:pt x="56" y="43"/>
                      <a:pt x="51" y="42"/>
                      <a:pt x="50" y="40"/>
                    </a:cubicBezTo>
                    <a:cubicBezTo>
                      <a:pt x="50" y="38"/>
                      <a:pt x="43" y="35"/>
                      <a:pt x="39" y="38"/>
                    </a:cubicBezTo>
                    <a:cubicBezTo>
                      <a:pt x="35" y="40"/>
                      <a:pt x="38" y="34"/>
                      <a:pt x="35" y="30"/>
                    </a:cubicBezTo>
                    <a:cubicBezTo>
                      <a:pt x="32" y="27"/>
                      <a:pt x="37" y="23"/>
                      <a:pt x="41" y="19"/>
                    </a:cubicBezTo>
                    <a:cubicBezTo>
                      <a:pt x="44" y="15"/>
                      <a:pt x="40" y="9"/>
                      <a:pt x="40" y="6"/>
                    </a:cubicBezTo>
                    <a:cubicBezTo>
                      <a:pt x="41" y="3"/>
                      <a:pt x="40" y="2"/>
                      <a:pt x="39" y="3"/>
                    </a:cubicBezTo>
                    <a:cubicBezTo>
                      <a:pt x="37" y="4"/>
                      <a:pt x="30" y="0"/>
                      <a:pt x="27" y="2"/>
                    </a:cubicBezTo>
                    <a:cubicBezTo>
                      <a:pt x="24" y="4"/>
                      <a:pt x="27" y="20"/>
                      <a:pt x="25" y="21"/>
                    </a:cubicBezTo>
                    <a:cubicBezTo>
                      <a:pt x="24" y="22"/>
                      <a:pt x="22" y="18"/>
                      <a:pt x="22" y="20"/>
                    </a:cubicBezTo>
                    <a:cubicBezTo>
                      <a:pt x="21" y="22"/>
                      <a:pt x="22" y="31"/>
                      <a:pt x="24" y="31"/>
                    </a:cubicBezTo>
                    <a:cubicBezTo>
                      <a:pt x="26" y="31"/>
                      <a:pt x="27" y="33"/>
                      <a:pt x="26" y="37"/>
                    </a:cubicBezTo>
                    <a:cubicBezTo>
                      <a:pt x="25" y="41"/>
                      <a:pt x="29" y="41"/>
                      <a:pt x="34" y="40"/>
                    </a:cubicBezTo>
                    <a:cubicBezTo>
                      <a:pt x="39" y="38"/>
                      <a:pt x="37" y="43"/>
                      <a:pt x="41" y="42"/>
                    </a:cubicBezTo>
                    <a:close/>
                    <a:moveTo>
                      <a:pt x="26" y="44"/>
                    </a:moveTo>
                    <a:cubicBezTo>
                      <a:pt x="27" y="48"/>
                      <a:pt x="29" y="54"/>
                      <a:pt x="34" y="53"/>
                    </a:cubicBezTo>
                    <a:cubicBezTo>
                      <a:pt x="39" y="51"/>
                      <a:pt x="26" y="42"/>
                      <a:pt x="26" y="44"/>
                    </a:cubicBezTo>
                    <a:close/>
                    <a:moveTo>
                      <a:pt x="39" y="67"/>
                    </a:moveTo>
                    <a:cubicBezTo>
                      <a:pt x="41" y="67"/>
                      <a:pt x="44" y="67"/>
                      <a:pt x="44" y="65"/>
                    </a:cubicBezTo>
                    <a:cubicBezTo>
                      <a:pt x="44" y="63"/>
                      <a:pt x="47" y="69"/>
                      <a:pt x="44" y="71"/>
                    </a:cubicBezTo>
                    <a:cubicBezTo>
                      <a:pt x="42" y="73"/>
                      <a:pt x="42" y="79"/>
                      <a:pt x="46" y="80"/>
                    </a:cubicBezTo>
                    <a:cubicBezTo>
                      <a:pt x="49" y="81"/>
                      <a:pt x="55" y="69"/>
                      <a:pt x="54" y="67"/>
                    </a:cubicBezTo>
                    <a:cubicBezTo>
                      <a:pt x="53" y="65"/>
                      <a:pt x="50" y="69"/>
                      <a:pt x="51" y="66"/>
                    </a:cubicBezTo>
                    <a:cubicBezTo>
                      <a:pt x="52" y="63"/>
                      <a:pt x="43" y="56"/>
                      <a:pt x="39" y="56"/>
                    </a:cubicBezTo>
                    <a:cubicBezTo>
                      <a:pt x="35" y="57"/>
                      <a:pt x="37" y="68"/>
                      <a:pt x="39" y="67"/>
                    </a:cubicBezTo>
                    <a:close/>
                    <a:moveTo>
                      <a:pt x="11" y="72"/>
                    </a:moveTo>
                    <a:cubicBezTo>
                      <a:pt x="8" y="76"/>
                      <a:pt x="0" y="83"/>
                      <a:pt x="1" y="85"/>
                    </a:cubicBezTo>
                    <a:cubicBezTo>
                      <a:pt x="3" y="88"/>
                      <a:pt x="11" y="75"/>
                      <a:pt x="16" y="72"/>
                    </a:cubicBezTo>
                    <a:cubicBezTo>
                      <a:pt x="20" y="68"/>
                      <a:pt x="19" y="66"/>
                      <a:pt x="18" y="63"/>
                    </a:cubicBezTo>
                    <a:cubicBezTo>
                      <a:pt x="16" y="60"/>
                      <a:pt x="15" y="68"/>
                      <a:pt x="11" y="72"/>
                    </a:cubicBezTo>
                    <a:close/>
                    <a:moveTo>
                      <a:pt x="54" y="77"/>
                    </a:moveTo>
                    <a:cubicBezTo>
                      <a:pt x="55" y="79"/>
                      <a:pt x="62" y="75"/>
                      <a:pt x="60" y="73"/>
                    </a:cubicBezTo>
                    <a:cubicBezTo>
                      <a:pt x="58" y="70"/>
                      <a:pt x="53" y="75"/>
                      <a:pt x="54" y="77"/>
                    </a:cubicBezTo>
                    <a:close/>
                    <a:moveTo>
                      <a:pt x="75" y="95"/>
                    </a:moveTo>
                    <a:cubicBezTo>
                      <a:pt x="78" y="92"/>
                      <a:pt x="73" y="83"/>
                      <a:pt x="73" y="77"/>
                    </a:cubicBezTo>
                    <a:cubicBezTo>
                      <a:pt x="73" y="72"/>
                      <a:pt x="65" y="73"/>
                      <a:pt x="68" y="77"/>
                    </a:cubicBezTo>
                    <a:cubicBezTo>
                      <a:pt x="70" y="80"/>
                      <a:pt x="63" y="78"/>
                      <a:pt x="63" y="81"/>
                    </a:cubicBezTo>
                    <a:cubicBezTo>
                      <a:pt x="63" y="85"/>
                      <a:pt x="58" y="82"/>
                      <a:pt x="58" y="85"/>
                    </a:cubicBezTo>
                    <a:cubicBezTo>
                      <a:pt x="58" y="88"/>
                      <a:pt x="53" y="85"/>
                      <a:pt x="51" y="83"/>
                    </a:cubicBezTo>
                    <a:cubicBezTo>
                      <a:pt x="49" y="81"/>
                      <a:pt x="45" y="88"/>
                      <a:pt x="42" y="88"/>
                    </a:cubicBezTo>
                    <a:cubicBezTo>
                      <a:pt x="38" y="89"/>
                      <a:pt x="36" y="97"/>
                      <a:pt x="39" y="97"/>
                    </a:cubicBezTo>
                    <a:cubicBezTo>
                      <a:pt x="42" y="97"/>
                      <a:pt x="43" y="93"/>
                      <a:pt x="46" y="93"/>
                    </a:cubicBezTo>
                    <a:cubicBezTo>
                      <a:pt x="49" y="93"/>
                      <a:pt x="48" y="90"/>
                      <a:pt x="52" y="91"/>
                    </a:cubicBezTo>
                    <a:cubicBezTo>
                      <a:pt x="56" y="92"/>
                      <a:pt x="53" y="104"/>
                      <a:pt x="58" y="105"/>
                    </a:cubicBezTo>
                    <a:cubicBezTo>
                      <a:pt x="64" y="106"/>
                      <a:pt x="64" y="109"/>
                      <a:pt x="67" y="109"/>
                    </a:cubicBezTo>
                    <a:cubicBezTo>
                      <a:pt x="69" y="109"/>
                      <a:pt x="66" y="101"/>
                      <a:pt x="67" y="99"/>
                    </a:cubicBezTo>
                    <a:cubicBezTo>
                      <a:pt x="67" y="96"/>
                      <a:pt x="72" y="98"/>
                      <a:pt x="75" y="9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4" name="Freeform 152">
                <a:extLst>
                  <a:ext uri="{FF2B5EF4-FFF2-40B4-BE49-F238E27FC236}">
                    <a16:creationId xmlns:a16="http://schemas.microsoft.com/office/drawing/2014/main" id="{7A05884A-2FA8-49F5-A48B-87C5D1875358}"/>
                  </a:ext>
                </a:extLst>
              </p:cNvPr>
              <p:cNvSpPr>
                <a:spLocks noEditPoints="1"/>
              </p:cNvSpPr>
              <p:nvPr/>
            </p:nvSpPr>
            <p:spPr bwMode="auto">
              <a:xfrm>
                <a:off x="7515742" y="4143751"/>
                <a:ext cx="235888" cy="150567"/>
              </a:xfrm>
              <a:custGeom>
                <a:avLst/>
                <a:gdLst>
                  <a:gd name="T0" fmla="*/ 74 w 102"/>
                  <a:gd name="T1" fmla="*/ 59 h 65"/>
                  <a:gd name="T2" fmla="*/ 68 w 102"/>
                  <a:gd name="T3" fmla="*/ 54 h 65"/>
                  <a:gd name="T4" fmla="*/ 60 w 102"/>
                  <a:gd name="T5" fmla="*/ 50 h 65"/>
                  <a:gd name="T6" fmla="*/ 54 w 102"/>
                  <a:gd name="T7" fmla="*/ 39 h 65"/>
                  <a:gd name="T8" fmla="*/ 52 w 102"/>
                  <a:gd name="T9" fmla="*/ 33 h 65"/>
                  <a:gd name="T10" fmla="*/ 54 w 102"/>
                  <a:gd name="T11" fmla="*/ 28 h 65"/>
                  <a:gd name="T12" fmla="*/ 38 w 102"/>
                  <a:gd name="T13" fmla="*/ 19 h 65"/>
                  <a:gd name="T14" fmla="*/ 6 w 102"/>
                  <a:gd name="T15" fmla="*/ 1 h 65"/>
                  <a:gd name="T16" fmla="*/ 0 w 102"/>
                  <a:gd name="T17" fmla="*/ 0 h 65"/>
                  <a:gd name="T18" fmla="*/ 0 w 102"/>
                  <a:gd name="T19" fmla="*/ 50 h 65"/>
                  <a:gd name="T20" fmla="*/ 9 w 102"/>
                  <a:gd name="T21" fmla="*/ 53 h 65"/>
                  <a:gd name="T22" fmla="*/ 19 w 102"/>
                  <a:gd name="T23" fmla="*/ 48 h 65"/>
                  <a:gd name="T24" fmla="*/ 23 w 102"/>
                  <a:gd name="T25" fmla="*/ 42 h 65"/>
                  <a:gd name="T26" fmla="*/ 40 w 102"/>
                  <a:gd name="T27" fmla="*/ 46 h 65"/>
                  <a:gd name="T28" fmla="*/ 58 w 102"/>
                  <a:gd name="T29" fmla="*/ 61 h 65"/>
                  <a:gd name="T30" fmla="*/ 75 w 102"/>
                  <a:gd name="T31" fmla="*/ 64 h 65"/>
                  <a:gd name="T32" fmla="*/ 74 w 102"/>
                  <a:gd name="T33" fmla="*/ 59 h 65"/>
                  <a:gd name="T34" fmla="*/ 87 w 102"/>
                  <a:gd name="T35" fmla="*/ 17 h 65"/>
                  <a:gd name="T36" fmla="*/ 77 w 102"/>
                  <a:gd name="T37" fmla="*/ 23 h 65"/>
                  <a:gd name="T38" fmla="*/ 60 w 102"/>
                  <a:gd name="T39" fmla="*/ 24 h 65"/>
                  <a:gd name="T40" fmla="*/ 73 w 102"/>
                  <a:gd name="T41" fmla="*/ 29 h 65"/>
                  <a:gd name="T42" fmla="*/ 90 w 102"/>
                  <a:gd name="T43" fmla="*/ 21 h 65"/>
                  <a:gd name="T44" fmla="*/ 92 w 102"/>
                  <a:gd name="T45" fmla="*/ 14 h 65"/>
                  <a:gd name="T46" fmla="*/ 87 w 102"/>
                  <a:gd name="T47" fmla="*/ 17 h 65"/>
                  <a:gd name="T48" fmla="*/ 95 w 102"/>
                  <a:gd name="T49" fmla="*/ 8 h 65"/>
                  <a:gd name="T50" fmla="*/ 93 w 102"/>
                  <a:gd name="T51" fmla="*/ 9 h 65"/>
                  <a:gd name="T52" fmla="*/ 98 w 102"/>
                  <a:gd name="T53" fmla="*/ 16 h 65"/>
                  <a:gd name="T54" fmla="*/ 95 w 102"/>
                  <a:gd name="T55" fmla="*/ 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65">
                    <a:moveTo>
                      <a:pt x="74" y="59"/>
                    </a:moveTo>
                    <a:cubicBezTo>
                      <a:pt x="72" y="59"/>
                      <a:pt x="68" y="56"/>
                      <a:pt x="68" y="54"/>
                    </a:cubicBezTo>
                    <a:cubicBezTo>
                      <a:pt x="68" y="52"/>
                      <a:pt x="63" y="52"/>
                      <a:pt x="60" y="50"/>
                    </a:cubicBezTo>
                    <a:cubicBezTo>
                      <a:pt x="56" y="48"/>
                      <a:pt x="58" y="41"/>
                      <a:pt x="54" y="39"/>
                    </a:cubicBezTo>
                    <a:cubicBezTo>
                      <a:pt x="51" y="38"/>
                      <a:pt x="48" y="33"/>
                      <a:pt x="52" y="33"/>
                    </a:cubicBezTo>
                    <a:cubicBezTo>
                      <a:pt x="56" y="33"/>
                      <a:pt x="57" y="31"/>
                      <a:pt x="54" y="28"/>
                    </a:cubicBezTo>
                    <a:cubicBezTo>
                      <a:pt x="51" y="24"/>
                      <a:pt x="38" y="23"/>
                      <a:pt x="38" y="19"/>
                    </a:cubicBezTo>
                    <a:cubicBezTo>
                      <a:pt x="37" y="14"/>
                      <a:pt x="16" y="4"/>
                      <a:pt x="6" y="1"/>
                    </a:cubicBezTo>
                    <a:cubicBezTo>
                      <a:pt x="5" y="1"/>
                      <a:pt x="3" y="0"/>
                      <a:pt x="0" y="0"/>
                    </a:cubicBezTo>
                    <a:cubicBezTo>
                      <a:pt x="0" y="50"/>
                      <a:pt x="0" y="50"/>
                      <a:pt x="0" y="50"/>
                    </a:cubicBezTo>
                    <a:cubicBezTo>
                      <a:pt x="3" y="52"/>
                      <a:pt x="5" y="53"/>
                      <a:pt x="9" y="53"/>
                    </a:cubicBezTo>
                    <a:cubicBezTo>
                      <a:pt x="19" y="54"/>
                      <a:pt x="17" y="48"/>
                      <a:pt x="19" y="48"/>
                    </a:cubicBezTo>
                    <a:cubicBezTo>
                      <a:pt x="21" y="48"/>
                      <a:pt x="21" y="44"/>
                      <a:pt x="23" y="42"/>
                    </a:cubicBezTo>
                    <a:cubicBezTo>
                      <a:pt x="26" y="39"/>
                      <a:pt x="35" y="41"/>
                      <a:pt x="40" y="46"/>
                    </a:cubicBezTo>
                    <a:cubicBezTo>
                      <a:pt x="46" y="50"/>
                      <a:pt x="52" y="63"/>
                      <a:pt x="58" y="61"/>
                    </a:cubicBezTo>
                    <a:cubicBezTo>
                      <a:pt x="64" y="60"/>
                      <a:pt x="70" y="65"/>
                      <a:pt x="75" y="64"/>
                    </a:cubicBezTo>
                    <a:cubicBezTo>
                      <a:pt x="80" y="64"/>
                      <a:pt x="75" y="60"/>
                      <a:pt x="74" y="59"/>
                    </a:cubicBezTo>
                    <a:close/>
                    <a:moveTo>
                      <a:pt x="87" y="17"/>
                    </a:moveTo>
                    <a:cubicBezTo>
                      <a:pt x="87" y="19"/>
                      <a:pt x="83" y="20"/>
                      <a:pt x="77" y="23"/>
                    </a:cubicBezTo>
                    <a:cubicBezTo>
                      <a:pt x="71" y="25"/>
                      <a:pt x="61" y="20"/>
                      <a:pt x="60" y="24"/>
                    </a:cubicBezTo>
                    <a:cubicBezTo>
                      <a:pt x="60" y="26"/>
                      <a:pt x="67" y="29"/>
                      <a:pt x="73" y="29"/>
                    </a:cubicBezTo>
                    <a:cubicBezTo>
                      <a:pt x="80" y="29"/>
                      <a:pt x="90" y="23"/>
                      <a:pt x="90" y="21"/>
                    </a:cubicBezTo>
                    <a:cubicBezTo>
                      <a:pt x="90" y="19"/>
                      <a:pt x="94" y="16"/>
                      <a:pt x="92" y="14"/>
                    </a:cubicBezTo>
                    <a:cubicBezTo>
                      <a:pt x="91" y="12"/>
                      <a:pt x="87" y="15"/>
                      <a:pt x="87" y="17"/>
                    </a:cubicBezTo>
                    <a:close/>
                    <a:moveTo>
                      <a:pt x="95" y="8"/>
                    </a:moveTo>
                    <a:cubicBezTo>
                      <a:pt x="91" y="6"/>
                      <a:pt x="88" y="4"/>
                      <a:pt x="93" y="9"/>
                    </a:cubicBezTo>
                    <a:cubicBezTo>
                      <a:pt x="98" y="13"/>
                      <a:pt x="95" y="17"/>
                      <a:pt x="98" y="16"/>
                    </a:cubicBezTo>
                    <a:cubicBezTo>
                      <a:pt x="102" y="15"/>
                      <a:pt x="99" y="10"/>
                      <a:pt x="95" y="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5" name="Freeform 153">
                <a:extLst>
                  <a:ext uri="{FF2B5EF4-FFF2-40B4-BE49-F238E27FC236}">
                    <a16:creationId xmlns:a16="http://schemas.microsoft.com/office/drawing/2014/main" id="{F1C7C850-333E-4137-9F52-DF5797ED5B90}"/>
                  </a:ext>
                </a:extLst>
              </p:cNvPr>
              <p:cNvSpPr>
                <a:spLocks/>
              </p:cNvSpPr>
              <p:nvPr/>
            </p:nvSpPr>
            <p:spPr bwMode="auto">
              <a:xfrm>
                <a:off x="6397782" y="3909118"/>
                <a:ext cx="40151" cy="77793"/>
              </a:xfrm>
              <a:custGeom>
                <a:avLst/>
                <a:gdLst>
                  <a:gd name="T0" fmla="*/ 4 w 17"/>
                  <a:gd name="T1" fmla="*/ 0 h 34"/>
                  <a:gd name="T2" fmla="*/ 1 w 17"/>
                  <a:gd name="T3" fmla="*/ 8 h 34"/>
                  <a:gd name="T4" fmla="*/ 0 w 17"/>
                  <a:gd name="T5" fmla="*/ 19 h 34"/>
                  <a:gd name="T6" fmla="*/ 4 w 17"/>
                  <a:gd name="T7" fmla="*/ 31 h 34"/>
                  <a:gd name="T8" fmla="*/ 17 w 17"/>
                  <a:gd name="T9" fmla="*/ 19 h 34"/>
                  <a:gd name="T10" fmla="*/ 4 w 17"/>
                  <a:gd name="T11" fmla="*/ 0 h 34"/>
                </a:gdLst>
                <a:ahLst/>
                <a:cxnLst>
                  <a:cxn ang="0">
                    <a:pos x="T0" y="T1"/>
                  </a:cxn>
                  <a:cxn ang="0">
                    <a:pos x="T2" y="T3"/>
                  </a:cxn>
                  <a:cxn ang="0">
                    <a:pos x="T4" y="T5"/>
                  </a:cxn>
                  <a:cxn ang="0">
                    <a:pos x="T6" y="T7"/>
                  </a:cxn>
                  <a:cxn ang="0">
                    <a:pos x="T8" y="T9"/>
                  </a:cxn>
                  <a:cxn ang="0">
                    <a:pos x="T10" y="T11"/>
                  </a:cxn>
                </a:cxnLst>
                <a:rect l="0" t="0" r="r" b="b"/>
                <a:pathLst>
                  <a:path w="17" h="34">
                    <a:moveTo>
                      <a:pt x="4" y="0"/>
                    </a:moveTo>
                    <a:cubicBezTo>
                      <a:pt x="1" y="1"/>
                      <a:pt x="2" y="5"/>
                      <a:pt x="1" y="8"/>
                    </a:cubicBezTo>
                    <a:cubicBezTo>
                      <a:pt x="0" y="11"/>
                      <a:pt x="0" y="14"/>
                      <a:pt x="0" y="19"/>
                    </a:cubicBezTo>
                    <a:cubicBezTo>
                      <a:pt x="1" y="23"/>
                      <a:pt x="0" y="28"/>
                      <a:pt x="4" y="31"/>
                    </a:cubicBezTo>
                    <a:cubicBezTo>
                      <a:pt x="9" y="34"/>
                      <a:pt x="16" y="26"/>
                      <a:pt x="17" y="19"/>
                    </a:cubicBezTo>
                    <a:cubicBezTo>
                      <a:pt x="17" y="13"/>
                      <a:pt x="5" y="0"/>
                      <a:pt x="4"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6" name="Freeform 154">
                <a:extLst>
                  <a:ext uri="{FF2B5EF4-FFF2-40B4-BE49-F238E27FC236}">
                    <a16:creationId xmlns:a16="http://schemas.microsoft.com/office/drawing/2014/main" id="{04F24D10-53FB-4EB7-B9F4-F4B8D47F7E06}"/>
                  </a:ext>
                </a:extLst>
              </p:cNvPr>
              <p:cNvSpPr>
                <a:spLocks/>
              </p:cNvSpPr>
              <p:nvPr/>
            </p:nvSpPr>
            <p:spPr bwMode="auto">
              <a:xfrm>
                <a:off x="5706428" y="4305611"/>
                <a:ext cx="138020" cy="272275"/>
              </a:xfrm>
              <a:custGeom>
                <a:avLst/>
                <a:gdLst>
                  <a:gd name="T0" fmla="*/ 51 w 60"/>
                  <a:gd name="T1" fmla="*/ 4 h 118"/>
                  <a:gd name="T2" fmla="*/ 48 w 60"/>
                  <a:gd name="T3" fmla="*/ 6 h 118"/>
                  <a:gd name="T4" fmla="*/ 47 w 60"/>
                  <a:gd name="T5" fmla="*/ 12 h 118"/>
                  <a:gd name="T6" fmla="*/ 42 w 60"/>
                  <a:gd name="T7" fmla="*/ 16 h 118"/>
                  <a:gd name="T8" fmla="*/ 38 w 60"/>
                  <a:gd name="T9" fmla="*/ 19 h 118"/>
                  <a:gd name="T10" fmla="*/ 38 w 60"/>
                  <a:gd name="T11" fmla="*/ 23 h 118"/>
                  <a:gd name="T12" fmla="*/ 32 w 60"/>
                  <a:gd name="T13" fmla="*/ 28 h 118"/>
                  <a:gd name="T14" fmla="*/ 21 w 60"/>
                  <a:gd name="T15" fmla="*/ 34 h 118"/>
                  <a:gd name="T16" fmla="*/ 10 w 60"/>
                  <a:gd name="T17" fmla="*/ 36 h 118"/>
                  <a:gd name="T18" fmla="*/ 7 w 60"/>
                  <a:gd name="T19" fmla="*/ 47 h 118"/>
                  <a:gd name="T20" fmla="*/ 8 w 60"/>
                  <a:gd name="T21" fmla="*/ 61 h 118"/>
                  <a:gd name="T22" fmla="*/ 6 w 60"/>
                  <a:gd name="T23" fmla="*/ 78 h 118"/>
                  <a:gd name="T24" fmla="*/ 3 w 60"/>
                  <a:gd name="T25" fmla="*/ 97 h 118"/>
                  <a:gd name="T26" fmla="*/ 8 w 60"/>
                  <a:gd name="T27" fmla="*/ 112 h 118"/>
                  <a:gd name="T28" fmla="*/ 23 w 60"/>
                  <a:gd name="T29" fmla="*/ 116 h 118"/>
                  <a:gd name="T30" fmla="*/ 31 w 60"/>
                  <a:gd name="T31" fmla="*/ 113 h 118"/>
                  <a:gd name="T32" fmla="*/ 42 w 60"/>
                  <a:gd name="T33" fmla="*/ 79 h 118"/>
                  <a:gd name="T34" fmla="*/ 51 w 60"/>
                  <a:gd name="T35" fmla="*/ 47 h 118"/>
                  <a:gd name="T36" fmla="*/ 53 w 60"/>
                  <a:gd name="T37" fmla="*/ 38 h 118"/>
                  <a:gd name="T38" fmla="*/ 55 w 60"/>
                  <a:gd name="T39" fmla="*/ 33 h 118"/>
                  <a:gd name="T40" fmla="*/ 60 w 60"/>
                  <a:gd name="T41" fmla="*/ 32 h 118"/>
                  <a:gd name="T42" fmla="*/ 57 w 60"/>
                  <a:gd name="T43" fmla="*/ 17 h 118"/>
                  <a:gd name="T44" fmla="*/ 51 w 60"/>
                  <a:gd name="T45" fmla="*/ 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118">
                    <a:moveTo>
                      <a:pt x="51" y="4"/>
                    </a:moveTo>
                    <a:cubicBezTo>
                      <a:pt x="50" y="0"/>
                      <a:pt x="49" y="5"/>
                      <a:pt x="48" y="6"/>
                    </a:cubicBezTo>
                    <a:cubicBezTo>
                      <a:pt x="47" y="7"/>
                      <a:pt x="47" y="10"/>
                      <a:pt x="47" y="12"/>
                    </a:cubicBezTo>
                    <a:cubicBezTo>
                      <a:pt x="47" y="14"/>
                      <a:pt x="44" y="16"/>
                      <a:pt x="42" y="16"/>
                    </a:cubicBezTo>
                    <a:cubicBezTo>
                      <a:pt x="40" y="15"/>
                      <a:pt x="37" y="17"/>
                      <a:pt x="38" y="19"/>
                    </a:cubicBezTo>
                    <a:cubicBezTo>
                      <a:pt x="39" y="22"/>
                      <a:pt x="37" y="21"/>
                      <a:pt x="38" y="23"/>
                    </a:cubicBezTo>
                    <a:cubicBezTo>
                      <a:pt x="39" y="26"/>
                      <a:pt x="35" y="28"/>
                      <a:pt x="32" y="28"/>
                    </a:cubicBezTo>
                    <a:cubicBezTo>
                      <a:pt x="28" y="29"/>
                      <a:pt x="24" y="35"/>
                      <a:pt x="21" y="34"/>
                    </a:cubicBezTo>
                    <a:cubicBezTo>
                      <a:pt x="17" y="34"/>
                      <a:pt x="13" y="36"/>
                      <a:pt x="10" y="36"/>
                    </a:cubicBezTo>
                    <a:cubicBezTo>
                      <a:pt x="7" y="36"/>
                      <a:pt x="9" y="42"/>
                      <a:pt x="7" y="47"/>
                    </a:cubicBezTo>
                    <a:cubicBezTo>
                      <a:pt x="5" y="51"/>
                      <a:pt x="6" y="56"/>
                      <a:pt x="8" y="61"/>
                    </a:cubicBezTo>
                    <a:cubicBezTo>
                      <a:pt x="10" y="66"/>
                      <a:pt x="12" y="71"/>
                      <a:pt x="6" y="78"/>
                    </a:cubicBezTo>
                    <a:cubicBezTo>
                      <a:pt x="0" y="85"/>
                      <a:pt x="1" y="92"/>
                      <a:pt x="3" y="97"/>
                    </a:cubicBezTo>
                    <a:cubicBezTo>
                      <a:pt x="5" y="102"/>
                      <a:pt x="5" y="109"/>
                      <a:pt x="8" y="112"/>
                    </a:cubicBezTo>
                    <a:cubicBezTo>
                      <a:pt x="11" y="115"/>
                      <a:pt x="20" y="118"/>
                      <a:pt x="23" y="116"/>
                    </a:cubicBezTo>
                    <a:cubicBezTo>
                      <a:pt x="25" y="113"/>
                      <a:pt x="28" y="116"/>
                      <a:pt x="31" y="113"/>
                    </a:cubicBezTo>
                    <a:cubicBezTo>
                      <a:pt x="34" y="109"/>
                      <a:pt x="38" y="91"/>
                      <a:pt x="42" y="79"/>
                    </a:cubicBezTo>
                    <a:cubicBezTo>
                      <a:pt x="47" y="67"/>
                      <a:pt x="52" y="51"/>
                      <a:pt x="51" y="47"/>
                    </a:cubicBezTo>
                    <a:cubicBezTo>
                      <a:pt x="51" y="44"/>
                      <a:pt x="54" y="42"/>
                      <a:pt x="53" y="38"/>
                    </a:cubicBezTo>
                    <a:cubicBezTo>
                      <a:pt x="51" y="35"/>
                      <a:pt x="53" y="31"/>
                      <a:pt x="55" y="33"/>
                    </a:cubicBezTo>
                    <a:cubicBezTo>
                      <a:pt x="57" y="36"/>
                      <a:pt x="59" y="36"/>
                      <a:pt x="60" y="32"/>
                    </a:cubicBezTo>
                    <a:cubicBezTo>
                      <a:pt x="60" y="29"/>
                      <a:pt x="57" y="23"/>
                      <a:pt x="57" y="17"/>
                    </a:cubicBezTo>
                    <a:cubicBezTo>
                      <a:pt x="56" y="12"/>
                      <a:pt x="52" y="7"/>
                      <a:pt x="51" y="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7" name="Freeform 155">
                <a:extLst>
                  <a:ext uri="{FF2B5EF4-FFF2-40B4-BE49-F238E27FC236}">
                    <a16:creationId xmlns:a16="http://schemas.microsoft.com/office/drawing/2014/main" id="{E42BE77C-1DDB-4885-9070-908231D6B54A}"/>
                  </a:ext>
                </a:extLst>
              </p:cNvPr>
              <p:cNvSpPr>
                <a:spLocks noEditPoints="1"/>
              </p:cNvSpPr>
              <p:nvPr/>
            </p:nvSpPr>
            <p:spPr bwMode="auto">
              <a:xfrm>
                <a:off x="5701409" y="3729692"/>
                <a:ext cx="222086" cy="133001"/>
              </a:xfrm>
              <a:custGeom>
                <a:avLst/>
                <a:gdLst>
                  <a:gd name="T0" fmla="*/ 68 w 96"/>
                  <a:gd name="T1" fmla="*/ 2 h 58"/>
                  <a:gd name="T2" fmla="*/ 52 w 96"/>
                  <a:gd name="T3" fmla="*/ 3 h 58"/>
                  <a:gd name="T4" fmla="*/ 40 w 96"/>
                  <a:gd name="T5" fmla="*/ 14 h 58"/>
                  <a:gd name="T6" fmla="*/ 34 w 96"/>
                  <a:gd name="T7" fmla="*/ 16 h 58"/>
                  <a:gd name="T8" fmla="*/ 23 w 96"/>
                  <a:gd name="T9" fmla="*/ 14 h 58"/>
                  <a:gd name="T10" fmla="*/ 13 w 96"/>
                  <a:gd name="T11" fmla="*/ 13 h 58"/>
                  <a:gd name="T12" fmla="*/ 7 w 96"/>
                  <a:gd name="T13" fmla="*/ 12 h 58"/>
                  <a:gd name="T14" fmla="*/ 4 w 96"/>
                  <a:gd name="T15" fmla="*/ 15 h 58"/>
                  <a:gd name="T16" fmla="*/ 4 w 96"/>
                  <a:gd name="T17" fmla="*/ 19 h 58"/>
                  <a:gd name="T18" fmla="*/ 0 w 96"/>
                  <a:gd name="T19" fmla="*/ 22 h 58"/>
                  <a:gd name="T20" fmla="*/ 1 w 96"/>
                  <a:gd name="T21" fmla="*/ 26 h 58"/>
                  <a:gd name="T22" fmla="*/ 3 w 96"/>
                  <a:gd name="T23" fmla="*/ 39 h 58"/>
                  <a:gd name="T24" fmla="*/ 6 w 96"/>
                  <a:gd name="T25" fmla="*/ 51 h 58"/>
                  <a:gd name="T26" fmla="*/ 21 w 96"/>
                  <a:gd name="T27" fmla="*/ 49 h 58"/>
                  <a:gd name="T28" fmla="*/ 31 w 96"/>
                  <a:gd name="T29" fmla="*/ 46 h 58"/>
                  <a:gd name="T30" fmla="*/ 40 w 96"/>
                  <a:gd name="T31" fmla="*/ 42 h 58"/>
                  <a:gd name="T32" fmla="*/ 48 w 96"/>
                  <a:gd name="T33" fmla="*/ 41 h 58"/>
                  <a:gd name="T34" fmla="*/ 54 w 96"/>
                  <a:gd name="T35" fmla="*/ 36 h 58"/>
                  <a:gd name="T36" fmla="*/ 71 w 96"/>
                  <a:gd name="T37" fmla="*/ 31 h 58"/>
                  <a:gd name="T38" fmla="*/ 79 w 96"/>
                  <a:gd name="T39" fmla="*/ 23 h 58"/>
                  <a:gd name="T40" fmla="*/ 86 w 96"/>
                  <a:gd name="T41" fmla="*/ 20 h 58"/>
                  <a:gd name="T42" fmla="*/ 76 w 96"/>
                  <a:gd name="T43" fmla="*/ 0 h 58"/>
                  <a:gd name="T44" fmla="*/ 68 w 96"/>
                  <a:gd name="T45" fmla="*/ 2 h 58"/>
                  <a:gd name="T46" fmla="*/ 88 w 96"/>
                  <a:gd name="T47" fmla="*/ 55 h 58"/>
                  <a:gd name="T48" fmla="*/ 96 w 96"/>
                  <a:gd name="T49" fmla="*/ 54 h 58"/>
                  <a:gd name="T50" fmla="*/ 88 w 96"/>
                  <a:gd name="T51" fmla="*/ 5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 h="58">
                    <a:moveTo>
                      <a:pt x="68" y="2"/>
                    </a:moveTo>
                    <a:cubicBezTo>
                      <a:pt x="64" y="3"/>
                      <a:pt x="54" y="2"/>
                      <a:pt x="52" y="3"/>
                    </a:cubicBezTo>
                    <a:cubicBezTo>
                      <a:pt x="51" y="4"/>
                      <a:pt x="41" y="11"/>
                      <a:pt x="40" y="14"/>
                    </a:cubicBezTo>
                    <a:cubicBezTo>
                      <a:pt x="38" y="17"/>
                      <a:pt x="36" y="17"/>
                      <a:pt x="34" y="16"/>
                    </a:cubicBezTo>
                    <a:cubicBezTo>
                      <a:pt x="32" y="14"/>
                      <a:pt x="24" y="15"/>
                      <a:pt x="23" y="14"/>
                    </a:cubicBezTo>
                    <a:cubicBezTo>
                      <a:pt x="22" y="13"/>
                      <a:pt x="16" y="13"/>
                      <a:pt x="13" y="13"/>
                    </a:cubicBezTo>
                    <a:cubicBezTo>
                      <a:pt x="10" y="14"/>
                      <a:pt x="9" y="12"/>
                      <a:pt x="7" y="12"/>
                    </a:cubicBezTo>
                    <a:cubicBezTo>
                      <a:pt x="6" y="13"/>
                      <a:pt x="4" y="14"/>
                      <a:pt x="4" y="15"/>
                    </a:cubicBezTo>
                    <a:cubicBezTo>
                      <a:pt x="3" y="16"/>
                      <a:pt x="4" y="19"/>
                      <a:pt x="4" y="19"/>
                    </a:cubicBezTo>
                    <a:cubicBezTo>
                      <a:pt x="4" y="20"/>
                      <a:pt x="2" y="20"/>
                      <a:pt x="0" y="22"/>
                    </a:cubicBezTo>
                    <a:cubicBezTo>
                      <a:pt x="1" y="23"/>
                      <a:pt x="1" y="25"/>
                      <a:pt x="1" y="26"/>
                    </a:cubicBezTo>
                    <a:cubicBezTo>
                      <a:pt x="0" y="29"/>
                      <a:pt x="1" y="36"/>
                      <a:pt x="3" y="39"/>
                    </a:cubicBezTo>
                    <a:cubicBezTo>
                      <a:pt x="6" y="43"/>
                      <a:pt x="5" y="50"/>
                      <a:pt x="6" y="51"/>
                    </a:cubicBezTo>
                    <a:cubicBezTo>
                      <a:pt x="7" y="52"/>
                      <a:pt x="17" y="52"/>
                      <a:pt x="21" y="49"/>
                    </a:cubicBezTo>
                    <a:cubicBezTo>
                      <a:pt x="25" y="47"/>
                      <a:pt x="28" y="46"/>
                      <a:pt x="31" y="46"/>
                    </a:cubicBezTo>
                    <a:cubicBezTo>
                      <a:pt x="34" y="46"/>
                      <a:pt x="39" y="43"/>
                      <a:pt x="40" y="42"/>
                    </a:cubicBezTo>
                    <a:cubicBezTo>
                      <a:pt x="41" y="40"/>
                      <a:pt x="46" y="40"/>
                      <a:pt x="48" y="41"/>
                    </a:cubicBezTo>
                    <a:cubicBezTo>
                      <a:pt x="50" y="41"/>
                      <a:pt x="52" y="39"/>
                      <a:pt x="54" y="36"/>
                    </a:cubicBezTo>
                    <a:cubicBezTo>
                      <a:pt x="56" y="34"/>
                      <a:pt x="64" y="33"/>
                      <a:pt x="71" y="31"/>
                    </a:cubicBezTo>
                    <a:cubicBezTo>
                      <a:pt x="79" y="28"/>
                      <a:pt x="77" y="25"/>
                      <a:pt x="79" y="23"/>
                    </a:cubicBezTo>
                    <a:cubicBezTo>
                      <a:pt x="80" y="21"/>
                      <a:pt x="82" y="21"/>
                      <a:pt x="86" y="20"/>
                    </a:cubicBezTo>
                    <a:cubicBezTo>
                      <a:pt x="82" y="13"/>
                      <a:pt x="78" y="4"/>
                      <a:pt x="76" y="0"/>
                    </a:cubicBezTo>
                    <a:cubicBezTo>
                      <a:pt x="72" y="1"/>
                      <a:pt x="69" y="2"/>
                      <a:pt x="68" y="2"/>
                    </a:cubicBezTo>
                    <a:close/>
                    <a:moveTo>
                      <a:pt x="88" y="55"/>
                    </a:moveTo>
                    <a:cubicBezTo>
                      <a:pt x="90" y="58"/>
                      <a:pt x="96" y="55"/>
                      <a:pt x="96" y="54"/>
                    </a:cubicBezTo>
                    <a:cubicBezTo>
                      <a:pt x="96" y="53"/>
                      <a:pt x="85" y="52"/>
                      <a:pt x="88" y="5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8" name="Freeform 156">
                <a:extLst>
                  <a:ext uri="{FF2B5EF4-FFF2-40B4-BE49-F238E27FC236}">
                    <a16:creationId xmlns:a16="http://schemas.microsoft.com/office/drawing/2014/main" id="{F2481323-97D8-4411-9DE7-007C29CB22D5}"/>
                  </a:ext>
                </a:extLst>
              </p:cNvPr>
              <p:cNvSpPr>
                <a:spLocks noEditPoints="1"/>
              </p:cNvSpPr>
              <p:nvPr/>
            </p:nvSpPr>
            <p:spPr bwMode="auto">
              <a:xfrm>
                <a:off x="7771707" y="4192686"/>
                <a:ext cx="151822" cy="107906"/>
              </a:xfrm>
              <a:custGeom>
                <a:avLst/>
                <a:gdLst>
                  <a:gd name="T0" fmla="*/ 1 w 66"/>
                  <a:gd name="T1" fmla="*/ 2 h 47"/>
                  <a:gd name="T2" fmla="*/ 11 w 66"/>
                  <a:gd name="T3" fmla="*/ 13 h 47"/>
                  <a:gd name="T4" fmla="*/ 1 w 66"/>
                  <a:gd name="T5" fmla="*/ 2 h 47"/>
                  <a:gd name="T6" fmla="*/ 16 w 66"/>
                  <a:gd name="T7" fmla="*/ 12 h 47"/>
                  <a:gd name="T8" fmla="*/ 23 w 66"/>
                  <a:gd name="T9" fmla="*/ 17 h 47"/>
                  <a:gd name="T10" fmla="*/ 16 w 66"/>
                  <a:gd name="T11" fmla="*/ 12 h 47"/>
                  <a:gd name="T12" fmla="*/ 43 w 66"/>
                  <a:gd name="T13" fmla="*/ 26 h 47"/>
                  <a:gd name="T14" fmla="*/ 32 w 66"/>
                  <a:gd name="T15" fmla="*/ 20 h 47"/>
                  <a:gd name="T16" fmla="*/ 43 w 66"/>
                  <a:gd name="T17" fmla="*/ 26 h 47"/>
                  <a:gd name="T18" fmla="*/ 41 w 66"/>
                  <a:gd name="T19" fmla="*/ 34 h 47"/>
                  <a:gd name="T20" fmla="*/ 50 w 66"/>
                  <a:gd name="T21" fmla="*/ 38 h 47"/>
                  <a:gd name="T22" fmla="*/ 41 w 66"/>
                  <a:gd name="T23" fmla="*/ 34 h 47"/>
                  <a:gd name="T24" fmla="*/ 56 w 66"/>
                  <a:gd name="T25" fmla="*/ 42 h 47"/>
                  <a:gd name="T26" fmla="*/ 63 w 66"/>
                  <a:gd name="T27" fmla="*/ 45 h 47"/>
                  <a:gd name="T28" fmla="*/ 56 w 66"/>
                  <a:gd name="T29" fmla="*/ 42 h 47"/>
                  <a:gd name="T30" fmla="*/ 50 w 66"/>
                  <a:gd name="T31" fmla="*/ 26 h 47"/>
                  <a:gd name="T32" fmla="*/ 56 w 66"/>
                  <a:gd name="T33" fmla="*/ 37 h 47"/>
                  <a:gd name="T34" fmla="*/ 50 w 66"/>
                  <a:gd name="T35" fmla="*/ 2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47">
                    <a:moveTo>
                      <a:pt x="1" y="2"/>
                    </a:moveTo>
                    <a:cubicBezTo>
                      <a:pt x="0" y="4"/>
                      <a:pt x="8" y="15"/>
                      <a:pt x="11" y="13"/>
                    </a:cubicBezTo>
                    <a:cubicBezTo>
                      <a:pt x="16" y="10"/>
                      <a:pt x="1" y="0"/>
                      <a:pt x="1" y="2"/>
                    </a:cubicBezTo>
                    <a:close/>
                    <a:moveTo>
                      <a:pt x="16" y="12"/>
                    </a:moveTo>
                    <a:cubicBezTo>
                      <a:pt x="16" y="13"/>
                      <a:pt x="22" y="18"/>
                      <a:pt x="23" y="17"/>
                    </a:cubicBezTo>
                    <a:cubicBezTo>
                      <a:pt x="24" y="16"/>
                      <a:pt x="16" y="10"/>
                      <a:pt x="16" y="12"/>
                    </a:cubicBezTo>
                    <a:close/>
                    <a:moveTo>
                      <a:pt x="43" y="26"/>
                    </a:moveTo>
                    <a:cubicBezTo>
                      <a:pt x="45" y="25"/>
                      <a:pt x="32" y="18"/>
                      <a:pt x="32" y="20"/>
                    </a:cubicBezTo>
                    <a:cubicBezTo>
                      <a:pt x="31" y="22"/>
                      <a:pt x="41" y="27"/>
                      <a:pt x="43" y="26"/>
                    </a:cubicBezTo>
                    <a:close/>
                    <a:moveTo>
                      <a:pt x="41" y="34"/>
                    </a:moveTo>
                    <a:cubicBezTo>
                      <a:pt x="42" y="37"/>
                      <a:pt x="47" y="39"/>
                      <a:pt x="50" y="38"/>
                    </a:cubicBezTo>
                    <a:cubicBezTo>
                      <a:pt x="52" y="37"/>
                      <a:pt x="41" y="30"/>
                      <a:pt x="41" y="34"/>
                    </a:cubicBezTo>
                    <a:close/>
                    <a:moveTo>
                      <a:pt x="56" y="42"/>
                    </a:moveTo>
                    <a:cubicBezTo>
                      <a:pt x="56" y="42"/>
                      <a:pt x="61" y="47"/>
                      <a:pt x="63" y="45"/>
                    </a:cubicBezTo>
                    <a:cubicBezTo>
                      <a:pt x="66" y="44"/>
                      <a:pt x="55" y="40"/>
                      <a:pt x="56" y="42"/>
                    </a:cubicBezTo>
                    <a:close/>
                    <a:moveTo>
                      <a:pt x="50" y="26"/>
                    </a:moveTo>
                    <a:cubicBezTo>
                      <a:pt x="48" y="30"/>
                      <a:pt x="55" y="36"/>
                      <a:pt x="56" y="37"/>
                    </a:cubicBezTo>
                    <a:cubicBezTo>
                      <a:pt x="57" y="37"/>
                      <a:pt x="51" y="23"/>
                      <a:pt x="50" y="2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9" name="Freeform 157">
                <a:extLst>
                  <a:ext uri="{FF2B5EF4-FFF2-40B4-BE49-F238E27FC236}">
                    <a16:creationId xmlns:a16="http://schemas.microsoft.com/office/drawing/2014/main" id="{EDDB3AE5-B541-4FE0-BC29-FB5475E57243}"/>
                  </a:ext>
                </a:extLst>
              </p:cNvPr>
              <p:cNvSpPr>
                <a:spLocks noEditPoints="1"/>
              </p:cNvSpPr>
              <p:nvPr/>
            </p:nvSpPr>
            <p:spPr bwMode="auto">
              <a:xfrm>
                <a:off x="7771707" y="4192686"/>
                <a:ext cx="151822" cy="107906"/>
              </a:xfrm>
              <a:custGeom>
                <a:avLst/>
                <a:gdLst>
                  <a:gd name="T0" fmla="*/ 1 w 66"/>
                  <a:gd name="T1" fmla="*/ 2 h 47"/>
                  <a:gd name="T2" fmla="*/ 11 w 66"/>
                  <a:gd name="T3" fmla="*/ 13 h 47"/>
                  <a:gd name="T4" fmla="*/ 1 w 66"/>
                  <a:gd name="T5" fmla="*/ 2 h 47"/>
                  <a:gd name="T6" fmla="*/ 16 w 66"/>
                  <a:gd name="T7" fmla="*/ 12 h 47"/>
                  <a:gd name="T8" fmla="*/ 23 w 66"/>
                  <a:gd name="T9" fmla="*/ 17 h 47"/>
                  <a:gd name="T10" fmla="*/ 16 w 66"/>
                  <a:gd name="T11" fmla="*/ 12 h 47"/>
                  <a:gd name="T12" fmla="*/ 43 w 66"/>
                  <a:gd name="T13" fmla="*/ 26 h 47"/>
                  <a:gd name="T14" fmla="*/ 32 w 66"/>
                  <a:gd name="T15" fmla="*/ 20 h 47"/>
                  <a:gd name="T16" fmla="*/ 43 w 66"/>
                  <a:gd name="T17" fmla="*/ 26 h 47"/>
                  <a:gd name="T18" fmla="*/ 41 w 66"/>
                  <a:gd name="T19" fmla="*/ 34 h 47"/>
                  <a:gd name="T20" fmla="*/ 50 w 66"/>
                  <a:gd name="T21" fmla="*/ 38 h 47"/>
                  <a:gd name="T22" fmla="*/ 41 w 66"/>
                  <a:gd name="T23" fmla="*/ 34 h 47"/>
                  <a:gd name="T24" fmla="*/ 56 w 66"/>
                  <a:gd name="T25" fmla="*/ 42 h 47"/>
                  <a:gd name="T26" fmla="*/ 63 w 66"/>
                  <a:gd name="T27" fmla="*/ 45 h 47"/>
                  <a:gd name="T28" fmla="*/ 56 w 66"/>
                  <a:gd name="T29" fmla="*/ 42 h 47"/>
                  <a:gd name="T30" fmla="*/ 50 w 66"/>
                  <a:gd name="T31" fmla="*/ 26 h 47"/>
                  <a:gd name="T32" fmla="*/ 56 w 66"/>
                  <a:gd name="T33" fmla="*/ 37 h 47"/>
                  <a:gd name="T34" fmla="*/ 50 w 66"/>
                  <a:gd name="T35" fmla="*/ 2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47">
                    <a:moveTo>
                      <a:pt x="1" y="2"/>
                    </a:moveTo>
                    <a:cubicBezTo>
                      <a:pt x="0" y="4"/>
                      <a:pt x="8" y="15"/>
                      <a:pt x="11" y="13"/>
                    </a:cubicBezTo>
                    <a:cubicBezTo>
                      <a:pt x="16" y="10"/>
                      <a:pt x="1" y="0"/>
                      <a:pt x="1" y="2"/>
                    </a:cubicBezTo>
                    <a:close/>
                    <a:moveTo>
                      <a:pt x="16" y="12"/>
                    </a:moveTo>
                    <a:cubicBezTo>
                      <a:pt x="16" y="13"/>
                      <a:pt x="22" y="18"/>
                      <a:pt x="23" y="17"/>
                    </a:cubicBezTo>
                    <a:cubicBezTo>
                      <a:pt x="24" y="16"/>
                      <a:pt x="16" y="10"/>
                      <a:pt x="16" y="12"/>
                    </a:cubicBezTo>
                    <a:close/>
                    <a:moveTo>
                      <a:pt x="43" y="26"/>
                    </a:moveTo>
                    <a:cubicBezTo>
                      <a:pt x="45" y="25"/>
                      <a:pt x="32" y="18"/>
                      <a:pt x="32" y="20"/>
                    </a:cubicBezTo>
                    <a:cubicBezTo>
                      <a:pt x="31" y="22"/>
                      <a:pt x="41" y="27"/>
                      <a:pt x="43" y="26"/>
                    </a:cubicBezTo>
                    <a:close/>
                    <a:moveTo>
                      <a:pt x="41" y="34"/>
                    </a:moveTo>
                    <a:cubicBezTo>
                      <a:pt x="42" y="37"/>
                      <a:pt x="47" y="39"/>
                      <a:pt x="50" y="38"/>
                    </a:cubicBezTo>
                    <a:cubicBezTo>
                      <a:pt x="52" y="37"/>
                      <a:pt x="41" y="30"/>
                      <a:pt x="41" y="34"/>
                    </a:cubicBezTo>
                    <a:close/>
                    <a:moveTo>
                      <a:pt x="56" y="42"/>
                    </a:moveTo>
                    <a:cubicBezTo>
                      <a:pt x="56" y="42"/>
                      <a:pt x="61" y="47"/>
                      <a:pt x="63" y="45"/>
                    </a:cubicBezTo>
                    <a:cubicBezTo>
                      <a:pt x="66" y="44"/>
                      <a:pt x="55" y="40"/>
                      <a:pt x="56" y="42"/>
                    </a:cubicBezTo>
                    <a:close/>
                    <a:moveTo>
                      <a:pt x="50" y="26"/>
                    </a:moveTo>
                    <a:cubicBezTo>
                      <a:pt x="48" y="30"/>
                      <a:pt x="55" y="36"/>
                      <a:pt x="56" y="37"/>
                    </a:cubicBezTo>
                    <a:cubicBezTo>
                      <a:pt x="57" y="37"/>
                      <a:pt x="51" y="23"/>
                      <a:pt x="50" y="2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0" name="Freeform 159">
                <a:extLst>
                  <a:ext uri="{FF2B5EF4-FFF2-40B4-BE49-F238E27FC236}">
                    <a16:creationId xmlns:a16="http://schemas.microsoft.com/office/drawing/2014/main" id="{5773DC10-43AA-4B18-8A1A-8CCFF8DE3F85}"/>
                  </a:ext>
                </a:extLst>
              </p:cNvPr>
              <p:cNvSpPr>
                <a:spLocks noEditPoints="1"/>
              </p:cNvSpPr>
              <p:nvPr/>
            </p:nvSpPr>
            <p:spPr bwMode="auto">
              <a:xfrm>
                <a:off x="7988774" y="4773623"/>
                <a:ext cx="232124" cy="276040"/>
              </a:xfrm>
              <a:custGeom>
                <a:avLst/>
                <a:gdLst>
                  <a:gd name="T0" fmla="*/ 62 w 101"/>
                  <a:gd name="T1" fmla="*/ 58 h 120"/>
                  <a:gd name="T2" fmla="*/ 56 w 101"/>
                  <a:gd name="T3" fmla="*/ 60 h 120"/>
                  <a:gd name="T4" fmla="*/ 48 w 101"/>
                  <a:gd name="T5" fmla="*/ 56 h 120"/>
                  <a:gd name="T6" fmla="*/ 44 w 101"/>
                  <a:gd name="T7" fmla="*/ 63 h 120"/>
                  <a:gd name="T8" fmla="*/ 37 w 101"/>
                  <a:gd name="T9" fmla="*/ 75 h 120"/>
                  <a:gd name="T10" fmla="*/ 15 w 101"/>
                  <a:gd name="T11" fmla="*/ 89 h 120"/>
                  <a:gd name="T12" fmla="*/ 5 w 101"/>
                  <a:gd name="T13" fmla="*/ 99 h 120"/>
                  <a:gd name="T14" fmla="*/ 3 w 101"/>
                  <a:gd name="T15" fmla="*/ 108 h 120"/>
                  <a:gd name="T16" fmla="*/ 10 w 101"/>
                  <a:gd name="T17" fmla="*/ 111 h 120"/>
                  <a:gd name="T18" fmla="*/ 16 w 101"/>
                  <a:gd name="T19" fmla="*/ 113 h 120"/>
                  <a:gd name="T20" fmla="*/ 31 w 101"/>
                  <a:gd name="T21" fmla="*/ 110 h 120"/>
                  <a:gd name="T22" fmla="*/ 36 w 101"/>
                  <a:gd name="T23" fmla="*/ 100 h 120"/>
                  <a:gd name="T24" fmla="*/ 40 w 101"/>
                  <a:gd name="T25" fmla="*/ 92 h 120"/>
                  <a:gd name="T26" fmla="*/ 49 w 101"/>
                  <a:gd name="T27" fmla="*/ 87 h 120"/>
                  <a:gd name="T28" fmla="*/ 52 w 101"/>
                  <a:gd name="T29" fmla="*/ 82 h 120"/>
                  <a:gd name="T30" fmla="*/ 57 w 101"/>
                  <a:gd name="T31" fmla="*/ 75 h 120"/>
                  <a:gd name="T32" fmla="*/ 64 w 101"/>
                  <a:gd name="T33" fmla="*/ 64 h 120"/>
                  <a:gd name="T34" fmla="*/ 62 w 101"/>
                  <a:gd name="T35" fmla="*/ 58 h 120"/>
                  <a:gd name="T36" fmla="*/ 11 w 101"/>
                  <a:gd name="T37" fmla="*/ 119 h 120"/>
                  <a:gd name="T38" fmla="*/ 14 w 101"/>
                  <a:gd name="T39" fmla="*/ 116 h 120"/>
                  <a:gd name="T40" fmla="*/ 11 w 101"/>
                  <a:gd name="T41" fmla="*/ 119 h 120"/>
                  <a:gd name="T42" fmla="*/ 92 w 101"/>
                  <a:gd name="T43" fmla="*/ 29 h 120"/>
                  <a:gd name="T44" fmla="*/ 84 w 101"/>
                  <a:gd name="T45" fmla="*/ 28 h 120"/>
                  <a:gd name="T46" fmla="*/ 79 w 101"/>
                  <a:gd name="T47" fmla="*/ 23 h 120"/>
                  <a:gd name="T48" fmla="*/ 75 w 101"/>
                  <a:gd name="T49" fmla="*/ 17 h 120"/>
                  <a:gd name="T50" fmla="*/ 75 w 101"/>
                  <a:gd name="T51" fmla="*/ 21 h 120"/>
                  <a:gd name="T52" fmla="*/ 72 w 101"/>
                  <a:gd name="T53" fmla="*/ 20 h 120"/>
                  <a:gd name="T54" fmla="*/ 69 w 101"/>
                  <a:gd name="T55" fmla="*/ 14 h 120"/>
                  <a:gd name="T56" fmla="*/ 66 w 101"/>
                  <a:gd name="T57" fmla="*/ 7 h 120"/>
                  <a:gd name="T58" fmla="*/ 56 w 101"/>
                  <a:gd name="T59" fmla="*/ 0 h 120"/>
                  <a:gd name="T60" fmla="*/ 58 w 101"/>
                  <a:gd name="T61" fmla="*/ 8 h 120"/>
                  <a:gd name="T62" fmla="*/ 64 w 101"/>
                  <a:gd name="T63" fmla="*/ 14 h 120"/>
                  <a:gd name="T64" fmla="*/ 69 w 101"/>
                  <a:gd name="T65" fmla="*/ 20 h 120"/>
                  <a:gd name="T66" fmla="*/ 67 w 101"/>
                  <a:gd name="T67" fmla="*/ 32 h 120"/>
                  <a:gd name="T68" fmla="*/ 61 w 101"/>
                  <a:gd name="T69" fmla="*/ 40 h 120"/>
                  <a:gd name="T70" fmla="*/ 72 w 101"/>
                  <a:gd name="T71" fmla="*/ 49 h 120"/>
                  <a:gd name="T72" fmla="*/ 69 w 101"/>
                  <a:gd name="T73" fmla="*/ 62 h 120"/>
                  <a:gd name="T74" fmla="*/ 77 w 101"/>
                  <a:gd name="T75" fmla="*/ 63 h 120"/>
                  <a:gd name="T76" fmla="*/ 85 w 101"/>
                  <a:gd name="T77" fmla="*/ 51 h 120"/>
                  <a:gd name="T78" fmla="*/ 88 w 101"/>
                  <a:gd name="T79" fmla="*/ 42 h 120"/>
                  <a:gd name="T80" fmla="*/ 93 w 101"/>
                  <a:gd name="T81" fmla="*/ 40 h 120"/>
                  <a:gd name="T82" fmla="*/ 97 w 101"/>
                  <a:gd name="T83" fmla="*/ 36 h 120"/>
                  <a:gd name="T84" fmla="*/ 99 w 101"/>
                  <a:gd name="T85" fmla="*/ 29 h 120"/>
                  <a:gd name="T86" fmla="*/ 92 w 101"/>
                  <a:gd name="T87" fmla="*/ 29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1" h="120">
                    <a:moveTo>
                      <a:pt x="62" y="58"/>
                    </a:moveTo>
                    <a:cubicBezTo>
                      <a:pt x="60" y="56"/>
                      <a:pt x="59" y="58"/>
                      <a:pt x="56" y="60"/>
                    </a:cubicBezTo>
                    <a:cubicBezTo>
                      <a:pt x="53" y="61"/>
                      <a:pt x="52" y="54"/>
                      <a:pt x="48" y="56"/>
                    </a:cubicBezTo>
                    <a:cubicBezTo>
                      <a:pt x="45" y="59"/>
                      <a:pt x="48" y="60"/>
                      <a:pt x="44" y="63"/>
                    </a:cubicBezTo>
                    <a:cubicBezTo>
                      <a:pt x="40" y="67"/>
                      <a:pt x="42" y="68"/>
                      <a:pt x="37" y="75"/>
                    </a:cubicBezTo>
                    <a:cubicBezTo>
                      <a:pt x="33" y="82"/>
                      <a:pt x="18" y="85"/>
                      <a:pt x="15" y="89"/>
                    </a:cubicBezTo>
                    <a:cubicBezTo>
                      <a:pt x="13" y="93"/>
                      <a:pt x="5" y="96"/>
                      <a:pt x="5" y="99"/>
                    </a:cubicBezTo>
                    <a:cubicBezTo>
                      <a:pt x="5" y="102"/>
                      <a:pt x="0" y="104"/>
                      <a:pt x="3" y="108"/>
                    </a:cubicBezTo>
                    <a:cubicBezTo>
                      <a:pt x="5" y="111"/>
                      <a:pt x="8" y="108"/>
                      <a:pt x="10" y="111"/>
                    </a:cubicBezTo>
                    <a:cubicBezTo>
                      <a:pt x="13" y="113"/>
                      <a:pt x="15" y="111"/>
                      <a:pt x="16" y="113"/>
                    </a:cubicBezTo>
                    <a:cubicBezTo>
                      <a:pt x="17" y="115"/>
                      <a:pt x="25" y="115"/>
                      <a:pt x="31" y="110"/>
                    </a:cubicBezTo>
                    <a:cubicBezTo>
                      <a:pt x="37" y="104"/>
                      <a:pt x="34" y="102"/>
                      <a:pt x="36" y="100"/>
                    </a:cubicBezTo>
                    <a:cubicBezTo>
                      <a:pt x="39" y="99"/>
                      <a:pt x="39" y="95"/>
                      <a:pt x="40" y="92"/>
                    </a:cubicBezTo>
                    <a:cubicBezTo>
                      <a:pt x="42" y="89"/>
                      <a:pt x="43" y="87"/>
                      <a:pt x="49" y="87"/>
                    </a:cubicBezTo>
                    <a:cubicBezTo>
                      <a:pt x="56" y="87"/>
                      <a:pt x="52" y="85"/>
                      <a:pt x="52" y="82"/>
                    </a:cubicBezTo>
                    <a:cubicBezTo>
                      <a:pt x="52" y="79"/>
                      <a:pt x="57" y="79"/>
                      <a:pt x="57" y="75"/>
                    </a:cubicBezTo>
                    <a:cubicBezTo>
                      <a:pt x="57" y="71"/>
                      <a:pt x="65" y="67"/>
                      <a:pt x="64" y="64"/>
                    </a:cubicBezTo>
                    <a:cubicBezTo>
                      <a:pt x="62" y="61"/>
                      <a:pt x="65" y="59"/>
                      <a:pt x="62" y="58"/>
                    </a:cubicBezTo>
                    <a:close/>
                    <a:moveTo>
                      <a:pt x="11" y="119"/>
                    </a:moveTo>
                    <a:cubicBezTo>
                      <a:pt x="12" y="120"/>
                      <a:pt x="16" y="118"/>
                      <a:pt x="14" y="116"/>
                    </a:cubicBezTo>
                    <a:cubicBezTo>
                      <a:pt x="12" y="113"/>
                      <a:pt x="8" y="118"/>
                      <a:pt x="11" y="119"/>
                    </a:cubicBezTo>
                    <a:close/>
                    <a:moveTo>
                      <a:pt x="92" y="29"/>
                    </a:moveTo>
                    <a:cubicBezTo>
                      <a:pt x="90" y="32"/>
                      <a:pt x="87" y="28"/>
                      <a:pt x="84" y="28"/>
                    </a:cubicBezTo>
                    <a:cubicBezTo>
                      <a:pt x="81" y="28"/>
                      <a:pt x="79" y="26"/>
                      <a:pt x="79" y="23"/>
                    </a:cubicBezTo>
                    <a:cubicBezTo>
                      <a:pt x="79" y="21"/>
                      <a:pt x="78" y="17"/>
                      <a:pt x="75" y="17"/>
                    </a:cubicBezTo>
                    <a:cubicBezTo>
                      <a:pt x="72" y="17"/>
                      <a:pt x="76" y="20"/>
                      <a:pt x="75" y="21"/>
                    </a:cubicBezTo>
                    <a:cubicBezTo>
                      <a:pt x="74" y="23"/>
                      <a:pt x="73" y="20"/>
                      <a:pt x="72" y="20"/>
                    </a:cubicBezTo>
                    <a:cubicBezTo>
                      <a:pt x="70" y="20"/>
                      <a:pt x="69" y="18"/>
                      <a:pt x="69" y="14"/>
                    </a:cubicBezTo>
                    <a:cubicBezTo>
                      <a:pt x="69" y="11"/>
                      <a:pt x="66" y="11"/>
                      <a:pt x="66" y="7"/>
                    </a:cubicBezTo>
                    <a:cubicBezTo>
                      <a:pt x="66" y="3"/>
                      <a:pt x="59" y="0"/>
                      <a:pt x="56" y="0"/>
                    </a:cubicBezTo>
                    <a:cubicBezTo>
                      <a:pt x="52" y="0"/>
                      <a:pt x="57" y="6"/>
                      <a:pt x="58" y="8"/>
                    </a:cubicBezTo>
                    <a:cubicBezTo>
                      <a:pt x="60" y="10"/>
                      <a:pt x="64" y="12"/>
                      <a:pt x="64" y="14"/>
                    </a:cubicBezTo>
                    <a:cubicBezTo>
                      <a:pt x="64" y="16"/>
                      <a:pt x="67" y="20"/>
                      <a:pt x="69" y="20"/>
                    </a:cubicBezTo>
                    <a:cubicBezTo>
                      <a:pt x="71" y="21"/>
                      <a:pt x="67" y="27"/>
                      <a:pt x="67" y="32"/>
                    </a:cubicBezTo>
                    <a:cubicBezTo>
                      <a:pt x="67" y="37"/>
                      <a:pt x="64" y="36"/>
                      <a:pt x="61" y="40"/>
                    </a:cubicBezTo>
                    <a:cubicBezTo>
                      <a:pt x="58" y="43"/>
                      <a:pt x="68" y="46"/>
                      <a:pt x="72" y="49"/>
                    </a:cubicBezTo>
                    <a:cubicBezTo>
                      <a:pt x="75" y="52"/>
                      <a:pt x="68" y="60"/>
                      <a:pt x="69" y="62"/>
                    </a:cubicBezTo>
                    <a:cubicBezTo>
                      <a:pt x="70" y="63"/>
                      <a:pt x="72" y="64"/>
                      <a:pt x="77" y="63"/>
                    </a:cubicBezTo>
                    <a:cubicBezTo>
                      <a:pt x="81" y="62"/>
                      <a:pt x="83" y="53"/>
                      <a:pt x="85" y="51"/>
                    </a:cubicBezTo>
                    <a:cubicBezTo>
                      <a:pt x="88" y="48"/>
                      <a:pt x="87" y="44"/>
                      <a:pt x="88" y="42"/>
                    </a:cubicBezTo>
                    <a:cubicBezTo>
                      <a:pt x="89" y="40"/>
                      <a:pt x="91" y="40"/>
                      <a:pt x="93" y="40"/>
                    </a:cubicBezTo>
                    <a:cubicBezTo>
                      <a:pt x="95" y="40"/>
                      <a:pt x="94" y="36"/>
                      <a:pt x="97" y="36"/>
                    </a:cubicBezTo>
                    <a:cubicBezTo>
                      <a:pt x="99" y="36"/>
                      <a:pt x="98" y="32"/>
                      <a:pt x="99" y="29"/>
                    </a:cubicBezTo>
                    <a:cubicBezTo>
                      <a:pt x="101" y="25"/>
                      <a:pt x="93" y="26"/>
                      <a:pt x="92" y="2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1" name="Freeform 160">
                <a:extLst>
                  <a:ext uri="{FF2B5EF4-FFF2-40B4-BE49-F238E27FC236}">
                    <a16:creationId xmlns:a16="http://schemas.microsoft.com/office/drawing/2014/main" id="{191D217B-7D0B-4A62-B1E3-A464529EB33F}"/>
                  </a:ext>
                </a:extLst>
              </p:cNvPr>
              <p:cNvSpPr>
                <a:spLocks/>
              </p:cNvSpPr>
              <p:nvPr/>
            </p:nvSpPr>
            <p:spPr bwMode="auto">
              <a:xfrm>
                <a:off x="5890872" y="3237839"/>
                <a:ext cx="264747" cy="168133"/>
              </a:xfrm>
              <a:custGeom>
                <a:avLst/>
                <a:gdLst>
                  <a:gd name="T0" fmla="*/ 115 w 115"/>
                  <a:gd name="T1" fmla="*/ 46 h 73"/>
                  <a:gd name="T2" fmla="*/ 108 w 115"/>
                  <a:gd name="T3" fmla="*/ 43 h 73"/>
                  <a:gd name="T4" fmla="*/ 99 w 115"/>
                  <a:gd name="T5" fmla="*/ 38 h 73"/>
                  <a:gd name="T6" fmla="*/ 90 w 115"/>
                  <a:gd name="T7" fmla="*/ 32 h 73"/>
                  <a:gd name="T8" fmla="*/ 82 w 115"/>
                  <a:gd name="T9" fmla="*/ 27 h 73"/>
                  <a:gd name="T10" fmla="*/ 78 w 115"/>
                  <a:gd name="T11" fmla="*/ 20 h 73"/>
                  <a:gd name="T12" fmla="*/ 75 w 115"/>
                  <a:gd name="T13" fmla="*/ 15 h 73"/>
                  <a:gd name="T14" fmla="*/ 63 w 115"/>
                  <a:gd name="T15" fmla="*/ 13 h 73"/>
                  <a:gd name="T16" fmla="*/ 60 w 115"/>
                  <a:gd name="T17" fmla="*/ 5 h 73"/>
                  <a:gd name="T18" fmla="*/ 54 w 115"/>
                  <a:gd name="T19" fmla="*/ 3 h 73"/>
                  <a:gd name="T20" fmla="*/ 48 w 115"/>
                  <a:gd name="T21" fmla="*/ 1 h 73"/>
                  <a:gd name="T22" fmla="*/ 45 w 115"/>
                  <a:gd name="T23" fmla="*/ 3 h 73"/>
                  <a:gd name="T24" fmla="*/ 42 w 115"/>
                  <a:gd name="T25" fmla="*/ 6 h 73"/>
                  <a:gd name="T26" fmla="*/ 36 w 115"/>
                  <a:gd name="T27" fmla="*/ 10 h 73"/>
                  <a:gd name="T28" fmla="*/ 34 w 115"/>
                  <a:gd name="T29" fmla="*/ 14 h 73"/>
                  <a:gd name="T30" fmla="*/ 28 w 115"/>
                  <a:gd name="T31" fmla="*/ 13 h 73"/>
                  <a:gd name="T32" fmla="*/ 22 w 115"/>
                  <a:gd name="T33" fmla="*/ 11 h 73"/>
                  <a:gd name="T34" fmla="*/ 12 w 115"/>
                  <a:gd name="T35" fmla="*/ 4 h 73"/>
                  <a:gd name="T36" fmla="*/ 4 w 115"/>
                  <a:gd name="T37" fmla="*/ 8 h 73"/>
                  <a:gd name="T38" fmla="*/ 8 w 115"/>
                  <a:gd name="T39" fmla="*/ 7 h 73"/>
                  <a:gd name="T40" fmla="*/ 14 w 115"/>
                  <a:gd name="T41" fmla="*/ 14 h 73"/>
                  <a:gd name="T42" fmla="*/ 18 w 115"/>
                  <a:gd name="T43" fmla="*/ 19 h 73"/>
                  <a:gd name="T44" fmla="*/ 10 w 115"/>
                  <a:gd name="T45" fmla="*/ 20 h 73"/>
                  <a:gd name="T46" fmla="*/ 2 w 115"/>
                  <a:gd name="T47" fmla="*/ 20 h 73"/>
                  <a:gd name="T48" fmla="*/ 4 w 115"/>
                  <a:gd name="T49" fmla="*/ 27 h 73"/>
                  <a:gd name="T50" fmla="*/ 5 w 115"/>
                  <a:gd name="T51" fmla="*/ 32 h 73"/>
                  <a:gd name="T52" fmla="*/ 9 w 115"/>
                  <a:gd name="T53" fmla="*/ 34 h 73"/>
                  <a:gd name="T54" fmla="*/ 11 w 115"/>
                  <a:gd name="T55" fmla="*/ 40 h 73"/>
                  <a:gd name="T56" fmla="*/ 11 w 115"/>
                  <a:gd name="T57" fmla="*/ 51 h 73"/>
                  <a:gd name="T58" fmla="*/ 17 w 115"/>
                  <a:gd name="T59" fmla="*/ 50 h 73"/>
                  <a:gd name="T60" fmla="*/ 25 w 115"/>
                  <a:gd name="T61" fmla="*/ 45 h 73"/>
                  <a:gd name="T62" fmla="*/ 30 w 115"/>
                  <a:gd name="T63" fmla="*/ 44 h 73"/>
                  <a:gd name="T64" fmla="*/ 40 w 115"/>
                  <a:gd name="T65" fmla="*/ 44 h 73"/>
                  <a:gd name="T66" fmla="*/ 45 w 115"/>
                  <a:gd name="T67" fmla="*/ 47 h 73"/>
                  <a:gd name="T68" fmla="*/ 49 w 115"/>
                  <a:gd name="T69" fmla="*/ 49 h 73"/>
                  <a:gd name="T70" fmla="*/ 56 w 115"/>
                  <a:gd name="T71" fmla="*/ 51 h 73"/>
                  <a:gd name="T72" fmla="*/ 60 w 115"/>
                  <a:gd name="T73" fmla="*/ 54 h 73"/>
                  <a:gd name="T74" fmla="*/ 65 w 115"/>
                  <a:gd name="T75" fmla="*/ 58 h 73"/>
                  <a:gd name="T76" fmla="*/ 71 w 115"/>
                  <a:gd name="T77" fmla="*/ 59 h 73"/>
                  <a:gd name="T78" fmla="*/ 72 w 115"/>
                  <a:gd name="T79" fmla="*/ 69 h 73"/>
                  <a:gd name="T80" fmla="*/ 74 w 115"/>
                  <a:gd name="T81" fmla="*/ 69 h 73"/>
                  <a:gd name="T82" fmla="*/ 80 w 115"/>
                  <a:gd name="T83" fmla="*/ 71 h 73"/>
                  <a:gd name="T84" fmla="*/ 87 w 115"/>
                  <a:gd name="T85" fmla="*/ 68 h 73"/>
                  <a:gd name="T86" fmla="*/ 98 w 115"/>
                  <a:gd name="T87" fmla="*/ 61 h 73"/>
                  <a:gd name="T88" fmla="*/ 103 w 115"/>
                  <a:gd name="T89" fmla="*/ 53 h 73"/>
                  <a:gd name="T90" fmla="*/ 109 w 115"/>
                  <a:gd name="T91" fmla="*/ 50 h 73"/>
                  <a:gd name="T92" fmla="*/ 115 w 115"/>
                  <a:gd name="T93" fmla="*/ 51 h 73"/>
                  <a:gd name="T94" fmla="*/ 115 w 115"/>
                  <a:gd name="T95" fmla="*/ 4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5" h="73">
                    <a:moveTo>
                      <a:pt x="115" y="46"/>
                    </a:moveTo>
                    <a:cubicBezTo>
                      <a:pt x="115" y="46"/>
                      <a:pt x="109" y="43"/>
                      <a:pt x="108" y="43"/>
                    </a:cubicBezTo>
                    <a:cubicBezTo>
                      <a:pt x="106" y="44"/>
                      <a:pt x="103" y="39"/>
                      <a:pt x="99" y="38"/>
                    </a:cubicBezTo>
                    <a:cubicBezTo>
                      <a:pt x="96" y="37"/>
                      <a:pt x="91" y="35"/>
                      <a:pt x="90" y="32"/>
                    </a:cubicBezTo>
                    <a:cubicBezTo>
                      <a:pt x="89" y="30"/>
                      <a:pt x="83" y="28"/>
                      <a:pt x="82" y="27"/>
                    </a:cubicBezTo>
                    <a:cubicBezTo>
                      <a:pt x="81" y="25"/>
                      <a:pt x="80" y="22"/>
                      <a:pt x="78" y="20"/>
                    </a:cubicBezTo>
                    <a:cubicBezTo>
                      <a:pt x="77" y="18"/>
                      <a:pt x="77" y="15"/>
                      <a:pt x="75" y="15"/>
                    </a:cubicBezTo>
                    <a:cubicBezTo>
                      <a:pt x="73" y="14"/>
                      <a:pt x="63" y="15"/>
                      <a:pt x="63" y="13"/>
                    </a:cubicBezTo>
                    <a:cubicBezTo>
                      <a:pt x="63" y="12"/>
                      <a:pt x="62" y="5"/>
                      <a:pt x="60" y="5"/>
                    </a:cubicBezTo>
                    <a:cubicBezTo>
                      <a:pt x="58" y="4"/>
                      <a:pt x="55" y="4"/>
                      <a:pt x="54" y="3"/>
                    </a:cubicBezTo>
                    <a:cubicBezTo>
                      <a:pt x="53" y="1"/>
                      <a:pt x="49" y="0"/>
                      <a:pt x="48" y="1"/>
                    </a:cubicBezTo>
                    <a:cubicBezTo>
                      <a:pt x="48" y="2"/>
                      <a:pt x="46" y="3"/>
                      <a:pt x="45" y="3"/>
                    </a:cubicBezTo>
                    <a:cubicBezTo>
                      <a:pt x="44" y="3"/>
                      <a:pt x="45" y="6"/>
                      <a:pt x="42" y="6"/>
                    </a:cubicBezTo>
                    <a:cubicBezTo>
                      <a:pt x="40" y="6"/>
                      <a:pt x="36" y="8"/>
                      <a:pt x="36" y="10"/>
                    </a:cubicBezTo>
                    <a:cubicBezTo>
                      <a:pt x="36" y="12"/>
                      <a:pt x="37" y="14"/>
                      <a:pt x="34" y="14"/>
                    </a:cubicBezTo>
                    <a:cubicBezTo>
                      <a:pt x="32" y="14"/>
                      <a:pt x="30" y="14"/>
                      <a:pt x="28" y="13"/>
                    </a:cubicBezTo>
                    <a:cubicBezTo>
                      <a:pt x="27" y="13"/>
                      <a:pt x="25" y="15"/>
                      <a:pt x="22" y="11"/>
                    </a:cubicBezTo>
                    <a:cubicBezTo>
                      <a:pt x="19" y="7"/>
                      <a:pt x="15" y="4"/>
                      <a:pt x="12" y="4"/>
                    </a:cubicBezTo>
                    <a:cubicBezTo>
                      <a:pt x="10" y="4"/>
                      <a:pt x="2" y="4"/>
                      <a:pt x="4" y="8"/>
                    </a:cubicBezTo>
                    <a:cubicBezTo>
                      <a:pt x="5" y="7"/>
                      <a:pt x="6" y="6"/>
                      <a:pt x="8" y="7"/>
                    </a:cubicBezTo>
                    <a:cubicBezTo>
                      <a:pt x="14" y="7"/>
                      <a:pt x="11" y="14"/>
                      <a:pt x="14" y="14"/>
                    </a:cubicBezTo>
                    <a:cubicBezTo>
                      <a:pt x="17" y="14"/>
                      <a:pt x="21" y="19"/>
                      <a:pt x="18" y="19"/>
                    </a:cubicBezTo>
                    <a:cubicBezTo>
                      <a:pt x="15" y="18"/>
                      <a:pt x="13" y="21"/>
                      <a:pt x="10" y="20"/>
                    </a:cubicBezTo>
                    <a:cubicBezTo>
                      <a:pt x="7" y="19"/>
                      <a:pt x="3" y="17"/>
                      <a:pt x="2" y="20"/>
                    </a:cubicBezTo>
                    <a:cubicBezTo>
                      <a:pt x="1" y="24"/>
                      <a:pt x="0" y="27"/>
                      <a:pt x="4" y="27"/>
                    </a:cubicBezTo>
                    <a:cubicBezTo>
                      <a:pt x="8" y="27"/>
                      <a:pt x="7" y="29"/>
                      <a:pt x="5" y="32"/>
                    </a:cubicBezTo>
                    <a:cubicBezTo>
                      <a:pt x="2" y="35"/>
                      <a:pt x="9" y="32"/>
                      <a:pt x="9" y="34"/>
                    </a:cubicBezTo>
                    <a:cubicBezTo>
                      <a:pt x="10" y="36"/>
                      <a:pt x="12" y="37"/>
                      <a:pt x="11" y="40"/>
                    </a:cubicBezTo>
                    <a:cubicBezTo>
                      <a:pt x="10" y="43"/>
                      <a:pt x="11" y="48"/>
                      <a:pt x="11" y="51"/>
                    </a:cubicBezTo>
                    <a:cubicBezTo>
                      <a:pt x="13" y="51"/>
                      <a:pt x="17" y="51"/>
                      <a:pt x="17" y="50"/>
                    </a:cubicBezTo>
                    <a:cubicBezTo>
                      <a:pt x="19" y="48"/>
                      <a:pt x="22" y="45"/>
                      <a:pt x="25" y="45"/>
                    </a:cubicBezTo>
                    <a:cubicBezTo>
                      <a:pt x="27" y="45"/>
                      <a:pt x="29" y="46"/>
                      <a:pt x="30" y="44"/>
                    </a:cubicBezTo>
                    <a:cubicBezTo>
                      <a:pt x="31" y="42"/>
                      <a:pt x="38" y="43"/>
                      <a:pt x="40" y="44"/>
                    </a:cubicBezTo>
                    <a:cubicBezTo>
                      <a:pt x="41" y="46"/>
                      <a:pt x="45" y="47"/>
                      <a:pt x="45" y="47"/>
                    </a:cubicBezTo>
                    <a:cubicBezTo>
                      <a:pt x="46" y="47"/>
                      <a:pt x="47" y="49"/>
                      <a:pt x="49" y="49"/>
                    </a:cubicBezTo>
                    <a:cubicBezTo>
                      <a:pt x="52" y="49"/>
                      <a:pt x="56" y="50"/>
                      <a:pt x="56" y="51"/>
                    </a:cubicBezTo>
                    <a:cubicBezTo>
                      <a:pt x="56" y="52"/>
                      <a:pt x="58" y="54"/>
                      <a:pt x="60" y="54"/>
                    </a:cubicBezTo>
                    <a:cubicBezTo>
                      <a:pt x="62" y="54"/>
                      <a:pt x="63" y="59"/>
                      <a:pt x="65" y="58"/>
                    </a:cubicBezTo>
                    <a:cubicBezTo>
                      <a:pt x="67" y="58"/>
                      <a:pt x="71" y="58"/>
                      <a:pt x="71" y="59"/>
                    </a:cubicBezTo>
                    <a:cubicBezTo>
                      <a:pt x="71" y="60"/>
                      <a:pt x="71" y="66"/>
                      <a:pt x="72" y="69"/>
                    </a:cubicBezTo>
                    <a:cubicBezTo>
                      <a:pt x="73" y="69"/>
                      <a:pt x="74" y="69"/>
                      <a:pt x="74" y="69"/>
                    </a:cubicBezTo>
                    <a:cubicBezTo>
                      <a:pt x="75" y="70"/>
                      <a:pt x="79" y="68"/>
                      <a:pt x="80" y="71"/>
                    </a:cubicBezTo>
                    <a:cubicBezTo>
                      <a:pt x="80" y="73"/>
                      <a:pt x="87" y="72"/>
                      <a:pt x="87" y="68"/>
                    </a:cubicBezTo>
                    <a:cubicBezTo>
                      <a:pt x="86" y="65"/>
                      <a:pt x="97" y="65"/>
                      <a:pt x="98" y="61"/>
                    </a:cubicBezTo>
                    <a:cubicBezTo>
                      <a:pt x="99" y="58"/>
                      <a:pt x="100" y="53"/>
                      <a:pt x="103" y="53"/>
                    </a:cubicBezTo>
                    <a:cubicBezTo>
                      <a:pt x="106" y="54"/>
                      <a:pt x="107" y="49"/>
                      <a:pt x="109" y="50"/>
                    </a:cubicBezTo>
                    <a:cubicBezTo>
                      <a:pt x="111" y="50"/>
                      <a:pt x="113" y="52"/>
                      <a:pt x="115" y="51"/>
                    </a:cubicBezTo>
                    <a:lnTo>
                      <a:pt x="115" y="46"/>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2" name="Freeform 161">
                <a:extLst>
                  <a:ext uri="{FF2B5EF4-FFF2-40B4-BE49-F238E27FC236}">
                    <a16:creationId xmlns:a16="http://schemas.microsoft.com/office/drawing/2014/main" id="{E2A4B97E-0099-4391-9A1E-8C2744362479}"/>
                  </a:ext>
                </a:extLst>
              </p:cNvPr>
              <p:cNvSpPr>
                <a:spLocks/>
              </p:cNvSpPr>
              <p:nvPr/>
            </p:nvSpPr>
            <p:spPr bwMode="auto">
              <a:xfrm>
                <a:off x="5730267" y="3298066"/>
                <a:ext cx="366380" cy="311172"/>
              </a:xfrm>
              <a:custGeom>
                <a:avLst/>
                <a:gdLst>
                  <a:gd name="T0" fmla="*/ 155 w 159"/>
                  <a:gd name="T1" fmla="*/ 116 h 135"/>
                  <a:gd name="T2" fmla="*/ 151 w 159"/>
                  <a:gd name="T3" fmla="*/ 107 h 135"/>
                  <a:gd name="T4" fmla="*/ 143 w 159"/>
                  <a:gd name="T5" fmla="*/ 101 h 135"/>
                  <a:gd name="T6" fmla="*/ 137 w 159"/>
                  <a:gd name="T7" fmla="*/ 94 h 135"/>
                  <a:gd name="T8" fmla="*/ 146 w 159"/>
                  <a:gd name="T9" fmla="*/ 82 h 135"/>
                  <a:gd name="T10" fmla="*/ 138 w 159"/>
                  <a:gd name="T11" fmla="*/ 78 h 135"/>
                  <a:gd name="T12" fmla="*/ 136 w 159"/>
                  <a:gd name="T13" fmla="*/ 69 h 135"/>
                  <a:gd name="T14" fmla="*/ 136 w 159"/>
                  <a:gd name="T15" fmla="*/ 60 h 135"/>
                  <a:gd name="T16" fmla="*/ 137 w 159"/>
                  <a:gd name="T17" fmla="*/ 53 h 135"/>
                  <a:gd name="T18" fmla="*/ 141 w 159"/>
                  <a:gd name="T19" fmla="*/ 47 h 135"/>
                  <a:gd name="T20" fmla="*/ 142 w 159"/>
                  <a:gd name="T21" fmla="*/ 43 h 135"/>
                  <a:gd name="T22" fmla="*/ 141 w 159"/>
                  <a:gd name="T23" fmla="*/ 33 h 135"/>
                  <a:gd name="T24" fmla="*/ 135 w 159"/>
                  <a:gd name="T25" fmla="*/ 32 h 135"/>
                  <a:gd name="T26" fmla="*/ 130 w 159"/>
                  <a:gd name="T27" fmla="*/ 28 h 135"/>
                  <a:gd name="T28" fmla="*/ 126 w 159"/>
                  <a:gd name="T29" fmla="*/ 25 h 135"/>
                  <a:gd name="T30" fmla="*/ 119 w 159"/>
                  <a:gd name="T31" fmla="*/ 23 h 135"/>
                  <a:gd name="T32" fmla="*/ 115 w 159"/>
                  <a:gd name="T33" fmla="*/ 21 h 135"/>
                  <a:gd name="T34" fmla="*/ 110 w 159"/>
                  <a:gd name="T35" fmla="*/ 18 h 135"/>
                  <a:gd name="T36" fmla="*/ 100 w 159"/>
                  <a:gd name="T37" fmla="*/ 18 h 135"/>
                  <a:gd name="T38" fmla="*/ 95 w 159"/>
                  <a:gd name="T39" fmla="*/ 19 h 135"/>
                  <a:gd name="T40" fmla="*/ 87 w 159"/>
                  <a:gd name="T41" fmla="*/ 24 h 135"/>
                  <a:gd name="T42" fmla="*/ 81 w 159"/>
                  <a:gd name="T43" fmla="*/ 25 h 135"/>
                  <a:gd name="T44" fmla="*/ 81 w 159"/>
                  <a:gd name="T45" fmla="*/ 29 h 135"/>
                  <a:gd name="T46" fmla="*/ 63 w 159"/>
                  <a:gd name="T47" fmla="*/ 33 h 135"/>
                  <a:gd name="T48" fmla="*/ 48 w 159"/>
                  <a:gd name="T49" fmla="*/ 24 h 135"/>
                  <a:gd name="T50" fmla="*/ 39 w 159"/>
                  <a:gd name="T51" fmla="*/ 15 h 135"/>
                  <a:gd name="T52" fmla="*/ 33 w 159"/>
                  <a:gd name="T53" fmla="*/ 11 h 135"/>
                  <a:gd name="T54" fmla="*/ 31 w 159"/>
                  <a:gd name="T55" fmla="*/ 3 h 135"/>
                  <a:gd name="T56" fmla="*/ 15 w 159"/>
                  <a:gd name="T57" fmla="*/ 10 h 135"/>
                  <a:gd name="T58" fmla="*/ 10 w 159"/>
                  <a:gd name="T59" fmla="*/ 7 h 135"/>
                  <a:gd name="T60" fmla="*/ 5 w 159"/>
                  <a:gd name="T61" fmla="*/ 1 h 135"/>
                  <a:gd name="T62" fmla="*/ 2 w 159"/>
                  <a:gd name="T63" fmla="*/ 5 h 135"/>
                  <a:gd name="T64" fmla="*/ 2 w 159"/>
                  <a:gd name="T65" fmla="*/ 12 h 135"/>
                  <a:gd name="T66" fmla="*/ 2 w 159"/>
                  <a:gd name="T67" fmla="*/ 20 h 135"/>
                  <a:gd name="T68" fmla="*/ 6 w 159"/>
                  <a:gd name="T69" fmla="*/ 27 h 135"/>
                  <a:gd name="T70" fmla="*/ 9 w 159"/>
                  <a:gd name="T71" fmla="*/ 33 h 135"/>
                  <a:gd name="T72" fmla="*/ 14 w 159"/>
                  <a:gd name="T73" fmla="*/ 38 h 135"/>
                  <a:gd name="T74" fmla="*/ 17 w 159"/>
                  <a:gd name="T75" fmla="*/ 41 h 135"/>
                  <a:gd name="T76" fmla="*/ 16 w 159"/>
                  <a:gd name="T77" fmla="*/ 46 h 135"/>
                  <a:gd name="T78" fmla="*/ 13 w 159"/>
                  <a:gd name="T79" fmla="*/ 52 h 135"/>
                  <a:gd name="T80" fmla="*/ 14 w 159"/>
                  <a:gd name="T81" fmla="*/ 59 h 135"/>
                  <a:gd name="T82" fmla="*/ 17 w 159"/>
                  <a:gd name="T83" fmla="*/ 64 h 135"/>
                  <a:gd name="T84" fmla="*/ 26 w 159"/>
                  <a:gd name="T85" fmla="*/ 70 h 135"/>
                  <a:gd name="T86" fmla="*/ 30 w 159"/>
                  <a:gd name="T87" fmla="*/ 74 h 135"/>
                  <a:gd name="T88" fmla="*/ 29 w 159"/>
                  <a:gd name="T89" fmla="*/ 80 h 135"/>
                  <a:gd name="T90" fmla="*/ 32 w 159"/>
                  <a:gd name="T91" fmla="*/ 85 h 135"/>
                  <a:gd name="T92" fmla="*/ 37 w 159"/>
                  <a:gd name="T93" fmla="*/ 92 h 135"/>
                  <a:gd name="T94" fmla="*/ 39 w 159"/>
                  <a:gd name="T95" fmla="*/ 91 h 135"/>
                  <a:gd name="T96" fmla="*/ 42 w 159"/>
                  <a:gd name="T97" fmla="*/ 90 h 135"/>
                  <a:gd name="T98" fmla="*/ 48 w 159"/>
                  <a:gd name="T99" fmla="*/ 90 h 135"/>
                  <a:gd name="T100" fmla="*/ 56 w 159"/>
                  <a:gd name="T101" fmla="*/ 103 h 135"/>
                  <a:gd name="T102" fmla="*/ 61 w 159"/>
                  <a:gd name="T103" fmla="*/ 110 h 135"/>
                  <a:gd name="T104" fmla="*/ 71 w 159"/>
                  <a:gd name="T105" fmla="*/ 115 h 135"/>
                  <a:gd name="T106" fmla="*/ 89 w 159"/>
                  <a:gd name="T107" fmla="*/ 122 h 135"/>
                  <a:gd name="T108" fmla="*/ 102 w 159"/>
                  <a:gd name="T109" fmla="*/ 118 h 135"/>
                  <a:gd name="T110" fmla="*/ 108 w 159"/>
                  <a:gd name="T111" fmla="*/ 129 h 135"/>
                  <a:gd name="T112" fmla="*/ 136 w 159"/>
                  <a:gd name="T113" fmla="*/ 134 h 135"/>
                  <a:gd name="T114" fmla="*/ 145 w 159"/>
                  <a:gd name="T115" fmla="*/ 135 h 135"/>
                  <a:gd name="T116" fmla="*/ 144 w 159"/>
                  <a:gd name="T117" fmla="*/ 133 h 135"/>
                  <a:gd name="T118" fmla="*/ 149 w 159"/>
                  <a:gd name="T119" fmla="*/ 125 h 135"/>
                  <a:gd name="T120" fmla="*/ 157 w 159"/>
                  <a:gd name="T121" fmla="*/ 122 h 135"/>
                  <a:gd name="T122" fmla="*/ 155 w 159"/>
                  <a:gd name="T123" fmla="*/ 1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9" h="135">
                    <a:moveTo>
                      <a:pt x="155" y="116"/>
                    </a:moveTo>
                    <a:cubicBezTo>
                      <a:pt x="153" y="116"/>
                      <a:pt x="155" y="109"/>
                      <a:pt x="151" y="107"/>
                    </a:cubicBezTo>
                    <a:cubicBezTo>
                      <a:pt x="147" y="106"/>
                      <a:pt x="144" y="103"/>
                      <a:pt x="143" y="101"/>
                    </a:cubicBezTo>
                    <a:cubicBezTo>
                      <a:pt x="142" y="98"/>
                      <a:pt x="137" y="95"/>
                      <a:pt x="137" y="94"/>
                    </a:cubicBezTo>
                    <a:cubicBezTo>
                      <a:pt x="138" y="92"/>
                      <a:pt x="147" y="86"/>
                      <a:pt x="146" y="82"/>
                    </a:cubicBezTo>
                    <a:cubicBezTo>
                      <a:pt x="144" y="79"/>
                      <a:pt x="138" y="79"/>
                      <a:pt x="138" y="78"/>
                    </a:cubicBezTo>
                    <a:cubicBezTo>
                      <a:pt x="137" y="77"/>
                      <a:pt x="138" y="72"/>
                      <a:pt x="136" y="69"/>
                    </a:cubicBezTo>
                    <a:cubicBezTo>
                      <a:pt x="135" y="65"/>
                      <a:pt x="138" y="62"/>
                      <a:pt x="136" y="60"/>
                    </a:cubicBezTo>
                    <a:cubicBezTo>
                      <a:pt x="135" y="58"/>
                      <a:pt x="137" y="54"/>
                      <a:pt x="137" y="53"/>
                    </a:cubicBezTo>
                    <a:cubicBezTo>
                      <a:pt x="138" y="52"/>
                      <a:pt x="141" y="50"/>
                      <a:pt x="141" y="47"/>
                    </a:cubicBezTo>
                    <a:cubicBezTo>
                      <a:pt x="140" y="45"/>
                      <a:pt x="141" y="44"/>
                      <a:pt x="142" y="43"/>
                    </a:cubicBezTo>
                    <a:cubicBezTo>
                      <a:pt x="141" y="40"/>
                      <a:pt x="141" y="34"/>
                      <a:pt x="141" y="33"/>
                    </a:cubicBezTo>
                    <a:cubicBezTo>
                      <a:pt x="141" y="32"/>
                      <a:pt x="137" y="32"/>
                      <a:pt x="135" y="32"/>
                    </a:cubicBezTo>
                    <a:cubicBezTo>
                      <a:pt x="133" y="33"/>
                      <a:pt x="132" y="28"/>
                      <a:pt x="130" y="28"/>
                    </a:cubicBezTo>
                    <a:cubicBezTo>
                      <a:pt x="128" y="28"/>
                      <a:pt x="126" y="26"/>
                      <a:pt x="126" y="25"/>
                    </a:cubicBezTo>
                    <a:cubicBezTo>
                      <a:pt x="126" y="24"/>
                      <a:pt x="122" y="23"/>
                      <a:pt x="119" y="23"/>
                    </a:cubicBezTo>
                    <a:cubicBezTo>
                      <a:pt x="117" y="23"/>
                      <a:pt x="116" y="21"/>
                      <a:pt x="115" y="21"/>
                    </a:cubicBezTo>
                    <a:cubicBezTo>
                      <a:pt x="115" y="21"/>
                      <a:pt x="111" y="20"/>
                      <a:pt x="110" y="18"/>
                    </a:cubicBezTo>
                    <a:cubicBezTo>
                      <a:pt x="108" y="17"/>
                      <a:pt x="101" y="16"/>
                      <a:pt x="100" y="18"/>
                    </a:cubicBezTo>
                    <a:cubicBezTo>
                      <a:pt x="99" y="20"/>
                      <a:pt x="97" y="19"/>
                      <a:pt x="95" y="19"/>
                    </a:cubicBezTo>
                    <a:cubicBezTo>
                      <a:pt x="92" y="19"/>
                      <a:pt x="89" y="22"/>
                      <a:pt x="87" y="24"/>
                    </a:cubicBezTo>
                    <a:cubicBezTo>
                      <a:pt x="87" y="25"/>
                      <a:pt x="83" y="25"/>
                      <a:pt x="81" y="25"/>
                    </a:cubicBezTo>
                    <a:cubicBezTo>
                      <a:pt x="81" y="27"/>
                      <a:pt x="81" y="29"/>
                      <a:pt x="81" y="29"/>
                    </a:cubicBezTo>
                    <a:cubicBezTo>
                      <a:pt x="79" y="31"/>
                      <a:pt x="70" y="33"/>
                      <a:pt x="63" y="33"/>
                    </a:cubicBezTo>
                    <a:cubicBezTo>
                      <a:pt x="56" y="33"/>
                      <a:pt x="56" y="24"/>
                      <a:pt x="48" y="24"/>
                    </a:cubicBezTo>
                    <a:cubicBezTo>
                      <a:pt x="43" y="24"/>
                      <a:pt x="39" y="19"/>
                      <a:pt x="39" y="15"/>
                    </a:cubicBezTo>
                    <a:cubicBezTo>
                      <a:pt x="36" y="14"/>
                      <a:pt x="32" y="12"/>
                      <a:pt x="33" y="11"/>
                    </a:cubicBezTo>
                    <a:cubicBezTo>
                      <a:pt x="34" y="9"/>
                      <a:pt x="35" y="1"/>
                      <a:pt x="31" y="3"/>
                    </a:cubicBezTo>
                    <a:cubicBezTo>
                      <a:pt x="28" y="5"/>
                      <a:pt x="22" y="11"/>
                      <a:pt x="15" y="10"/>
                    </a:cubicBezTo>
                    <a:cubicBezTo>
                      <a:pt x="8" y="9"/>
                      <a:pt x="13" y="9"/>
                      <a:pt x="10" y="7"/>
                    </a:cubicBezTo>
                    <a:cubicBezTo>
                      <a:pt x="6" y="6"/>
                      <a:pt x="8" y="2"/>
                      <a:pt x="5" y="1"/>
                    </a:cubicBezTo>
                    <a:cubicBezTo>
                      <a:pt x="2" y="0"/>
                      <a:pt x="4" y="5"/>
                      <a:pt x="2" y="5"/>
                    </a:cubicBezTo>
                    <a:cubicBezTo>
                      <a:pt x="0" y="5"/>
                      <a:pt x="2" y="11"/>
                      <a:pt x="2" y="12"/>
                    </a:cubicBezTo>
                    <a:cubicBezTo>
                      <a:pt x="3" y="13"/>
                      <a:pt x="1" y="20"/>
                      <a:pt x="2" y="20"/>
                    </a:cubicBezTo>
                    <a:cubicBezTo>
                      <a:pt x="4" y="21"/>
                      <a:pt x="7" y="26"/>
                      <a:pt x="6" y="27"/>
                    </a:cubicBezTo>
                    <a:cubicBezTo>
                      <a:pt x="6" y="28"/>
                      <a:pt x="9" y="31"/>
                      <a:pt x="9" y="33"/>
                    </a:cubicBezTo>
                    <a:cubicBezTo>
                      <a:pt x="9" y="35"/>
                      <a:pt x="12" y="38"/>
                      <a:pt x="14" y="38"/>
                    </a:cubicBezTo>
                    <a:cubicBezTo>
                      <a:pt x="15" y="38"/>
                      <a:pt x="17" y="39"/>
                      <a:pt x="17" y="41"/>
                    </a:cubicBezTo>
                    <a:cubicBezTo>
                      <a:pt x="16" y="43"/>
                      <a:pt x="18" y="46"/>
                      <a:pt x="16" y="46"/>
                    </a:cubicBezTo>
                    <a:cubicBezTo>
                      <a:pt x="14" y="46"/>
                      <a:pt x="14" y="51"/>
                      <a:pt x="13" y="52"/>
                    </a:cubicBezTo>
                    <a:cubicBezTo>
                      <a:pt x="11" y="53"/>
                      <a:pt x="12" y="59"/>
                      <a:pt x="14" y="59"/>
                    </a:cubicBezTo>
                    <a:cubicBezTo>
                      <a:pt x="15" y="60"/>
                      <a:pt x="18" y="61"/>
                      <a:pt x="17" y="64"/>
                    </a:cubicBezTo>
                    <a:cubicBezTo>
                      <a:pt x="17" y="66"/>
                      <a:pt x="24" y="69"/>
                      <a:pt x="26" y="70"/>
                    </a:cubicBezTo>
                    <a:cubicBezTo>
                      <a:pt x="28" y="70"/>
                      <a:pt x="29" y="73"/>
                      <a:pt x="30" y="74"/>
                    </a:cubicBezTo>
                    <a:cubicBezTo>
                      <a:pt x="31" y="76"/>
                      <a:pt x="29" y="78"/>
                      <a:pt x="29" y="80"/>
                    </a:cubicBezTo>
                    <a:cubicBezTo>
                      <a:pt x="30" y="81"/>
                      <a:pt x="33" y="83"/>
                      <a:pt x="32" y="85"/>
                    </a:cubicBezTo>
                    <a:cubicBezTo>
                      <a:pt x="32" y="87"/>
                      <a:pt x="35" y="89"/>
                      <a:pt x="37" y="92"/>
                    </a:cubicBezTo>
                    <a:cubicBezTo>
                      <a:pt x="38" y="91"/>
                      <a:pt x="38" y="91"/>
                      <a:pt x="39" y="91"/>
                    </a:cubicBezTo>
                    <a:cubicBezTo>
                      <a:pt x="41" y="91"/>
                      <a:pt x="41" y="89"/>
                      <a:pt x="42" y="90"/>
                    </a:cubicBezTo>
                    <a:cubicBezTo>
                      <a:pt x="44" y="92"/>
                      <a:pt x="46" y="90"/>
                      <a:pt x="48" y="90"/>
                    </a:cubicBezTo>
                    <a:cubicBezTo>
                      <a:pt x="50" y="90"/>
                      <a:pt x="54" y="98"/>
                      <a:pt x="56" y="103"/>
                    </a:cubicBezTo>
                    <a:cubicBezTo>
                      <a:pt x="58" y="107"/>
                      <a:pt x="58" y="108"/>
                      <a:pt x="61" y="110"/>
                    </a:cubicBezTo>
                    <a:cubicBezTo>
                      <a:pt x="64" y="112"/>
                      <a:pt x="67" y="111"/>
                      <a:pt x="71" y="115"/>
                    </a:cubicBezTo>
                    <a:cubicBezTo>
                      <a:pt x="75" y="119"/>
                      <a:pt x="85" y="122"/>
                      <a:pt x="89" y="122"/>
                    </a:cubicBezTo>
                    <a:cubicBezTo>
                      <a:pt x="93" y="122"/>
                      <a:pt x="96" y="117"/>
                      <a:pt x="102" y="118"/>
                    </a:cubicBezTo>
                    <a:cubicBezTo>
                      <a:pt x="107" y="119"/>
                      <a:pt x="106" y="126"/>
                      <a:pt x="108" y="129"/>
                    </a:cubicBezTo>
                    <a:cubicBezTo>
                      <a:pt x="110" y="131"/>
                      <a:pt x="132" y="133"/>
                      <a:pt x="136" y="134"/>
                    </a:cubicBezTo>
                    <a:cubicBezTo>
                      <a:pt x="138" y="135"/>
                      <a:pt x="141" y="135"/>
                      <a:pt x="145" y="135"/>
                    </a:cubicBezTo>
                    <a:cubicBezTo>
                      <a:pt x="145" y="134"/>
                      <a:pt x="144" y="133"/>
                      <a:pt x="144" y="133"/>
                    </a:cubicBezTo>
                    <a:cubicBezTo>
                      <a:pt x="144" y="129"/>
                      <a:pt x="147" y="126"/>
                      <a:pt x="149" y="125"/>
                    </a:cubicBezTo>
                    <a:cubicBezTo>
                      <a:pt x="152" y="123"/>
                      <a:pt x="154" y="123"/>
                      <a:pt x="157" y="122"/>
                    </a:cubicBezTo>
                    <a:cubicBezTo>
                      <a:pt x="159" y="122"/>
                      <a:pt x="157" y="117"/>
                      <a:pt x="155" y="11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3" name="Freeform 162">
                <a:extLst>
                  <a:ext uri="{FF2B5EF4-FFF2-40B4-BE49-F238E27FC236}">
                    <a16:creationId xmlns:a16="http://schemas.microsoft.com/office/drawing/2014/main" id="{A90A4A1E-F9AF-4608-B446-955B088CBDB2}"/>
                  </a:ext>
                </a:extLst>
              </p:cNvPr>
              <p:cNvSpPr>
                <a:spLocks noEditPoints="1"/>
              </p:cNvSpPr>
              <p:nvPr/>
            </p:nvSpPr>
            <p:spPr bwMode="auto">
              <a:xfrm>
                <a:off x="5777947" y="2931686"/>
                <a:ext cx="754090" cy="355087"/>
              </a:xfrm>
              <a:custGeom>
                <a:avLst/>
                <a:gdLst>
                  <a:gd name="T0" fmla="*/ 316 w 327"/>
                  <a:gd name="T1" fmla="*/ 64 h 154"/>
                  <a:gd name="T2" fmla="*/ 306 w 327"/>
                  <a:gd name="T3" fmla="*/ 54 h 154"/>
                  <a:gd name="T4" fmla="*/ 285 w 327"/>
                  <a:gd name="T5" fmla="*/ 50 h 154"/>
                  <a:gd name="T6" fmla="*/ 265 w 327"/>
                  <a:gd name="T7" fmla="*/ 37 h 154"/>
                  <a:gd name="T8" fmla="*/ 243 w 327"/>
                  <a:gd name="T9" fmla="*/ 13 h 154"/>
                  <a:gd name="T10" fmla="*/ 221 w 327"/>
                  <a:gd name="T11" fmla="*/ 22 h 154"/>
                  <a:gd name="T12" fmla="*/ 216 w 327"/>
                  <a:gd name="T13" fmla="*/ 16 h 154"/>
                  <a:gd name="T14" fmla="*/ 203 w 327"/>
                  <a:gd name="T15" fmla="*/ 14 h 154"/>
                  <a:gd name="T16" fmla="*/ 197 w 327"/>
                  <a:gd name="T17" fmla="*/ 2 h 154"/>
                  <a:gd name="T18" fmla="*/ 169 w 327"/>
                  <a:gd name="T19" fmla="*/ 7 h 154"/>
                  <a:gd name="T20" fmla="*/ 137 w 327"/>
                  <a:gd name="T21" fmla="*/ 14 h 154"/>
                  <a:gd name="T22" fmla="*/ 121 w 327"/>
                  <a:gd name="T23" fmla="*/ 23 h 154"/>
                  <a:gd name="T24" fmla="*/ 118 w 327"/>
                  <a:gd name="T25" fmla="*/ 33 h 154"/>
                  <a:gd name="T26" fmla="*/ 121 w 327"/>
                  <a:gd name="T27" fmla="*/ 44 h 154"/>
                  <a:gd name="T28" fmla="*/ 112 w 327"/>
                  <a:gd name="T29" fmla="*/ 50 h 154"/>
                  <a:gd name="T30" fmla="*/ 100 w 327"/>
                  <a:gd name="T31" fmla="*/ 49 h 154"/>
                  <a:gd name="T32" fmla="*/ 80 w 327"/>
                  <a:gd name="T33" fmla="*/ 50 h 154"/>
                  <a:gd name="T34" fmla="*/ 66 w 327"/>
                  <a:gd name="T35" fmla="*/ 50 h 154"/>
                  <a:gd name="T36" fmla="*/ 44 w 327"/>
                  <a:gd name="T37" fmla="*/ 42 h 154"/>
                  <a:gd name="T38" fmla="*/ 25 w 327"/>
                  <a:gd name="T39" fmla="*/ 47 h 154"/>
                  <a:gd name="T40" fmla="*/ 18 w 327"/>
                  <a:gd name="T41" fmla="*/ 60 h 154"/>
                  <a:gd name="T42" fmla="*/ 3 w 327"/>
                  <a:gd name="T43" fmla="*/ 63 h 154"/>
                  <a:gd name="T44" fmla="*/ 0 w 327"/>
                  <a:gd name="T45" fmla="*/ 74 h 154"/>
                  <a:gd name="T46" fmla="*/ 12 w 327"/>
                  <a:gd name="T47" fmla="*/ 82 h 154"/>
                  <a:gd name="T48" fmla="*/ 20 w 327"/>
                  <a:gd name="T49" fmla="*/ 96 h 154"/>
                  <a:gd name="T50" fmla="*/ 41 w 327"/>
                  <a:gd name="T51" fmla="*/ 91 h 154"/>
                  <a:gd name="T52" fmla="*/ 46 w 327"/>
                  <a:gd name="T53" fmla="*/ 107 h 154"/>
                  <a:gd name="T54" fmla="*/ 31 w 327"/>
                  <a:gd name="T55" fmla="*/ 118 h 154"/>
                  <a:gd name="T56" fmla="*/ 46 w 327"/>
                  <a:gd name="T57" fmla="*/ 133 h 154"/>
                  <a:gd name="T58" fmla="*/ 53 w 327"/>
                  <a:gd name="T59" fmla="*/ 141 h 154"/>
                  <a:gd name="T60" fmla="*/ 77 w 327"/>
                  <a:gd name="T61" fmla="*/ 146 h 154"/>
                  <a:gd name="T62" fmla="*/ 99 w 327"/>
                  <a:gd name="T63" fmla="*/ 103 h 154"/>
                  <a:gd name="T64" fmla="*/ 112 w 327"/>
                  <a:gd name="T65" fmla="*/ 104 h 154"/>
                  <a:gd name="T66" fmla="*/ 136 w 327"/>
                  <a:gd name="T67" fmla="*/ 125 h 154"/>
                  <a:gd name="T68" fmla="*/ 160 w 327"/>
                  <a:gd name="T69" fmla="*/ 138 h 154"/>
                  <a:gd name="T70" fmla="*/ 178 w 327"/>
                  <a:gd name="T71" fmla="*/ 152 h 154"/>
                  <a:gd name="T72" fmla="*/ 195 w 327"/>
                  <a:gd name="T73" fmla="*/ 144 h 154"/>
                  <a:gd name="T74" fmla="*/ 213 w 327"/>
                  <a:gd name="T75" fmla="*/ 134 h 154"/>
                  <a:gd name="T76" fmla="*/ 240 w 327"/>
                  <a:gd name="T77" fmla="*/ 132 h 154"/>
                  <a:gd name="T78" fmla="*/ 275 w 327"/>
                  <a:gd name="T79" fmla="*/ 138 h 154"/>
                  <a:gd name="T80" fmla="*/ 275 w 327"/>
                  <a:gd name="T81" fmla="*/ 120 h 154"/>
                  <a:gd name="T82" fmla="*/ 286 w 327"/>
                  <a:gd name="T83" fmla="*/ 108 h 154"/>
                  <a:gd name="T84" fmla="*/ 297 w 327"/>
                  <a:gd name="T85" fmla="*/ 91 h 154"/>
                  <a:gd name="T86" fmla="*/ 317 w 327"/>
                  <a:gd name="T87" fmla="*/ 88 h 154"/>
                  <a:gd name="T88" fmla="*/ 325 w 327"/>
                  <a:gd name="T89" fmla="*/ 71 h 154"/>
                  <a:gd name="T90" fmla="*/ 122 w 327"/>
                  <a:gd name="T91" fmla="*/ 98 h 154"/>
                  <a:gd name="T92" fmla="*/ 257 w 327"/>
                  <a:gd name="T93" fmla="*/ 97 h 154"/>
                  <a:gd name="T94" fmla="*/ 225 w 327"/>
                  <a:gd name="T95" fmla="*/ 97 h 154"/>
                  <a:gd name="T96" fmla="*/ 257 w 327"/>
                  <a:gd name="T97" fmla="*/ 97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27" h="154">
                    <a:moveTo>
                      <a:pt x="326" y="63"/>
                    </a:moveTo>
                    <a:cubicBezTo>
                      <a:pt x="325" y="62"/>
                      <a:pt x="324" y="62"/>
                      <a:pt x="323" y="63"/>
                    </a:cubicBezTo>
                    <a:cubicBezTo>
                      <a:pt x="322" y="64"/>
                      <a:pt x="318" y="64"/>
                      <a:pt x="316" y="64"/>
                    </a:cubicBezTo>
                    <a:cubicBezTo>
                      <a:pt x="315" y="64"/>
                      <a:pt x="312" y="62"/>
                      <a:pt x="312" y="61"/>
                    </a:cubicBezTo>
                    <a:cubicBezTo>
                      <a:pt x="312" y="59"/>
                      <a:pt x="312" y="58"/>
                      <a:pt x="311" y="58"/>
                    </a:cubicBezTo>
                    <a:cubicBezTo>
                      <a:pt x="309" y="58"/>
                      <a:pt x="307" y="57"/>
                      <a:pt x="306" y="54"/>
                    </a:cubicBezTo>
                    <a:cubicBezTo>
                      <a:pt x="304" y="50"/>
                      <a:pt x="302" y="50"/>
                      <a:pt x="300" y="49"/>
                    </a:cubicBezTo>
                    <a:cubicBezTo>
                      <a:pt x="299" y="49"/>
                      <a:pt x="294" y="51"/>
                      <a:pt x="292" y="52"/>
                    </a:cubicBezTo>
                    <a:cubicBezTo>
                      <a:pt x="290" y="52"/>
                      <a:pt x="287" y="51"/>
                      <a:pt x="285" y="50"/>
                    </a:cubicBezTo>
                    <a:cubicBezTo>
                      <a:pt x="282" y="50"/>
                      <a:pt x="281" y="46"/>
                      <a:pt x="278" y="46"/>
                    </a:cubicBezTo>
                    <a:cubicBezTo>
                      <a:pt x="276" y="47"/>
                      <a:pt x="275" y="51"/>
                      <a:pt x="274" y="51"/>
                    </a:cubicBezTo>
                    <a:cubicBezTo>
                      <a:pt x="272" y="51"/>
                      <a:pt x="269" y="42"/>
                      <a:pt x="265" y="37"/>
                    </a:cubicBezTo>
                    <a:cubicBezTo>
                      <a:pt x="262" y="32"/>
                      <a:pt x="256" y="21"/>
                      <a:pt x="250" y="19"/>
                    </a:cubicBezTo>
                    <a:cubicBezTo>
                      <a:pt x="245" y="17"/>
                      <a:pt x="247" y="15"/>
                      <a:pt x="248" y="13"/>
                    </a:cubicBezTo>
                    <a:cubicBezTo>
                      <a:pt x="250" y="12"/>
                      <a:pt x="245" y="11"/>
                      <a:pt x="243" y="13"/>
                    </a:cubicBezTo>
                    <a:cubicBezTo>
                      <a:pt x="241" y="14"/>
                      <a:pt x="238" y="16"/>
                      <a:pt x="235" y="17"/>
                    </a:cubicBezTo>
                    <a:cubicBezTo>
                      <a:pt x="233" y="17"/>
                      <a:pt x="229" y="21"/>
                      <a:pt x="227" y="20"/>
                    </a:cubicBezTo>
                    <a:cubicBezTo>
                      <a:pt x="224" y="19"/>
                      <a:pt x="223" y="24"/>
                      <a:pt x="221" y="22"/>
                    </a:cubicBezTo>
                    <a:cubicBezTo>
                      <a:pt x="219" y="20"/>
                      <a:pt x="224" y="18"/>
                      <a:pt x="224" y="17"/>
                    </a:cubicBezTo>
                    <a:cubicBezTo>
                      <a:pt x="224" y="15"/>
                      <a:pt x="220" y="17"/>
                      <a:pt x="219" y="16"/>
                    </a:cubicBezTo>
                    <a:cubicBezTo>
                      <a:pt x="218" y="15"/>
                      <a:pt x="216" y="14"/>
                      <a:pt x="216" y="16"/>
                    </a:cubicBezTo>
                    <a:cubicBezTo>
                      <a:pt x="216" y="17"/>
                      <a:pt x="213" y="16"/>
                      <a:pt x="213" y="15"/>
                    </a:cubicBezTo>
                    <a:cubicBezTo>
                      <a:pt x="213" y="14"/>
                      <a:pt x="212" y="11"/>
                      <a:pt x="210" y="13"/>
                    </a:cubicBezTo>
                    <a:cubicBezTo>
                      <a:pt x="209" y="15"/>
                      <a:pt x="204" y="16"/>
                      <a:pt x="203" y="14"/>
                    </a:cubicBezTo>
                    <a:cubicBezTo>
                      <a:pt x="202" y="13"/>
                      <a:pt x="204" y="13"/>
                      <a:pt x="204" y="11"/>
                    </a:cubicBezTo>
                    <a:cubicBezTo>
                      <a:pt x="204" y="9"/>
                      <a:pt x="202" y="7"/>
                      <a:pt x="202" y="5"/>
                    </a:cubicBezTo>
                    <a:cubicBezTo>
                      <a:pt x="203" y="3"/>
                      <a:pt x="199" y="1"/>
                      <a:pt x="197" y="2"/>
                    </a:cubicBezTo>
                    <a:cubicBezTo>
                      <a:pt x="195" y="3"/>
                      <a:pt x="193" y="2"/>
                      <a:pt x="191" y="1"/>
                    </a:cubicBezTo>
                    <a:cubicBezTo>
                      <a:pt x="189" y="0"/>
                      <a:pt x="181" y="2"/>
                      <a:pt x="181" y="3"/>
                    </a:cubicBezTo>
                    <a:cubicBezTo>
                      <a:pt x="181" y="5"/>
                      <a:pt x="171" y="7"/>
                      <a:pt x="169" y="7"/>
                    </a:cubicBezTo>
                    <a:cubicBezTo>
                      <a:pt x="167" y="8"/>
                      <a:pt x="160" y="9"/>
                      <a:pt x="158" y="9"/>
                    </a:cubicBezTo>
                    <a:cubicBezTo>
                      <a:pt x="155" y="10"/>
                      <a:pt x="153" y="12"/>
                      <a:pt x="150" y="12"/>
                    </a:cubicBezTo>
                    <a:cubicBezTo>
                      <a:pt x="146" y="12"/>
                      <a:pt x="140" y="12"/>
                      <a:pt x="137" y="14"/>
                    </a:cubicBezTo>
                    <a:cubicBezTo>
                      <a:pt x="135" y="17"/>
                      <a:pt x="130" y="15"/>
                      <a:pt x="128" y="16"/>
                    </a:cubicBezTo>
                    <a:cubicBezTo>
                      <a:pt x="126" y="16"/>
                      <a:pt x="122" y="15"/>
                      <a:pt x="121" y="16"/>
                    </a:cubicBezTo>
                    <a:cubicBezTo>
                      <a:pt x="120" y="17"/>
                      <a:pt x="120" y="21"/>
                      <a:pt x="121" y="23"/>
                    </a:cubicBezTo>
                    <a:cubicBezTo>
                      <a:pt x="122" y="24"/>
                      <a:pt x="128" y="25"/>
                      <a:pt x="128" y="26"/>
                    </a:cubicBezTo>
                    <a:cubicBezTo>
                      <a:pt x="129" y="27"/>
                      <a:pt x="123" y="27"/>
                      <a:pt x="120" y="28"/>
                    </a:cubicBezTo>
                    <a:cubicBezTo>
                      <a:pt x="117" y="28"/>
                      <a:pt x="118" y="32"/>
                      <a:pt x="118" y="33"/>
                    </a:cubicBezTo>
                    <a:cubicBezTo>
                      <a:pt x="119" y="35"/>
                      <a:pt x="116" y="37"/>
                      <a:pt x="114" y="38"/>
                    </a:cubicBezTo>
                    <a:cubicBezTo>
                      <a:pt x="111" y="38"/>
                      <a:pt x="114" y="42"/>
                      <a:pt x="116" y="42"/>
                    </a:cubicBezTo>
                    <a:cubicBezTo>
                      <a:pt x="118" y="42"/>
                      <a:pt x="120" y="44"/>
                      <a:pt x="121" y="44"/>
                    </a:cubicBezTo>
                    <a:cubicBezTo>
                      <a:pt x="123" y="44"/>
                      <a:pt x="123" y="47"/>
                      <a:pt x="123" y="49"/>
                    </a:cubicBezTo>
                    <a:cubicBezTo>
                      <a:pt x="123" y="52"/>
                      <a:pt x="121" y="52"/>
                      <a:pt x="118" y="52"/>
                    </a:cubicBezTo>
                    <a:cubicBezTo>
                      <a:pt x="116" y="52"/>
                      <a:pt x="114" y="50"/>
                      <a:pt x="112" y="50"/>
                    </a:cubicBezTo>
                    <a:cubicBezTo>
                      <a:pt x="111" y="49"/>
                      <a:pt x="111" y="53"/>
                      <a:pt x="110" y="54"/>
                    </a:cubicBezTo>
                    <a:cubicBezTo>
                      <a:pt x="108" y="54"/>
                      <a:pt x="108" y="51"/>
                      <a:pt x="106" y="51"/>
                    </a:cubicBezTo>
                    <a:cubicBezTo>
                      <a:pt x="104" y="51"/>
                      <a:pt x="101" y="51"/>
                      <a:pt x="100" y="49"/>
                    </a:cubicBezTo>
                    <a:cubicBezTo>
                      <a:pt x="100" y="47"/>
                      <a:pt x="95" y="46"/>
                      <a:pt x="92" y="48"/>
                    </a:cubicBezTo>
                    <a:cubicBezTo>
                      <a:pt x="90" y="50"/>
                      <a:pt x="90" y="49"/>
                      <a:pt x="88" y="48"/>
                    </a:cubicBezTo>
                    <a:cubicBezTo>
                      <a:pt x="86" y="47"/>
                      <a:pt x="81" y="49"/>
                      <a:pt x="80" y="50"/>
                    </a:cubicBezTo>
                    <a:cubicBezTo>
                      <a:pt x="79" y="52"/>
                      <a:pt x="75" y="53"/>
                      <a:pt x="72" y="51"/>
                    </a:cubicBezTo>
                    <a:cubicBezTo>
                      <a:pt x="70" y="49"/>
                      <a:pt x="68" y="49"/>
                      <a:pt x="68" y="51"/>
                    </a:cubicBezTo>
                    <a:cubicBezTo>
                      <a:pt x="68" y="54"/>
                      <a:pt x="66" y="52"/>
                      <a:pt x="66" y="50"/>
                    </a:cubicBezTo>
                    <a:cubicBezTo>
                      <a:pt x="66" y="49"/>
                      <a:pt x="61" y="46"/>
                      <a:pt x="59" y="44"/>
                    </a:cubicBezTo>
                    <a:cubicBezTo>
                      <a:pt x="57" y="43"/>
                      <a:pt x="50" y="43"/>
                      <a:pt x="50" y="42"/>
                    </a:cubicBezTo>
                    <a:cubicBezTo>
                      <a:pt x="49" y="40"/>
                      <a:pt x="45" y="39"/>
                      <a:pt x="44" y="42"/>
                    </a:cubicBezTo>
                    <a:cubicBezTo>
                      <a:pt x="43" y="44"/>
                      <a:pt x="41" y="42"/>
                      <a:pt x="40" y="42"/>
                    </a:cubicBezTo>
                    <a:cubicBezTo>
                      <a:pt x="38" y="41"/>
                      <a:pt x="35" y="43"/>
                      <a:pt x="34" y="43"/>
                    </a:cubicBezTo>
                    <a:cubicBezTo>
                      <a:pt x="32" y="44"/>
                      <a:pt x="28" y="47"/>
                      <a:pt x="25" y="47"/>
                    </a:cubicBezTo>
                    <a:cubicBezTo>
                      <a:pt x="23" y="47"/>
                      <a:pt x="24" y="50"/>
                      <a:pt x="21" y="51"/>
                    </a:cubicBezTo>
                    <a:cubicBezTo>
                      <a:pt x="18" y="52"/>
                      <a:pt x="18" y="54"/>
                      <a:pt x="19" y="55"/>
                    </a:cubicBezTo>
                    <a:cubicBezTo>
                      <a:pt x="19" y="57"/>
                      <a:pt x="21" y="59"/>
                      <a:pt x="18" y="60"/>
                    </a:cubicBezTo>
                    <a:cubicBezTo>
                      <a:pt x="15" y="62"/>
                      <a:pt x="14" y="57"/>
                      <a:pt x="11" y="55"/>
                    </a:cubicBezTo>
                    <a:cubicBezTo>
                      <a:pt x="9" y="53"/>
                      <a:pt x="7" y="55"/>
                      <a:pt x="7" y="58"/>
                    </a:cubicBezTo>
                    <a:cubicBezTo>
                      <a:pt x="7" y="60"/>
                      <a:pt x="4" y="60"/>
                      <a:pt x="3" y="63"/>
                    </a:cubicBezTo>
                    <a:cubicBezTo>
                      <a:pt x="1" y="65"/>
                      <a:pt x="5" y="66"/>
                      <a:pt x="5" y="67"/>
                    </a:cubicBezTo>
                    <a:cubicBezTo>
                      <a:pt x="5" y="68"/>
                      <a:pt x="3" y="69"/>
                      <a:pt x="2" y="69"/>
                    </a:cubicBezTo>
                    <a:cubicBezTo>
                      <a:pt x="2" y="70"/>
                      <a:pt x="0" y="73"/>
                      <a:pt x="0" y="74"/>
                    </a:cubicBezTo>
                    <a:cubicBezTo>
                      <a:pt x="1" y="75"/>
                      <a:pt x="5" y="75"/>
                      <a:pt x="5" y="78"/>
                    </a:cubicBezTo>
                    <a:cubicBezTo>
                      <a:pt x="5" y="80"/>
                      <a:pt x="4" y="83"/>
                      <a:pt x="6" y="82"/>
                    </a:cubicBezTo>
                    <a:cubicBezTo>
                      <a:pt x="9" y="81"/>
                      <a:pt x="11" y="82"/>
                      <a:pt x="12" y="82"/>
                    </a:cubicBezTo>
                    <a:cubicBezTo>
                      <a:pt x="14" y="82"/>
                      <a:pt x="15" y="84"/>
                      <a:pt x="17" y="87"/>
                    </a:cubicBezTo>
                    <a:cubicBezTo>
                      <a:pt x="20" y="90"/>
                      <a:pt x="21" y="92"/>
                      <a:pt x="18" y="92"/>
                    </a:cubicBezTo>
                    <a:cubicBezTo>
                      <a:pt x="16" y="93"/>
                      <a:pt x="17" y="94"/>
                      <a:pt x="20" y="96"/>
                    </a:cubicBezTo>
                    <a:cubicBezTo>
                      <a:pt x="21" y="96"/>
                      <a:pt x="22" y="97"/>
                      <a:pt x="23" y="97"/>
                    </a:cubicBezTo>
                    <a:cubicBezTo>
                      <a:pt x="23" y="97"/>
                      <a:pt x="24" y="97"/>
                      <a:pt x="24" y="96"/>
                    </a:cubicBezTo>
                    <a:cubicBezTo>
                      <a:pt x="28" y="93"/>
                      <a:pt x="36" y="89"/>
                      <a:pt x="41" y="91"/>
                    </a:cubicBezTo>
                    <a:cubicBezTo>
                      <a:pt x="46" y="92"/>
                      <a:pt x="51" y="90"/>
                      <a:pt x="53" y="93"/>
                    </a:cubicBezTo>
                    <a:cubicBezTo>
                      <a:pt x="56" y="97"/>
                      <a:pt x="53" y="103"/>
                      <a:pt x="54" y="105"/>
                    </a:cubicBezTo>
                    <a:cubicBezTo>
                      <a:pt x="55" y="107"/>
                      <a:pt x="50" y="108"/>
                      <a:pt x="46" y="107"/>
                    </a:cubicBezTo>
                    <a:cubicBezTo>
                      <a:pt x="43" y="107"/>
                      <a:pt x="36" y="109"/>
                      <a:pt x="36" y="111"/>
                    </a:cubicBezTo>
                    <a:cubicBezTo>
                      <a:pt x="37" y="113"/>
                      <a:pt x="40" y="118"/>
                      <a:pt x="35" y="115"/>
                    </a:cubicBezTo>
                    <a:cubicBezTo>
                      <a:pt x="31" y="113"/>
                      <a:pt x="29" y="118"/>
                      <a:pt x="31" y="118"/>
                    </a:cubicBezTo>
                    <a:cubicBezTo>
                      <a:pt x="34" y="118"/>
                      <a:pt x="37" y="121"/>
                      <a:pt x="37" y="123"/>
                    </a:cubicBezTo>
                    <a:cubicBezTo>
                      <a:pt x="37" y="125"/>
                      <a:pt x="38" y="130"/>
                      <a:pt x="40" y="129"/>
                    </a:cubicBezTo>
                    <a:cubicBezTo>
                      <a:pt x="42" y="129"/>
                      <a:pt x="42" y="133"/>
                      <a:pt x="46" y="133"/>
                    </a:cubicBezTo>
                    <a:cubicBezTo>
                      <a:pt x="49" y="132"/>
                      <a:pt x="52" y="134"/>
                      <a:pt x="50" y="137"/>
                    </a:cubicBezTo>
                    <a:cubicBezTo>
                      <a:pt x="47" y="140"/>
                      <a:pt x="51" y="148"/>
                      <a:pt x="52" y="146"/>
                    </a:cubicBezTo>
                    <a:cubicBezTo>
                      <a:pt x="53" y="145"/>
                      <a:pt x="52" y="143"/>
                      <a:pt x="53" y="141"/>
                    </a:cubicBezTo>
                    <a:cubicBezTo>
                      <a:pt x="51" y="137"/>
                      <a:pt x="59" y="137"/>
                      <a:pt x="61" y="137"/>
                    </a:cubicBezTo>
                    <a:cubicBezTo>
                      <a:pt x="64" y="137"/>
                      <a:pt x="68" y="140"/>
                      <a:pt x="71" y="144"/>
                    </a:cubicBezTo>
                    <a:cubicBezTo>
                      <a:pt x="74" y="148"/>
                      <a:pt x="77" y="146"/>
                      <a:pt x="77" y="146"/>
                    </a:cubicBezTo>
                    <a:cubicBezTo>
                      <a:pt x="78" y="110"/>
                      <a:pt x="78" y="110"/>
                      <a:pt x="78" y="110"/>
                    </a:cubicBezTo>
                    <a:cubicBezTo>
                      <a:pt x="98" y="105"/>
                      <a:pt x="98" y="105"/>
                      <a:pt x="98" y="105"/>
                    </a:cubicBezTo>
                    <a:cubicBezTo>
                      <a:pt x="99" y="104"/>
                      <a:pt x="99" y="104"/>
                      <a:pt x="99" y="103"/>
                    </a:cubicBezTo>
                    <a:cubicBezTo>
                      <a:pt x="102" y="99"/>
                      <a:pt x="105" y="103"/>
                      <a:pt x="106" y="103"/>
                    </a:cubicBezTo>
                    <a:cubicBezTo>
                      <a:pt x="107" y="104"/>
                      <a:pt x="107" y="99"/>
                      <a:pt x="110" y="100"/>
                    </a:cubicBezTo>
                    <a:cubicBezTo>
                      <a:pt x="113" y="100"/>
                      <a:pt x="109" y="104"/>
                      <a:pt x="112" y="104"/>
                    </a:cubicBezTo>
                    <a:cubicBezTo>
                      <a:pt x="113" y="104"/>
                      <a:pt x="117" y="110"/>
                      <a:pt x="116" y="115"/>
                    </a:cubicBezTo>
                    <a:cubicBezTo>
                      <a:pt x="119" y="118"/>
                      <a:pt x="125" y="124"/>
                      <a:pt x="125" y="125"/>
                    </a:cubicBezTo>
                    <a:cubicBezTo>
                      <a:pt x="126" y="127"/>
                      <a:pt x="134" y="124"/>
                      <a:pt x="136" y="125"/>
                    </a:cubicBezTo>
                    <a:cubicBezTo>
                      <a:pt x="137" y="125"/>
                      <a:pt x="150" y="125"/>
                      <a:pt x="152" y="125"/>
                    </a:cubicBezTo>
                    <a:cubicBezTo>
                      <a:pt x="154" y="125"/>
                      <a:pt x="156" y="129"/>
                      <a:pt x="158" y="130"/>
                    </a:cubicBezTo>
                    <a:cubicBezTo>
                      <a:pt x="161" y="131"/>
                      <a:pt x="160" y="135"/>
                      <a:pt x="160" y="138"/>
                    </a:cubicBezTo>
                    <a:cubicBezTo>
                      <a:pt x="161" y="140"/>
                      <a:pt x="164" y="143"/>
                      <a:pt x="165" y="146"/>
                    </a:cubicBezTo>
                    <a:cubicBezTo>
                      <a:pt x="165" y="148"/>
                      <a:pt x="169" y="147"/>
                      <a:pt x="172" y="148"/>
                    </a:cubicBezTo>
                    <a:cubicBezTo>
                      <a:pt x="174" y="148"/>
                      <a:pt x="178" y="149"/>
                      <a:pt x="178" y="152"/>
                    </a:cubicBezTo>
                    <a:cubicBezTo>
                      <a:pt x="179" y="154"/>
                      <a:pt x="182" y="152"/>
                      <a:pt x="182" y="151"/>
                    </a:cubicBezTo>
                    <a:cubicBezTo>
                      <a:pt x="182" y="149"/>
                      <a:pt x="186" y="146"/>
                      <a:pt x="190" y="144"/>
                    </a:cubicBezTo>
                    <a:cubicBezTo>
                      <a:pt x="193" y="143"/>
                      <a:pt x="194" y="143"/>
                      <a:pt x="195" y="144"/>
                    </a:cubicBezTo>
                    <a:cubicBezTo>
                      <a:pt x="196" y="142"/>
                      <a:pt x="197" y="140"/>
                      <a:pt x="197" y="139"/>
                    </a:cubicBezTo>
                    <a:cubicBezTo>
                      <a:pt x="199" y="139"/>
                      <a:pt x="202" y="136"/>
                      <a:pt x="202" y="134"/>
                    </a:cubicBezTo>
                    <a:cubicBezTo>
                      <a:pt x="203" y="131"/>
                      <a:pt x="209" y="131"/>
                      <a:pt x="213" y="134"/>
                    </a:cubicBezTo>
                    <a:cubicBezTo>
                      <a:pt x="218" y="136"/>
                      <a:pt x="220" y="136"/>
                      <a:pt x="221" y="132"/>
                    </a:cubicBezTo>
                    <a:cubicBezTo>
                      <a:pt x="221" y="129"/>
                      <a:pt x="227" y="128"/>
                      <a:pt x="229" y="129"/>
                    </a:cubicBezTo>
                    <a:cubicBezTo>
                      <a:pt x="231" y="130"/>
                      <a:pt x="237" y="133"/>
                      <a:pt x="240" y="132"/>
                    </a:cubicBezTo>
                    <a:cubicBezTo>
                      <a:pt x="242" y="131"/>
                      <a:pt x="257" y="132"/>
                      <a:pt x="260" y="133"/>
                    </a:cubicBezTo>
                    <a:cubicBezTo>
                      <a:pt x="264" y="134"/>
                      <a:pt x="265" y="132"/>
                      <a:pt x="268" y="136"/>
                    </a:cubicBezTo>
                    <a:cubicBezTo>
                      <a:pt x="270" y="139"/>
                      <a:pt x="272" y="136"/>
                      <a:pt x="275" y="138"/>
                    </a:cubicBezTo>
                    <a:cubicBezTo>
                      <a:pt x="275" y="137"/>
                      <a:pt x="274" y="136"/>
                      <a:pt x="274" y="135"/>
                    </a:cubicBezTo>
                    <a:cubicBezTo>
                      <a:pt x="274" y="133"/>
                      <a:pt x="278" y="131"/>
                      <a:pt x="279" y="129"/>
                    </a:cubicBezTo>
                    <a:cubicBezTo>
                      <a:pt x="279" y="127"/>
                      <a:pt x="275" y="122"/>
                      <a:pt x="275" y="120"/>
                    </a:cubicBezTo>
                    <a:cubicBezTo>
                      <a:pt x="275" y="118"/>
                      <a:pt x="275" y="114"/>
                      <a:pt x="274" y="113"/>
                    </a:cubicBezTo>
                    <a:cubicBezTo>
                      <a:pt x="272" y="112"/>
                      <a:pt x="277" y="110"/>
                      <a:pt x="278" y="110"/>
                    </a:cubicBezTo>
                    <a:cubicBezTo>
                      <a:pt x="281" y="110"/>
                      <a:pt x="285" y="107"/>
                      <a:pt x="286" y="108"/>
                    </a:cubicBezTo>
                    <a:cubicBezTo>
                      <a:pt x="287" y="109"/>
                      <a:pt x="289" y="110"/>
                      <a:pt x="292" y="110"/>
                    </a:cubicBezTo>
                    <a:cubicBezTo>
                      <a:pt x="294" y="110"/>
                      <a:pt x="293" y="107"/>
                      <a:pt x="292" y="106"/>
                    </a:cubicBezTo>
                    <a:cubicBezTo>
                      <a:pt x="290" y="105"/>
                      <a:pt x="296" y="94"/>
                      <a:pt x="297" y="91"/>
                    </a:cubicBezTo>
                    <a:cubicBezTo>
                      <a:pt x="297" y="87"/>
                      <a:pt x="299" y="90"/>
                      <a:pt x="302" y="91"/>
                    </a:cubicBezTo>
                    <a:cubicBezTo>
                      <a:pt x="305" y="91"/>
                      <a:pt x="308" y="90"/>
                      <a:pt x="309" y="91"/>
                    </a:cubicBezTo>
                    <a:cubicBezTo>
                      <a:pt x="311" y="92"/>
                      <a:pt x="316" y="90"/>
                      <a:pt x="317" y="88"/>
                    </a:cubicBezTo>
                    <a:cubicBezTo>
                      <a:pt x="318" y="87"/>
                      <a:pt x="316" y="86"/>
                      <a:pt x="316" y="82"/>
                    </a:cubicBezTo>
                    <a:cubicBezTo>
                      <a:pt x="316" y="78"/>
                      <a:pt x="318" y="76"/>
                      <a:pt x="321" y="76"/>
                    </a:cubicBezTo>
                    <a:cubicBezTo>
                      <a:pt x="324" y="76"/>
                      <a:pt x="325" y="73"/>
                      <a:pt x="325" y="71"/>
                    </a:cubicBezTo>
                    <a:cubicBezTo>
                      <a:pt x="325" y="70"/>
                      <a:pt x="327" y="69"/>
                      <a:pt x="327" y="66"/>
                    </a:cubicBezTo>
                    <a:cubicBezTo>
                      <a:pt x="326" y="65"/>
                      <a:pt x="326" y="64"/>
                      <a:pt x="326" y="63"/>
                    </a:cubicBezTo>
                    <a:close/>
                    <a:moveTo>
                      <a:pt x="122" y="98"/>
                    </a:moveTo>
                    <a:cubicBezTo>
                      <a:pt x="121" y="99"/>
                      <a:pt x="112" y="97"/>
                      <a:pt x="111" y="95"/>
                    </a:cubicBezTo>
                    <a:cubicBezTo>
                      <a:pt x="110" y="93"/>
                      <a:pt x="124" y="95"/>
                      <a:pt x="122" y="98"/>
                    </a:cubicBezTo>
                    <a:close/>
                    <a:moveTo>
                      <a:pt x="257" y="97"/>
                    </a:moveTo>
                    <a:cubicBezTo>
                      <a:pt x="250" y="97"/>
                      <a:pt x="236" y="94"/>
                      <a:pt x="230" y="100"/>
                    </a:cubicBezTo>
                    <a:cubicBezTo>
                      <a:pt x="224" y="107"/>
                      <a:pt x="228" y="110"/>
                      <a:pt x="226" y="111"/>
                    </a:cubicBezTo>
                    <a:cubicBezTo>
                      <a:pt x="223" y="111"/>
                      <a:pt x="221" y="101"/>
                      <a:pt x="225" y="97"/>
                    </a:cubicBezTo>
                    <a:cubicBezTo>
                      <a:pt x="228" y="94"/>
                      <a:pt x="239" y="93"/>
                      <a:pt x="245" y="94"/>
                    </a:cubicBezTo>
                    <a:cubicBezTo>
                      <a:pt x="252" y="96"/>
                      <a:pt x="264" y="93"/>
                      <a:pt x="265" y="93"/>
                    </a:cubicBezTo>
                    <a:cubicBezTo>
                      <a:pt x="267" y="94"/>
                      <a:pt x="264" y="97"/>
                      <a:pt x="257" y="9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4" name="Freeform 165">
                <a:extLst>
                  <a:ext uri="{FF2B5EF4-FFF2-40B4-BE49-F238E27FC236}">
                    <a16:creationId xmlns:a16="http://schemas.microsoft.com/office/drawing/2014/main" id="{2BB45075-6164-4468-BB37-83B8EC1CA3BA}"/>
                  </a:ext>
                </a:extLst>
              </p:cNvPr>
              <p:cNvSpPr>
                <a:spLocks/>
              </p:cNvSpPr>
              <p:nvPr/>
            </p:nvSpPr>
            <p:spPr bwMode="auto">
              <a:xfrm>
                <a:off x="5146820" y="3983146"/>
                <a:ext cx="341285" cy="356342"/>
              </a:xfrm>
              <a:custGeom>
                <a:avLst/>
                <a:gdLst>
                  <a:gd name="T0" fmla="*/ 132 w 148"/>
                  <a:gd name="T1" fmla="*/ 72 h 155"/>
                  <a:gd name="T2" fmla="*/ 132 w 148"/>
                  <a:gd name="T3" fmla="*/ 67 h 155"/>
                  <a:gd name="T4" fmla="*/ 130 w 148"/>
                  <a:gd name="T5" fmla="*/ 65 h 155"/>
                  <a:gd name="T6" fmla="*/ 133 w 148"/>
                  <a:gd name="T7" fmla="*/ 57 h 155"/>
                  <a:gd name="T8" fmla="*/ 136 w 148"/>
                  <a:gd name="T9" fmla="*/ 51 h 155"/>
                  <a:gd name="T10" fmla="*/ 139 w 148"/>
                  <a:gd name="T11" fmla="*/ 38 h 155"/>
                  <a:gd name="T12" fmla="*/ 145 w 148"/>
                  <a:gd name="T13" fmla="*/ 31 h 155"/>
                  <a:gd name="T14" fmla="*/ 145 w 148"/>
                  <a:gd name="T15" fmla="*/ 23 h 155"/>
                  <a:gd name="T16" fmla="*/ 146 w 148"/>
                  <a:gd name="T17" fmla="*/ 16 h 155"/>
                  <a:gd name="T18" fmla="*/ 133 w 148"/>
                  <a:gd name="T19" fmla="*/ 9 h 155"/>
                  <a:gd name="T20" fmla="*/ 123 w 148"/>
                  <a:gd name="T21" fmla="*/ 9 h 155"/>
                  <a:gd name="T22" fmla="*/ 118 w 148"/>
                  <a:gd name="T23" fmla="*/ 3 h 155"/>
                  <a:gd name="T24" fmla="*/ 112 w 148"/>
                  <a:gd name="T25" fmla="*/ 4 h 155"/>
                  <a:gd name="T26" fmla="*/ 96 w 148"/>
                  <a:gd name="T27" fmla="*/ 4 h 155"/>
                  <a:gd name="T28" fmla="*/ 82 w 148"/>
                  <a:gd name="T29" fmla="*/ 6 h 155"/>
                  <a:gd name="T30" fmla="*/ 64 w 148"/>
                  <a:gd name="T31" fmla="*/ 9 h 155"/>
                  <a:gd name="T32" fmla="*/ 49 w 148"/>
                  <a:gd name="T33" fmla="*/ 11 h 155"/>
                  <a:gd name="T34" fmla="*/ 48 w 148"/>
                  <a:gd name="T35" fmla="*/ 25 h 155"/>
                  <a:gd name="T36" fmla="*/ 39 w 148"/>
                  <a:gd name="T37" fmla="*/ 50 h 155"/>
                  <a:gd name="T38" fmla="*/ 31 w 148"/>
                  <a:gd name="T39" fmla="*/ 72 h 155"/>
                  <a:gd name="T40" fmla="*/ 23 w 148"/>
                  <a:gd name="T41" fmla="*/ 83 h 155"/>
                  <a:gd name="T42" fmla="*/ 13 w 148"/>
                  <a:gd name="T43" fmla="*/ 83 h 155"/>
                  <a:gd name="T44" fmla="*/ 0 w 148"/>
                  <a:gd name="T45" fmla="*/ 86 h 155"/>
                  <a:gd name="T46" fmla="*/ 3 w 148"/>
                  <a:gd name="T47" fmla="*/ 96 h 155"/>
                  <a:gd name="T48" fmla="*/ 34 w 148"/>
                  <a:gd name="T49" fmla="*/ 94 h 155"/>
                  <a:gd name="T50" fmla="*/ 39 w 148"/>
                  <a:gd name="T51" fmla="*/ 106 h 155"/>
                  <a:gd name="T52" fmla="*/ 55 w 148"/>
                  <a:gd name="T53" fmla="*/ 110 h 155"/>
                  <a:gd name="T54" fmla="*/ 64 w 148"/>
                  <a:gd name="T55" fmla="*/ 103 h 155"/>
                  <a:gd name="T56" fmla="*/ 74 w 148"/>
                  <a:gd name="T57" fmla="*/ 106 h 155"/>
                  <a:gd name="T58" fmla="*/ 74 w 148"/>
                  <a:gd name="T59" fmla="*/ 123 h 155"/>
                  <a:gd name="T60" fmla="*/ 78 w 148"/>
                  <a:gd name="T61" fmla="*/ 136 h 155"/>
                  <a:gd name="T62" fmla="*/ 89 w 148"/>
                  <a:gd name="T63" fmla="*/ 133 h 155"/>
                  <a:gd name="T64" fmla="*/ 94 w 148"/>
                  <a:gd name="T65" fmla="*/ 136 h 155"/>
                  <a:gd name="T66" fmla="*/ 101 w 148"/>
                  <a:gd name="T67" fmla="*/ 137 h 155"/>
                  <a:gd name="T68" fmla="*/ 110 w 148"/>
                  <a:gd name="T69" fmla="*/ 143 h 155"/>
                  <a:gd name="T70" fmla="*/ 116 w 148"/>
                  <a:gd name="T71" fmla="*/ 141 h 155"/>
                  <a:gd name="T72" fmla="*/ 127 w 148"/>
                  <a:gd name="T73" fmla="*/ 147 h 155"/>
                  <a:gd name="T74" fmla="*/ 136 w 148"/>
                  <a:gd name="T75" fmla="*/ 153 h 155"/>
                  <a:gd name="T76" fmla="*/ 136 w 148"/>
                  <a:gd name="T77" fmla="*/ 144 h 155"/>
                  <a:gd name="T78" fmla="*/ 125 w 148"/>
                  <a:gd name="T79" fmla="*/ 140 h 155"/>
                  <a:gd name="T80" fmla="*/ 127 w 148"/>
                  <a:gd name="T81" fmla="*/ 123 h 155"/>
                  <a:gd name="T82" fmla="*/ 131 w 148"/>
                  <a:gd name="T83" fmla="*/ 113 h 155"/>
                  <a:gd name="T84" fmla="*/ 141 w 148"/>
                  <a:gd name="T85" fmla="*/ 112 h 155"/>
                  <a:gd name="T86" fmla="*/ 135 w 148"/>
                  <a:gd name="T87" fmla="*/ 102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8" h="155">
                    <a:moveTo>
                      <a:pt x="135" y="102"/>
                    </a:moveTo>
                    <a:cubicBezTo>
                      <a:pt x="131" y="100"/>
                      <a:pt x="130" y="73"/>
                      <a:pt x="132" y="72"/>
                    </a:cubicBezTo>
                    <a:cubicBezTo>
                      <a:pt x="132" y="72"/>
                      <a:pt x="132" y="73"/>
                      <a:pt x="133" y="73"/>
                    </a:cubicBezTo>
                    <a:cubicBezTo>
                      <a:pt x="132" y="67"/>
                      <a:pt x="132" y="67"/>
                      <a:pt x="132" y="67"/>
                    </a:cubicBezTo>
                    <a:cubicBezTo>
                      <a:pt x="132" y="67"/>
                      <a:pt x="132" y="67"/>
                      <a:pt x="132" y="67"/>
                    </a:cubicBezTo>
                    <a:cubicBezTo>
                      <a:pt x="131" y="67"/>
                      <a:pt x="130" y="66"/>
                      <a:pt x="130" y="65"/>
                    </a:cubicBezTo>
                    <a:cubicBezTo>
                      <a:pt x="130" y="62"/>
                      <a:pt x="132" y="62"/>
                      <a:pt x="132" y="62"/>
                    </a:cubicBezTo>
                    <a:cubicBezTo>
                      <a:pt x="132" y="62"/>
                      <a:pt x="131" y="58"/>
                      <a:pt x="133" y="57"/>
                    </a:cubicBezTo>
                    <a:cubicBezTo>
                      <a:pt x="134" y="57"/>
                      <a:pt x="134" y="57"/>
                      <a:pt x="134" y="56"/>
                    </a:cubicBezTo>
                    <a:cubicBezTo>
                      <a:pt x="135" y="55"/>
                      <a:pt x="136" y="52"/>
                      <a:pt x="136" y="51"/>
                    </a:cubicBezTo>
                    <a:cubicBezTo>
                      <a:pt x="136" y="48"/>
                      <a:pt x="136" y="46"/>
                      <a:pt x="137" y="44"/>
                    </a:cubicBezTo>
                    <a:cubicBezTo>
                      <a:pt x="138" y="42"/>
                      <a:pt x="138" y="39"/>
                      <a:pt x="139" y="38"/>
                    </a:cubicBezTo>
                    <a:cubicBezTo>
                      <a:pt x="140" y="37"/>
                      <a:pt x="140" y="34"/>
                      <a:pt x="142" y="33"/>
                    </a:cubicBezTo>
                    <a:cubicBezTo>
                      <a:pt x="144" y="33"/>
                      <a:pt x="145" y="32"/>
                      <a:pt x="145" y="31"/>
                    </a:cubicBezTo>
                    <a:cubicBezTo>
                      <a:pt x="146" y="30"/>
                      <a:pt x="148" y="29"/>
                      <a:pt x="148" y="27"/>
                    </a:cubicBezTo>
                    <a:cubicBezTo>
                      <a:pt x="148" y="25"/>
                      <a:pt x="145" y="25"/>
                      <a:pt x="145" y="23"/>
                    </a:cubicBezTo>
                    <a:cubicBezTo>
                      <a:pt x="145" y="21"/>
                      <a:pt x="146" y="16"/>
                      <a:pt x="146" y="16"/>
                    </a:cubicBezTo>
                    <a:cubicBezTo>
                      <a:pt x="146" y="16"/>
                      <a:pt x="146" y="16"/>
                      <a:pt x="146" y="16"/>
                    </a:cubicBezTo>
                    <a:cubicBezTo>
                      <a:pt x="142" y="13"/>
                      <a:pt x="138" y="9"/>
                      <a:pt x="137" y="8"/>
                    </a:cubicBezTo>
                    <a:cubicBezTo>
                      <a:pt x="135" y="7"/>
                      <a:pt x="133" y="9"/>
                      <a:pt x="133" y="9"/>
                    </a:cubicBezTo>
                    <a:cubicBezTo>
                      <a:pt x="133" y="9"/>
                      <a:pt x="130" y="7"/>
                      <a:pt x="128" y="9"/>
                    </a:cubicBezTo>
                    <a:cubicBezTo>
                      <a:pt x="126" y="11"/>
                      <a:pt x="123" y="9"/>
                      <a:pt x="123" y="9"/>
                    </a:cubicBezTo>
                    <a:cubicBezTo>
                      <a:pt x="123" y="9"/>
                      <a:pt x="121" y="7"/>
                      <a:pt x="120" y="5"/>
                    </a:cubicBezTo>
                    <a:cubicBezTo>
                      <a:pt x="119" y="4"/>
                      <a:pt x="119" y="3"/>
                      <a:pt x="118" y="3"/>
                    </a:cubicBezTo>
                    <a:cubicBezTo>
                      <a:pt x="118" y="3"/>
                      <a:pt x="118" y="3"/>
                      <a:pt x="118" y="3"/>
                    </a:cubicBezTo>
                    <a:cubicBezTo>
                      <a:pt x="112" y="4"/>
                      <a:pt x="112" y="4"/>
                      <a:pt x="112" y="4"/>
                    </a:cubicBezTo>
                    <a:cubicBezTo>
                      <a:pt x="112" y="4"/>
                      <a:pt x="104" y="0"/>
                      <a:pt x="103" y="3"/>
                    </a:cubicBezTo>
                    <a:cubicBezTo>
                      <a:pt x="101" y="6"/>
                      <a:pt x="100" y="4"/>
                      <a:pt x="96" y="4"/>
                    </a:cubicBezTo>
                    <a:cubicBezTo>
                      <a:pt x="93" y="4"/>
                      <a:pt x="90" y="5"/>
                      <a:pt x="88" y="6"/>
                    </a:cubicBezTo>
                    <a:cubicBezTo>
                      <a:pt x="86" y="7"/>
                      <a:pt x="83" y="5"/>
                      <a:pt x="82" y="6"/>
                    </a:cubicBezTo>
                    <a:cubicBezTo>
                      <a:pt x="80" y="7"/>
                      <a:pt x="79" y="12"/>
                      <a:pt x="79" y="12"/>
                    </a:cubicBezTo>
                    <a:cubicBezTo>
                      <a:pt x="64" y="9"/>
                      <a:pt x="64" y="9"/>
                      <a:pt x="64" y="9"/>
                    </a:cubicBezTo>
                    <a:cubicBezTo>
                      <a:pt x="64" y="9"/>
                      <a:pt x="61" y="4"/>
                      <a:pt x="57" y="4"/>
                    </a:cubicBezTo>
                    <a:cubicBezTo>
                      <a:pt x="54" y="4"/>
                      <a:pt x="49" y="11"/>
                      <a:pt x="49" y="11"/>
                    </a:cubicBezTo>
                    <a:cubicBezTo>
                      <a:pt x="49" y="16"/>
                      <a:pt x="49" y="16"/>
                      <a:pt x="49" y="16"/>
                    </a:cubicBezTo>
                    <a:cubicBezTo>
                      <a:pt x="49" y="20"/>
                      <a:pt x="49" y="23"/>
                      <a:pt x="48" y="25"/>
                    </a:cubicBezTo>
                    <a:cubicBezTo>
                      <a:pt x="46" y="27"/>
                      <a:pt x="45" y="28"/>
                      <a:pt x="45" y="33"/>
                    </a:cubicBezTo>
                    <a:cubicBezTo>
                      <a:pt x="45" y="38"/>
                      <a:pt x="39" y="46"/>
                      <a:pt x="39" y="50"/>
                    </a:cubicBezTo>
                    <a:cubicBezTo>
                      <a:pt x="39" y="54"/>
                      <a:pt x="32" y="56"/>
                      <a:pt x="32" y="59"/>
                    </a:cubicBezTo>
                    <a:cubicBezTo>
                      <a:pt x="32" y="61"/>
                      <a:pt x="31" y="67"/>
                      <a:pt x="31" y="72"/>
                    </a:cubicBezTo>
                    <a:cubicBezTo>
                      <a:pt x="31" y="78"/>
                      <a:pt x="28" y="73"/>
                      <a:pt x="28" y="78"/>
                    </a:cubicBezTo>
                    <a:cubicBezTo>
                      <a:pt x="28" y="83"/>
                      <a:pt x="26" y="80"/>
                      <a:pt x="23" y="83"/>
                    </a:cubicBezTo>
                    <a:cubicBezTo>
                      <a:pt x="21" y="85"/>
                      <a:pt x="20" y="86"/>
                      <a:pt x="20" y="83"/>
                    </a:cubicBezTo>
                    <a:cubicBezTo>
                      <a:pt x="20" y="81"/>
                      <a:pt x="16" y="80"/>
                      <a:pt x="13" y="83"/>
                    </a:cubicBezTo>
                    <a:cubicBezTo>
                      <a:pt x="10" y="85"/>
                      <a:pt x="9" y="83"/>
                      <a:pt x="8" y="82"/>
                    </a:cubicBezTo>
                    <a:cubicBezTo>
                      <a:pt x="7" y="82"/>
                      <a:pt x="4" y="84"/>
                      <a:pt x="0" y="86"/>
                    </a:cubicBezTo>
                    <a:cubicBezTo>
                      <a:pt x="2" y="89"/>
                      <a:pt x="3" y="92"/>
                      <a:pt x="3" y="95"/>
                    </a:cubicBezTo>
                    <a:cubicBezTo>
                      <a:pt x="3" y="95"/>
                      <a:pt x="3" y="96"/>
                      <a:pt x="3" y="96"/>
                    </a:cubicBezTo>
                    <a:cubicBezTo>
                      <a:pt x="5" y="95"/>
                      <a:pt x="7" y="94"/>
                      <a:pt x="8" y="94"/>
                    </a:cubicBezTo>
                    <a:cubicBezTo>
                      <a:pt x="10" y="93"/>
                      <a:pt x="34" y="94"/>
                      <a:pt x="34" y="94"/>
                    </a:cubicBezTo>
                    <a:cubicBezTo>
                      <a:pt x="34" y="94"/>
                      <a:pt x="36" y="97"/>
                      <a:pt x="35" y="100"/>
                    </a:cubicBezTo>
                    <a:cubicBezTo>
                      <a:pt x="35" y="103"/>
                      <a:pt x="37" y="102"/>
                      <a:pt x="39" y="106"/>
                    </a:cubicBezTo>
                    <a:cubicBezTo>
                      <a:pt x="40" y="111"/>
                      <a:pt x="42" y="112"/>
                      <a:pt x="45" y="111"/>
                    </a:cubicBezTo>
                    <a:cubicBezTo>
                      <a:pt x="49" y="110"/>
                      <a:pt x="53" y="110"/>
                      <a:pt x="55" y="110"/>
                    </a:cubicBezTo>
                    <a:cubicBezTo>
                      <a:pt x="56" y="110"/>
                      <a:pt x="56" y="104"/>
                      <a:pt x="58" y="103"/>
                    </a:cubicBezTo>
                    <a:cubicBezTo>
                      <a:pt x="60" y="102"/>
                      <a:pt x="64" y="103"/>
                      <a:pt x="64" y="103"/>
                    </a:cubicBezTo>
                    <a:cubicBezTo>
                      <a:pt x="64" y="103"/>
                      <a:pt x="65" y="105"/>
                      <a:pt x="68" y="105"/>
                    </a:cubicBezTo>
                    <a:cubicBezTo>
                      <a:pt x="72" y="105"/>
                      <a:pt x="74" y="103"/>
                      <a:pt x="74" y="106"/>
                    </a:cubicBezTo>
                    <a:cubicBezTo>
                      <a:pt x="74" y="108"/>
                      <a:pt x="74" y="111"/>
                      <a:pt x="75" y="112"/>
                    </a:cubicBezTo>
                    <a:cubicBezTo>
                      <a:pt x="76" y="113"/>
                      <a:pt x="72" y="122"/>
                      <a:pt x="74" y="123"/>
                    </a:cubicBezTo>
                    <a:cubicBezTo>
                      <a:pt x="76" y="125"/>
                      <a:pt x="78" y="128"/>
                      <a:pt x="78" y="130"/>
                    </a:cubicBezTo>
                    <a:cubicBezTo>
                      <a:pt x="78" y="132"/>
                      <a:pt x="76" y="136"/>
                      <a:pt x="78" y="136"/>
                    </a:cubicBezTo>
                    <a:cubicBezTo>
                      <a:pt x="79" y="137"/>
                      <a:pt x="80" y="134"/>
                      <a:pt x="82" y="134"/>
                    </a:cubicBezTo>
                    <a:cubicBezTo>
                      <a:pt x="85" y="134"/>
                      <a:pt x="87" y="135"/>
                      <a:pt x="89" y="133"/>
                    </a:cubicBezTo>
                    <a:cubicBezTo>
                      <a:pt x="90" y="133"/>
                      <a:pt x="91" y="133"/>
                      <a:pt x="91" y="134"/>
                    </a:cubicBezTo>
                    <a:cubicBezTo>
                      <a:pt x="93" y="134"/>
                      <a:pt x="94" y="136"/>
                      <a:pt x="94" y="136"/>
                    </a:cubicBezTo>
                    <a:cubicBezTo>
                      <a:pt x="94" y="136"/>
                      <a:pt x="94" y="138"/>
                      <a:pt x="96" y="137"/>
                    </a:cubicBezTo>
                    <a:cubicBezTo>
                      <a:pt x="97" y="137"/>
                      <a:pt x="101" y="136"/>
                      <a:pt x="101" y="137"/>
                    </a:cubicBezTo>
                    <a:cubicBezTo>
                      <a:pt x="100" y="138"/>
                      <a:pt x="102" y="142"/>
                      <a:pt x="103" y="141"/>
                    </a:cubicBezTo>
                    <a:cubicBezTo>
                      <a:pt x="105" y="140"/>
                      <a:pt x="108" y="143"/>
                      <a:pt x="110" y="143"/>
                    </a:cubicBezTo>
                    <a:cubicBezTo>
                      <a:pt x="112" y="143"/>
                      <a:pt x="114" y="143"/>
                      <a:pt x="114" y="142"/>
                    </a:cubicBezTo>
                    <a:cubicBezTo>
                      <a:pt x="114" y="141"/>
                      <a:pt x="116" y="139"/>
                      <a:pt x="116" y="141"/>
                    </a:cubicBezTo>
                    <a:cubicBezTo>
                      <a:pt x="117" y="142"/>
                      <a:pt x="119" y="145"/>
                      <a:pt x="121" y="145"/>
                    </a:cubicBezTo>
                    <a:cubicBezTo>
                      <a:pt x="122" y="145"/>
                      <a:pt x="127" y="145"/>
                      <a:pt x="127" y="147"/>
                    </a:cubicBezTo>
                    <a:cubicBezTo>
                      <a:pt x="127" y="148"/>
                      <a:pt x="128" y="152"/>
                      <a:pt x="130" y="153"/>
                    </a:cubicBezTo>
                    <a:cubicBezTo>
                      <a:pt x="132" y="155"/>
                      <a:pt x="136" y="153"/>
                      <a:pt x="136" y="153"/>
                    </a:cubicBezTo>
                    <a:cubicBezTo>
                      <a:pt x="136" y="153"/>
                      <a:pt x="137" y="152"/>
                      <a:pt x="137" y="150"/>
                    </a:cubicBezTo>
                    <a:cubicBezTo>
                      <a:pt x="137" y="147"/>
                      <a:pt x="137" y="144"/>
                      <a:pt x="136" y="144"/>
                    </a:cubicBezTo>
                    <a:cubicBezTo>
                      <a:pt x="135" y="144"/>
                      <a:pt x="133" y="147"/>
                      <a:pt x="131" y="146"/>
                    </a:cubicBezTo>
                    <a:cubicBezTo>
                      <a:pt x="128" y="145"/>
                      <a:pt x="126" y="140"/>
                      <a:pt x="125" y="140"/>
                    </a:cubicBezTo>
                    <a:cubicBezTo>
                      <a:pt x="124" y="139"/>
                      <a:pt x="127" y="134"/>
                      <a:pt x="127" y="132"/>
                    </a:cubicBezTo>
                    <a:cubicBezTo>
                      <a:pt x="127" y="130"/>
                      <a:pt x="129" y="124"/>
                      <a:pt x="127" y="123"/>
                    </a:cubicBezTo>
                    <a:cubicBezTo>
                      <a:pt x="126" y="122"/>
                      <a:pt x="127" y="120"/>
                      <a:pt x="129" y="119"/>
                    </a:cubicBezTo>
                    <a:cubicBezTo>
                      <a:pt x="130" y="117"/>
                      <a:pt x="128" y="113"/>
                      <a:pt x="131" y="113"/>
                    </a:cubicBezTo>
                    <a:cubicBezTo>
                      <a:pt x="133" y="113"/>
                      <a:pt x="139" y="114"/>
                      <a:pt x="140" y="112"/>
                    </a:cubicBezTo>
                    <a:cubicBezTo>
                      <a:pt x="140" y="112"/>
                      <a:pt x="141" y="112"/>
                      <a:pt x="141" y="112"/>
                    </a:cubicBezTo>
                    <a:cubicBezTo>
                      <a:pt x="141" y="111"/>
                      <a:pt x="141" y="111"/>
                      <a:pt x="141" y="110"/>
                    </a:cubicBezTo>
                    <a:cubicBezTo>
                      <a:pt x="139" y="107"/>
                      <a:pt x="138" y="103"/>
                      <a:pt x="135" y="10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5" name="Freeform 166">
                <a:extLst>
                  <a:ext uri="{FF2B5EF4-FFF2-40B4-BE49-F238E27FC236}">
                    <a16:creationId xmlns:a16="http://schemas.microsoft.com/office/drawing/2014/main" id="{919D173C-7F86-45C2-AB0F-C6F6311809ED}"/>
                  </a:ext>
                </a:extLst>
              </p:cNvPr>
              <p:cNvSpPr>
                <a:spLocks/>
              </p:cNvSpPr>
              <p:nvPr/>
            </p:nvSpPr>
            <p:spPr bwMode="auto">
              <a:xfrm>
                <a:off x="5450464" y="4132459"/>
                <a:ext cx="30113" cy="38896"/>
              </a:xfrm>
              <a:custGeom>
                <a:avLst/>
                <a:gdLst>
                  <a:gd name="T0" fmla="*/ 1 w 13"/>
                  <a:gd name="T1" fmla="*/ 8 h 17"/>
                  <a:gd name="T2" fmla="*/ 3 w 13"/>
                  <a:gd name="T3" fmla="*/ 17 h 17"/>
                  <a:gd name="T4" fmla="*/ 6 w 13"/>
                  <a:gd name="T5" fmla="*/ 15 h 17"/>
                  <a:gd name="T6" fmla="*/ 13 w 13"/>
                  <a:gd name="T7" fmla="*/ 5 h 17"/>
                  <a:gd name="T8" fmla="*/ 10 w 13"/>
                  <a:gd name="T9" fmla="*/ 4 h 17"/>
                  <a:gd name="T10" fmla="*/ 10 w 13"/>
                  <a:gd name="T11" fmla="*/ 0 h 17"/>
                  <a:gd name="T12" fmla="*/ 6 w 13"/>
                  <a:gd name="T13" fmla="*/ 0 h 17"/>
                  <a:gd name="T14" fmla="*/ 2 w 13"/>
                  <a:gd name="T15" fmla="*/ 2 h 17"/>
                  <a:gd name="T16" fmla="*/ 0 w 13"/>
                  <a:gd name="T17" fmla="*/ 2 h 17"/>
                  <a:gd name="T18" fmla="*/ 0 w 13"/>
                  <a:gd name="T19" fmla="*/ 2 h 17"/>
                  <a:gd name="T20" fmla="*/ 1 w 13"/>
                  <a:gd name="T21"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7">
                    <a:moveTo>
                      <a:pt x="1" y="8"/>
                    </a:moveTo>
                    <a:cubicBezTo>
                      <a:pt x="1" y="10"/>
                      <a:pt x="2" y="13"/>
                      <a:pt x="3" y="17"/>
                    </a:cubicBezTo>
                    <a:cubicBezTo>
                      <a:pt x="4" y="16"/>
                      <a:pt x="5" y="15"/>
                      <a:pt x="6" y="15"/>
                    </a:cubicBezTo>
                    <a:cubicBezTo>
                      <a:pt x="8" y="14"/>
                      <a:pt x="13" y="5"/>
                      <a:pt x="13" y="5"/>
                    </a:cubicBezTo>
                    <a:cubicBezTo>
                      <a:pt x="10" y="4"/>
                      <a:pt x="10" y="4"/>
                      <a:pt x="10" y="4"/>
                    </a:cubicBezTo>
                    <a:cubicBezTo>
                      <a:pt x="10" y="4"/>
                      <a:pt x="11" y="2"/>
                      <a:pt x="10" y="0"/>
                    </a:cubicBezTo>
                    <a:cubicBezTo>
                      <a:pt x="8" y="0"/>
                      <a:pt x="6" y="0"/>
                      <a:pt x="6" y="0"/>
                    </a:cubicBezTo>
                    <a:cubicBezTo>
                      <a:pt x="6" y="0"/>
                      <a:pt x="7" y="3"/>
                      <a:pt x="2" y="2"/>
                    </a:cubicBezTo>
                    <a:cubicBezTo>
                      <a:pt x="2" y="2"/>
                      <a:pt x="1" y="2"/>
                      <a:pt x="0" y="2"/>
                    </a:cubicBezTo>
                    <a:cubicBezTo>
                      <a:pt x="0" y="2"/>
                      <a:pt x="0" y="2"/>
                      <a:pt x="0" y="2"/>
                    </a:cubicBezTo>
                    <a:lnTo>
                      <a:pt x="1" y="8"/>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6" name="Freeform 167">
                <a:extLst>
                  <a:ext uri="{FF2B5EF4-FFF2-40B4-BE49-F238E27FC236}">
                    <a16:creationId xmlns:a16="http://schemas.microsoft.com/office/drawing/2014/main" id="{2E2141BC-6271-4181-8663-5D32A4C986CC}"/>
                  </a:ext>
                </a:extLst>
              </p:cNvPr>
              <p:cNvSpPr>
                <a:spLocks/>
              </p:cNvSpPr>
              <p:nvPr/>
            </p:nvSpPr>
            <p:spPr bwMode="auto">
              <a:xfrm>
                <a:off x="5469284" y="4284281"/>
                <a:ext cx="198247" cy="318700"/>
              </a:xfrm>
              <a:custGeom>
                <a:avLst/>
                <a:gdLst>
                  <a:gd name="T0" fmla="*/ 85 w 86"/>
                  <a:gd name="T1" fmla="*/ 35 h 138"/>
                  <a:gd name="T2" fmla="*/ 83 w 86"/>
                  <a:gd name="T3" fmla="*/ 20 h 138"/>
                  <a:gd name="T4" fmla="*/ 82 w 86"/>
                  <a:gd name="T5" fmla="*/ 0 h 138"/>
                  <a:gd name="T6" fmla="*/ 82 w 86"/>
                  <a:gd name="T7" fmla="*/ 0 h 138"/>
                  <a:gd name="T8" fmla="*/ 73 w 86"/>
                  <a:gd name="T9" fmla="*/ 5 h 138"/>
                  <a:gd name="T10" fmla="*/ 68 w 86"/>
                  <a:gd name="T11" fmla="*/ 6 h 138"/>
                  <a:gd name="T12" fmla="*/ 63 w 86"/>
                  <a:gd name="T13" fmla="*/ 6 h 138"/>
                  <a:gd name="T14" fmla="*/ 60 w 86"/>
                  <a:gd name="T15" fmla="*/ 9 h 138"/>
                  <a:gd name="T16" fmla="*/ 56 w 86"/>
                  <a:gd name="T17" fmla="*/ 9 h 138"/>
                  <a:gd name="T18" fmla="*/ 49 w 86"/>
                  <a:gd name="T19" fmla="*/ 10 h 138"/>
                  <a:gd name="T20" fmla="*/ 46 w 86"/>
                  <a:gd name="T21" fmla="*/ 8 h 138"/>
                  <a:gd name="T22" fmla="*/ 41 w 86"/>
                  <a:gd name="T23" fmla="*/ 9 h 138"/>
                  <a:gd name="T24" fmla="*/ 37 w 86"/>
                  <a:gd name="T25" fmla="*/ 8 h 138"/>
                  <a:gd name="T26" fmla="*/ 36 w 86"/>
                  <a:gd name="T27" fmla="*/ 11 h 138"/>
                  <a:gd name="T28" fmla="*/ 40 w 86"/>
                  <a:gd name="T29" fmla="*/ 28 h 138"/>
                  <a:gd name="T30" fmla="*/ 45 w 86"/>
                  <a:gd name="T31" fmla="*/ 33 h 138"/>
                  <a:gd name="T32" fmla="*/ 45 w 86"/>
                  <a:gd name="T33" fmla="*/ 41 h 138"/>
                  <a:gd name="T34" fmla="*/ 40 w 86"/>
                  <a:gd name="T35" fmla="*/ 46 h 138"/>
                  <a:gd name="T36" fmla="*/ 40 w 86"/>
                  <a:gd name="T37" fmla="*/ 54 h 138"/>
                  <a:gd name="T38" fmla="*/ 32 w 86"/>
                  <a:gd name="T39" fmla="*/ 44 h 138"/>
                  <a:gd name="T40" fmla="*/ 34 w 86"/>
                  <a:gd name="T41" fmla="*/ 33 h 138"/>
                  <a:gd name="T42" fmla="*/ 28 w 86"/>
                  <a:gd name="T43" fmla="*/ 32 h 138"/>
                  <a:gd name="T44" fmla="*/ 22 w 86"/>
                  <a:gd name="T45" fmla="*/ 29 h 138"/>
                  <a:gd name="T46" fmla="*/ 0 w 86"/>
                  <a:gd name="T47" fmla="*/ 37 h 138"/>
                  <a:gd name="T48" fmla="*/ 1 w 86"/>
                  <a:gd name="T49" fmla="*/ 43 h 138"/>
                  <a:gd name="T50" fmla="*/ 1 w 86"/>
                  <a:gd name="T51" fmla="*/ 43 h 138"/>
                  <a:gd name="T52" fmla="*/ 2 w 86"/>
                  <a:gd name="T53" fmla="*/ 45 h 138"/>
                  <a:gd name="T54" fmla="*/ 12 w 86"/>
                  <a:gd name="T55" fmla="*/ 48 h 138"/>
                  <a:gd name="T56" fmla="*/ 22 w 86"/>
                  <a:gd name="T57" fmla="*/ 51 h 138"/>
                  <a:gd name="T58" fmla="*/ 22 w 86"/>
                  <a:gd name="T59" fmla="*/ 63 h 138"/>
                  <a:gd name="T60" fmla="*/ 20 w 86"/>
                  <a:gd name="T61" fmla="*/ 71 h 138"/>
                  <a:gd name="T62" fmla="*/ 22 w 86"/>
                  <a:gd name="T63" fmla="*/ 77 h 138"/>
                  <a:gd name="T64" fmla="*/ 18 w 86"/>
                  <a:gd name="T65" fmla="*/ 83 h 138"/>
                  <a:gd name="T66" fmla="*/ 16 w 86"/>
                  <a:gd name="T67" fmla="*/ 91 h 138"/>
                  <a:gd name="T68" fmla="*/ 8 w 86"/>
                  <a:gd name="T69" fmla="*/ 99 h 138"/>
                  <a:gd name="T70" fmla="*/ 8 w 86"/>
                  <a:gd name="T71" fmla="*/ 99 h 138"/>
                  <a:gd name="T72" fmla="*/ 13 w 86"/>
                  <a:gd name="T73" fmla="*/ 114 h 138"/>
                  <a:gd name="T74" fmla="*/ 14 w 86"/>
                  <a:gd name="T75" fmla="*/ 129 h 138"/>
                  <a:gd name="T76" fmla="*/ 15 w 86"/>
                  <a:gd name="T77" fmla="*/ 138 h 138"/>
                  <a:gd name="T78" fmla="*/ 21 w 86"/>
                  <a:gd name="T79" fmla="*/ 137 h 138"/>
                  <a:gd name="T80" fmla="*/ 21 w 86"/>
                  <a:gd name="T81" fmla="*/ 133 h 138"/>
                  <a:gd name="T82" fmla="*/ 18 w 86"/>
                  <a:gd name="T83" fmla="*/ 130 h 138"/>
                  <a:gd name="T84" fmla="*/ 31 w 86"/>
                  <a:gd name="T85" fmla="*/ 121 h 138"/>
                  <a:gd name="T86" fmla="*/ 41 w 86"/>
                  <a:gd name="T87" fmla="*/ 115 h 138"/>
                  <a:gd name="T88" fmla="*/ 41 w 86"/>
                  <a:gd name="T89" fmla="*/ 103 h 138"/>
                  <a:gd name="T90" fmla="*/ 40 w 86"/>
                  <a:gd name="T91" fmla="*/ 93 h 138"/>
                  <a:gd name="T92" fmla="*/ 36 w 86"/>
                  <a:gd name="T93" fmla="*/ 83 h 138"/>
                  <a:gd name="T94" fmla="*/ 37 w 86"/>
                  <a:gd name="T95" fmla="*/ 77 h 138"/>
                  <a:gd name="T96" fmla="*/ 41 w 86"/>
                  <a:gd name="T97" fmla="*/ 72 h 138"/>
                  <a:gd name="T98" fmla="*/ 48 w 86"/>
                  <a:gd name="T99" fmla="*/ 68 h 138"/>
                  <a:gd name="T100" fmla="*/ 56 w 86"/>
                  <a:gd name="T101" fmla="*/ 59 h 138"/>
                  <a:gd name="T102" fmla="*/ 72 w 86"/>
                  <a:gd name="T103" fmla="*/ 52 h 138"/>
                  <a:gd name="T104" fmla="*/ 85 w 86"/>
                  <a:gd name="T105" fmla="*/ 3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6" h="138">
                    <a:moveTo>
                      <a:pt x="85" y="35"/>
                    </a:moveTo>
                    <a:cubicBezTo>
                      <a:pt x="84" y="33"/>
                      <a:pt x="82" y="23"/>
                      <a:pt x="83" y="20"/>
                    </a:cubicBezTo>
                    <a:cubicBezTo>
                      <a:pt x="83" y="16"/>
                      <a:pt x="82" y="5"/>
                      <a:pt x="82" y="0"/>
                    </a:cubicBezTo>
                    <a:cubicBezTo>
                      <a:pt x="82" y="0"/>
                      <a:pt x="82" y="0"/>
                      <a:pt x="82" y="0"/>
                    </a:cubicBezTo>
                    <a:cubicBezTo>
                      <a:pt x="78" y="2"/>
                      <a:pt x="74" y="4"/>
                      <a:pt x="73" y="5"/>
                    </a:cubicBezTo>
                    <a:cubicBezTo>
                      <a:pt x="73" y="6"/>
                      <a:pt x="70" y="4"/>
                      <a:pt x="68" y="6"/>
                    </a:cubicBezTo>
                    <a:cubicBezTo>
                      <a:pt x="66" y="8"/>
                      <a:pt x="65" y="6"/>
                      <a:pt x="63" y="6"/>
                    </a:cubicBezTo>
                    <a:cubicBezTo>
                      <a:pt x="61" y="5"/>
                      <a:pt x="61" y="7"/>
                      <a:pt x="60" y="9"/>
                    </a:cubicBezTo>
                    <a:cubicBezTo>
                      <a:pt x="60" y="10"/>
                      <a:pt x="57" y="10"/>
                      <a:pt x="56" y="9"/>
                    </a:cubicBezTo>
                    <a:cubicBezTo>
                      <a:pt x="54" y="9"/>
                      <a:pt x="51" y="10"/>
                      <a:pt x="49" y="10"/>
                    </a:cubicBezTo>
                    <a:cubicBezTo>
                      <a:pt x="47" y="10"/>
                      <a:pt x="48" y="9"/>
                      <a:pt x="46" y="8"/>
                    </a:cubicBezTo>
                    <a:cubicBezTo>
                      <a:pt x="44" y="7"/>
                      <a:pt x="43" y="9"/>
                      <a:pt x="41" y="9"/>
                    </a:cubicBezTo>
                    <a:cubicBezTo>
                      <a:pt x="41" y="9"/>
                      <a:pt x="38" y="9"/>
                      <a:pt x="37" y="8"/>
                    </a:cubicBezTo>
                    <a:cubicBezTo>
                      <a:pt x="37" y="10"/>
                      <a:pt x="37" y="10"/>
                      <a:pt x="36" y="11"/>
                    </a:cubicBezTo>
                    <a:cubicBezTo>
                      <a:pt x="35" y="15"/>
                      <a:pt x="40" y="24"/>
                      <a:pt x="40" y="28"/>
                    </a:cubicBezTo>
                    <a:cubicBezTo>
                      <a:pt x="42" y="30"/>
                      <a:pt x="44" y="32"/>
                      <a:pt x="45" y="33"/>
                    </a:cubicBezTo>
                    <a:cubicBezTo>
                      <a:pt x="47" y="36"/>
                      <a:pt x="45" y="35"/>
                      <a:pt x="45" y="41"/>
                    </a:cubicBezTo>
                    <a:cubicBezTo>
                      <a:pt x="45" y="47"/>
                      <a:pt x="43" y="44"/>
                      <a:pt x="40" y="46"/>
                    </a:cubicBezTo>
                    <a:cubicBezTo>
                      <a:pt x="38" y="48"/>
                      <a:pt x="40" y="52"/>
                      <a:pt x="40" y="54"/>
                    </a:cubicBezTo>
                    <a:cubicBezTo>
                      <a:pt x="39" y="55"/>
                      <a:pt x="33" y="45"/>
                      <a:pt x="32" y="44"/>
                    </a:cubicBezTo>
                    <a:cubicBezTo>
                      <a:pt x="32" y="42"/>
                      <a:pt x="35" y="37"/>
                      <a:pt x="34" y="33"/>
                    </a:cubicBezTo>
                    <a:cubicBezTo>
                      <a:pt x="33" y="30"/>
                      <a:pt x="29" y="32"/>
                      <a:pt x="28" y="32"/>
                    </a:cubicBezTo>
                    <a:cubicBezTo>
                      <a:pt x="26" y="33"/>
                      <a:pt x="23" y="29"/>
                      <a:pt x="22" y="29"/>
                    </a:cubicBezTo>
                    <a:cubicBezTo>
                      <a:pt x="21" y="29"/>
                      <a:pt x="0" y="37"/>
                      <a:pt x="0" y="37"/>
                    </a:cubicBezTo>
                    <a:cubicBezTo>
                      <a:pt x="1" y="43"/>
                      <a:pt x="1" y="43"/>
                      <a:pt x="1" y="43"/>
                    </a:cubicBezTo>
                    <a:cubicBezTo>
                      <a:pt x="1" y="43"/>
                      <a:pt x="1" y="43"/>
                      <a:pt x="1" y="43"/>
                    </a:cubicBezTo>
                    <a:cubicBezTo>
                      <a:pt x="2" y="45"/>
                      <a:pt x="2" y="45"/>
                      <a:pt x="2" y="45"/>
                    </a:cubicBezTo>
                    <a:cubicBezTo>
                      <a:pt x="2" y="45"/>
                      <a:pt x="9" y="46"/>
                      <a:pt x="12" y="48"/>
                    </a:cubicBezTo>
                    <a:cubicBezTo>
                      <a:pt x="16" y="50"/>
                      <a:pt x="21" y="50"/>
                      <a:pt x="22" y="51"/>
                    </a:cubicBezTo>
                    <a:cubicBezTo>
                      <a:pt x="23" y="52"/>
                      <a:pt x="22" y="60"/>
                      <a:pt x="22" y="63"/>
                    </a:cubicBezTo>
                    <a:cubicBezTo>
                      <a:pt x="22" y="67"/>
                      <a:pt x="18" y="68"/>
                      <a:pt x="20" y="71"/>
                    </a:cubicBezTo>
                    <a:cubicBezTo>
                      <a:pt x="22" y="73"/>
                      <a:pt x="21" y="76"/>
                      <a:pt x="22" y="77"/>
                    </a:cubicBezTo>
                    <a:cubicBezTo>
                      <a:pt x="24" y="77"/>
                      <a:pt x="20" y="82"/>
                      <a:pt x="18" y="83"/>
                    </a:cubicBezTo>
                    <a:cubicBezTo>
                      <a:pt x="16" y="84"/>
                      <a:pt x="18" y="88"/>
                      <a:pt x="16" y="91"/>
                    </a:cubicBezTo>
                    <a:cubicBezTo>
                      <a:pt x="15" y="92"/>
                      <a:pt x="11" y="96"/>
                      <a:pt x="8" y="99"/>
                    </a:cubicBezTo>
                    <a:cubicBezTo>
                      <a:pt x="8" y="99"/>
                      <a:pt x="8" y="99"/>
                      <a:pt x="8" y="99"/>
                    </a:cubicBezTo>
                    <a:cubicBezTo>
                      <a:pt x="9" y="100"/>
                      <a:pt x="11" y="113"/>
                      <a:pt x="13" y="114"/>
                    </a:cubicBezTo>
                    <a:cubicBezTo>
                      <a:pt x="15" y="115"/>
                      <a:pt x="14" y="127"/>
                      <a:pt x="14" y="129"/>
                    </a:cubicBezTo>
                    <a:cubicBezTo>
                      <a:pt x="14" y="130"/>
                      <a:pt x="15" y="138"/>
                      <a:pt x="15" y="138"/>
                    </a:cubicBezTo>
                    <a:cubicBezTo>
                      <a:pt x="15" y="138"/>
                      <a:pt x="18" y="137"/>
                      <a:pt x="21" y="137"/>
                    </a:cubicBezTo>
                    <a:cubicBezTo>
                      <a:pt x="21" y="136"/>
                      <a:pt x="21" y="134"/>
                      <a:pt x="21" y="133"/>
                    </a:cubicBezTo>
                    <a:cubicBezTo>
                      <a:pt x="21" y="130"/>
                      <a:pt x="19" y="133"/>
                      <a:pt x="18" y="130"/>
                    </a:cubicBezTo>
                    <a:cubicBezTo>
                      <a:pt x="17" y="128"/>
                      <a:pt x="24" y="123"/>
                      <a:pt x="31" y="121"/>
                    </a:cubicBezTo>
                    <a:cubicBezTo>
                      <a:pt x="37" y="119"/>
                      <a:pt x="40" y="117"/>
                      <a:pt x="41" y="115"/>
                    </a:cubicBezTo>
                    <a:cubicBezTo>
                      <a:pt x="41" y="112"/>
                      <a:pt x="41" y="106"/>
                      <a:pt x="41" y="103"/>
                    </a:cubicBezTo>
                    <a:cubicBezTo>
                      <a:pt x="42" y="100"/>
                      <a:pt x="41" y="99"/>
                      <a:pt x="40" y="93"/>
                    </a:cubicBezTo>
                    <a:cubicBezTo>
                      <a:pt x="39" y="87"/>
                      <a:pt x="37" y="86"/>
                      <a:pt x="36" y="83"/>
                    </a:cubicBezTo>
                    <a:cubicBezTo>
                      <a:pt x="35" y="79"/>
                      <a:pt x="35" y="77"/>
                      <a:pt x="37" y="77"/>
                    </a:cubicBezTo>
                    <a:cubicBezTo>
                      <a:pt x="39" y="77"/>
                      <a:pt x="39" y="76"/>
                      <a:pt x="41" y="72"/>
                    </a:cubicBezTo>
                    <a:cubicBezTo>
                      <a:pt x="43" y="69"/>
                      <a:pt x="45" y="70"/>
                      <a:pt x="48" y="68"/>
                    </a:cubicBezTo>
                    <a:cubicBezTo>
                      <a:pt x="51" y="66"/>
                      <a:pt x="51" y="63"/>
                      <a:pt x="56" y="59"/>
                    </a:cubicBezTo>
                    <a:cubicBezTo>
                      <a:pt x="61" y="55"/>
                      <a:pt x="67" y="55"/>
                      <a:pt x="72" y="52"/>
                    </a:cubicBezTo>
                    <a:cubicBezTo>
                      <a:pt x="77" y="49"/>
                      <a:pt x="86" y="37"/>
                      <a:pt x="85" y="3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7" name="Freeform 168">
                <a:extLst>
                  <a:ext uri="{FF2B5EF4-FFF2-40B4-BE49-F238E27FC236}">
                    <a16:creationId xmlns:a16="http://schemas.microsoft.com/office/drawing/2014/main" id="{9E9FC834-BA4D-40C7-BCA1-9A8D3C45F8C6}"/>
                  </a:ext>
                </a:extLst>
              </p:cNvPr>
              <p:cNvSpPr>
                <a:spLocks/>
              </p:cNvSpPr>
              <p:nvPr/>
            </p:nvSpPr>
            <p:spPr bwMode="auto">
              <a:xfrm>
                <a:off x="5457992" y="4104855"/>
                <a:ext cx="200756" cy="203266"/>
              </a:xfrm>
              <a:custGeom>
                <a:avLst/>
                <a:gdLst>
                  <a:gd name="T0" fmla="*/ 81 w 87"/>
                  <a:gd name="T1" fmla="*/ 71 h 88"/>
                  <a:gd name="T2" fmla="*/ 78 w 87"/>
                  <a:gd name="T3" fmla="*/ 63 h 88"/>
                  <a:gd name="T4" fmla="*/ 77 w 87"/>
                  <a:gd name="T5" fmla="*/ 56 h 88"/>
                  <a:gd name="T6" fmla="*/ 79 w 87"/>
                  <a:gd name="T7" fmla="*/ 50 h 88"/>
                  <a:gd name="T8" fmla="*/ 75 w 87"/>
                  <a:gd name="T9" fmla="*/ 43 h 88"/>
                  <a:gd name="T10" fmla="*/ 78 w 87"/>
                  <a:gd name="T11" fmla="*/ 31 h 88"/>
                  <a:gd name="T12" fmla="*/ 65 w 87"/>
                  <a:gd name="T13" fmla="*/ 21 h 88"/>
                  <a:gd name="T14" fmla="*/ 65 w 87"/>
                  <a:gd name="T15" fmla="*/ 16 h 88"/>
                  <a:gd name="T16" fmla="*/ 35 w 87"/>
                  <a:gd name="T17" fmla="*/ 0 h 88"/>
                  <a:gd name="T18" fmla="*/ 31 w 87"/>
                  <a:gd name="T19" fmla="*/ 8 h 88"/>
                  <a:gd name="T20" fmla="*/ 31 w 87"/>
                  <a:gd name="T21" fmla="*/ 13 h 88"/>
                  <a:gd name="T22" fmla="*/ 18 w 87"/>
                  <a:gd name="T23" fmla="*/ 12 h 88"/>
                  <a:gd name="T24" fmla="*/ 18 w 87"/>
                  <a:gd name="T25" fmla="*/ 0 h 88"/>
                  <a:gd name="T26" fmla="*/ 12 w 87"/>
                  <a:gd name="T27" fmla="*/ 0 h 88"/>
                  <a:gd name="T28" fmla="*/ 8 w 87"/>
                  <a:gd name="T29" fmla="*/ 1 h 88"/>
                  <a:gd name="T30" fmla="*/ 9 w 87"/>
                  <a:gd name="T31" fmla="*/ 5 h 88"/>
                  <a:gd name="T32" fmla="*/ 10 w 87"/>
                  <a:gd name="T33" fmla="*/ 10 h 88"/>
                  <a:gd name="T34" fmla="*/ 7 w 87"/>
                  <a:gd name="T35" fmla="*/ 12 h 88"/>
                  <a:gd name="T36" fmla="*/ 7 w 87"/>
                  <a:gd name="T37" fmla="*/ 16 h 88"/>
                  <a:gd name="T38" fmla="*/ 10 w 87"/>
                  <a:gd name="T39" fmla="*/ 17 h 88"/>
                  <a:gd name="T40" fmla="*/ 3 w 87"/>
                  <a:gd name="T41" fmla="*/ 27 h 88"/>
                  <a:gd name="T42" fmla="*/ 0 w 87"/>
                  <a:gd name="T43" fmla="*/ 29 h 88"/>
                  <a:gd name="T44" fmla="*/ 4 w 87"/>
                  <a:gd name="T45" fmla="*/ 44 h 88"/>
                  <a:gd name="T46" fmla="*/ 9 w 87"/>
                  <a:gd name="T47" fmla="*/ 54 h 88"/>
                  <a:gd name="T48" fmla="*/ 11 w 87"/>
                  <a:gd name="T49" fmla="*/ 61 h 88"/>
                  <a:gd name="T50" fmla="*/ 6 w 87"/>
                  <a:gd name="T51" fmla="*/ 57 h 88"/>
                  <a:gd name="T52" fmla="*/ 6 w 87"/>
                  <a:gd name="T53" fmla="*/ 59 h 88"/>
                  <a:gd name="T54" fmla="*/ 5 w 87"/>
                  <a:gd name="T55" fmla="*/ 59 h 88"/>
                  <a:gd name="T56" fmla="*/ 11 w 87"/>
                  <a:gd name="T57" fmla="*/ 62 h 88"/>
                  <a:gd name="T58" fmla="*/ 19 w 87"/>
                  <a:gd name="T59" fmla="*/ 65 h 88"/>
                  <a:gd name="T60" fmla="*/ 29 w 87"/>
                  <a:gd name="T61" fmla="*/ 70 h 88"/>
                  <a:gd name="T62" fmla="*/ 29 w 87"/>
                  <a:gd name="T63" fmla="*/ 71 h 88"/>
                  <a:gd name="T64" fmla="*/ 35 w 87"/>
                  <a:gd name="T65" fmla="*/ 71 h 88"/>
                  <a:gd name="T66" fmla="*/ 36 w 87"/>
                  <a:gd name="T67" fmla="*/ 70 h 88"/>
                  <a:gd name="T68" fmla="*/ 42 w 87"/>
                  <a:gd name="T69" fmla="*/ 86 h 88"/>
                  <a:gd name="T70" fmla="*/ 46 w 87"/>
                  <a:gd name="T71" fmla="*/ 87 h 88"/>
                  <a:gd name="T72" fmla="*/ 51 w 87"/>
                  <a:gd name="T73" fmla="*/ 86 h 88"/>
                  <a:gd name="T74" fmla="*/ 54 w 87"/>
                  <a:gd name="T75" fmla="*/ 88 h 88"/>
                  <a:gd name="T76" fmla="*/ 61 w 87"/>
                  <a:gd name="T77" fmla="*/ 87 h 88"/>
                  <a:gd name="T78" fmla="*/ 65 w 87"/>
                  <a:gd name="T79" fmla="*/ 87 h 88"/>
                  <a:gd name="T80" fmla="*/ 68 w 87"/>
                  <a:gd name="T81" fmla="*/ 84 h 88"/>
                  <a:gd name="T82" fmla="*/ 73 w 87"/>
                  <a:gd name="T83" fmla="*/ 84 h 88"/>
                  <a:gd name="T84" fmla="*/ 78 w 87"/>
                  <a:gd name="T85" fmla="*/ 83 h 88"/>
                  <a:gd name="T86" fmla="*/ 87 w 87"/>
                  <a:gd name="T87" fmla="*/ 78 h 88"/>
                  <a:gd name="T88" fmla="*/ 81 w 87"/>
                  <a:gd name="T89" fmla="*/ 7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7" h="88">
                    <a:moveTo>
                      <a:pt x="81" y="71"/>
                    </a:moveTo>
                    <a:cubicBezTo>
                      <a:pt x="81" y="66"/>
                      <a:pt x="78" y="66"/>
                      <a:pt x="78" y="63"/>
                    </a:cubicBezTo>
                    <a:cubicBezTo>
                      <a:pt x="78" y="59"/>
                      <a:pt x="79" y="56"/>
                      <a:pt x="77" y="56"/>
                    </a:cubicBezTo>
                    <a:cubicBezTo>
                      <a:pt x="76" y="55"/>
                      <a:pt x="77" y="53"/>
                      <a:pt x="79" y="50"/>
                    </a:cubicBezTo>
                    <a:cubicBezTo>
                      <a:pt x="81" y="47"/>
                      <a:pt x="75" y="47"/>
                      <a:pt x="75" y="43"/>
                    </a:cubicBezTo>
                    <a:cubicBezTo>
                      <a:pt x="74" y="41"/>
                      <a:pt x="76" y="36"/>
                      <a:pt x="78" y="31"/>
                    </a:cubicBezTo>
                    <a:cubicBezTo>
                      <a:pt x="72" y="26"/>
                      <a:pt x="65" y="21"/>
                      <a:pt x="65" y="21"/>
                    </a:cubicBezTo>
                    <a:cubicBezTo>
                      <a:pt x="65" y="16"/>
                      <a:pt x="65" y="16"/>
                      <a:pt x="65" y="16"/>
                    </a:cubicBezTo>
                    <a:cubicBezTo>
                      <a:pt x="35" y="0"/>
                      <a:pt x="35" y="0"/>
                      <a:pt x="35" y="0"/>
                    </a:cubicBezTo>
                    <a:cubicBezTo>
                      <a:pt x="35" y="4"/>
                      <a:pt x="33" y="7"/>
                      <a:pt x="31" y="8"/>
                    </a:cubicBezTo>
                    <a:cubicBezTo>
                      <a:pt x="29" y="9"/>
                      <a:pt x="34" y="12"/>
                      <a:pt x="31" y="13"/>
                    </a:cubicBezTo>
                    <a:cubicBezTo>
                      <a:pt x="29" y="13"/>
                      <a:pt x="23" y="10"/>
                      <a:pt x="18" y="12"/>
                    </a:cubicBezTo>
                    <a:cubicBezTo>
                      <a:pt x="15" y="13"/>
                      <a:pt x="16" y="6"/>
                      <a:pt x="18" y="0"/>
                    </a:cubicBezTo>
                    <a:cubicBezTo>
                      <a:pt x="12" y="0"/>
                      <a:pt x="12" y="0"/>
                      <a:pt x="12" y="0"/>
                    </a:cubicBezTo>
                    <a:cubicBezTo>
                      <a:pt x="12" y="0"/>
                      <a:pt x="10" y="1"/>
                      <a:pt x="8" y="1"/>
                    </a:cubicBezTo>
                    <a:cubicBezTo>
                      <a:pt x="9" y="5"/>
                      <a:pt x="9" y="5"/>
                      <a:pt x="9" y="5"/>
                    </a:cubicBezTo>
                    <a:cubicBezTo>
                      <a:pt x="9" y="5"/>
                      <a:pt x="11" y="8"/>
                      <a:pt x="10" y="10"/>
                    </a:cubicBezTo>
                    <a:cubicBezTo>
                      <a:pt x="10" y="11"/>
                      <a:pt x="9" y="11"/>
                      <a:pt x="7" y="12"/>
                    </a:cubicBezTo>
                    <a:cubicBezTo>
                      <a:pt x="8" y="14"/>
                      <a:pt x="7" y="16"/>
                      <a:pt x="7" y="16"/>
                    </a:cubicBezTo>
                    <a:cubicBezTo>
                      <a:pt x="10" y="17"/>
                      <a:pt x="10" y="17"/>
                      <a:pt x="10" y="17"/>
                    </a:cubicBezTo>
                    <a:cubicBezTo>
                      <a:pt x="10" y="17"/>
                      <a:pt x="5" y="26"/>
                      <a:pt x="3" y="27"/>
                    </a:cubicBezTo>
                    <a:cubicBezTo>
                      <a:pt x="2" y="27"/>
                      <a:pt x="1" y="28"/>
                      <a:pt x="0" y="29"/>
                    </a:cubicBezTo>
                    <a:cubicBezTo>
                      <a:pt x="1" y="35"/>
                      <a:pt x="2" y="42"/>
                      <a:pt x="4" y="44"/>
                    </a:cubicBezTo>
                    <a:cubicBezTo>
                      <a:pt x="9" y="48"/>
                      <a:pt x="8" y="52"/>
                      <a:pt x="9" y="54"/>
                    </a:cubicBezTo>
                    <a:cubicBezTo>
                      <a:pt x="10" y="57"/>
                      <a:pt x="13" y="60"/>
                      <a:pt x="11" y="61"/>
                    </a:cubicBezTo>
                    <a:cubicBezTo>
                      <a:pt x="9" y="62"/>
                      <a:pt x="8" y="60"/>
                      <a:pt x="6" y="57"/>
                    </a:cubicBezTo>
                    <a:cubicBezTo>
                      <a:pt x="6" y="58"/>
                      <a:pt x="6" y="58"/>
                      <a:pt x="6" y="59"/>
                    </a:cubicBezTo>
                    <a:cubicBezTo>
                      <a:pt x="6" y="59"/>
                      <a:pt x="5" y="59"/>
                      <a:pt x="5" y="59"/>
                    </a:cubicBezTo>
                    <a:cubicBezTo>
                      <a:pt x="8" y="61"/>
                      <a:pt x="10" y="62"/>
                      <a:pt x="11" y="62"/>
                    </a:cubicBezTo>
                    <a:cubicBezTo>
                      <a:pt x="13" y="62"/>
                      <a:pt x="17" y="65"/>
                      <a:pt x="19" y="65"/>
                    </a:cubicBezTo>
                    <a:cubicBezTo>
                      <a:pt x="21" y="66"/>
                      <a:pt x="28" y="69"/>
                      <a:pt x="29" y="70"/>
                    </a:cubicBezTo>
                    <a:cubicBezTo>
                      <a:pt x="29" y="70"/>
                      <a:pt x="29" y="70"/>
                      <a:pt x="29" y="71"/>
                    </a:cubicBezTo>
                    <a:cubicBezTo>
                      <a:pt x="31" y="70"/>
                      <a:pt x="33" y="70"/>
                      <a:pt x="35" y="71"/>
                    </a:cubicBezTo>
                    <a:cubicBezTo>
                      <a:pt x="35" y="70"/>
                      <a:pt x="35" y="70"/>
                      <a:pt x="36" y="70"/>
                    </a:cubicBezTo>
                    <a:cubicBezTo>
                      <a:pt x="39" y="70"/>
                      <a:pt x="42" y="80"/>
                      <a:pt x="42" y="86"/>
                    </a:cubicBezTo>
                    <a:cubicBezTo>
                      <a:pt x="43" y="87"/>
                      <a:pt x="46" y="87"/>
                      <a:pt x="46" y="87"/>
                    </a:cubicBezTo>
                    <a:cubicBezTo>
                      <a:pt x="48" y="87"/>
                      <a:pt x="49" y="85"/>
                      <a:pt x="51" y="86"/>
                    </a:cubicBezTo>
                    <a:cubicBezTo>
                      <a:pt x="53" y="87"/>
                      <a:pt x="52" y="88"/>
                      <a:pt x="54" y="88"/>
                    </a:cubicBezTo>
                    <a:cubicBezTo>
                      <a:pt x="56" y="88"/>
                      <a:pt x="59" y="87"/>
                      <a:pt x="61" y="87"/>
                    </a:cubicBezTo>
                    <a:cubicBezTo>
                      <a:pt x="62" y="88"/>
                      <a:pt x="65" y="88"/>
                      <a:pt x="65" y="87"/>
                    </a:cubicBezTo>
                    <a:cubicBezTo>
                      <a:pt x="66" y="85"/>
                      <a:pt x="66" y="83"/>
                      <a:pt x="68" y="84"/>
                    </a:cubicBezTo>
                    <a:cubicBezTo>
                      <a:pt x="70" y="84"/>
                      <a:pt x="71" y="86"/>
                      <a:pt x="73" y="84"/>
                    </a:cubicBezTo>
                    <a:cubicBezTo>
                      <a:pt x="75" y="82"/>
                      <a:pt x="78" y="84"/>
                      <a:pt x="78" y="83"/>
                    </a:cubicBezTo>
                    <a:cubicBezTo>
                      <a:pt x="79" y="82"/>
                      <a:pt x="83" y="80"/>
                      <a:pt x="87" y="78"/>
                    </a:cubicBezTo>
                    <a:cubicBezTo>
                      <a:pt x="87" y="73"/>
                      <a:pt x="82" y="75"/>
                      <a:pt x="81" y="7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8" name="Freeform 169">
                <a:extLst>
                  <a:ext uri="{FF2B5EF4-FFF2-40B4-BE49-F238E27FC236}">
                    <a16:creationId xmlns:a16="http://schemas.microsoft.com/office/drawing/2014/main" id="{F72D6D50-6040-4419-B895-D2118825D5F5}"/>
                  </a:ext>
                </a:extLst>
              </p:cNvPr>
              <p:cNvSpPr>
                <a:spLocks/>
              </p:cNvSpPr>
              <p:nvPr/>
            </p:nvSpPr>
            <p:spPr bwMode="auto">
              <a:xfrm>
                <a:off x="5515709" y="4266714"/>
                <a:ext cx="61482" cy="144293"/>
              </a:xfrm>
              <a:custGeom>
                <a:avLst/>
                <a:gdLst>
                  <a:gd name="T0" fmla="*/ 25 w 27"/>
                  <a:gd name="T1" fmla="*/ 41 h 63"/>
                  <a:gd name="T2" fmla="*/ 20 w 27"/>
                  <a:gd name="T3" fmla="*/ 36 h 63"/>
                  <a:gd name="T4" fmla="*/ 20 w 27"/>
                  <a:gd name="T5" fmla="*/ 38 h 63"/>
                  <a:gd name="T6" fmla="*/ 11 w 27"/>
                  <a:gd name="T7" fmla="*/ 25 h 63"/>
                  <a:gd name="T8" fmla="*/ 12 w 27"/>
                  <a:gd name="T9" fmla="*/ 11 h 63"/>
                  <a:gd name="T10" fmla="*/ 10 w 27"/>
                  <a:gd name="T11" fmla="*/ 1 h 63"/>
                  <a:gd name="T12" fmla="*/ 4 w 27"/>
                  <a:gd name="T13" fmla="*/ 1 h 63"/>
                  <a:gd name="T14" fmla="*/ 8 w 27"/>
                  <a:gd name="T15" fmla="*/ 8 h 63"/>
                  <a:gd name="T16" fmla="*/ 5 w 27"/>
                  <a:gd name="T17" fmla="*/ 10 h 63"/>
                  <a:gd name="T18" fmla="*/ 5 w 27"/>
                  <a:gd name="T19" fmla="*/ 23 h 63"/>
                  <a:gd name="T20" fmla="*/ 2 w 27"/>
                  <a:gd name="T21" fmla="*/ 25 h 63"/>
                  <a:gd name="T22" fmla="*/ 1 w 27"/>
                  <a:gd name="T23" fmla="*/ 33 h 63"/>
                  <a:gd name="T24" fmla="*/ 2 w 27"/>
                  <a:gd name="T25" fmla="*/ 37 h 63"/>
                  <a:gd name="T26" fmla="*/ 2 w 27"/>
                  <a:gd name="T27" fmla="*/ 37 h 63"/>
                  <a:gd name="T28" fmla="*/ 8 w 27"/>
                  <a:gd name="T29" fmla="*/ 40 h 63"/>
                  <a:gd name="T30" fmla="*/ 14 w 27"/>
                  <a:gd name="T31" fmla="*/ 41 h 63"/>
                  <a:gd name="T32" fmla="*/ 12 w 27"/>
                  <a:gd name="T33" fmla="*/ 52 h 63"/>
                  <a:gd name="T34" fmla="*/ 20 w 27"/>
                  <a:gd name="T35" fmla="*/ 62 h 63"/>
                  <a:gd name="T36" fmla="*/ 20 w 27"/>
                  <a:gd name="T37" fmla="*/ 54 h 63"/>
                  <a:gd name="T38" fmla="*/ 25 w 27"/>
                  <a:gd name="T39" fmla="*/ 49 h 63"/>
                  <a:gd name="T40" fmla="*/ 25 w 27"/>
                  <a:gd name="T41" fmla="*/ 4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 h="63">
                    <a:moveTo>
                      <a:pt x="25" y="41"/>
                    </a:moveTo>
                    <a:cubicBezTo>
                      <a:pt x="24" y="40"/>
                      <a:pt x="22" y="38"/>
                      <a:pt x="20" y="36"/>
                    </a:cubicBezTo>
                    <a:cubicBezTo>
                      <a:pt x="20" y="37"/>
                      <a:pt x="20" y="37"/>
                      <a:pt x="20" y="38"/>
                    </a:cubicBezTo>
                    <a:cubicBezTo>
                      <a:pt x="17" y="41"/>
                      <a:pt x="12" y="31"/>
                      <a:pt x="11" y="25"/>
                    </a:cubicBezTo>
                    <a:cubicBezTo>
                      <a:pt x="10" y="19"/>
                      <a:pt x="14" y="17"/>
                      <a:pt x="12" y="11"/>
                    </a:cubicBezTo>
                    <a:cubicBezTo>
                      <a:pt x="10" y="6"/>
                      <a:pt x="8" y="2"/>
                      <a:pt x="10" y="1"/>
                    </a:cubicBezTo>
                    <a:cubicBezTo>
                      <a:pt x="8" y="0"/>
                      <a:pt x="6" y="0"/>
                      <a:pt x="4" y="1"/>
                    </a:cubicBezTo>
                    <a:cubicBezTo>
                      <a:pt x="6" y="3"/>
                      <a:pt x="8" y="7"/>
                      <a:pt x="8" y="8"/>
                    </a:cubicBezTo>
                    <a:cubicBezTo>
                      <a:pt x="8" y="10"/>
                      <a:pt x="6" y="8"/>
                      <a:pt x="5" y="10"/>
                    </a:cubicBezTo>
                    <a:cubicBezTo>
                      <a:pt x="4" y="12"/>
                      <a:pt x="3" y="22"/>
                      <a:pt x="5" y="23"/>
                    </a:cubicBezTo>
                    <a:cubicBezTo>
                      <a:pt x="7" y="25"/>
                      <a:pt x="2" y="24"/>
                      <a:pt x="2" y="25"/>
                    </a:cubicBezTo>
                    <a:cubicBezTo>
                      <a:pt x="2" y="27"/>
                      <a:pt x="1" y="33"/>
                      <a:pt x="1" y="33"/>
                    </a:cubicBezTo>
                    <a:cubicBezTo>
                      <a:pt x="0" y="33"/>
                      <a:pt x="1" y="35"/>
                      <a:pt x="2" y="37"/>
                    </a:cubicBezTo>
                    <a:cubicBezTo>
                      <a:pt x="2" y="37"/>
                      <a:pt x="2" y="37"/>
                      <a:pt x="2" y="37"/>
                    </a:cubicBezTo>
                    <a:cubicBezTo>
                      <a:pt x="3" y="37"/>
                      <a:pt x="6" y="41"/>
                      <a:pt x="8" y="40"/>
                    </a:cubicBezTo>
                    <a:cubicBezTo>
                      <a:pt x="9" y="40"/>
                      <a:pt x="13" y="38"/>
                      <a:pt x="14" y="41"/>
                    </a:cubicBezTo>
                    <a:cubicBezTo>
                      <a:pt x="15" y="45"/>
                      <a:pt x="12" y="50"/>
                      <a:pt x="12" y="52"/>
                    </a:cubicBezTo>
                    <a:cubicBezTo>
                      <a:pt x="13" y="53"/>
                      <a:pt x="19" y="63"/>
                      <a:pt x="20" y="62"/>
                    </a:cubicBezTo>
                    <a:cubicBezTo>
                      <a:pt x="20" y="60"/>
                      <a:pt x="18" y="56"/>
                      <a:pt x="20" y="54"/>
                    </a:cubicBezTo>
                    <a:cubicBezTo>
                      <a:pt x="23" y="52"/>
                      <a:pt x="25" y="55"/>
                      <a:pt x="25" y="49"/>
                    </a:cubicBezTo>
                    <a:cubicBezTo>
                      <a:pt x="25" y="43"/>
                      <a:pt x="27" y="44"/>
                      <a:pt x="25" y="4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9" name="Freeform 170">
                <a:extLst>
                  <a:ext uri="{FF2B5EF4-FFF2-40B4-BE49-F238E27FC236}">
                    <a16:creationId xmlns:a16="http://schemas.microsoft.com/office/drawing/2014/main" id="{B66750E4-EDC1-40DF-9A9D-1FC19EA15778}"/>
                  </a:ext>
                </a:extLst>
              </p:cNvPr>
              <p:cNvSpPr>
                <a:spLocks/>
              </p:cNvSpPr>
              <p:nvPr/>
            </p:nvSpPr>
            <p:spPr bwMode="auto">
              <a:xfrm>
                <a:off x="6174440" y="3276736"/>
                <a:ext cx="143039" cy="97869"/>
              </a:xfrm>
              <a:custGeom>
                <a:avLst/>
                <a:gdLst>
                  <a:gd name="T0" fmla="*/ 50 w 62"/>
                  <a:gd name="T1" fmla="*/ 34 h 42"/>
                  <a:gd name="T2" fmla="*/ 53 w 62"/>
                  <a:gd name="T3" fmla="*/ 36 h 42"/>
                  <a:gd name="T4" fmla="*/ 59 w 62"/>
                  <a:gd name="T5" fmla="*/ 38 h 42"/>
                  <a:gd name="T6" fmla="*/ 62 w 62"/>
                  <a:gd name="T7" fmla="*/ 38 h 42"/>
                  <a:gd name="T8" fmla="*/ 60 w 62"/>
                  <a:gd name="T9" fmla="*/ 27 h 42"/>
                  <a:gd name="T10" fmla="*/ 52 w 62"/>
                  <a:gd name="T11" fmla="*/ 22 h 42"/>
                  <a:gd name="T12" fmla="*/ 51 w 62"/>
                  <a:gd name="T13" fmla="*/ 15 h 42"/>
                  <a:gd name="T14" fmla="*/ 40 w 62"/>
                  <a:gd name="T15" fmla="*/ 16 h 42"/>
                  <a:gd name="T16" fmla="*/ 34 w 62"/>
                  <a:gd name="T17" fmla="*/ 14 h 42"/>
                  <a:gd name="T18" fmla="*/ 26 w 62"/>
                  <a:gd name="T19" fmla="*/ 14 h 42"/>
                  <a:gd name="T20" fmla="*/ 15 w 62"/>
                  <a:gd name="T21" fmla="*/ 13 h 42"/>
                  <a:gd name="T22" fmla="*/ 21 w 62"/>
                  <a:gd name="T23" fmla="*/ 8 h 42"/>
                  <a:gd name="T24" fmla="*/ 23 w 62"/>
                  <a:gd name="T25" fmla="*/ 8 h 42"/>
                  <a:gd name="T26" fmla="*/ 26 w 62"/>
                  <a:gd name="T27" fmla="*/ 2 h 42"/>
                  <a:gd name="T28" fmla="*/ 20 w 62"/>
                  <a:gd name="T29" fmla="*/ 3 h 42"/>
                  <a:gd name="T30" fmla="*/ 14 w 62"/>
                  <a:gd name="T31" fmla="*/ 4 h 42"/>
                  <a:gd name="T32" fmla="*/ 10 w 62"/>
                  <a:gd name="T33" fmla="*/ 9 h 42"/>
                  <a:gd name="T34" fmla="*/ 8 w 62"/>
                  <a:gd name="T35" fmla="*/ 13 h 42"/>
                  <a:gd name="T36" fmla="*/ 0 w 62"/>
                  <a:gd name="T37" fmla="*/ 16 h 42"/>
                  <a:gd name="T38" fmla="*/ 5 w 62"/>
                  <a:gd name="T39" fmla="*/ 22 h 42"/>
                  <a:gd name="T40" fmla="*/ 6 w 62"/>
                  <a:gd name="T41" fmla="*/ 29 h 42"/>
                  <a:gd name="T42" fmla="*/ 3 w 62"/>
                  <a:gd name="T43" fmla="*/ 38 h 42"/>
                  <a:gd name="T44" fmla="*/ 7 w 62"/>
                  <a:gd name="T45" fmla="*/ 38 h 42"/>
                  <a:gd name="T46" fmla="*/ 15 w 62"/>
                  <a:gd name="T47" fmla="*/ 36 h 42"/>
                  <a:gd name="T48" fmla="*/ 23 w 62"/>
                  <a:gd name="T49" fmla="*/ 32 h 42"/>
                  <a:gd name="T50" fmla="*/ 30 w 62"/>
                  <a:gd name="T51" fmla="*/ 25 h 42"/>
                  <a:gd name="T52" fmla="*/ 33 w 62"/>
                  <a:gd name="T53" fmla="*/ 32 h 42"/>
                  <a:gd name="T54" fmla="*/ 33 w 62"/>
                  <a:gd name="T55" fmla="*/ 41 h 42"/>
                  <a:gd name="T56" fmla="*/ 37 w 62"/>
                  <a:gd name="T57" fmla="*/ 41 h 42"/>
                  <a:gd name="T58" fmla="*/ 41 w 62"/>
                  <a:gd name="T59" fmla="*/ 40 h 42"/>
                  <a:gd name="T60" fmla="*/ 50 w 62"/>
                  <a:gd name="T61" fmla="*/ 3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 h="42">
                    <a:moveTo>
                      <a:pt x="50" y="34"/>
                    </a:moveTo>
                    <a:cubicBezTo>
                      <a:pt x="52" y="35"/>
                      <a:pt x="52" y="37"/>
                      <a:pt x="53" y="36"/>
                    </a:cubicBezTo>
                    <a:cubicBezTo>
                      <a:pt x="55" y="36"/>
                      <a:pt x="58" y="37"/>
                      <a:pt x="59" y="38"/>
                    </a:cubicBezTo>
                    <a:cubicBezTo>
                      <a:pt x="60" y="38"/>
                      <a:pt x="62" y="38"/>
                      <a:pt x="62" y="38"/>
                    </a:cubicBezTo>
                    <a:cubicBezTo>
                      <a:pt x="62" y="38"/>
                      <a:pt x="60" y="29"/>
                      <a:pt x="60" y="27"/>
                    </a:cubicBezTo>
                    <a:cubicBezTo>
                      <a:pt x="60" y="24"/>
                      <a:pt x="52" y="22"/>
                      <a:pt x="52" y="22"/>
                    </a:cubicBezTo>
                    <a:cubicBezTo>
                      <a:pt x="51" y="15"/>
                      <a:pt x="51" y="15"/>
                      <a:pt x="51" y="15"/>
                    </a:cubicBezTo>
                    <a:cubicBezTo>
                      <a:pt x="51" y="15"/>
                      <a:pt x="42" y="16"/>
                      <a:pt x="40" y="16"/>
                    </a:cubicBezTo>
                    <a:cubicBezTo>
                      <a:pt x="39" y="15"/>
                      <a:pt x="35" y="16"/>
                      <a:pt x="34" y="14"/>
                    </a:cubicBezTo>
                    <a:cubicBezTo>
                      <a:pt x="32" y="12"/>
                      <a:pt x="29" y="16"/>
                      <a:pt x="26" y="14"/>
                    </a:cubicBezTo>
                    <a:cubicBezTo>
                      <a:pt x="23" y="12"/>
                      <a:pt x="15" y="15"/>
                      <a:pt x="15" y="13"/>
                    </a:cubicBezTo>
                    <a:cubicBezTo>
                      <a:pt x="15" y="11"/>
                      <a:pt x="18" y="8"/>
                      <a:pt x="21" y="8"/>
                    </a:cubicBezTo>
                    <a:cubicBezTo>
                      <a:pt x="21" y="8"/>
                      <a:pt x="22" y="8"/>
                      <a:pt x="23" y="8"/>
                    </a:cubicBezTo>
                    <a:cubicBezTo>
                      <a:pt x="24" y="7"/>
                      <a:pt x="26" y="3"/>
                      <a:pt x="26" y="2"/>
                    </a:cubicBezTo>
                    <a:cubicBezTo>
                      <a:pt x="25" y="0"/>
                      <a:pt x="22" y="1"/>
                      <a:pt x="20" y="3"/>
                    </a:cubicBezTo>
                    <a:cubicBezTo>
                      <a:pt x="19" y="4"/>
                      <a:pt x="15" y="2"/>
                      <a:pt x="14" y="4"/>
                    </a:cubicBezTo>
                    <a:cubicBezTo>
                      <a:pt x="14" y="6"/>
                      <a:pt x="13" y="9"/>
                      <a:pt x="10" y="9"/>
                    </a:cubicBezTo>
                    <a:cubicBezTo>
                      <a:pt x="8" y="9"/>
                      <a:pt x="10" y="12"/>
                      <a:pt x="8" y="13"/>
                    </a:cubicBezTo>
                    <a:cubicBezTo>
                      <a:pt x="6" y="14"/>
                      <a:pt x="1" y="14"/>
                      <a:pt x="0" y="16"/>
                    </a:cubicBezTo>
                    <a:cubicBezTo>
                      <a:pt x="0" y="18"/>
                      <a:pt x="6" y="20"/>
                      <a:pt x="5" y="22"/>
                    </a:cubicBezTo>
                    <a:cubicBezTo>
                      <a:pt x="5" y="25"/>
                      <a:pt x="8" y="28"/>
                      <a:pt x="6" y="29"/>
                    </a:cubicBezTo>
                    <a:cubicBezTo>
                      <a:pt x="4" y="31"/>
                      <a:pt x="3" y="33"/>
                      <a:pt x="3" y="38"/>
                    </a:cubicBezTo>
                    <a:cubicBezTo>
                      <a:pt x="4" y="39"/>
                      <a:pt x="6" y="40"/>
                      <a:pt x="7" y="38"/>
                    </a:cubicBezTo>
                    <a:cubicBezTo>
                      <a:pt x="8" y="36"/>
                      <a:pt x="15" y="38"/>
                      <a:pt x="15" y="36"/>
                    </a:cubicBezTo>
                    <a:cubicBezTo>
                      <a:pt x="15" y="34"/>
                      <a:pt x="23" y="34"/>
                      <a:pt x="23" y="32"/>
                    </a:cubicBezTo>
                    <a:cubicBezTo>
                      <a:pt x="23" y="30"/>
                      <a:pt x="27" y="25"/>
                      <a:pt x="30" y="25"/>
                    </a:cubicBezTo>
                    <a:cubicBezTo>
                      <a:pt x="33" y="25"/>
                      <a:pt x="30" y="30"/>
                      <a:pt x="33" y="32"/>
                    </a:cubicBezTo>
                    <a:cubicBezTo>
                      <a:pt x="36" y="33"/>
                      <a:pt x="31" y="39"/>
                      <a:pt x="33" y="41"/>
                    </a:cubicBezTo>
                    <a:cubicBezTo>
                      <a:pt x="34" y="42"/>
                      <a:pt x="35" y="42"/>
                      <a:pt x="37" y="41"/>
                    </a:cubicBezTo>
                    <a:cubicBezTo>
                      <a:pt x="38" y="41"/>
                      <a:pt x="40" y="40"/>
                      <a:pt x="41" y="40"/>
                    </a:cubicBezTo>
                    <a:cubicBezTo>
                      <a:pt x="45" y="37"/>
                      <a:pt x="49" y="33"/>
                      <a:pt x="50" y="3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0" name="Freeform 171">
                <a:extLst>
                  <a:ext uri="{FF2B5EF4-FFF2-40B4-BE49-F238E27FC236}">
                    <a16:creationId xmlns:a16="http://schemas.microsoft.com/office/drawing/2014/main" id="{0164B8D6-87C3-4035-A187-B339C5CB0281}"/>
                  </a:ext>
                </a:extLst>
              </p:cNvPr>
              <p:cNvSpPr>
                <a:spLocks/>
              </p:cNvSpPr>
              <p:nvPr/>
            </p:nvSpPr>
            <p:spPr bwMode="auto">
              <a:xfrm>
                <a:off x="3456704" y="3601710"/>
                <a:ext cx="16311" cy="35132"/>
              </a:xfrm>
              <a:custGeom>
                <a:avLst/>
                <a:gdLst>
                  <a:gd name="T0" fmla="*/ 6 w 7"/>
                  <a:gd name="T1" fmla="*/ 14 h 15"/>
                  <a:gd name="T2" fmla="*/ 3 w 7"/>
                  <a:gd name="T3" fmla="*/ 11 h 15"/>
                  <a:gd name="T4" fmla="*/ 0 w 7"/>
                  <a:gd name="T5" fmla="*/ 6 h 15"/>
                  <a:gd name="T6" fmla="*/ 3 w 7"/>
                  <a:gd name="T7" fmla="*/ 3 h 15"/>
                  <a:gd name="T8" fmla="*/ 4 w 7"/>
                  <a:gd name="T9" fmla="*/ 9 h 15"/>
                  <a:gd name="T10" fmla="*/ 6 w 7"/>
                  <a:gd name="T11" fmla="*/ 14 h 15"/>
                </a:gdLst>
                <a:ahLst/>
                <a:cxnLst>
                  <a:cxn ang="0">
                    <a:pos x="T0" y="T1"/>
                  </a:cxn>
                  <a:cxn ang="0">
                    <a:pos x="T2" y="T3"/>
                  </a:cxn>
                  <a:cxn ang="0">
                    <a:pos x="T4" y="T5"/>
                  </a:cxn>
                  <a:cxn ang="0">
                    <a:pos x="T6" y="T7"/>
                  </a:cxn>
                  <a:cxn ang="0">
                    <a:pos x="T8" y="T9"/>
                  </a:cxn>
                  <a:cxn ang="0">
                    <a:pos x="T10" y="T11"/>
                  </a:cxn>
                </a:cxnLst>
                <a:rect l="0" t="0" r="r" b="b"/>
                <a:pathLst>
                  <a:path w="7" h="15">
                    <a:moveTo>
                      <a:pt x="6" y="14"/>
                    </a:moveTo>
                    <a:cubicBezTo>
                      <a:pt x="6" y="15"/>
                      <a:pt x="3" y="13"/>
                      <a:pt x="3" y="11"/>
                    </a:cubicBezTo>
                    <a:cubicBezTo>
                      <a:pt x="3" y="9"/>
                      <a:pt x="0" y="9"/>
                      <a:pt x="0" y="6"/>
                    </a:cubicBezTo>
                    <a:cubicBezTo>
                      <a:pt x="0" y="2"/>
                      <a:pt x="2" y="0"/>
                      <a:pt x="3" y="3"/>
                    </a:cubicBezTo>
                    <a:cubicBezTo>
                      <a:pt x="5" y="6"/>
                      <a:pt x="4" y="8"/>
                      <a:pt x="4" y="9"/>
                    </a:cubicBezTo>
                    <a:cubicBezTo>
                      <a:pt x="4" y="11"/>
                      <a:pt x="7" y="12"/>
                      <a:pt x="6"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1" name="Freeform 172">
                <a:extLst>
                  <a:ext uri="{FF2B5EF4-FFF2-40B4-BE49-F238E27FC236}">
                    <a16:creationId xmlns:a16="http://schemas.microsoft.com/office/drawing/2014/main" id="{6B4015FF-BF2A-4F46-AB18-CAD2C2835941}"/>
                  </a:ext>
                </a:extLst>
              </p:cNvPr>
              <p:cNvSpPr>
                <a:spLocks/>
              </p:cNvSpPr>
              <p:nvPr/>
            </p:nvSpPr>
            <p:spPr bwMode="auto">
              <a:xfrm>
                <a:off x="3762857" y="3884023"/>
                <a:ext cx="23840" cy="17566"/>
              </a:xfrm>
              <a:custGeom>
                <a:avLst/>
                <a:gdLst>
                  <a:gd name="T0" fmla="*/ 2 w 10"/>
                  <a:gd name="T1" fmla="*/ 7 h 8"/>
                  <a:gd name="T2" fmla="*/ 2 w 10"/>
                  <a:gd name="T3" fmla="*/ 4 h 8"/>
                  <a:gd name="T4" fmla="*/ 7 w 10"/>
                  <a:gd name="T5" fmla="*/ 2 h 8"/>
                  <a:gd name="T6" fmla="*/ 8 w 10"/>
                  <a:gd name="T7" fmla="*/ 7 h 8"/>
                  <a:gd name="T8" fmla="*/ 2 w 10"/>
                  <a:gd name="T9" fmla="*/ 7 h 8"/>
                </a:gdLst>
                <a:ahLst/>
                <a:cxnLst>
                  <a:cxn ang="0">
                    <a:pos x="T0" y="T1"/>
                  </a:cxn>
                  <a:cxn ang="0">
                    <a:pos x="T2" y="T3"/>
                  </a:cxn>
                  <a:cxn ang="0">
                    <a:pos x="T4" y="T5"/>
                  </a:cxn>
                  <a:cxn ang="0">
                    <a:pos x="T6" y="T7"/>
                  </a:cxn>
                  <a:cxn ang="0">
                    <a:pos x="T8" y="T9"/>
                  </a:cxn>
                </a:cxnLst>
                <a:rect l="0" t="0" r="r" b="b"/>
                <a:pathLst>
                  <a:path w="10" h="8">
                    <a:moveTo>
                      <a:pt x="2" y="7"/>
                    </a:moveTo>
                    <a:cubicBezTo>
                      <a:pt x="1" y="6"/>
                      <a:pt x="3" y="4"/>
                      <a:pt x="2" y="4"/>
                    </a:cubicBezTo>
                    <a:cubicBezTo>
                      <a:pt x="0" y="3"/>
                      <a:pt x="6" y="0"/>
                      <a:pt x="7" y="2"/>
                    </a:cubicBezTo>
                    <a:cubicBezTo>
                      <a:pt x="9" y="4"/>
                      <a:pt x="10" y="6"/>
                      <a:pt x="8" y="7"/>
                    </a:cubicBezTo>
                    <a:cubicBezTo>
                      <a:pt x="6" y="7"/>
                      <a:pt x="3" y="8"/>
                      <a:pt x="2" y="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2" name="Freeform 173">
                <a:extLst>
                  <a:ext uri="{FF2B5EF4-FFF2-40B4-BE49-F238E27FC236}">
                    <a16:creationId xmlns:a16="http://schemas.microsoft.com/office/drawing/2014/main" id="{8365C8BD-71AA-4763-8DA0-E3ECD91AF532}"/>
                  </a:ext>
                </a:extLst>
              </p:cNvPr>
              <p:cNvSpPr>
                <a:spLocks/>
              </p:cNvSpPr>
              <p:nvPr/>
            </p:nvSpPr>
            <p:spPr bwMode="auto">
              <a:xfrm>
                <a:off x="5717720" y="3267953"/>
                <a:ext cx="62736" cy="52698"/>
              </a:xfrm>
              <a:custGeom>
                <a:avLst/>
                <a:gdLst>
                  <a:gd name="T0" fmla="*/ 25 w 27"/>
                  <a:gd name="T1" fmla="*/ 18 h 23"/>
                  <a:gd name="T2" fmla="*/ 20 w 27"/>
                  <a:gd name="T3" fmla="*/ 12 h 23"/>
                  <a:gd name="T4" fmla="*/ 17 w 27"/>
                  <a:gd name="T5" fmla="*/ 6 h 23"/>
                  <a:gd name="T6" fmla="*/ 15 w 27"/>
                  <a:gd name="T7" fmla="*/ 1 h 23"/>
                  <a:gd name="T8" fmla="*/ 8 w 27"/>
                  <a:gd name="T9" fmla="*/ 1 h 23"/>
                  <a:gd name="T10" fmla="*/ 0 w 27"/>
                  <a:gd name="T11" fmla="*/ 2 h 23"/>
                  <a:gd name="T12" fmla="*/ 2 w 27"/>
                  <a:gd name="T13" fmla="*/ 9 h 23"/>
                  <a:gd name="T14" fmla="*/ 8 w 27"/>
                  <a:gd name="T15" fmla="*/ 11 h 23"/>
                  <a:gd name="T16" fmla="*/ 9 w 27"/>
                  <a:gd name="T17" fmla="*/ 14 h 23"/>
                  <a:gd name="T18" fmla="*/ 10 w 27"/>
                  <a:gd name="T19" fmla="*/ 14 h 23"/>
                  <a:gd name="T20" fmla="*/ 12 w 27"/>
                  <a:gd name="T21" fmla="*/ 16 h 23"/>
                  <a:gd name="T22" fmla="*/ 16 w 27"/>
                  <a:gd name="T23" fmla="*/ 18 h 23"/>
                  <a:gd name="T24" fmla="*/ 20 w 27"/>
                  <a:gd name="T25" fmla="*/ 19 h 23"/>
                  <a:gd name="T26" fmla="*/ 22 w 27"/>
                  <a:gd name="T27" fmla="*/ 23 h 23"/>
                  <a:gd name="T28" fmla="*/ 27 w 27"/>
                  <a:gd name="T29" fmla="*/ 22 h 23"/>
                  <a:gd name="T30" fmla="*/ 25 w 27"/>
                  <a:gd name="T31" fmla="*/ 1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23">
                    <a:moveTo>
                      <a:pt x="25" y="18"/>
                    </a:moveTo>
                    <a:cubicBezTo>
                      <a:pt x="25" y="16"/>
                      <a:pt x="20" y="15"/>
                      <a:pt x="20" y="12"/>
                    </a:cubicBezTo>
                    <a:cubicBezTo>
                      <a:pt x="20" y="10"/>
                      <a:pt x="17" y="8"/>
                      <a:pt x="17" y="6"/>
                    </a:cubicBezTo>
                    <a:cubicBezTo>
                      <a:pt x="18" y="5"/>
                      <a:pt x="16" y="3"/>
                      <a:pt x="15" y="1"/>
                    </a:cubicBezTo>
                    <a:cubicBezTo>
                      <a:pt x="13" y="1"/>
                      <a:pt x="10" y="0"/>
                      <a:pt x="8" y="1"/>
                    </a:cubicBezTo>
                    <a:cubicBezTo>
                      <a:pt x="5" y="1"/>
                      <a:pt x="3" y="2"/>
                      <a:pt x="0" y="2"/>
                    </a:cubicBezTo>
                    <a:cubicBezTo>
                      <a:pt x="1" y="5"/>
                      <a:pt x="0" y="5"/>
                      <a:pt x="2" y="9"/>
                    </a:cubicBezTo>
                    <a:cubicBezTo>
                      <a:pt x="3" y="12"/>
                      <a:pt x="7" y="10"/>
                      <a:pt x="8" y="11"/>
                    </a:cubicBezTo>
                    <a:cubicBezTo>
                      <a:pt x="8" y="12"/>
                      <a:pt x="9" y="13"/>
                      <a:pt x="9" y="14"/>
                    </a:cubicBezTo>
                    <a:cubicBezTo>
                      <a:pt x="9" y="14"/>
                      <a:pt x="10" y="14"/>
                      <a:pt x="10" y="14"/>
                    </a:cubicBezTo>
                    <a:cubicBezTo>
                      <a:pt x="11" y="14"/>
                      <a:pt x="12" y="15"/>
                      <a:pt x="12" y="16"/>
                    </a:cubicBezTo>
                    <a:cubicBezTo>
                      <a:pt x="14" y="16"/>
                      <a:pt x="15" y="17"/>
                      <a:pt x="16" y="18"/>
                    </a:cubicBezTo>
                    <a:cubicBezTo>
                      <a:pt x="17" y="18"/>
                      <a:pt x="18" y="17"/>
                      <a:pt x="20" y="19"/>
                    </a:cubicBezTo>
                    <a:cubicBezTo>
                      <a:pt x="22" y="21"/>
                      <a:pt x="22" y="22"/>
                      <a:pt x="22" y="23"/>
                    </a:cubicBezTo>
                    <a:cubicBezTo>
                      <a:pt x="23" y="23"/>
                      <a:pt x="25" y="23"/>
                      <a:pt x="27" y="22"/>
                    </a:cubicBezTo>
                    <a:cubicBezTo>
                      <a:pt x="26" y="21"/>
                      <a:pt x="25" y="19"/>
                      <a:pt x="25" y="1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3" name="Freeform 174">
                <a:extLst>
                  <a:ext uri="{FF2B5EF4-FFF2-40B4-BE49-F238E27FC236}">
                    <a16:creationId xmlns:a16="http://schemas.microsoft.com/office/drawing/2014/main" id="{19CBFC91-307F-4A75-AF4D-954E5F06675E}"/>
                  </a:ext>
                </a:extLst>
              </p:cNvPr>
              <p:cNvSpPr>
                <a:spLocks noEditPoints="1"/>
              </p:cNvSpPr>
              <p:nvPr/>
            </p:nvSpPr>
            <p:spPr bwMode="auto">
              <a:xfrm>
                <a:off x="5745324" y="3256660"/>
                <a:ext cx="92850" cy="75284"/>
              </a:xfrm>
              <a:custGeom>
                <a:avLst/>
                <a:gdLst>
                  <a:gd name="T0" fmla="*/ 38 w 40"/>
                  <a:gd name="T1" fmla="*/ 11 h 33"/>
                  <a:gd name="T2" fmla="*/ 31 w 40"/>
                  <a:gd name="T3" fmla="*/ 2 h 33"/>
                  <a:gd name="T4" fmla="*/ 25 w 40"/>
                  <a:gd name="T5" fmla="*/ 5 h 33"/>
                  <a:gd name="T6" fmla="*/ 22 w 40"/>
                  <a:gd name="T7" fmla="*/ 5 h 33"/>
                  <a:gd name="T8" fmla="*/ 16 w 40"/>
                  <a:gd name="T9" fmla="*/ 1 h 33"/>
                  <a:gd name="T10" fmla="*/ 13 w 40"/>
                  <a:gd name="T11" fmla="*/ 0 h 33"/>
                  <a:gd name="T12" fmla="*/ 12 w 40"/>
                  <a:gd name="T13" fmla="*/ 3 h 33"/>
                  <a:gd name="T14" fmla="*/ 14 w 40"/>
                  <a:gd name="T15" fmla="*/ 7 h 33"/>
                  <a:gd name="T16" fmla="*/ 8 w 40"/>
                  <a:gd name="T17" fmla="*/ 6 h 33"/>
                  <a:gd name="T18" fmla="*/ 3 w 40"/>
                  <a:gd name="T19" fmla="*/ 4 h 33"/>
                  <a:gd name="T20" fmla="*/ 5 w 40"/>
                  <a:gd name="T21" fmla="*/ 11 h 33"/>
                  <a:gd name="T22" fmla="*/ 8 w 40"/>
                  <a:gd name="T23" fmla="*/ 17 h 33"/>
                  <a:gd name="T24" fmla="*/ 13 w 40"/>
                  <a:gd name="T25" fmla="*/ 23 h 33"/>
                  <a:gd name="T26" fmla="*/ 15 w 40"/>
                  <a:gd name="T27" fmla="*/ 27 h 33"/>
                  <a:gd name="T28" fmla="*/ 24 w 40"/>
                  <a:gd name="T29" fmla="*/ 21 h 33"/>
                  <a:gd name="T30" fmla="*/ 26 w 40"/>
                  <a:gd name="T31" fmla="*/ 29 h 33"/>
                  <a:gd name="T32" fmla="*/ 32 w 40"/>
                  <a:gd name="T33" fmla="*/ 33 h 33"/>
                  <a:gd name="T34" fmla="*/ 33 w 40"/>
                  <a:gd name="T35" fmla="*/ 28 h 33"/>
                  <a:gd name="T36" fmla="*/ 38 w 40"/>
                  <a:gd name="T37" fmla="*/ 11 h 33"/>
                  <a:gd name="T38" fmla="*/ 4 w 40"/>
                  <a:gd name="T39" fmla="*/ 23 h 33"/>
                  <a:gd name="T40" fmla="*/ 0 w 40"/>
                  <a:gd name="T41" fmla="*/ 21 h 33"/>
                  <a:gd name="T42" fmla="*/ 3 w 40"/>
                  <a:gd name="T43" fmla="*/ 25 h 33"/>
                  <a:gd name="T44" fmla="*/ 8 w 40"/>
                  <a:gd name="T45" fmla="*/ 28 h 33"/>
                  <a:gd name="T46" fmla="*/ 10 w 40"/>
                  <a:gd name="T47" fmla="*/ 28 h 33"/>
                  <a:gd name="T48" fmla="*/ 8 w 40"/>
                  <a:gd name="T49" fmla="*/ 24 h 33"/>
                  <a:gd name="T50" fmla="*/ 4 w 40"/>
                  <a:gd name="T51" fmla="*/ 2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 h="33">
                    <a:moveTo>
                      <a:pt x="38" y="11"/>
                    </a:moveTo>
                    <a:cubicBezTo>
                      <a:pt x="37" y="9"/>
                      <a:pt x="34" y="6"/>
                      <a:pt x="31" y="2"/>
                    </a:cubicBezTo>
                    <a:cubicBezTo>
                      <a:pt x="30" y="5"/>
                      <a:pt x="26" y="4"/>
                      <a:pt x="25" y="5"/>
                    </a:cubicBezTo>
                    <a:cubicBezTo>
                      <a:pt x="25" y="7"/>
                      <a:pt x="23" y="5"/>
                      <a:pt x="22" y="5"/>
                    </a:cubicBezTo>
                    <a:cubicBezTo>
                      <a:pt x="21" y="6"/>
                      <a:pt x="18" y="2"/>
                      <a:pt x="16" y="1"/>
                    </a:cubicBezTo>
                    <a:cubicBezTo>
                      <a:pt x="15" y="1"/>
                      <a:pt x="14" y="1"/>
                      <a:pt x="13" y="0"/>
                    </a:cubicBezTo>
                    <a:cubicBezTo>
                      <a:pt x="12" y="1"/>
                      <a:pt x="11" y="2"/>
                      <a:pt x="12" y="3"/>
                    </a:cubicBezTo>
                    <a:cubicBezTo>
                      <a:pt x="12" y="4"/>
                      <a:pt x="16" y="5"/>
                      <a:pt x="14" y="7"/>
                    </a:cubicBezTo>
                    <a:cubicBezTo>
                      <a:pt x="13" y="8"/>
                      <a:pt x="9" y="7"/>
                      <a:pt x="8" y="6"/>
                    </a:cubicBezTo>
                    <a:cubicBezTo>
                      <a:pt x="7" y="5"/>
                      <a:pt x="3" y="3"/>
                      <a:pt x="3" y="4"/>
                    </a:cubicBezTo>
                    <a:cubicBezTo>
                      <a:pt x="2" y="6"/>
                      <a:pt x="6" y="9"/>
                      <a:pt x="5" y="11"/>
                    </a:cubicBezTo>
                    <a:cubicBezTo>
                      <a:pt x="5" y="13"/>
                      <a:pt x="8" y="15"/>
                      <a:pt x="8" y="17"/>
                    </a:cubicBezTo>
                    <a:cubicBezTo>
                      <a:pt x="8" y="20"/>
                      <a:pt x="13" y="21"/>
                      <a:pt x="13" y="23"/>
                    </a:cubicBezTo>
                    <a:cubicBezTo>
                      <a:pt x="13" y="24"/>
                      <a:pt x="14" y="26"/>
                      <a:pt x="15" y="27"/>
                    </a:cubicBezTo>
                    <a:cubicBezTo>
                      <a:pt x="19" y="26"/>
                      <a:pt x="22" y="23"/>
                      <a:pt x="24" y="21"/>
                    </a:cubicBezTo>
                    <a:cubicBezTo>
                      <a:pt x="28" y="19"/>
                      <a:pt x="27" y="27"/>
                      <a:pt x="26" y="29"/>
                    </a:cubicBezTo>
                    <a:cubicBezTo>
                      <a:pt x="25" y="30"/>
                      <a:pt x="29" y="32"/>
                      <a:pt x="32" y="33"/>
                    </a:cubicBezTo>
                    <a:cubicBezTo>
                      <a:pt x="32" y="31"/>
                      <a:pt x="32" y="29"/>
                      <a:pt x="33" y="28"/>
                    </a:cubicBezTo>
                    <a:cubicBezTo>
                      <a:pt x="37" y="23"/>
                      <a:pt x="40" y="15"/>
                      <a:pt x="38" y="11"/>
                    </a:cubicBezTo>
                    <a:close/>
                    <a:moveTo>
                      <a:pt x="4" y="23"/>
                    </a:moveTo>
                    <a:cubicBezTo>
                      <a:pt x="3" y="22"/>
                      <a:pt x="2" y="21"/>
                      <a:pt x="0" y="21"/>
                    </a:cubicBezTo>
                    <a:cubicBezTo>
                      <a:pt x="1" y="22"/>
                      <a:pt x="1" y="24"/>
                      <a:pt x="3" y="25"/>
                    </a:cubicBezTo>
                    <a:cubicBezTo>
                      <a:pt x="6" y="27"/>
                      <a:pt x="1" y="27"/>
                      <a:pt x="8" y="28"/>
                    </a:cubicBezTo>
                    <a:cubicBezTo>
                      <a:pt x="9" y="28"/>
                      <a:pt x="9" y="28"/>
                      <a:pt x="10" y="28"/>
                    </a:cubicBezTo>
                    <a:cubicBezTo>
                      <a:pt x="10" y="27"/>
                      <a:pt x="10" y="26"/>
                      <a:pt x="8" y="24"/>
                    </a:cubicBezTo>
                    <a:cubicBezTo>
                      <a:pt x="6" y="22"/>
                      <a:pt x="5" y="23"/>
                      <a:pt x="4" y="2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4" name="Freeform 175">
                <a:extLst>
                  <a:ext uri="{FF2B5EF4-FFF2-40B4-BE49-F238E27FC236}">
                    <a16:creationId xmlns:a16="http://schemas.microsoft.com/office/drawing/2014/main" id="{7DB09ADC-EE60-4BFA-8965-A13CE0877C94}"/>
                  </a:ext>
                </a:extLst>
              </p:cNvPr>
              <p:cNvSpPr>
                <a:spLocks/>
              </p:cNvSpPr>
              <p:nvPr/>
            </p:nvSpPr>
            <p:spPr bwMode="auto">
              <a:xfrm>
                <a:off x="6041439" y="3334453"/>
                <a:ext cx="264747" cy="189464"/>
              </a:xfrm>
              <a:custGeom>
                <a:avLst/>
                <a:gdLst>
                  <a:gd name="T0" fmla="*/ 111 w 115"/>
                  <a:gd name="T1" fmla="*/ 11 h 82"/>
                  <a:gd name="T2" fmla="*/ 108 w 115"/>
                  <a:gd name="T3" fmla="*/ 9 h 82"/>
                  <a:gd name="T4" fmla="*/ 99 w 115"/>
                  <a:gd name="T5" fmla="*/ 15 h 82"/>
                  <a:gd name="T6" fmla="*/ 95 w 115"/>
                  <a:gd name="T7" fmla="*/ 16 h 82"/>
                  <a:gd name="T8" fmla="*/ 91 w 115"/>
                  <a:gd name="T9" fmla="*/ 16 h 82"/>
                  <a:gd name="T10" fmla="*/ 91 w 115"/>
                  <a:gd name="T11" fmla="*/ 7 h 82"/>
                  <a:gd name="T12" fmla="*/ 88 w 115"/>
                  <a:gd name="T13" fmla="*/ 0 h 82"/>
                  <a:gd name="T14" fmla="*/ 81 w 115"/>
                  <a:gd name="T15" fmla="*/ 7 h 82"/>
                  <a:gd name="T16" fmla="*/ 73 w 115"/>
                  <a:gd name="T17" fmla="*/ 11 h 82"/>
                  <a:gd name="T18" fmla="*/ 65 w 115"/>
                  <a:gd name="T19" fmla="*/ 13 h 82"/>
                  <a:gd name="T20" fmla="*/ 58 w 115"/>
                  <a:gd name="T21" fmla="*/ 11 h 82"/>
                  <a:gd name="T22" fmla="*/ 51 w 115"/>
                  <a:gd name="T23" fmla="*/ 9 h 82"/>
                  <a:gd name="T24" fmla="*/ 44 w 115"/>
                  <a:gd name="T25" fmla="*/ 8 h 82"/>
                  <a:gd name="T26" fmla="*/ 38 w 115"/>
                  <a:gd name="T27" fmla="*/ 11 h 82"/>
                  <a:gd name="T28" fmla="*/ 33 w 115"/>
                  <a:gd name="T29" fmla="*/ 19 h 82"/>
                  <a:gd name="T30" fmla="*/ 22 w 115"/>
                  <a:gd name="T31" fmla="*/ 26 h 82"/>
                  <a:gd name="T32" fmla="*/ 15 w 115"/>
                  <a:gd name="T33" fmla="*/ 29 h 82"/>
                  <a:gd name="T34" fmla="*/ 9 w 115"/>
                  <a:gd name="T35" fmla="*/ 27 h 82"/>
                  <a:gd name="T36" fmla="*/ 6 w 115"/>
                  <a:gd name="T37" fmla="*/ 31 h 82"/>
                  <a:gd name="T38" fmla="*/ 2 w 115"/>
                  <a:gd name="T39" fmla="*/ 37 h 82"/>
                  <a:gd name="T40" fmla="*/ 1 w 115"/>
                  <a:gd name="T41" fmla="*/ 44 h 82"/>
                  <a:gd name="T42" fmla="*/ 1 w 115"/>
                  <a:gd name="T43" fmla="*/ 53 h 82"/>
                  <a:gd name="T44" fmla="*/ 3 w 115"/>
                  <a:gd name="T45" fmla="*/ 62 h 82"/>
                  <a:gd name="T46" fmla="*/ 11 w 115"/>
                  <a:gd name="T47" fmla="*/ 66 h 82"/>
                  <a:gd name="T48" fmla="*/ 2 w 115"/>
                  <a:gd name="T49" fmla="*/ 78 h 82"/>
                  <a:gd name="T50" fmla="*/ 4 w 115"/>
                  <a:gd name="T51" fmla="*/ 80 h 82"/>
                  <a:gd name="T52" fmla="*/ 16 w 115"/>
                  <a:gd name="T53" fmla="*/ 82 h 82"/>
                  <a:gd name="T54" fmla="*/ 49 w 115"/>
                  <a:gd name="T55" fmla="*/ 78 h 82"/>
                  <a:gd name="T56" fmla="*/ 48 w 115"/>
                  <a:gd name="T57" fmla="*/ 69 h 82"/>
                  <a:gd name="T58" fmla="*/ 54 w 115"/>
                  <a:gd name="T59" fmla="*/ 66 h 82"/>
                  <a:gd name="T60" fmla="*/ 60 w 115"/>
                  <a:gd name="T61" fmla="*/ 64 h 82"/>
                  <a:gd name="T62" fmla="*/ 68 w 115"/>
                  <a:gd name="T63" fmla="*/ 61 h 82"/>
                  <a:gd name="T64" fmla="*/ 72 w 115"/>
                  <a:gd name="T65" fmla="*/ 58 h 82"/>
                  <a:gd name="T66" fmla="*/ 75 w 115"/>
                  <a:gd name="T67" fmla="*/ 49 h 82"/>
                  <a:gd name="T68" fmla="*/ 80 w 115"/>
                  <a:gd name="T69" fmla="*/ 46 h 82"/>
                  <a:gd name="T70" fmla="*/ 78 w 115"/>
                  <a:gd name="T71" fmla="*/ 41 h 82"/>
                  <a:gd name="T72" fmla="*/ 87 w 115"/>
                  <a:gd name="T73" fmla="*/ 41 h 82"/>
                  <a:gd name="T74" fmla="*/ 87 w 115"/>
                  <a:gd name="T75" fmla="*/ 34 h 82"/>
                  <a:gd name="T76" fmla="*/ 91 w 115"/>
                  <a:gd name="T77" fmla="*/ 29 h 82"/>
                  <a:gd name="T78" fmla="*/ 90 w 115"/>
                  <a:gd name="T79" fmla="*/ 24 h 82"/>
                  <a:gd name="T80" fmla="*/ 91 w 115"/>
                  <a:gd name="T81" fmla="*/ 20 h 82"/>
                  <a:gd name="T82" fmla="*/ 92 w 115"/>
                  <a:gd name="T83" fmla="*/ 19 h 82"/>
                  <a:gd name="T84" fmla="*/ 96 w 115"/>
                  <a:gd name="T85" fmla="*/ 18 h 82"/>
                  <a:gd name="T86" fmla="*/ 107 w 115"/>
                  <a:gd name="T87" fmla="*/ 15 h 82"/>
                  <a:gd name="T88" fmla="*/ 115 w 115"/>
                  <a:gd name="T89" fmla="*/ 12 h 82"/>
                  <a:gd name="T90" fmla="*/ 111 w 115"/>
                  <a:gd name="T91" fmla="*/ 1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5" h="82">
                    <a:moveTo>
                      <a:pt x="111" y="11"/>
                    </a:moveTo>
                    <a:cubicBezTo>
                      <a:pt x="110" y="12"/>
                      <a:pt x="110" y="10"/>
                      <a:pt x="108" y="9"/>
                    </a:cubicBezTo>
                    <a:cubicBezTo>
                      <a:pt x="107" y="8"/>
                      <a:pt x="103" y="12"/>
                      <a:pt x="99" y="15"/>
                    </a:cubicBezTo>
                    <a:cubicBezTo>
                      <a:pt x="98" y="15"/>
                      <a:pt x="96" y="16"/>
                      <a:pt x="95" y="16"/>
                    </a:cubicBezTo>
                    <a:cubicBezTo>
                      <a:pt x="93" y="17"/>
                      <a:pt x="92" y="17"/>
                      <a:pt x="91" y="16"/>
                    </a:cubicBezTo>
                    <a:cubicBezTo>
                      <a:pt x="89" y="14"/>
                      <a:pt x="94" y="8"/>
                      <a:pt x="91" y="7"/>
                    </a:cubicBezTo>
                    <a:cubicBezTo>
                      <a:pt x="88" y="5"/>
                      <a:pt x="91" y="0"/>
                      <a:pt x="88" y="0"/>
                    </a:cubicBezTo>
                    <a:cubicBezTo>
                      <a:pt x="85" y="0"/>
                      <a:pt x="81" y="5"/>
                      <a:pt x="81" y="7"/>
                    </a:cubicBezTo>
                    <a:cubicBezTo>
                      <a:pt x="81" y="9"/>
                      <a:pt x="73" y="9"/>
                      <a:pt x="73" y="11"/>
                    </a:cubicBezTo>
                    <a:cubicBezTo>
                      <a:pt x="73" y="13"/>
                      <a:pt x="66" y="11"/>
                      <a:pt x="65" y="13"/>
                    </a:cubicBezTo>
                    <a:cubicBezTo>
                      <a:pt x="63" y="16"/>
                      <a:pt x="60" y="11"/>
                      <a:pt x="58" y="11"/>
                    </a:cubicBezTo>
                    <a:cubicBezTo>
                      <a:pt x="55" y="11"/>
                      <a:pt x="54" y="8"/>
                      <a:pt x="51" y="9"/>
                    </a:cubicBezTo>
                    <a:cubicBezTo>
                      <a:pt x="48" y="10"/>
                      <a:pt x="47" y="8"/>
                      <a:pt x="44" y="8"/>
                    </a:cubicBezTo>
                    <a:cubicBezTo>
                      <a:pt x="42" y="7"/>
                      <a:pt x="41" y="12"/>
                      <a:pt x="38" y="11"/>
                    </a:cubicBezTo>
                    <a:cubicBezTo>
                      <a:pt x="35" y="11"/>
                      <a:pt x="34" y="16"/>
                      <a:pt x="33" y="19"/>
                    </a:cubicBezTo>
                    <a:cubicBezTo>
                      <a:pt x="32" y="23"/>
                      <a:pt x="21" y="23"/>
                      <a:pt x="22" y="26"/>
                    </a:cubicBezTo>
                    <a:cubicBezTo>
                      <a:pt x="22" y="30"/>
                      <a:pt x="15" y="31"/>
                      <a:pt x="15" y="29"/>
                    </a:cubicBezTo>
                    <a:cubicBezTo>
                      <a:pt x="14" y="26"/>
                      <a:pt x="10" y="28"/>
                      <a:pt x="9" y="27"/>
                    </a:cubicBezTo>
                    <a:cubicBezTo>
                      <a:pt x="8" y="26"/>
                      <a:pt x="5" y="28"/>
                      <a:pt x="6" y="31"/>
                    </a:cubicBezTo>
                    <a:cubicBezTo>
                      <a:pt x="6" y="34"/>
                      <a:pt x="3" y="36"/>
                      <a:pt x="2" y="37"/>
                    </a:cubicBezTo>
                    <a:cubicBezTo>
                      <a:pt x="2" y="38"/>
                      <a:pt x="0" y="42"/>
                      <a:pt x="1" y="44"/>
                    </a:cubicBezTo>
                    <a:cubicBezTo>
                      <a:pt x="3" y="46"/>
                      <a:pt x="0" y="49"/>
                      <a:pt x="1" y="53"/>
                    </a:cubicBezTo>
                    <a:cubicBezTo>
                      <a:pt x="3" y="56"/>
                      <a:pt x="2" y="61"/>
                      <a:pt x="3" y="62"/>
                    </a:cubicBezTo>
                    <a:cubicBezTo>
                      <a:pt x="3" y="63"/>
                      <a:pt x="9" y="63"/>
                      <a:pt x="11" y="66"/>
                    </a:cubicBezTo>
                    <a:cubicBezTo>
                      <a:pt x="12" y="70"/>
                      <a:pt x="3" y="76"/>
                      <a:pt x="2" y="78"/>
                    </a:cubicBezTo>
                    <a:cubicBezTo>
                      <a:pt x="2" y="78"/>
                      <a:pt x="3" y="79"/>
                      <a:pt x="4" y="80"/>
                    </a:cubicBezTo>
                    <a:cubicBezTo>
                      <a:pt x="8" y="80"/>
                      <a:pt x="12" y="81"/>
                      <a:pt x="16" y="82"/>
                    </a:cubicBezTo>
                    <a:cubicBezTo>
                      <a:pt x="22" y="82"/>
                      <a:pt x="48" y="78"/>
                      <a:pt x="49" y="78"/>
                    </a:cubicBezTo>
                    <a:cubicBezTo>
                      <a:pt x="49" y="77"/>
                      <a:pt x="48" y="71"/>
                      <a:pt x="48" y="69"/>
                    </a:cubicBezTo>
                    <a:cubicBezTo>
                      <a:pt x="48" y="68"/>
                      <a:pt x="52" y="65"/>
                      <a:pt x="54" y="66"/>
                    </a:cubicBezTo>
                    <a:cubicBezTo>
                      <a:pt x="57" y="66"/>
                      <a:pt x="60" y="66"/>
                      <a:pt x="60" y="64"/>
                    </a:cubicBezTo>
                    <a:cubicBezTo>
                      <a:pt x="60" y="62"/>
                      <a:pt x="68" y="59"/>
                      <a:pt x="68" y="61"/>
                    </a:cubicBezTo>
                    <a:cubicBezTo>
                      <a:pt x="69" y="63"/>
                      <a:pt x="72" y="63"/>
                      <a:pt x="72" y="58"/>
                    </a:cubicBezTo>
                    <a:cubicBezTo>
                      <a:pt x="73" y="53"/>
                      <a:pt x="72" y="49"/>
                      <a:pt x="75" y="49"/>
                    </a:cubicBezTo>
                    <a:cubicBezTo>
                      <a:pt x="78" y="49"/>
                      <a:pt x="81" y="47"/>
                      <a:pt x="80" y="46"/>
                    </a:cubicBezTo>
                    <a:cubicBezTo>
                      <a:pt x="80" y="44"/>
                      <a:pt x="77" y="42"/>
                      <a:pt x="78" y="41"/>
                    </a:cubicBezTo>
                    <a:cubicBezTo>
                      <a:pt x="79" y="40"/>
                      <a:pt x="86" y="43"/>
                      <a:pt x="87" y="41"/>
                    </a:cubicBezTo>
                    <a:cubicBezTo>
                      <a:pt x="88" y="39"/>
                      <a:pt x="86" y="36"/>
                      <a:pt x="87" y="34"/>
                    </a:cubicBezTo>
                    <a:cubicBezTo>
                      <a:pt x="89" y="33"/>
                      <a:pt x="92" y="31"/>
                      <a:pt x="91" y="29"/>
                    </a:cubicBezTo>
                    <a:cubicBezTo>
                      <a:pt x="91" y="27"/>
                      <a:pt x="92" y="26"/>
                      <a:pt x="90" y="24"/>
                    </a:cubicBezTo>
                    <a:cubicBezTo>
                      <a:pt x="88" y="22"/>
                      <a:pt x="89" y="20"/>
                      <a:pt x="91" y="20"/>
                    </a:cubicBezTo>
                    <a:cubicBezTo>
                      <a:pt x="91" y="20"/>
                      <a:pt x="92" y="20"/>
                      <a:pt x="92" y="19"/>
                    </a:cubicBezTo>
                    <a:cubicBezTo>
                      <a:pt x="94" y="19"/>
                      <a:pt x="95" y="19"/>
                      <a:pt x="96" y="18"/>
                    </a:cubicBezTo>
                    <a:cubicBezTo>
                      <a:pt x="99" y="16"/>
                      <a:pt x="105" y="14"/>
                      <a:pt x="107" y="15"/>
                    </a:cubicBezTo>
                    <a:cubicBezTo>
                      <a:pt x="109" y="15"/>
                      <a:pt x="113" y="15"/>
                      <a:pt x="115" y="12"/>
                    </a:cubicBezTo>
                    <a:cubicBezTo>
                      <a:pt x="114" y="12"/>
                      <a:pt x="112" y="11"/>
                      <a:pt x="111" y="1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5" name="Freeform 176">
                <a:extLst>
                  <a:ext uri="{FF2B5EF4-FFF2-40B4-BE49-F238E27FC236}">
                    <a16:creationId xmlns:a16="http://schemas.microsoft.com/office/drawing/2014/main" id="{5F612F07-26EA-45FC-A6A9-CACAD599B163}"/>
                  </a:ext>
                </a:extLst>
              </p:cNvPr>
              <p:cNvSpPr>
                <a:spLocks/>
              </p:cNvSpPr>
              <p:nvPr/>
            </p:nvSpPr>
            <p:spPr bwMode="auto">
              <a:xfrm>
                <a:off x="6050223" y="3362057"/>
                <a:ext cx="306153" cy="277294"/>
              </a:xfrm>
              <a:custGeom>
                <a:avLst/>
                <a:gdLst>
                  <a:gd name="T0" fmla="*/ 123 w 133"/>
                  <a:gd name="T1" fmla="*/ 7 h 120"/>
                  <a:gd name="T2" fmla="*/ 113 w 133"/>
                  <a:gd name="T3" fmla="*/ 1 h 120"/>
                  <a:gd name="T4" fmla="*/ 103 w 133"/>
                  <a:gd name="T5" fmla="*/ 3 h 120"/>
                  <a:gd name="T6" fmla="*/ 88 w 133"/>
                  <a:gd name="T7" fmla="*/ 7 h 120"/>
                  <a:gd name="T8" fmla="*/ 86 w 133"/>
                  <a:gd name="T9" fmla="*/ 12 h 120"/>
                  <a:gd name="T10" fmla="*/ 83 w 133"/>
                  <a:gd name="T11" fmla="*/ 22 h 120"/>
                  <a:gd name="T12" fmla="*/ 74 w 133"/>
                  <a:gd name="T13" fmla="*/ 29 h 120"/>
                  <a:gd name="T14" fmla="*/ 71 w 133"/>
                  <a:gd name="T15" fmla="*/ 37 h 120"/>
                  <a:gd name="T16" fmla="*/ 64 w 133"/>
                  <a:gd name="T17" fmla="*/ 49 h 120"/>
                  <a:gd name="T18" fmla="*/ 50 w 133"/>
                  <a:gd name="T19" fmla="*/ 54 h 120"/>
                  <a:gd name="T20" fmla="*/ 45 w 133"/>
                  <a:gd name="T21" fmla="*/ 66 h 120"/>
                  <a:gd name="T22" fmla="*/ 0 w 133"/>
                  <a:gd name="T23" fmla="*/ 68 h 120"/>
                  <a:gd name="T24" fmla="*/ 12 w 133"/>
                  <a:gd name="T25" fmla="*/ 79 h 120"/>
                  <a:gd name="T26" fmla="*/ 18 w 133"/>
                  <a:gd name="T27" fmla="*/ 94 h 120"/>
                  <a:gd name="T28" fmla="*/ 5 w 133"/>
                  <a:gd name="T29" fmla="*/ 105 h 120"/>
                  <a:gd name="T30" fmla="*/ 21 w 133"/>
                  <a:gd name="T31" fmla="*/ 106 h 120"/>
                  <a:gd name="T32" fmla="*/ 40 w 133"/>
                  <a:gd name="T33" fmla="*/ 105 h 120"/>
                  <a:gd name="T34" fmla="*/ 50 w 133"/>
                  <a:gd name="T35" fmla="*/ 111 h 120"/>
                  <a:gd name="T36" fmla="*/ 59 w 133"/>
                  <a:gd name="T37" fmla="*/ 120 h 120"/>
                  <a:gd name="T38" fmla="*/ 60 w 133"/>
                  <a:gd name="T39" fmla="*/ 120 h 120"/>
                  <a:gd name="T40" fmla="*/ 75 w 133"/>
                  <a:gd name="T41" fmla="*/ 114 h 120"/>
                  <a:gd name="T42" fmla="*/ 78 w 133"/>
                  <a:gd name="T43" fmla="*/ 106 h 120"/>
                  <a:gd name="T44" fmla="*/ 70 w 133"/>
                  <a:gd name="T45" fmla="*/ 92 h 120"/>
                  <a:gd name="T46" fmla="*/ 82 w 133"/>
                  <a:gd name="T47" fmla="*/ 85 h 120"/>
                  <a:gd name="T48" fmla="*/ 92 w 133"/>
                  <a:gd name="T49" fmla="*/ 78 h 120"/>
                  <a:gd name="T50" fmla="*/ 102 w 133"/>
                  <a:gd name="T51" fmla="*/ 66 h 120"/>
                  <a:gd name="T52" fmla="*/ 110 w 133"/>
                  <a:gd name="T53" fmla="*/ 57 h 120"/>
                  <a:gd name="T54" fmla="*/ 116 w 133"/>
                  <a:gd name="T55" fmla="*/ 45 h 120"/>
                  <a:gd name="T56" fmla="*/ 107 w 133"/>
                  <a:gd name="T57" fmla="*/ 34 h 120"/>
                  <a:gd name="T58" fmla="*/ 110 w 133"/>
                  <a:gd name="T59" fmla="*/ 22 h 120"/>
                  <a:gd name="T60" fmla="*/ 130 w 133"/>
                  <a:gd name="T61" fmla="*/ 21 h 120"/>
                  <a:gd name="T62" fmla="*/ 127 w 133"/>
                  <a:gd name="T63" fmla="*/ 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 h="120">
                    <a:moveTo>
                      <a:pt x="127" y="13"/>
                    </a:moveTo>
                    <a:cubicBezTo>
                      <a:pt x="123" y="11"/>
                      <a:pt x="123" y="8"/>
                      <a:pt x="123" y="7"/>
                    </a:cubicBezTo>
                    <a:cubicBezTo>
                      <a:pt x="123" y="6"/>
                      <a:pt x="118" y="3"/>
                      <a:pt x="115" y="1"/>
                    </a:cubicBezTo>
                    <a:cubicBezTo>
                      <a:pt x="115" y="1"/>
                      <a:pt x="114" y="1"/>
                      <a:pt x="113" y="1"/>
                    </a:cubicBezTo>
                    <a:cubicBezTo>
                      <a:pt x="113" y="1"/>
                      <a:pt x="112" y="1"/>
                      <a:pt x="111" y="0"/>
                    </a:cubicBezTo>
                    <a:cubicBezTo>
                      <a:pt x="109" y="3"/>
                      <a:pt x="105" y="3"/>
                      <a:pt x="103" y="3"/>
                    </a:cubicBezTo>
                    <a:cubicBezTo>
                      <a:pt x="101" y="2"/>
                      <a:pt x="95" y="4"/>
                      <a:pt x="92" y="6"/>
                    </a:cubicBezTo>
                    <a:cubicBezTo>
                      <a:pt x="91" y="7"/>
                      <a:pt x="90" y="7"/>
                      <a:pt x="88" y="7"/>
                    </a:cubicBezTo>
                    <a:cubicBezTo>
                      <a:pt x="88" y="8"/>
                      <a:pt x="87" y="8"/>
                      <a:pt x="87" y="8"/>
                    </a:cubicBezTo>
                    <a:cubicBezTo>
                      <a:pt x="85" y="8"/>
                      <a:pt x="84" y="10"/>
                      <a:pt x="86" y="12"/>
                    </a:cubicBezTo>
                    <a:cubicBezTo>
                      <a:pt x="88" y="14"/>
                      <a:pt x="87" y="15"/>
                      <a:pt x="87" y="17"/>
                    </a:cubicBezTo>
                    <a:cubicBezTo>
                      <a:pt x="88" y="19"/>
                      <a:pt x="85" y="21"/>
                      <a:pt x="83" y="22"/>
                    </a:cubicBezTo>
                    <a:cubicBezTo>
                      <a:pt x="82" y="24"/>
                      <a:pt x="84" y="27"/>
                      <a:pt x="83" y="29"/>
                    </a:cubicBezTo>
                    <a:cubicBezTo>
                      <a:pt x="82" y="31"/>
                      <a:pt x="75" y="28"/>
                      <a:pt x="74" y="29"/>
                    </a:cubicBezTo>
                    <a:cubicBezTo>
                      <a:pt x="73" y="30"/>
                      <a:pt x="76" y="32"/>
                      <a:pt x="76" y="34"/>
                    </a:cubicBezTo>
                    <a:cubicBezTo>
                      <a:pt x="77" y="35"/>
                      <a:pt x="74" y="37"/>
                      <a:pt x="71" y="37"/>
                    </a:cubicBezTo>
                    <a:cubicBezTo>
                      <a:pt x="68" y="37"/>
                      <a:pt x="69" y="41"/>
                      <a:pt x="68" y="46"/>
                    </a:cubicBezTo>
                    <a:cubicBezTo>
                      <a:pt x="68" y="51"/>
                      <a:pt x="65" y="51"/>
                      <a:pt x="64" y="49"/>
                    </a:cubicBezTo>
                    <a:cubicBezTo>
                      <a:pt x="64" y="47"/>
                      <a:pt x="56" y="50"/>
                      <a:pt x="56" y="52"/>
                    </a:cubicBezTo>
                    <a:cubicBezTo>
                      <a:pt x="56" y="54"/>
                      <a:pt x="53" y="54"/>
                      <a:pt x="50" y="54"/>
                    </a:cubicBezTo>
                    <a:cubicBezTo>
                      <a:pt x="48" y="53"/>
                      <a:pt x="44" y="56"/>
                      <a:pt x="44" y="57"/>
                    </a:cubicBezTo>
                    <a:cubicBezTo>
                      <a:pt x="44" y="59"/>
                      <a:pt x="45" y="65"/>
                      <a:pt x="45" y="66"/>
                    </a:cubicBezTo>
                    <a:cubicBezTo>
                      <a:pt x="44" y="66"/>
                      <a:pt x="18" y="70"/>
                      <a:pt x="12" y="70"/>
                    </a:cubicBezTo>
                    <a:cubicBezTo>
                      <a:pt x="8" y="69"/>
                      <a:pt x="4" y="68"/>
                      <a:pt x="0" y="68"/>
                    </a:cubicBezTo>
                    <a:cubicBezTo>
                      <a:pt x="1" y="70"/>
                      <a:pt x="3" y="71"/>
                      <a:pt x="4" y="73"/>
                    </a:cubicBezTo>
                    <a:cubicBezTo>
                      <a:pt x="5" y="75"/>
                      <a:pt x="8" y="78"/>
                      <a:pt x="12" y="79"/>
                    </a:cubicBezTo>
                    <a:cubicBezTo>
                      <a:pt x="16" y="81"/>
                      <a:pt x="14" y="88"/>
                      <a:pt x="16" y="88"/>
                    </a:cubicBezTo>
                    <a:cubicBezTo>
                      <a:pt x="18" y="89"/>
                      <a:pt x="20" y="94"/>
                      <a:pt x="18" y="94"/>
                    </a:cubicBezTo>
                    <a:cubicBezTo>
                      <a:pt x="15" y="95"/>
                      <a:pt x="13" y="95"/>
                      <a:pt x="10" y="97"/>
                    </a:cubicBezTo>
                    <a:cubicBezTo>
                      <a:pt x="8" y="98"/>
                      <a:pt x="5" y="101"/>
                      <a:pt x="5" y="105"/>
                    </a:cubicBezTo>
                    <a:cubicBezTo>
                      <a:pt x="5" y="105"/>
                      <a:pt x="6" y="106"/>
                      <a:pt x="6" y="107"/>
                    </a:cubicBezTo>
                    <a:cubicBezTo>
                      <a:pt x="12" y="107"/>
                      <a:pt x="20" y="107"/>
                      <a:pt x="21" y="106"/>
                    </a:cubicBezTo>
                    <a:cubicBezTo>
                      <a:pt x="22" y="104"/>
                      <a:pt x="25" y="104"/>
                      <a:pt x="27" y="105"/>
                    </a:cubicBezTo>
                    <a:cubicBezTo>
                      <a:pt x="29" y="106"/>
                      <a:pt x="37" y="107"/>
                      <a:pt x="40" y="105"/>
                    </a:cubicBezTo>
                    <a:cubicBezTo>
                      <a:pt x="44" y="103"/>
                      <a:pt x="46" y="105"/>
                      <a:pt x="46" y="107"/>
                    </a:cubicBezTo>
                    <a:cubicBezTo>
                      <a:pt x="46" y="109"/>
                      <a:pt x="48" y="109"/>
                      <a:pt x="50" y="111"/>
                    </a:cubicBezTo>
                    <a:cubicBezTo>
                      <a:pt x="52" y="113"/>
                      <a:pt x="50" y="115"/>
                      <a:pt x="52" y="117"/>
                    </a:cubicBezTo>
                    <a:cubicBezTo>
                      <a:pt x="53" y="118"/>
                      <a:pt x="55" y="118"/>
                      <a:pt x="59" y="120"/>
                    </a:cubicBezTo>
                    <a:cubicBezTo>
                      <a:pt x="59" y="120"/>
                      <a:pt x="59" y="120"/>
                      <a:pt x="60" y="120"/>
                    </a:cubicBezTo>
                    <a:cubicBezTo>
                      <a:pt x="60" y="120"/>
                      <a:pt x="60" y="120"/>
                      <a:pt x="60" y="120"/>
                    </a:cubicBezTo>
                    <a:cubicBezTo>
                      <a:pt x="62" y="118"/>
                      <a:pt x="63" y="114"/>
                      <a:pt x="68" y="115"/>
                    </a:cubicBezTo>
                    <a:cubicBezTo>
                      <a:pt x="73" y="116"/>
                      <a:pt x="72" y="114"/>
                      <a:pt x="75" y="114"/>
                    </a:cubicBezTo>
                    <a:cubicBezTo>
                      <a:pt x="78" y="115"/>
                      <a:pt x="80" y="115"/>
                      <a:pt x="81" y="113"/>
                    </a:cubicBezTo>
                    <a:cubicBezTo>
                      <a:pt x="83" y="111"/>
                      <a:pt x="80" y="107"/>
                      <a:pt x="78" y="106"/>
                    </a:cubicBezTo>
                    <a:cubicBezTo>
                      <a:pt x="77" y="104"/>
                      <a:pt x="75" y="100"/>
                      <a:pt x="75" y="97"/>
                    </a:cubicBezTo>
                    <a:cubicBezTo>
                      <a:pt x="75" y="94"/>
                      <a:pt x="70" y="94"/>
                      <a:pt x="70" y="92"/>
                    </a:cubicBezTo>
                    <a:cubicBezTo>
                      <a:pt x="70" y="89"/>
                      <a:pt x="75" y="85"/>
                      <a:pt x="76" y="84"/>
                    </a:cubicBezTo>
                    <a:cubicBezTo>
                      <a:pt x="77" y="83"/>
                      <a:pt x="81" y="86"/>
                      <a:pt x="82" y="85"/>
                    </a:cubicBezTo>
                    <a:cubicBezTo>
                      <a:pt x="83" y="83"/>
                      <a:pt x="86" y="84"/>
                      <a:pt x="87" y="84"/>
                    </a:cubicBezTo>
                    <a:cubicBezTo>
                      <a:pt x="89" y="85"/>
                      <a:pt x="91" y="81"/>
                      <a:pt x="92" y="78"/>
                    </a:cubicBezTo>
                    <a:cubicBezTo>
                      <a:pt x="92" y="75"/>
                      <a:pt x="97" y="75"/>
                      <a:pt x="98" y="74"/>
                    </a:cubicBezTo>
                    <a:cubicBezTo>
                      <a:pt x="99" y="73"/>
                      <a:pt x="101" y="67"/>
                      <a:pt x="102" y="66"/>
                    </a:cubicBezTo>
                    <a:cubicBezTo>
                      <a:pt x="102" y="64"/>
                      <a:pt x="106" y="65"/>
                      <a:pt x="106" y="62"/>
                    </a:cubicBezTo>
                    <a:cubicBezTo>
                      <a:pt x="106" y="58"/>
                      <a:pt x="108" y="58"/>
                      <a:pt x="110" y="57"/>
                    </a:cubicBezTo>
                    <a:cubicBezTo>
                      <a:pt x="112" y="57"/>
                      <a:pt x="111" y="54"/>
                      <a:pt x="112" y="51"/>
                    </a:cubicBezTo>
                    <a:cubicBezTo>
                      <a:pt x="112" y="49"/>
                      <a:pt x="113" y="46"/>
                      <a:pt x="116" y="45"/>
                    </a:cubicBezTo>
                    <a:cubicBezTo>
                      <a:pt x="118" y="45"/>
                      <a:pt x="115" y="41"/>
                      <a:pt x="112" y="42"/>
                    </a:cubicBezTo>
                    <a:cubicBezTo>
                      <a:pt x="109" y="42"/>
                      <a:pt x="107" y="34"/>
                      <a:pt x="107" y="34"/>
                    </a:cubicBezTo>
                    <a:cubicBezTo>
                      <a:pt x="107" y="34"/>
                      <a:pt x="108" y="27"/>
                      <a:pt x="106" y="26"/>
                    </a:cubicBezTo>
                    <a:cubicBezTo>
                      <a:pt x="104" y="26"/>
                      <a:pt x="107" y="22"/>
                      <a:pt x="110" y="22"/>
                    </a:cubicBezTo>
                    <a:cubicBezTo>
                      <a:pt x="114" y="22"/>
                      <a:pt x="120" y="26"/>
                      <a:pt x="122" y="24"/>
                    </a:cubicBezTo>
                    <a:cubicBezTo>
                      <a:pt x="124" y="23"/>
                      <a:pt x="129" y="22"/>
                      <a:pt x="130" y="21"/>
                    </a:cubicBezTo>
                    <a:cubicBezTo>
                      <a:pt x="131" y="21"/>
                      <a:pt x="132" y="18"/>
                      <a:pt x="133" y="16"/>
                    </a:cubicBezTo>
                    <a:cubicBezTo>
                      <a:pt x="132" y="15"/>
                      <a:pt x="129" y="14"/>
                      <a:pt x="127" y="1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5" name="Freeform 177">
                <a:extLst>
                  <a:ext uri="{FF2B5EF4-FFF2-40B4-BE49-F238E27FC236}">
                    <a16:creationId xmlns:a16="http://schemas.microsoft.com/office/drawing/2014/main" id="{B37C169E-05F7-4F09-BB91-FDF1FA4AB816}"/>
                  </a:ext>
                </a:extLst>
              </p:cNvPr>
              <p:cNvSpPr>
                <a:spLocks noEditPoints="1"/>
              </p:cNvSpPr>
              <p:nvPr/>
            </p:nvSpPr>
            <p:spPr bwMode="auto">
              <a:xfrm>
                <a:off x="6663784" y="3980637"/>
                <a:ext cx="851959" cy="311172"/>
              </a:xfrm>
              <a:custGeom>
                <a:avLst/>
                <a:gdLst>
                  <a:gd name="T0" fmla="*/ 27 w 370"/>
                  <a:gd name="T1" fmla="*/ 57 h 135"/>
                  <a:gd name="T2" fmla="*/ 105 w 370"/>
                  <a:gd name="T3" fmla="*/ 72 h 135"/>
                  <a:gd name="T4" fmla="*/ 16 w 370"/>
                  <a:gd name="T5" fmla="*/ 37 h 135"/>
                  <a:gd name="T6" fmla="*/ 199 w 370"/>
                  <a:gd name="T7" fmla="*/ 95 h 135"/>
                  <a:gd name="T8" fmla="*/ 207 w 370"/>
                  <a:gd name="T9" fmla="*/ 76 h 135"/>
                  <a:gd name="T10" fmla="*/ 219 w 370"/>
                  <a:gd name="T11" fmla="*/ 79 h 135"/>
                  <a:gd name="T12" fmla="*/ 227 w 370"/>
                  <a:gd name="T13" fmla="*/ 54 h 135"/>
                  <a:gd name="T14" fmla="*/ 227 w 370"/>
                  <a:gd name="T15" fmla="*/ 45 h 135"/>
                  <a:gd name="T16" fmla="*/ 212 w 370"/>
                  <a:gd name="T17" fmla="*/ 38 h 135"/>
                  <a:gd name="T18" fmla="*/ 190 w 370"/>
                  <a:gd name="T19" fmla="*/ 69 h 135"/>
                  <a:gd name="T20" fmla="*/ 88 w 370"/>
                  <a:gd name="T21" fmla="*/ 75 h 135"/>
                  <a:gd name="T22" fmla="*/ 85 w 370"/>
                  <a:gd name="T23" fmla="*/ 62 h 135"/>
                  <a:gd name="T24" fmla="*/ 82 w 370"/>
                  <a:gd name="T25" fmla="*/ 68 h 135"/>
                  <a:gd name="T26" fmla="*/ 68 w 370"/>
                  <a:gd name="T27" fmla="*/ 51 h 135"/>
                  <a:gd name="T28" fmla="*/ 56 w 370"/>
                  <a:gd name="T29" fmla="*/ 36 h 135"/>
                  <a:gd name="T30" fmla="*/ 38 w 370"/>
                  <a:gd name="T31" fmla="*/ 24 h 135"/>
                  <a:gd name="T32" fmla="*/ 2 w 370"/>
                  <a:gd name="T33" fmla="*/ 3 h 135"/>
                  <a:gd name="T34" fmla="*/ 33 w 370"/>
                  <a:gd name="T35" fmla="*/ 46 h 135"/>
                  <a:gd name="T36" fmla="*/ 71 w 370"/>
                  <a:gd name="T37" fmla="*/ 91 h 135"/>
                  <a:gd name="T38" fmla="*/ 87 w 370"/>
                  <a:gd name="T39" fmla="*/ 84 h 135"/>
                  <a:gd name="T40" fmla="*/ 266 w 370"/>
                  <a:gd name="T41" fmla="*/ 37 h 135"/>
                  <a:gd name="T42" fmla="*/ 268 w 370"/>
                  <a:gd name="T43" fmla="*/ 46 h 135"/>
                  <a:gd name="T44" fmla="*/ 249 w 370"/>
                  <a:gd name="T45" fmla="*/ 75 h 135"/>
                  <a:gd name="T46" fmla="*/ 198 w 370"/>
                  <a:gd name="T47" fmla="*/ 119 h 135"/>
                  <a:gd name="T48" fmla="*/ 230 w 370"/>
                  <a:gd name="T49" fmla="*/ 115 h 135"/>
                  <a:gd name="T50" fmla="*/ 276 w 370"/>
                  <a:gd name="T51" fmla="*/ 76 h 135"/>
                  <a:gd name="T52" fmla="*/ 156 w 370"/>
                  <a:gd name="T53" fmla="*/ 113 h 135"/>
                  <a:gd name="T54" fmla="*/ 140 w 370"/>
                  <a:gd name="T55" fmla="*/ 105 h 135"/>
                  <a:gd name="T56" fmla="*/ 88 w 370"/>
                  <a:gd name="T57" fmla="*/ 98 h 135"/>
                  <a:gd name="T58" fmla="*/ 94 w 370"/>
                  <a:gd name="T59" fmla="*/ 109 h 135"/>
                  <a:gd name="T60" fmla="*/ 144 w 370"/>
                  <a:gd name="T61" fmla="*/ 117 h 135"/>
                  <a:gd name="T62" fmla="*/ 156 w 370"/>
                  <a:gd name="T63" fmla="*/ 113 h 135"/>
                  <a:gd name="T64" fmla="*/ 323 w 370"/>
                  <a:gd name="T65" fmla="*/ 76 h 135"/>
                  <a:gd name="T66" fmla="*/ 289 w 370"/>
                  <a:gd name="T67" fmla="*/ 59 h 135"/>
                  <a:gd name="T68" fmla="*/ 310 w 370"/>
                  <a:gd name="T69" fmla="*/ 67 h 135"/>
                  <a:gd name="T70" fmla="*/ 298 w 370"/>
                  <a:gd name="T71" fmla="*/ 72 h 135"/>
                  <a:gd name="T72" fmla="*/ 317 w 370"/>
                  <a:gd name="T73" fmla="*/ 81 h 135"/>
                  <a:gd name="T74" fmla="*/ 351 w 370"/>
                  <a:gd name="T75" fmla="*/ 102 h 135"/>
                  <a:gd name="T76" fmla="*/ 362 w 370"/>
                  <a:gd name="T77" fmla="*/ 115 h 135"/>
                  <a:gd name="T78" fmla="*/ 343 w 370"/>
                  <a:gd name="T79" fmla="*/ 61 h 135"/>
                  <a:gd name="T80" fmla="*/ 236 w 370"/>
                  <a:gd name="T81" fmla="*/ 125 h 135"/>
                  <a:gd name="T82" fmla="*/ 240 w 370"/>
                  <a:gd name="T83" fmla="*/ 127 h 135"/>
                  <a:gd name="T84" fmla="*/ 242 w 370"/>
                  <a:gd name="T85" fmla="*/ 124 h 135"/>
                  <a:gd name="T86" fmla="*/ 178 w 370"/>
                  <a:gd name="T87" fmla="*/ 48 h 135"/>
                  <a:gd name="T88" fmla="*/ 183 w 370"/>
                  <a:gd name="T89" fmla="*/ 28 h 135"/>
                  <a:gd name="T90" fmla="*/ 182 w 370"/>
                  <a:gd name="T91" fmla="*/ 14 h 135"/>
                  <a:gd name="T92" fmla="*/ 161 w 370"/>
                  <a:gd name="T93" fmla="*/ 25 h 135"/>
                  <a:gd name="T94" fmla="*/ 144 w 370"/>
                  <a:gd name="T95" fmla="*/ 36 h 135"/>
                  <a:gd name="T96" fmla="*/ 118 w 370"/>
                  <a:gd name="T97" fmla="*/ 37 h 135"/>
                  <a:gd name="T98" fmla="*/ 110 w 370"/>
                  <a:gd name="T99" fmla="*/ 43 h 135"/>
                  <a:gd name="T100" fmla="*/ 129 w 370"/>
                  <a:gd name="T101" fmla="*/ 73 h 135"/>
                  <a:gd name="T102" fmla="*/ 156 w 370"/>
                  <a:gd name="T103" fmla="*/ 80 h 135"/>
                  <a:gd name="T104" fmla="*/ 192 w 370"/>
                  <a:gd name="T105" fmla="*/ 127 h 135"/>
                  <a:gd name="T106" fmla="*/ 192 w 370"/>
                  <a:gd name="T107" fmla="*/ 127 h 135"/>
                  <a:gd name="T108" fmla="*/ 168 w 370"/>
                  <a:gd name="T109" fmla="*/ 120 h 135"/>
                  <a:gd name="T110" fmla="*/ 180 w 370"/>
                  <a:gd name="T111" fmla="*/ 11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70" h="135">
                    <a:moveTo>
                      <a:pt x="27" y="57"/>
                    </a:moveTo>
                    <a:cubicBezTo>
                      <a:pt x="27" y="58"/>
                      <a:pt x="30" y="63"/>
                      <a:pt x="31" y="62"/>
                    </a:cubicBezTo>
                    <a:cubicBezTo>
                      <a:pt x="33" y="60"/>
                      <a:pt x="29" y="53"/>
                      <a:pt x="27" y="57"/>
                    </a:cubicBezTo>
                    <a:close/>
                    <a:moveTo>
                      <a:pt x="105" y="72"/>
                    </a:moveTo>
                    <a:cubicBezTo>
                      <a:pt x="105" y="70"/>
                      <a:pt x="99" y="71"/>
                      <a:pt x="101" y="74"/>
                    </a:cubicBezTo>
                    <a:cubicBezTo>
                      <a:pt x="103" y="77"/>
                      <a:pt x="105" y="74"/>
                      <a:pt x="105" y="72"/>
                    </a:cubicBezTo>
                    <a:close/>
                    <a:moveTo>
                      <a:pt x="16" y="37"/>
                    </a:moveTo>
                    <a:cubicBezTo>
                      <a:pt x="15" y="39"/>
                      <a:pt x="18" y="46"/>
                      <a:pt x="21" y="43"/>
                    </a:cubicBezTo>
                    <a:cubicBezTo>
                      <a:pt x="24" y="40"/>
                      <a:pt x="16" y="34"/>
                      <a:pt x="16" y="37"/>
                    </a:cubicBezTo>
                    <a:close/>
                    <a:moveTo>
                      <a:pt x="195" y="77"/>
                    </a:moveTo>
                    <a:cubicBezTo>
                      <a:pt x="199" y="78"/>
                      <a:pt x="198" y="83"/>
                      <a:pt x="198" y="86"/>
                    </a:cubicBezTo>
                    <a:cubicBezTo>
                      <a:pt x="197" y="89"/>
                      <a:pt x="196" y="96"/>
                      <a:pt x="199" y="95"/>
                    </a:cubicBezTo>
                    <a:cubicBezTo>
                      <a:pt x="202" y="94"/>
                      <a:pt x="205" y="89"/>
                      <a:pt x="203" y="87"/>
                    </a:cubicBezTo>
                    <a:cubicBezTo>
                      <a:pt x="201" y="86"/>
                      <a:pt x="201" y="75"/>
                      <a:pt x="202" y="73"/>
                    </a:cubicBezTo>
                    <a:cubicBezTo>
                      <a:pt x="203" y="70"/>
                      <a:pt x="209" y="72"/>
                      <a:pt x="207" y="76"/>
                    </a:cubicBezTo>
                    <a:cubicBezTo>
                      <a:pt x="205" y="80"/>
                      <a:pt x="211" y="80"/>
                      <a:pt x="211" y="84"/>
                    </a:cubicBezTo>
                    <a:cubicBezTo>
                      <a:pt x="211" y="89"/>
                      <a:pt x="215" y="86"/>
                      <a:pt x="218" y="85"/>
                    </a:cubicBezTo>
                    <a:cubicBezTo>
                      <a:pt x="222" y="84"/>
                      <a:pt x="222" y="82"/>
                      <a:pt x="219" y="79"/>
                    </a:cubicBezTo>
                    <a:cubicBezTo>
                      <a:pt x="216" y="76"/>
                      <a:pt x="221" y="72"/>
                      <a:pt x="217" y="70"/>
                    </a:cubicBezTo>
                    <a:cubicBezTo>
                      <a:pt x="214" y="67"/>
                      <a:pt x="211" y="64"/>
                      <a:pt x="215" y="63"/>
                    </a:cubicBezTo>
                    <a:cubicBezTo>
                      <a:pt x="218" y="62"/>
                      <a:pt x="228" y="56"/>
                      <a:pt x="227" y="54"/>
                    </a:cubicBezTo>
                    <a:cubicBezTo>
                      <a:pt x="226" y="52"/>
                      <a:pt x="212" y="55"/>
                      <a:pt x="210" y="59"/>
                    </a:cubicBezTo>
                    <a:cubicBezTo>
                      <a:pt x="209" y="63"/>
                      <a:pt x="199" y="58"/>
                      <a:pt x="200" y="51"/>
                    </a:cubicBezTo>
                    <a:cubicBezTo>
                      <a:pt x="202" y="44"/>
                      <a:pt x="221" y="42"/>
                      <a:pt x="227" y="45"/>
                    </a:cubicBezTo>
                    <a:cubicBezTo>
                      <a:pt x="233" y="48"/>
                      <a:pt x="239" y="41"/>
                      <a:pt x="241" y="37"/>
                    </a:cubicBezTo>
                    <a:cubicBezTo>
                      <a:pt x="243" y="33"/>
                      <a:pt x="236" y="37"/>
                      <a:pt x="232" y="40"/>
                    </a:cubicBezTo>
                    <a:cubicBezTo>
                      <a:pt x="228" y="43"/>
                      <a:pt x="218" y="40"/>
                      <a:pt x="212" y="38"/>
                    </a:cubicBezTo>
                    <a:cubicBezTo>
                      <a:pt x="207" y="36"/>
                      <a:pt x="207" y="41"/>
                      <a:pt x="202" y="42"/>
                    </a:cubicBezTo>
                    <a:cubicBezTo>
                      <a:pt x="198" y="43"/>
                      <a:pt x="199" y="53"/>
                      <a:pt x="197" y="54"/>
                    </a:cubicBezTo>
                    <a:cubicBezTo>
                      <a:pt x="195" y="55"/>
                      <a:pt x="195" y="62"/>
                      <a:pt x="190" y="69"/>
                    </a:cubicBezTo>
                    <a:cubicBezTo>
                      <a:pt x="186" y="76"/>
                      <a:pt x="192" y="77"/>
                      <a:pt x="195" y="77"/>
                    </a:cubicBezTo>
                    <a:close/>
                    <a:moveTo>
                      <a:pt x="87" y="84"/>
                    </a:moveTo>
                    <a:cubicBezTo>
                      <a:pt x="86" y="80"/>
                      <a:pt x="88" y="77"/>
                      <a:pt x="88" y="75"/>
                    </a:cubicBezTo>
                    <a:cubicBezTo>
                      <a:pt x="88" y="74"/>
                      <a:pt x="89" y="73"/>
                      <a:pt x="91" y="73"/>
                    </a:cubicBezTo>
                    <a:cubicBezTo>
                      <a:pt x="93" y="74"/>
                      <a:pt x="93" y="69"/>
                      <a:pt x="91" y="68"/>
                    </a:cubicBezTo>
                    <a:cubicBezTo>
                      <a:pt x="90" y="68"/>
                      <a:pt x="89" y="62"/>
                      <a:pt x="85" y="62"/>
                    </a:cubicBezTo>
                    <a:cubicBezTo>
                      <a:pt x="81" y="62"/>
                      <a:pt x="81" y="65"/>
                      <a:pt x="84" y="65"/>
                    </a:cubicBezTo>
                    <a:cubicBezTo>
                      <a:pt x="86" y="66"/>
                      <a:pt x="88" y="68"/>
                      <a:pt x="87" y="69"/>
                    </a:cubicBezTo>
                    <a:cubicBezTo>
                      <a:pt x="86" y="71"/>
                      <a:pt x="85" y="68"/>
                      <a:pt x="82" y="68"/>
                    </a:cubicBezTo>
                    <a:cubicBezTo>
                      <a:pt x="79" y="68"/>
                      <a:pt x="81" y="64"/>
                      <a:pt x="77" y="64"/>
                    </a:cubicBezTo>
                    <a:cubicBezTo>
                      <a:pt x="73" y="63"/>
                      <a:pt x="74" y="56"/>
                      <a:pt x="70" y="56"/>
                    </a:cubicBezTo>
                    <a:cubicBezTo>
                      <a:pt x="66" y="56"/>
                      <a:pt x="66" y="53"/>
                      <a:pt x="68" y="51"/>
                    </a:cubicBezTo>
                    <a:cubicBezTo>
                      <a:pt x="71" y="48"/>
                      <a:pt x="64" y="46"/>
                      <a:pt x="64" y="43"/>
                    </a:cubicBezTo>
                    <a:cubicBezTo>
                      <a:pt x="64" y="41"/>
                      <a:pt x="60" y="42"/>
                      <a:pt x="60" y="40"/>
                    </a:cubicBezTo>
                    <a:cubicBezTo>
                      <a:pt x="60" y="37"/>
                      <a:pt x="58" y="39"/>
                      <a:pt x="56" y="36"/>
                    </a:cubicBezTo>
                    <a:cubicBezTo>
                      <a:pt x="54" y="33"/>
                      <a:pt x="53" y="36"/>
                      <a:pt x="51" y="33"/>
                    </a:cubicBezTo>
                    <a:cubicBezTo>
                      <a:pt x="49" y="31"/>
                      <a:pt x="46" y="30"/>
                      <a:pt x="45" y="31"/>
                    </a:cubicBezTo>
                    <a:cubicBezTo>
                      <a:pt x="43" y="31"/>
                      <a:pt x="39" y="28"/>
                      <a:pt x="38" y="24"/>
                    </a:cubicBezTo>
                    <a:cubicBezTo>
                      <a:pt x="37" y="21"/>
                      <a:pt x="26" y="16"/>
                      <a:pt x="24" y="12"/>
                    </a:cubicBezTo>
                    <a:cubicBezTo>
                      <a:pt x="23" y="8"/>
                      <a:pt x="19" y="6"/>
                      <a:pt x="12" y="6"/>
                    </a:cubicBezTo>
                    <a:cubicBezTo>
                      <a:pt x="6" y="7"/>
                      <a:pt x="4" y="0"/>
                      <a:pt x="2" y="3"/>
                    </a:cubicBezTo>
                    <a:cubicBezTo>
                      <a:pt x="0" y="7"/>
                      <a:pt x="9" y="16"/>
                      <a:pt x="13" y="19"/>
                    </a:cubicBezTo>
                    <a:cubicBezTo>
                      <a:pt x="17" y="21"/>
                      <a:pt x="19" y="30"/>
                      <a:pt x="24" y="30"/>
                    </a:cubicBezTo>
                    <a:cubicBezTo>
                      <a:pt x="29" y="31"/>
                      <a:pt x="29" y="46"/>
                      <a:pt x="33" y="46"/>
                    </a:cubicBezTo>
                    <a:cubicBezTo>
                      <a:pt x="36" y="47"/>
                      <a:pt x="44" y="59"/>
                      <a:pt x="45" y="65"/>
                    </a:cubicBezTo>
                    <a:cubicBezTo>
                      <a:pt x="46" y="71"/>
                      <a:pt x="54" y="74"/>
                      <a:pt x="57" y="79"/>
                    </a:cubicBezTo>
                    <a:cubicBezTo>
                      <a:pt x="59" y="83"/>
                      <a:pt x="70" y="89"/>
                      <a:pt x="71" y="91"/>
                    </a:cubicBezTo>
                    <a:cubicBezTo>
                      <a:pt x="73" y="93"/>
                      <a:pt x="74" y="97"/>
                      <a:pt x="75" y="95"/>
                    </a:cubicBezTo>
                    <a:cubicBezTo>
                      <a:pt x="76" y="93"/>
                      <a:pt x="81" y="95"/>
                      <a:pt x="84" y="95"/>
                    </a:cubicBezTo>
                    <a:cubicBezTo>
                      <a:pt x="86" y="96"/>
                      <a:pt x="87" y="87"/>
                      <a:pt x="87" y="84"/>
                    </a:cubicBezTo>
                    <a:close/>
                    <a:moveTo>
                      <a:pt x="268" y="46"/>
                    </a:moveTo>
                    <a:cubicBezTo>
                      <a:pt x="274" y="46"/>
                      <a:pt x="271" y="43"/>
                      <a:pt x="271" y="40"/>
                    </a:cubicBezTo>
                    <a:cubicBezTo>
                      <a:pt x="271" y="36"/>
                      <a:pt x="266" y="39"/>
                      <a:pt x="266" y="37"/>
                    </a:cubicBezTo>
                    <a:cubicBezTo>
                      <a:pt x="266" y="36"/>
                      <a:pt x="265" y="29"/>
                      <a:pt x="261" y="34"/>
                    </a:cubicBezTo>
                    <a:cubicBezTo>
                      <a:pt x="257" y="40"/>
                      <a:pt x="262" y="53"/>
                      <a:pt x="265" y="52"/>
                    </a:cubicBezTo>
                    <a:cubicBezTo>
                      <a:pt x="268" y="51"/>
                      <a:pt x="263" y="45"/>
                      <a:pt x="268" y="46"/>
                    </a:cubicBezTo>
                    <a:close/>
                    <a:moveTo>
                      <a:pt x="249" y="75"/>
                    </a:moveTo>
                    <a:cubicBezTo>
                      <a:pt x="250" y="79"/>
                      <a:pt x="257" y="81"/>
                      <a:pt x="259" y="78"/>
                    </a:cubicBezTo>
                    <a:cubicBezTo>
                      <a:pt x="261" y="75"/>
                      <a:pt x="248" y="71"/>
                      <a:pt x="249" y="75"/>
                    </a:cubicBezTo>
                    <a:close/>
                    <a:moveTo>
                      <a:pt x="230" y="115"/>
                    </a:moveTo>
                    <a:cubicBezTo>
                      <a:pt x="224" y="114"/>
                      <a:pt x="219" y="119"/>
                      <a:pt x="213" y="117"/>
                    </a:cubicBezTo>
                    <a:cubicBezTo>
                      <a:pt x="207" y="114"/>
                      <a:pt x="197" y="117"/>
                      <a:pt x="198" y="119"/>
                    </a:cubicBezTo>
                    <a:cubicBezTo>
                      <a:pt x="199" y="121"/>
                      <a:pt x="205" y="121"/>
                      <a:pt x="211" y="121"/>
                    </a:cubicBezTo>
                    <a:cubicBezTo>
                      <a:pt x="217" y="122"/>
                      <a:pt x="223" y="118"/>
                      <a:pt x="227" y="118"/>
                    </a:cubicBezTo>
                    <a:cubicBezTo>
                      <a:pt x="232" y="118"/>
                      <a:pt x="236" y="116"/>
                      <a:pt x="230" y="115"/>
                    </a:cubicBezTo>
                    <a:close/>
                    <a:moveTo>
                      <a:pt x="281" y="72"/>
                    </a:moveTo>
                    <a:cubicBezTo>
                      <a:pt x="275" y="70"/>
                      <a:pt x="264" y="72"/>
                      <a:pt x="265" y="75"/>
                    </a:cubicBezTo>
                    <a:cubicBezTo>
                      <a:pt x="266" y="78"/>
                      <a:pt x="271" y="76"/>
                      <a:pt x="276" y="76"/>
                    </a:cubicBezTo>
                    <a:cubicBezTo>
                      <a:pt x="281" y="76"/>
                      <a:pt x="284" y="80"/>
                      <a:pt x="286" y="80"/>
                    </a:cubicBezTo>
                    <a:cubicBezTo>
                      <a:pt x="289" y="80"/>
                      <a:pt x="287" y="74"/>
                      <a:pt x="281" y="72"/>
                    </a:cubicBezTo>
                    <a:close/>
                    <a:moveTo>
                      <a:pt x="156" y="113"/>
                    </a:moveTo>
                    <a:cubicBezTo>
                      <a:pt x="155" y="110"/>
                      <a:pt x="146" y="113"/>
                      <a:pt x="142" y="111"/>
                    </a:cubicBezTo>
                    <a:cubicBezTo>
                      <a:pt x="137" y="109"/>
                      <a:pt x="147" y="107"/>
                      <a:pt x="150" y="105"/>
                    </a:cubicBezTo>
                    <a:cubicBezTo>
                      <a:pt x="153" y="103"/>
                      <a:pt x="148" y="103"/>
                      <a:pt x="140" y="105"/>
                    </a:cubicBezTo>
                    <a:cubicBezTo>
                      <a:pt x="133" y="107"/>
                      <a:pt x="124" y="100"/>
                      <a:pt x="124" y="103"/>
                    </a:cubicBezTo>
                    <a:cubicBezTo>
                      <a:pt x="123" y="106"/>
                      <a:pt x="110" y="102"/>
                      <a:pt x="106" y="99"/>
                    </a:cubicBezTo>
                    <a:cubicBezTo>
                      <a:pt x="103" y="97"/>
                      <a:pt x="90" y="94"/>
                      <a:pt x="88" y="98"/>
                    </a:cubicBezTo>
                    <a:cubicBezTo>
                      <a:pt x="85" y="103"/>
                      <a:pt x="83" y="99"/>
                      <a:pt x="84" y="103"/>
                    </a:cubicBezTo>
                    <a:cubicBezTo>
                      <a:pt x="85" y="106"/>
                      <a:pt x="88" y="104"/>
                      <a:pt x="90" y="104"/>
                    </a:cubicBezTo>
                    <a:cubicBezTo>
                      <a:pt x="92" y="104"/>
                      <a:pt x="91" y="108"/>
                      <a:pt x="94" y="109"/>
                    </a:cubicBezTo>
                    <a:cubicBezTo>
                      <a:pt x="97" y="109"/>
                      <a:pt x="107" y="112"/>
                      <a:pt x="108" y="110"/>
                    </a:cubicBezTo>
                    <a:cubicBezTo>
                      <a:pt x="109" y="108"/>
                      <a:pt x="119" y="110"/>
                      <a:pt x="124" y="114"/>
                    </a:cubicBezTo>
                    <a:cubicBezTo>
                      <a:pt x="128" y="118"/>
                      <a:pt x="139" y="118"/>
                      <a:pt x="144" y="117"/>
                    </a:cubicBezTo>
                    <a:cubicBezTo>
                      <a:pt x="148" y="116"/>
                      <a:pt x="153" y="120"/>
                      <a:pt x="154" y="118"/>
                    </a:cubicBezTo>
                    <a:cubicBezTo>
                      <a:pt x="156" y="115"/>
                      <a:pt x="159" y="121"/>
                      <a:pt x="164" y="118"/>
                    </a:cubicBezTo>
                    <a:cubicBezTo>
                      <a:pt x="168" y="114"/>
                      <a:pt x="156" y="116"/>
                      <a:pt x="156" y="113"/>
                    </a:cubicBezTo>
                    <a:close/>
                    <a:moveTo>
                      <a:pt x="343" y="61"/>
                    </a:moveTo>
                    <a:cubicBezTo>
                      <a:pt x="339" y="61"/>
                      <a:pt x="339" y="67"/>
                      <a:pt x="336" y="67"/>
                    </a:cubicBezTo>
                    <a:cubicBezTo>
                      <a:pt x="333" y="67"/>
                      <a:pt x="328" y="74"/>
                      <a:pt x="323" y="76"/>
                    </a:cubicBezTo>
                    <a:cubicBezTo>
                      <a:pt x="317" y="78"/>
                      <a:pt x="317" y="59"/>
                      <a:pt x="314" y="56"/>
                    </a:cubicBezTo>
                    <a:cubicBezTo>
                      <a:pt x="311" y="52"/>
                      <a:pt x="297" y="49"/>
                      <a:pt x="296" y="53"/>
                    </a:cubicBezTo>
                    <a:cubicBezTo>
                      <a:pt x="294" y="57"/>
                      <a:pt x="289" y="55"/>
                      <a:pt x="289" y="59"/>
                    </a:cubicBezTo>
                    <a:cubicBezTo>
                      <a:pt x="288" y="62"/>
                      <a:pt x="290" y="61"/>
                      <a:pt x="293" y="61"/>
                    </a:cubicBezTo>
                    <a:cubicBezTo>
                      <a:pt x="296" y="61"/>
                      <a:pt x="296" y="63"/>
                      <a:pt x="298" y="66"/>
                    </a:cubicBezTo>
                    <a:cubicBezTo>
                      <a:pt x="299" y="69"/>
                      <a:pt x="308" y="67"/>
                      <a:pt x="310" y="67"/>
                    </a:cubicBezTo>
                    <a:cubicBezTo>
                      <a:pt x="313" y="67"/>
                      <a:pt x="314" y="71"/>
                      <a:pt x="310" y="69"/>
                    </a:cubicBezTo>
                    <a:cubicBezTo>
                      <a:pt x="306" y="68"/>
                      <a:pt x="306" y="71"/>
                      <a:pt x="303" y="70"/>
                    </a:cubicBezTo>
                    <a:cubicBezTo>
                      <a:pt x="300" y="70"/>
                      <a:pt x="296" y="70"/>
                      <a:pt x="298" y="72"/>
                    </a:cubicBezTo>
                    <a:cubicBezTo>
                      <a:pt x="300" y="73"/>
                      <a:pt x="303" y="75"/>
                      <a:pt x="303" y="79"/>
                    </a:cubicBezTo>
                    <a:cubicBezTo>
                      <a:pt x="303" y="83"/>
                      <a:pt x="309" y="82"/>
                      <a:pt x="309" y="79"/>
                    </a:cubicBezTo>
                    <a:cubicBezTo>
                      <a:pt x="309" y="76"/>
                      <a:pt x="311" y="80"/>
                      <a:pt x="317" y="81"/>
                    </a:cubicBezTo>
                    <a:cubicBezTo>
                      <a:pt x="322" y="83"/>
                      <a:pt x="319" y="85"/>
                      <a:pt x="324" y="85"/>
                    </a:cubicBezTo>
                    <a:cubicBezTo>
                      <a:pt x="329" y="85"/>
                      <a:pt x="342" y="89"/>
                      <a:pt x="347" y="93"/>
                    </a:cubicBezTo>
                    <a:cubicBezTo>
                      <a:pt x="351" y="96"/>
                      <a:pt x="348" y="99"/>
                      <a:pt x="351" y="102"/>
                    </a:cubicBezTo>
                    <a:cubicBezTo>
                      <a:pt x="354" y="105"/>
                      <a:pt x="355" y="109"/>
                      <a:pt x="351" y="109"/>
                    </a:cubicBezTo>
                    <a:cubicBezTo>
                      <a:pt x="347" y="109"/>
                      <a:pt x="342" y="114"/>
                      <a:pt x="343" y="116"/>
                    </a:cubicBezTo>
                    <a:cubicBezTo>
                      <a:pt x="344" y="118"/>
                      <a:pt x="358" y="115"/>
                      <a:pt x="362" y="115"/>
                    </a:cubicBezTo>
                    <a:cubicBezTo>
                      <a:pt x="364" y="115"/>
                      <a:pt x="366" y="119"/>
                      <a:pt x="370" y="121"/>
                    </a:cubicBezTo>
                    <a:cubicBezTo>
                      <a:pt x="370" y="71"/>
                      <a:pt x="370" y="71"/>
                      <a:pt x="370" y="71"/>
                    </a:cubicBezTo>
                    <a:cubicBezTo>
                      <a:pt x="360" y="67"/>
                      <a:pt x="346" y="61"/>
                      <a:pt x="343" y="61"/>
                    </a:cubicBezTo>
                    <a:close/>
                    <a:moveTo>
                      <a:pt x="240" y="121"/>
                    </a:moveTo>
                    <a:cubicBezTo>
                      <a:pt x="239" y="122"/>
                      <a:pt x="238" y="122"/>
                      <a:pt x="237" y="122"/>
                    </a:cubicBezTo>
                    <a:cubicBezTo>
                      <a:pt x="237" y="123"/>
                      <a:pt x="237" y="124"/>
                      <a:pt x="236" y="125"/>
                    </a:cubicBezTo>
                    <a:cubicBezTo>
                      <a:pt x="235" y="125"/>
                      <a:pt x="234" y="124"/>
                      <a:pt x="233" y="123"/>
                    </a:cubicBezTo>
                    <a:cubicBezTo>
                      <a:pt x="229" y="125"/>
                      <a:pt x="226" y="131"/>
                      <a:pt x="230" y="132"/>
                    </a:cubicBezTo>
                    <a:cubicBezTo>
                      <a:pt x="233" y="134"/>
                      <a:pt x="237" y="130"/>
                      <a:pt x="240" y="127"/>
                    </a:cubicBezTo>
                    <a:cubicBezTo>
                      <a:pt x="240" y="126"/>
                      <a:pt x="240" y="126"/>
                      <a:pt x="241" y="125"/>
                    </a:cubicBezTo>
                    <a:cubicBezTo>
                      <a:pt x="241" y="125"/>
                      <a:pt x="241" y="125"/>
                      <a:pt x="242" y="124"/>
                    </a:cubicBezTo>
                    <a:cubicBezTo>
                      <a:pt x="242" y="124"/>
                      <a:pt x="242" y="124"/>
                      <a:pt x="242" y="124"/>
                    </a:cubicBezTo>
                    <a:cubicBezTo>
                      <a:pt x="242" y="123"/>
                      <a:pt x="241" y="122"/>
                      <a:pt x="240" y="121"/>
                    </a:cubicBezTo>
                    <a:close/>
                    <a:moveTo>
                      <a:pt x="174" y="60"/>
                    </a:moveTo>
                    <a:cubicBezTo>
                      <a:pt x="178" y="57"/>
                      <a:pt x="179" y="52"/>
                      <a:pt x="178" y="48"/>
                    </a:cubicBezTo>
                    <a:cubicBezTo>
                      <a:pt x="178" y="43"/>
                      <a:pt x="189" y="43"/>
                      <a:pt x="191" y="41"/>
                    </a:cubicBezTo>
                    <a:cubicBezTo>
                      <a:pt x="192" y="39"/>
                      <a:pt x="188" y="36"/>
                      <a:pt x="185" y="34"/>
                    </a:cubicBezTo>
                    <a:cubicBezTo>
                      <a:pt x="182" y="33"/>
                      <a:pt x="185" y="30"/>
                      <a:pt x="183" y="28"/>
                    </a:cubicBezTo>
                    <a:cubicBezTo>
                      <a:pt x="180" y="26"/>
                      <a:pt x="177" y="21"/>
                      <a:pt x="180" y="21"/>
                    </a:cubicBezTo>
                    <a:cubicBezTo>
                      <a:pt x="183" y="21"/>
                      <a:pt x="178" y="16"/>
                      <a:pt x="180" y="15"/>
                    </a:cubicBezTo>
                    <a:cubicBezTo>
                      <a:pt x="181" y="15"/>
                      <a:pt x="181" y="14"/>
                      <a:pt x="182" y="14"/>
                    </a:cubicBezTo>
                    <a:cubicBezTo>
                      <a:pt x="180" y="13"/>
                      <a:pt x="179" y="13"/>
                      <a:pt x="178" y="13"/>
                    </a:cubicBezTo>
                    <a:cubicBezTo>
                      <a:pt x="174" y="13"/>
                      <a:pt x="165" y="12"/>
                      <a:pt x="165" y="18"/>
                    </a:cubicBezTo>
                    <a:cubicBezTo>
                      <a:pt x="166" y="24"/>
                      <a:pt x="160" y="22"/>
                      <a:pt x="161" y="25"/>
                    </a:cubicBezTo>
                    <a:cubicBezTo>
                      <a:pt x="161" y="29"/>
                      <a:pt x="158" y="29"/>
                      <a:pt x="158" y="33"/>
                    </a:cubicBezTo>
                    <a:cubicBezTo>
                      <a:pt x="159" y="37"/>
                      <a:pt x="156" y="35"/>
                      <a:pt x="151" y="38"/>
                    </a:cubicBezTo>
                    <a:cubicBezTo>
                      <a:pt x="146" y="40"/>
                      <a:pt x="148" y="36"/>
                      <a:pt x="144" y="36"/>
                    </a:cubicBezTo>
                    <a:cubicBezTo>
                      <a:pt x="139" y="36"/>
                      <a:pt x="138" y="39"/>
                      <a:pt x="135" y="40"/>
                    </a:cubicBezTo>
                    <a:cubicBezTo>
                      <a:pt x="133" y="41"/>
                      <a:pt x="127" y="39"/>
                      <a:pt x="125" y="41"/>
                    </a:cubicBezTo>
                    <a:cubicBezTo>
                      <a:pt x="123" y="42"/>
                      <a:pt x="120" y="37"/>
                      <a:pt x="118" y="37"/>
                    </a:cubicBezTo>
                    <a:cubicBezTo>
                      <a:pt x="117" y="37"/>
                      <a:pt x="116" y="35"/>
                      <a:pt x="116" y="32"/>
                    </a:cubicBezTo>
                    <a:cubicBezTo>
                      <a:pt x="116" y="32"/>
                      <a:pt x="115" y="32"/>
                      <a:pt x="115" y="32"/>
                    </a:cubicBezTo>
                    <a:cubicBezTo>
                      <a:pt x="112" y="32"/>
                      <a:pt x="107" y="40"/>
                      <a:pt x="110" y="43"/>
                    </a:cubicBezTo>
                    <a:cubicBezTo>
                      <a:pt x="113" y="46"/>
                      <a:pt x="112" y="52"/>
                      <a:pt x="114" y="54"/>
                    </a:cubicBezTo>
                    <a:cubicBezTo>
                      <a:pt x="116" y="57"/>
                      <a:pt x="121" y="57"/>
                      <a:pt x="121" y="62"/>
                    </a:cubicBezTo>
                    <a:cubicBezTo>
                      <a:pt x="121" y="67"/>
                      <a:pt x="125" y="75"/>
                      <a:pt x="129" y="73"/>
                    </a:cubicBezTo>
                    <a:cubicBezTo>
                      <a:pt x="132" y="71"/>
                      <a:pt x="134" y="74"/>
                      <a:pt x="135" y="76"/>
                    </a:cubicBezTo>
                    <a:cubicBezTo>
                      <a:pt x="136" y="78"/>
                      <a:pt x="143" y="75"/>
                      <a:pt x="146" y="75"/>
                    </a:cubicBezTo>
                    <a:cubicBezTo>
                      <a:pt x="148" y="75"/>
                      <a:pt x="155" y="77"/>
                      <a:pt x="156" y="80"/>
                    </a:cubicBezTo>
                    <a:cubicBezTo>
                      <a:pt x="156" y="83"/>
                      <a:pt x="163" y="80"/>
                      <a:pt x="168" y="78"/>
                    </a:cubicBezTo>
                    <a:cubicBezTo>
                      <a:pt x="172" y="76"/>
                      <a:pt x="169" y="63"/>
                      <a:pt x="174" y="60"/>
                    </a:cubicBezTo>
                    <a:close/>
                    <a:moveTo>
                      <a:pt x="192" y="127"/>
                    </a:moveTo>
                    <a:cubicBezTo>
                      <a:pt x="193" y="129"/>
                      <a:pt x="197" y="129"/>
                      <a:pt x="199" y="130"/>
                    </a:cubicBezTo>
                    <a:cubicBezTo>
                      <a:pt x="200" y="132"/>
                      <a:pt x="206" y="135"/>
                      <a:pt x="206" y="131"/>
                    </a:cubicBezTo>
                    <a:cubicBezTo>
                      <a:pt x="206" y="127"/>
                      <a:pt x="190" y="124"/>
                      <a:pt x="192" y="127"/>
                    </a:cubicBezTo>
                    <a:close/>
                    <a:moveTo>
                      <a:pt x="180" y="115"/>
                    </a:moveTo>
                    <a:cubicBezTo>
                      <a:pt x="179" y="117"/>
                      <a:pt x="175" y="118"/>
                      <a:pt x="172" y="116"/>
                    </a:cubicBezTo>
                    <a:cubicBezTo>
                      <a:pt x="170" y="114"/>
                      <a:pt x="167" y="118"/>
                      <a:pt x="168" y="120"/>
                    </a:cubicBezTo>
                    <a:cubicBezTo>
                      <a:pt x="169" y="121"/>
                      <a:pt x="174" y="125"/>
                      <a:pt x="180" y="122"/>
                    </a:cubicBezTo>
                    <a:cubicBezTo>
                      <a:pt x="186" y="119"/>
                      <a:pt x="190" y="122"/>
                      <a:pt x="192" y="119"/>
                    </a:cubicBezTo>
                    <a:cubicBezTo>
                      <a:pt x="193" y="116"/>
                      <a:pt x="181" y="113"/>
                      <a:pt x="180" y="11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6" name="Freeform 178">
                <a:extLst>
                  <a:ext uri="{FF2B5EF4-FFF2-40B4-BE49-F238E27FC236}">
                    <a16:creationId xmlns:a16="http://schemas.microsoft.com/office/drawing/2014/main" id="{DB1CCE59-D01C-4498-8428-6F422AC2365D}"/>
                  </a:ext>
                </a:extLst>
              </p:cNvPr>
              <p:cNvSpPr>
                <a:spLocks noEditPoints="1"/>
              </p:cNvSpPr>
              <p:nvPr/>
            </p:nvSpPr>
            <p:spPr bwMode="auto">
              <a:xfrm>
                <a:off x="7200806" y="4242875"/>
                <a:ext cx="61482" cy="26349"/>
              </a:xfrm>
              <a:custGeom>
                <a:avLst/>
                <a:gdLst>
                  <a:gd name="T0" fmla="*/ 3 w 27"/>
                  <a:gd name="T1" fmla="*/ 9 h 11"/>
                  <a:gd name="T2" fmla="*/ 0 w 27"/>
                  <a:gd name="T3" fmla="*/ 9 h 11"/>
                  <a:gd name="T4" fmla="*/ 3 w 27"/>
                  <a:gd name="T5" fmla="*/ 11 h 11"/>
                  <a:gd name="T6" fmla="*/ 4 w 27"/>
                  <a:gd name="T7" fmla="*/ 8 h 11"/>
                  <a:gd name="T8" fmla="*/ 3 w 27"/>
                  <a:gd name="T9" fmla="*/ 9 h 11"/>
                  <a:gd name="T10" fmla="*/ 3 w 27"/>
                  <a:gd name="T11" fmla="*/ 9 h 11"/>
                  <a:gd name="T12" fmla="*/ 14 w 27"/>
                  <a:gd name="T13" fmla="*/ 2 h 11"/>
                  <a:gd name="T14" fmla="*/ 8 w 27"/>
                  <a:gd name="T15" fmla="*/ 7 h 11"/>
                  <a:gd name="T16" fmla="*/ 7 w 27"/>
                  <a:gd name="T17" fmla="*/ 7 h 11"/>
                  <a:gd name="T18" fmla="*/ 9 w 27"/>
                  <a:gd name="T19" fmla="*/ 10 h 11"/>
                  <a:gd name="T20" fmla="*/ 26 w 27"/>
                  <a:gd name="T21" fmla="*/ 2 h 11"/>
                  <a:gd name="T22" fmla="*/ 14 w 27"/>
                  <a:gd name="T23"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11">
                    <a:moveTo>
                      <a:pt x="3" y="9"/>
                    </a:moveTo>
                    <a:cubicBezTo>
                      <a:pt x="2" y="9"/>
                      <a:pt x="1" y="9"/>
                      <a:pt x="0" y="9"/>
                    </a:cubicBezTo>
                    <a:cubicBezTo>
                      <a:pt x="1" y="10"/>
                      <a:pt x="2" y="11"/>
                      <a:pt x="3" y="11"/>
                    </a:cubicBezTo>
                    <a:cubicBezTo>
                      <a:pt x="4" y="10"/>
                      <a:pt x="4" y="9"/>
                      <a:pt x="4" y="8"/>
                    </a:cubicBezTo>
                    <a:cubicBezTo>
                      <a:pt x="4" y="8"/>
                      <a:pt x="4" y="9"/>
                      <a:pt x="3" y="9"/>
                    </a:cubicBezTo>
                    <a:cubicBezTo>
                      <a:pt x="3" y="9"/>
                      <a:pt x="3" y="9"/>
                      <a:pt x="3" y="9"/>
                    </a:cubicBezTo>
                    <a:close/>
                    <a:moveTo>
                      <a:pt x="14" y="2"/>
                    </a:moveTo>
                    <a:cubicBezTo>
                      <a:pt x="11" y="2"/>
                      <a:pt x="10" y="5"/>
                      <a:pt x="8" y="7"/>
                    </a:cubicBezTo>
                    <a:cubicBezTo>
                      <a:pt x="7" y="7"/>
                      <a:pt x="7" y="7"/>
                      <a:pt x="7" y="7"/>
                    </a:cubicBezTo>
                    <a:cubicBezTo>
                      <a:pt x="8" y="8"/>
                      <a:pt x="9" y="9"/>
                      <a:pt x="9" y="10"/>
                    </a:cubicBezTo>
                    <a:cubicBezTo>
                      <a:pt x="14" y="7"/>
                      <a:pt x="26" y="4"/>
                      <a:pt x="26" y="2"/>
                    </a:cubicBezTo>
                    <a:cubicBezTo>
                      <a:pt x="27" y="0"/>
                      <a:pt x="19" y="3"/>
                      <a:pt x="14"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7" name="Freeform 179">
                <a:extLst>
                  <a:ext uri="{FF2B5EF4-FFF2-40B4-BE49-F238E27FC236}">
                    <a16:creationId xmlns:a16="http://schemas.microsoft.com/office/drawing/2014/main" id="{F7988573-2527-4619-9B40-44B145BE3674}"/>
                  </a:ext>
                </a:extLst>
              </p:cNvPr>
              <p:cNvSpPr>
                <a:spLocks noEditPoints="1"/>
              </p:cNvSpPr>
              <p:nvPr/>
            </p:nvSpPr>
            <p:spPr bwMode="auto">
              <a:xfrm>
                <a:off x="5045187" y="3136207"/>
                <a:ext cx="214558" cy="233379"/>
              </a:xfrm>
              <a:custGeom>
                <a:avLst/>
                <a:gdLst>
                  <a:gd name="T0" fmla="*/ 65 w 93"/>
                  <a:gd name="T1" fmla="*/ 87 h 101"/>
                  <a:gd name="T2" fmla="*/ 55 w 93"/>
                  <a:gd name="T3" fmla="*/ 87 h 101"/>
                  <a:gd name="T4" fmla="*/ 48 w 93"/>
                  <a:gd name="T5" fmla="*/ 90 h 101"/>
                  <a:gd name="T6" fmla="*/ 57 w 93"/>
                  <a:gd name="T7" fmla="*/ 95 h 101"/>
                  <a:gd name="T8" fmla="*/ 66 w 93"/>
                  <a:gd name="T9" fmla="*/ 101 h 101"/>
                  <a:gd name="T10" fmla="*/ 68 w 93"/>
                  <a:gd name="T11" fmla="*/ 95 h 101"/>
                  <a:gd name="T12" fmla="*/ 71 w 93"/>
                  <a:gd name="T13" fmla="*/ 88 h 101"/>
                  <a:gd name="T14" fmla="*/ 65 w 93"/>
                  <a:gd name="T15" fmla="*/ 87 h 101"/>
                  <a:gd name="T16" fmla="*/ 19 w 93"/>
                  <a:gd name="T17" fmla="*/ 60 h 101"/>
                  <a:gd name="T18" fmla="*/ 13 w 93"/>
                  <a:gd name="T19" fmla="*/ 62 h 101"/>
                  <a:gd name="T20" fmla="*/ 16 w 93"/>
                  <a:gd name="T21" fmla="*/ 72 h 101"/>
                  <a:gd name="T22" fmla="*/ 19 w 93"/>
                  <a:gd name="T23" fmla="*/ 80 h 101"/>
                  <a:gd name="T24" fmla="*/ 25 w 93"/>
                  <a:gd name="T25" fmla="*/ 76 h 101"/>
                  <a:gd name="T26" fmla="*/ 26 w 93"/>
                  <a:gd name="T27" fmla="*/ 63 h 101"/>
                  <a:gd name="T28" fmla="*/ 19 w 93"/>
                  <a:gd name="T29" fmla="*/ 60 h 101"/>
                  <a:gd name="T30" fmla="*/ 77 w 93"/>
                  <a:gd name="T31" fmla="*/ 56 h 101"/>
                  <a:gd name="T32" fmla="*/ 71 w 93"/>
                  <a:gd name="T33" fmla="*/ 52 h 101"/>
                  <a:gd name="T34" fmla="*/ 59 w 93"/>
                  <a:gd name="T35" fmla="*/ 39 h 101"/>
                  <a:gd name="T36" fmla="*/ 47 w 93"/>
                  <a:gd name="T37" fmla="*/ 27 h 101"/>
                  <a:gd name="T38" fmla="*/ 47 w 93"/>
                  <a:gd name="T39" fmla="*/ 19 h 101"/>
                  <a:gd name="T40" fmla="*/ 51 w 93"/>
                  <a:gd name="T41" fmla="*/ 15 h 101"/>
                  <a:gd name="T42" fmla="*/ 51 w 93"/>
                  <a:gd name="T43" fmla="*/ 4 h 101"/>
                  <a:gd name="T44" fmla="*/ 47 w 93"/>
                  <a:gd name="T45" fmla="*/ 3 h 101"/>
                  <a:gd name="T46" fmla="*/ 46 w 93"/>
                  <a:gd name="T47" fmla="*/ 0 h 101"/>
                  <a:gd name="T48" fmla="*/ 39 w 93"/>
                  <a:gd name="T49" fmla="*/ 1 h 101"/>
                  <a:gd name="T50" fmla="*/ 34 w 93"/>
                  <a:gd name="T51" fmla="*/ 2 h 101"/>
                  <a:gd name="T52" fmla="*/ 33 w 93"/>
                  <a:gd name="T53" fmla="*/ 2 h 101"/>
                  <a:gd name="T54" fmla="*/ 32 w 93"/>
                  <a:gd name="T55" fmla="*/ 3 h 101"/>
                  <a:gd name="T56" fmla="*/ 31 w 93"/>
                  <a:gd name="T57" fmla="*/ 5 h 101"/>
                  <a:gd name="T58" fmla="*/ 28 w 93"/>
                  <a:gd name="T59" fmla="*/ 6 h 101"/>
                  <a:gd name="T60" fmla="*/ 24 w 93"/>
                  <a:gd name="T61" fmla="*/ 7 h 101"/>
                  <a:gd name="T62" fmla="*/ 22 w 93"/>
                  <a:gd name="T63" fmla="*/ 9 h 101"/>
                  <a:gd name="T64" fmla="*/ 19 w 93"/>
                  <a:gd name="T65" fmla="*/ 12 h 101"/>
                  <a:gd name="T66" fmla="*/ 15 w 93"/>
                  <a:gd name="T67" fmla="*/ 6 h 101"/>
                  <a:gd name="T68" fmla="*/ 11 w 93"/>
                  <a:gd name="T69" fmla="*/ 12 h 101"/>
                  <a:gd name="T70" fmla="*/ 4 w 93"/>
                  <a:gd name="T71" fmla="*/ 12 h 101"/>
                  <a:gd name="T72" fmla="*/ 5 w 93"/>
                  <a:gd name="T73" fmla="*/ 16 h 101"/>
                  <a:gd name="T74" fmla="*/ 3 w 93"/>
                  <a:gd name="T75" fmla="*/ 19 h 101"/>
                  <a:gd name="T76" fmla="*/ 2 w 93"/>
                  <a:gd name="T77" fmla="*/ 21 h 101"/>
                  <a:gd name="T78" fmla="*/ 4 w 93"/>
                  <a:gd name="T79" fmla="*/ 25 h 101"/>
                  <a:gd name="T80" fmla="*/ 6 w 93"/>
                  <a:gd name="T81" fmla="*/ 29 h 101"/>
                  <a:gd name="T82" fmla="*/ 10 w 93"/>
                  <a:gd name="T83" fmla="*/ 31 h 101"/>
                  <a:gd name="T84" fmla="*/ 9 w 93"/>
                  <a:gd name="T85" fmla="*/ 33 h 101"/>
                  <a:gd name="T86" fmla="*/ 13 w 93"/>
                  <a:gd name="T87" fmla="*/ 32 h 101"/>
                  <a:gd name="T88" fmla="*/ 18 w 93"/>
                  <a:gd name="T89" fmla="*/ 27 h 101"/>
                  <a:gd name="T90" fmla="*/ 29 w 93"/>
                  <a:gd name="T91" fmla="*/ 32 h 101"/>
                  <a:gd name="T92" fmla="*/ 32 w 93"/>
                  <a:gd name="T93" fmla="*/ 37 h 101"/>
                  <a:gd name="T94" fmla="*/ 40 w 93"/>
                  <a:gd name="T95" fmla="*/ 47 h 101"/>
                  <a:gd name="T96" fmla="*/ 50 w 93"/>
                  <a:gd name="T97" fmla="*/ 56 h 101"/>
                  <a:gd name="T98" fmla="*/ 58 w 93"/>
                  <a:gd name="T99" fmla="*/ 59 h 101"/>
                  <a:gd name="T100" fmla="*/ 65 w 93"/>
                  <a:gd name="T101" fmla="*/ 64 h 101"/>
                  <a:gd name="T102" fmla="*/ 71 w 93"/>
                  <a:gd name="T103" fmla="*/ 69 h 101"/>
                  <a:gd name="T104" fmla="*/ 74 w 93"/>
                  <a:gd name="T105" fmla="*/ 73 h 101"/>
                  <a:gd name="T106" fmla="*/ 74 w 93"/>
                  <a:gd name="T107" fmla="*/ 82 h 101"/>
                  <a:gd name="T108" fmla="*/ 74 w 93"/>
                  <a:gd name="T109" fmla="*/ 89 h 101"/>
                  <a:gd name="T110" fmla="*/ 78 w 93"/>
                  <a:gd name="T111" fmla="*/ 82 h 101"/>
                  <a:gd name="T112" fmla="*/ 83 w 93"/>
                  <a:gd name="T113" fmla="*/ 77 h 101"/>
                  <a:gd name="T114" fmla="*/ 79 w 93"/>
                  <a:gd name="T115" fmla="*/ 71 h 101"/>
                  <a:gd name="T116" fmla="*/ 87 w 93"/>
                  <a:gd name="T117" fmla="*/ 67 h 101"/>
                  <a:gd name="T118" fmla="*/ 93 w 93"/>
                  <a:gd name="T119" fmla="*/ 68 h 101"/>
                  <a:gd name="T120" fmla="*/ 77 w 93"/>
                  <a:gd name="T121" fmla="*/ 5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3" h="101">
                    <a:moveTo>
                      <a:pt x="65" y="87"/>
                    </a:moveTo>
                    <a:cubicBezTo>
                      <a:pt x="60" y="88"/>
                      <a:pt x="58" y="89"/>
                      <a:pt x="55" y="87"/>
                    </a:cubicBezTo>
                    <a:cubicBezTo>
                      <a:pt x="52" y="86"/>
                      <a:pt x="48" y="89"/>
                      <a:pt x="48" y="90"/>
                    </a:cubicBezTo>
                    <a:cubicBezTo>
                      <a:pt x="49" y="92"/>
                      <a:pt x="51" y="93"/>
                      <a:pt x="57" y="95"/>
                    </a:cubicBezTo>
                    <a:cubicBezTo>
                      <a:pt x="63" y="97"/>
                      <a:pt x="63" y="101"/>
                      <a:pt x="66" y="101"/>
                    </a:cubicBezTo>
                    <a:cubicBezTo>
                      <a:pt x="68" y="101"/>
                      <a:pt x="69" y="98"/>
                      <a:pt x="68" y="95"/>
                    </a:cubicBezTo>
                    <a:cubicBezTo>
                      <a:pt x="67" y="92"/>
                      <a:pt x="71" y="88"/>
                      <a:pt x="71" y="88"/>
                    </a:cubicBezTo>
                    <a:cubicBezTo>
                      <a:pt x="72" y="87"/>
                      <a:pt x="70" y="86"/>
                      <a:pt x="65" y="87"/>
                    </a:cubicBezTo>
                    <a:close/>
                    <a:moveTo>
                      <a:pt x="19" y="60"/>
                    </a:moveTo>
                    <a:cubicBezTo>
                      <a:pt x="16" y="63"/>
                      <a:pt x="14" y="60"/>
                      <a:pt x="13" y="62"/>
                    </a:cubicBezTo>
                    <a:cubicBezTo>
                      <a:pt x="12" y="64"/>
                      <a:pt x="17" y="67"/>
                      <a:pt x="16" y="72"/>
                    </a:cubicBezTo>
                    <a:cubicBezTo>
                      <a:pt x="15" y="77"/>
                      <a:pt x="17" y="83"/>
                      <a:pt x="19" y="80"/>
                    </a:cubicBezTo>
                    <a:cubicBezTo>
                      <a:pt x="22" y="77"/>
                      <a:pt x="23" y="78"/>
                      <a:pt x="25" y="76"/>
                    </a:cubicBezTo>
                    <a:cubicBezTo>
                      <a:pt x="26" y="74"/>
                      <a:pt x="25" y="67"/>
                      <a:pt x="26" y="63"/>
                    </a:cubicBezTo>
                    <a:cubicBezTo>
                      <a:pt x="27" y="60"/>
                      <a:pt x="21" y="58"/>
                      <a:pt x="19" y="60"/>
                    </a:cubicBezTo>
                    <a:close/>
                    <a:moveTo>
                      <a:pt x="77" y="56"/>
                    </a:moveTo>
                    <a:cubicBezTo>
                      <a:pt x="74" y="55"/>
                      <a:pt x="76" y="52"/>
                      <a:pt x="71" y="52"/>
                    </a:cubicBezTo>
                    <a:cubicBezTo>
                      <a:pt x="66" y="52"/>
                      <a:pt x="60" y="46"/>
                      <a:pt x="59" y="39"/>
                    </a:cubicBezTo>
                    <a:cubicBezTo>
                      <a:pt x="57" y="32"/>
                      <a:pt x="49" y="32"/>
                      <a:pt x="47" y="27"/>
                    </a:cubicBezTo>
                    <a:cubicBezTo>
                      <a:pt x="45" y="23"/>
                      <a:pt x="49" y="23"/>
                      <a:pt x="47" y="19"/>
                    </a:cubicBezTo>
                    <a:cubicBezTo>
                      <a:pt x="47" y="17"/>
                      <a:pt x="49" y="16"/>
                      <a:pt x="51" y="15"/>
                    </a:cubicBezTo>
                    <a:cubicBezTo>
                      <a:pt x="51" y="11"/>
                      <a:pt x="51" y="7"/>
                      <a:pt x="51" y="4"/>
                    </a:cubicBezTo>
                    <a:cubicBezTo>
                      <a:pt x="50" y="4"/>
                      <a:pt x="48" y="4"/>
                      <a:pt x="47" y="3"/>
                    </a:cubicBezTo>
                    <a:cubicBezTo>
                      <a:pt x="46" y="3"/>
                      <a:pt x="46" y="0"/>
                      <a:pt x="46" y="0"/>
                    </a:cubicBezTo>
                    <a:cubicBezTo>
                      <a:pt x="45" y="0"/>
                      <a:pt x="40" y="0"/>
                      <a:pt x="39" y="1"/>
                    </a:cubicBezTo>
                    <a:cubicBezTo>
                      <a:pt x="38" y="2"/>
                      <a:pt x="36" y="3"/>
                      <a:pt x="34" y="2"/>
                    </a:cubicBezTo>
                    <a:cubicBezTo>
                      <a:pt x="34" y="2"/>
                      <a:pt x="34" y="2"/>
                      <a:pt x="33" y="2"/>
                    </a:cubicBezTo>
                    <a:cubicBezTo>
                      <a:pt x="32" y="3"/>
                      <a:pt x="32" y="3"/>
                      <a:pt x="32" y="3"/>
                    </a:cubicBezTo>
                    <a:cubicBezTo>
                      <a:pt x="32" y="3"/>
                      <a:pt x="32" y="5"/>
                      <a:pt x="31" y="5"/>
                    </a:cubicBezTo>
                    <a:cubicBezTo>
                      <a:pt x="30" y="5"/>
                      <a:pt x="28" y="4"/>
                      <a:pt x="28" y="6"/>
                    </a:cubicBezTo>
                    <a:cubicBezTo>
                      <a:pt x="28" y="8"/>
                      <a:pt x="26" y="7"/>
                      <a:pt x="24" y="7"/>
                    </a:cubicBezTo>
                    <a:cubicBezTo>
                      <a:pt x="23" y="7"/>
                      <a:pt x="22" y="7"/>
                      <a:pt x="22" y="9"/>
                    </a:cubicBezTo>
                    <a:cubicBezTo>
                      <a:pt x="22" y="10"/>
                      <a:pt x="21" y="13"/>
                      <a:pt x="19" y="12"/>
                    </a:cubicBezTo>
                    <a:cubicBezTo>
                      <a:pt x="18" y="10"/>
                      <a:pt x="16" y="6"/>
                      <a:pt x="15" y="6"/>
                    </a:cubicBezTo>
                    <a:cubicBezTo>
                      <a:pt x="14" y="7"/>
                      <a:pt x="13" y="12"/>
                      <a:pt x="11" y="12"/>
                    </a:cubicBezTo>
                    <a:cubicBezTo>
                      <a:pt x="10" y="12"/>
                      <a:pt x="6" y="12"/>
                      <a:pt x="4" y="12"/>
                    </a:cubicBezTo>
                    <a:cubicBezTo>
                      <a:pt x="3" y="14"/>
                      <a:pt x="4" y="16"/>
                      <a:pt x="5" y="16"/>
                    </a:cubicBezTo>
                    <a:cubicBezTo>
                      <a:pt x="6" y="17"/>
                      <a:pt x="4" y="19"/>
                      <a:pt x="3" y="19"/>
                    </a:cubicBezTo>
                    <a:cubicBezTo>
                      <a:pt x="2" y="20"/>
                      <a:pt x="0" y="19"/>
                      <a:pt x="2" y="21"/>
                    </a:cubicBezTo>
                    <a:cubicBezTo>
                      <a:pt x="3" y="23"/>
                      <a:pt x="5" y="23"/>
                      <a:pt x="4" y="25"/>
                    </a:cubicBezTo>
                    <a:cubicBezTo>
                      <a:pt x="3" y="27"/>
                      <a:pt x="4" y="29"/>
                      <a:pt x="6" y="29"/>
                    </a:cubicBezTo>
                    <a:cubicBezTo>
                      <a:pt x="8" y="29"/>
                      <a:pt x="10" y="29"/>
                      <a:pt x="10" y="31"/>
                    </a:cubicBezTo>
                    <a:cubicBezTo>
                      <a:pt x="9" y="31"/>
                      <a:pt x="9" y="32"/>
                      <a:pt x="9" y="33"/>
                    </a:cubicBezTo>
                    <a:cubicBezTo>
                      <a:pt x="10" y="33"/>
                      <a:pt x="11" y="33"/>
                      <a:pt x="13" y="32"/>
                    </a:cubicBezTo>
                    <a:cubicBezTo>
                      <a:pt x="15" y="31"/>
                      <a:pt x="14" y="29"/>
                      <a:pt x="18" y="27"/>
                    </a:cubicBezTo>
                    <a:cubicBezTo>
                      <a:pt x="22" y="26"/>
                      <a:pt x="28" y="30"/>
                      <a:pt x="29" y="32"/>
                    </a:cubicBezTo>
                    <a:cubicBezTo>
                      <a:pt x="31" y="35"/>
                      <a:pt x="32" y="35"/>
                      <a:pt x="32" y="37"/>
                    </a:cubicBezTo>
                    <a:cubicBezTo>
                      <a:pt x="32" y="39"/>
                      <a:pt x="34" y="43"/>
                      <a:pt x="40" y="47"/>
                    </a:cubicBezTo>
                    <a:cubicBezTo>
                      <a:pt x="45" y="50"/>
                      <a:pt x="47" y="54"/>
                      <a:pt x="50" y="56"/>
                    </a:cubicBezTo>
                    <a:cubicBezTo>
                      <a:pt x="53" y="58"/>
                      <a:pt x="56" y="57"/>
                      <a:pt x="58" y="59"/>
                    </a:cubicBezTo>
                    <a:cubicBezTo>
                      <a:pt x="60" y="61"/>
                      <a:pt x="62" y="63"/>
                      <a:pt x="65" y="64"/>
                    </a:cubicBezTo>
                    <a:cubicBezTo>
                      <a:pt x="68" y="65"/>
                      <a:pt x="68" y="68"/>
                      <a:pt x="71" y="69"/>
                    </a:cubicBezTo>
                    <a:cubicBezTo>
                      <a:pt x="74" y="69"/>
                      <a:pt x="72" y="71"/>
                      <a:pt x="74" y="73"/>
                    </a:cubicBezTo>
                    <a:cubicBezTo>
                      <a:pt x="75" y="76"/>
                      <a:pt x="76" y="80"/>
                      <a:pt x="74" y="82"/>
                    </a:cubicBezTo>
                    <a:cubicBezTo>
                      <a:pt x="72" y="85"/>
                      <a:pt x="73" y="89"/>
                      <a:pt x="74" y="89"/>
                    </a:cubicBezTo>
                    <a:cubicBezTo>
                      <a:pt x="75" y="89"/>
                      <a:pt x="78" y="84"/>
                      <a:pt x="78" y="82"/>
                    </a:cubicBezTo>
                    <a:cubicBezTo>
                      <a:pt x="79" y="80"/>
                      <a:pt x="81" y="80"/>
                      <a:pt x="83" y="77"/>
                    </a:cubicBezTo>
                    <a:cubicBezTo>
                      <a:pt x="85" y="75"/>
                      <a:pt x="80" y="74"/>
                      <a:pt x="79" y="71"/>
                    </a:cubicBezTo>
                    <a:cubicBezTo>
                      <a:pt x="78" y="68"/>
                      <a:pt x="83" y="65"/>
                      <a:pt x="87" y="67"/>
                    </a:cubicBezTo>
                    <a:cubicBezTo>
                      <a:pt x="91" y="70"/>
                      <a:pt x="93" y="72"/>
                      <a:pt x="93" y="68"/>
                    </a:cubicBezTo>
                    <a:cubicBezTo>
                      <a:pt x="93" y="64"/>
                      <a:pt x="80" y="58"/>
                      <a:pt x="77" y="5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8" name="Freeform 180">
                <a:extLst>
                  <a:ext uri="{FF2B5EF4-FFF2-40B4-BE49-F238E27FC236}">
                    <a16:creationId xmlns:a16="http://schemas.microsoft.com/office/drawing/2014/main" id="{37D15F75-35B9-44BC-AE67-6BF589890F89}"/>
                  </a:ext>
                </a:extLst>
              </p:cNvPr>
              <p:cNvSpPr>
                <a:spLocks/>
              </p:cNvSpPr>
              <p:nvPr/>
            </p:nvSpPr>
            <p:spPr bwMode="auto">
              <a:xfrm>
                <a:off x="5259745" y="3221528"/>
                <a:ext cx="22585" cy="30113"/>
              </a:xfrm>
              <a:custGeom>
                <a:avLst/>
                <a:gdLst>
                  <a:gd name="T0" fmla="*/ 4 w 10"/>
                  <a:gd name="T1" fmla="*/ 0 h 13"/>
                  <a:gd name="T2" fmla="*/ 0 w 10"/>
                  <a:gd name="T3" fmla="*/ 6 h 13"/>
                  <a:gd name="T4" fmla="*/ 0 w 10"/>
                  <a:gd name="T5" fmla="*/ 8 h 13"/>
                  <a:gd name="T6" fmla="*/ 6 w 10"/>
                  <a:gd name="T7" fmla="*/ 13 h 13"/>
                  <a:gd name="T8" fmla="*/ 6 w 10"/>
                  <a:gd name="T9" fmla="*/ 13 h 13"/>
                  <a:gd name="T10" fmla="*/ 10 w 10"/>
                  <a:gd name="T11" fmla="*/ 7 h 13"/>
                  <a:gd name="T12" fmla="*/ 4 w 10"/>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10" h="13">
                    <a:moveTo>
                      <a:pt x="4" y="0"/>
                    </a:moveTo>
                    <a:cubicBezTo>
                      <a:pt x="2" y="2"/>
                      <a:pt x="0" y="5"/>
                      <a:pt x="0" y="6"/>
                    </a:cubicBezTo>
                    <a:cubicBezTo>
                      <a:pt x="1" y="6"/>
                      <a:pt x="0" y="7"/>
                      <a:pt x="0" y="8"/>
                    </a:cubicBezTo>
                    <a:cubicBezTo>
                      <a:pt x="2" y="10"/>
                      <a:pt x="4" y="12"/>
                      <a:pt x="6" y="13"/>
                    </a:cubicBezTo>
                    <a:cubicBezTo>
                      <a:pt x="6" y="13"/>
                      <a:pt x="6" y="13"/>
                      <a:pt x="6" y="13"/>
                    </a:cubicBezTo>
                    <a:cubicBezTo>
                      <a:pt x="7" y="10"/>
                      <a:pt x="9" y="7"/>
                      <a:pt x="10" y="7"/>
                    </a:cubicBezTo>
                    <a:cubicBezTo>
                      <a:pt x="8" y="5"/>
                      <a:pt x="5" y="2"/>
                      <a:pt x="4"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9" name="Freeform 181">
                <a:extLst>
                  <a:ext uri="{FF2B5EF4-FFF2-40B4-BE49-F238E27FC236}">
                    <a16:creationId xmlns:a16="http://schemas.microsoft.com/office/drawing/2014/main" id="{56893D7D-6A56-4356-8DBF-8B596646383B}"/>
                  </a:ext>
                </a:extLst>
              </p:cNvPr>
              <p:cNvSpPr>
                <a:spLocks/>
              </p:cNvSpPr>
              <p:nvPr/>
            </p:nvSpPr>
            <p:spPr bwMode="auto">
              <a:xfrm>
                <a:off x="5266019" y="3155028"/>
                <a:ext cx="76538" cy="92850"/>
              </a:xfrm>
              <a:custGeom>
                <a:avLst/>
                <a:gdLst>
                  <a:gd name="T0" fmla="*/ 29 w 33"/>
                  <a:gd name="T1" fmla="*/ 27 h 40"/>
                  <a:gd name="T2" fmla="*/ 29 w 33"/>
                  <a:gd name="T3" fmla="*/ 21 h 40"/>
                  <a:gd name="T4" fmla="*/ 29 w 33"/>
                  <a:gd name="T5" fmla="*/ 17 h 40"/>
                  <a:gd name="T6" fmla="*/ 20 w 33"/>
                  <a:gd name="T7" fmla="*/ 14 h 40"/>
                  <a:gd name="T8" fmla="*/ 19 w 33"/>
                  <a:gd name="T9" fmla="*/ 9 h 40"/>
                  <a:gd name="T10" fmla="*/ 16 w 33"/>
                  <a:gd name="T11" fmla="*/ 7 h 40"/>
                  <a:gd name="T12" fmla="*/ 13 w 33"/>
                  <a:gd name="T13" fmla="*/ 2 h 40"/>
                  <a:gd name="T14" fmla="*/ 14 w 33"/>
                  <a:gd name="T15" fmla="*/ 2 h 40"/>
                  <a:gd name="T16" fmla="*/ 11 w 33"/>
                  <a:gd name="T17" fmla="*/ 1 h 40"/>
                  <a:gd name="T18" fmla="*/ 8 w 33"/>
                  <a:gd name="T19" fmla="*/ 0 h 40"/>
                  <a:gd name="T20" fmla="*/ 0 w 33"/>
                  <a:gd name="T21" fmla="*/ 3 h 40"/>
                  <a:gd name="T22" fmla="*/ 2 w 33"/>
                  <a:gd name="T23" fmla="*/ 8 h 40"/>
                  <a:gd name="T24" fmla="*/ 4 w 33"/>
                  <a:gd name="T25" fmla="*/ 13 h 40"/>
                  <a:gd name="T26" fmla="*/ 4 w 33"/>
                  <a:gd name="T27" fmla="*/ 26 h 40"/>
                  <a:gd name="T28" fmla="*/ 1 w 33"/>
                  <a:gd name="T29" fmla="*/ 29 h 40"/>
                  <a:gd name="T30" fmla="*/ 7 w 33"/>
                  <a:gd name="T31" fmla="*/ 36 h 40"/>
                  <a:gd name="T32" fmla="*/ 7 w 33"/>
                  <a:gd name="T33" fmla="*/ 36 h 40"/>
                  <a:gd name="T34" fmla="*/ 15 w 33"/>
                  <a:gd name="T35" fmla="*/ 40 h 40"/>
                  <a:gd name="T36" fmla="*/ 28 w 33"/>
                  <a:gd name="T37" fmla="*/ 38 h 40"/>
                  <a:gd name="T38" fmla="*/ 29 w 33"/>
                  <a:gd name="T39" fmla="*/ 35 h 40"/>
                  <a:gd name="T40" fmla="*/ 31 w 33"/>
                  <a:gd name="T41" fmla="*/ 32 h 40"/>
                  <a:gd name="T42" fmla="*/ 29 w 33"/>
                  <a:gd name="T43" fmla="*/ 2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 h="40">
                    <a:moveTo>
                      <a:pt x="29" y="27"/>
                    </a:moveTo>
                    <a:cubicBezTo>
                      <a:pt x="27" y="25"/>
                      <a:pt x="27" y="23"/>
                      <a:pt x="29" y="21"/>
                    </a:cubicBezTo>
                    <a:cubicBezTo>
                      <a:pt x="30" y="20"/>
                      <a:pt x="29" y="19"/>
                      <a:pt x="29" y="17"/>
                    </a:cubicBezTo>
                    <a:cubicBezTo>
                      <a:pt x="29" y="15"/>
                      <a:pt x="21" y="15"/>
                      <a:pt x="20" y="14"/>
                    </a:cubicBezTo>
                    <a:cubicBezTo>
                      <a:pt x="19" y="14"/>
                      <a:pt x="21" y="9"/>
                      <a:pt x="19" y="9"/>
                    </a:cubicBezTo>
                    <a:cubicBezTo>
                      <a:pt x="17" y="9"/>
                      <a:pt x="16" y="8"/>
                      <a:pt x="16" y="7"/>
                    </a:cubicBezTo>
                    <a:cubicBezTo>
                      <a:pt x="16" y="5"/>
                      <a:pt x="13" y="3"/>
                      <a:pt x="13" y="2"/>
                    </a:cubicBezTo>
                    <a:cubicBezTo>
                      <a:pt x="13" y="2"/>
                      <a:pt x="14" y="2"/>
                      <a:pt x="14" y="2"/>
                    </a:cubicBezTo>
                    <a:cubicBezTo>
                      <a:pt x="13" y="1"/>
                      <a:pt x="12" y="1"/>
                      <a:pt x="11" y="1"/>
                    </a:cubicBezTo>
                    <a:cubicBezTo>
                      <a:pt x="10" y="1"/>
                      <a:pt x="8" y="0"/>
                      <a:pt x="8" y="0"/>
                    </a:cubicBezTo>
                    <a:cubicBezTo>
                      <a:pt x="8" y="0"/>
                      <a:pt x="3" y="2"/>
                      <a:pt x="0" y="3"/>
                    </a:cubicBezTo>
                    <a:cubicBezTo>
                      <a:pt x="0" y="5"/>
                      <a:pt x="0" y="7"/>
                      <a:pt x="2" y="8"/>
                    </a:cubicBezTo>
                    <a:cubicBezTo>
                      <a:pt x="4" y="9"/>
                      <a:pt x="3" y="11"/>
                      <a:pt x="4" y="13"/>
                    </a:cubicBezTo>
                    <a:cubicBezTo>
                      <a:pt x="5" y="16"/>
                      <a:pt x="5" y="26"/>
                      <a:pt x="4" y="26"/>
                    </a:cubicBezTo>
                    <a:cubicBezTo>
                      <a:pt x="3" y="26"/>
                      <a:pt x="2" y="27"/>
                      <a:pt x="1" y="29"/>
                    </a:cubicBezTo>
                    <a:cubicBezTo>
                      <a:pt x="2" y="31"/>
                      <a:pt x="5" y="34"/>
                      <a:pt x="7" y="36"/>
                    </a:cubicBezTo>
                    <a:cubicBezTo>
                      <a:pt x="7" y="36"/>
                      <a:pt x="7" y="36"/>
                      <a:pt x="7" y="36"/>
                    </a:cubicBezTo>
                    <a:cubicBezTo>
                      <a:pt x="9" y="36"/>
                      <a:pt x="15" y="40"/>
                      <a:pt x="15" y="40"/>
                    </a:cubicBezTo>
                    <a:cubicBezTo>
                      <a:pt x="15" y="40"/>
                      <a:pt x="23" y="39"/>
                      <a:pt x="28" y="38"/>
                    </a:cubicBezTo>
                    <a:cubicBezTo>
                      <a:pt x="28" y="37"/>
                      <a:pt x="29" y="36"/>
                      <a:pt x="29" y="35"/>
                    </a:cubicBezTo>
                    <a:cubicBezTo>
                      <a:pt x="28" y="34"/>
                      <a:pt x="30" y="32"/>
                      <a:pt x="31" y="32"/>
                    </a:cubicBezTo>
                    <a:cubicBezTo>
                      <a:pt x="33" y="32"/>
                      <a:pt x="31" y="29"/>
                      <a:pt x="29" y="2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560" name="Text Placeholder 553">
            <a:extLst>
              <a:ext uri="{FF2B5EF4-FFF2-40B4-BE49-F238E27FC236}">
                <a16:creationId xmlns:a16="http://schemas.microsoft.com/office/drawing/2014/main" id="{D912895C-B21A-4D2F-8D0B-7647A17FE88C}"/>
              </a:ext>
            </a:extLst>
          </p:cNvPr>
          <p:cNvSpPr>
            <a:spLocks noGrp="1"/>
          </p:cNvSpPr>
          <p:nvPr>
            <p:ph type="body" sz="quarter" idx="14" hasCustomPrompt="1"/>
          </p:nvPr>
        </p:nvSpPr>
        <p:spPr>
          <a:xfrm>
            <a:off x="6108111" y="2605399"/>
            <a:ext cx="470585" cy="568049"/>
          </a:xfrm>
          <a:custGeom>
            <a:avLst/>
            <a:gdLst>
              <a:gd name="connsiteX0" fmla="*/ 197521 w 395043"/>
              <a:gd name="connsiteY0" fmla="*/ 127878 h 476860"/>
              <a:gd name="connsiteX1" fmla="*/ 134426 w 395043"/>
              <a:gd name="connsiteY1" fmla="*/ 190974 h 476860"/>
              <a:gd name="connsiteX2" fmla="*/ 197521 w 395043"/>
              <a:gd name="connsiteY2" fmla="*/ 254069 h 476860"/>
              <a:gd name="connsiteX3" fmla="*/ 260616 w 395043"/>
              <a:gd name="connsiteY3" fmla="*/ 190974 h 476860"/>
              <a:gd name="connsiteX4" fmla="*/ 197521 w 395043"/>
              <a:gd name="connsiteY4" fmla="*/ 127878 h 476860"/>
              <a:gd name="connsiteX5" fmla="*/ 197522 w 395043"/>
              <a:gd name="connsiteY5" fmla="*/ 0 h 476860"/>
              <a:gd name="connsiteX6" fmla="*/ 337191 w 395043"/>
              <a:gd name="connsiteY6" fmla="*/ 57853 h 476860"/>
              <a:gd name="connsiteX7" fmla="*/ 337191 w 395043"/>
              <a:gd name="connsiteY7" fmla="*/ 57854 h 476860"/>
              <a:gd name="connsiteX8" fmla="*/ 337191 w 395043"/>
              <a:gd name="connsiteY8" fmla="*/ 337192 h 476860"/>
              <a:gd name="connsiteX9" fmla="*/ 197522 w 395043"/>
              <a:gd name="connsiteY9" fmla="*/ 476860 h 476860"/>
              <a:gd name="connsiteX10" fmla="*/ 57853 w 395043"/>
              <a:gd name="connsiteY10" fmla="*/ 337191 h 476860"/>
              <a:gd name="connsiteX11" fmla="*/ 57853 w 395043"/>
              <a:gd name="connsiteY11" fmla="*/ 57853 h 476860"/>
              <a:gd name="connsiteX12" fmla="*/ 197522 w 395043"/>
              <a:gd name="connsiteY12" fmla="*/ 0 h 47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5043" h="476860">
                <a:moveTo>
                  <a:pt x="197521" y="127878"/>
                </a:moveTo>
                <a:cubicBezTo>
                  <a:pt x="162675" y="127878"/>
                  <a:pt x="134426" y="156127"/>
                  <a:pt x="134426" y="190974"/>
                </a:cubicBezTo>
                <a:cubicBezTo>
                  <a:pt x="134427" y="225819"/>
                  <a:pt x="162676" y="254068"/>
                  <a:pt x="197521" y="254069"/>
                </a:cubicBezTo>
                <a:cubicBezTo>
                  <a:pt x="232368" y="254069"/>
                  <a:pt x="260616" y="225820"/>
                  <a:pt x="260616" y="190974"/>
                </a:cubicBezTo>
                <a:cubicBezTo>
                  <a:pt x="260616" y="156127"/>
                  <a:pt x="232368" y="127878"/>
                  <a:pt x="197521" y="127878"/>
                </a:cubicBezTo>
                <a:close/>
                <a:moveTo>
                  <a:pt x="197522" y="0"/>
                </a:moveTo>
                <a:cubicBezTo>
                  <a:pt x="248073" y="0"/>
                  <a:pt x="298623" y="19285"/>
                  <a:pt x="337191" y="57853"/>
                </a:cubicBezTo>
                <a:lnTo>
                  <a:pt x="337191" y="57854"/>
                </a:lnTo>
                <a:cubicBezTo>
                  <a:pt x="414327" y="134991"/>
                  <a:pt x="414327" y="260055"/>
                  <a:pt x="337191" y="337192"/>
                </a:cubicBezTo>
                <a:lnTo>
                  <a:pt x="197522" y="476860"/>
                </a:lnTo>
                <a:lnTo>
                  <a:pt x="57853" y="337191"/>
                </a:lnTo>
                <a:cubicBezTo>
                  <a:pt x="-19284" y="260054"/>
                  <a:pt x="-19284" y="134990"/>
                  <a:pt x="57853" y="57853"/>
                </a:cubicBezTo>
                <a:cubicBezTo>
                  <a:pt x="96421" y="19285"/>
                  <a:pt x="146971" y="0"/>
                  <a:pt x="197522" y="0"/>
                </a:cubicBezTo>
                <a:close/>
              </a:path>
            </a:pathLst>
          </a:custGeom>
          <a:solidFill>
            <a:schemeClr val="accent1"/>
          </a:solidFill>
        </p:spPr>
        <p:txBody>
          <a:bodyPr wrap="none" lIns="640080" anchor="ctr" anchorCtr="0">
            <a:noAutofit/>
          </a:bodyPr>
          <a:lstStyle>
            <a:lvl1pPr>
              <a:defRPr sz="2400" b="1"/>
            </a:lvl1pPr>
          </a:lstStyle>
          <a:p>
            <a:pPr lvl="0"/>
            <a:r>
              <a:rPr lang="en-US"/>
              <a:t>Bucharest, Romania</a:t>
            </a:r>
          </a:p>
        </p:txBody>
      </p:sp>
      <p:sp>
        <p:nvSpPr>
          <p:cNvPr id="2" name="Title 1">
            <a:extLst>
              <a:ext uri="{FF2B5EF4-FFF2-40B4-BE49-F238E27FC236}">
                <a16:creationId xmlns:a16="http://schemas.microsoft.com/office/drawing/2014/main" id="{72AE62B8-76B4-48AF-BECC-7E8965977A8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97959183"/>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5_Title – Grid Light">
    <p:bg>
      <p:bgPr>
        <a:solidFill>
          <a:schemeClr val="bg1"/>
        </a:solidFill>
        <a:effectLst/>
      </p:bgPr>
    </p:bg>
    <p:spTree>
      <p:nvGrpSpPr>
        <p:cNvPr id="1" name=""/>
        <p:cNvGrpSpPr/>
        <p:nvPr/>
      </p:nvGrpSpPr>
      <p:grpSpPr>
        <a:xfrm>
          <a:off x="0" y="0"/>
          <a:ext cx="0" cy="0"/>
          <a:chOff x="0" y="0"/>
          <a:chExt cx="0" cy="0"/>
        </a:xfrm>
      </p:grpSpPr>
      <p:sp>
        <p:nvSpPr>
          <p:cNvPr id="12" name="Text Placeholder 49">
            <a:extLst>
              <a:ext uri="{FF2B5EF4-FFF2-40B4-BE49-F238E27FC236}">
                <a16:creationId xmlns:a16="http://schemas.microsoft.com/office/drawing/2014/main" id="{E409AA73-CDC0-765C-694A-2D6DFEB8FDB4}"/>
              </a:ext>
            </a:extLst>
          </p:cNvPr>
          <p:cNvSpPr txBox="1">
            <a:spLocks/>
          </p:cNvSpPr>
          <p:nvPr userDrawn="1"/>
        </p:nvSpPr>
        <p:spPr>
          <a:xfrm>
            <a:off x="3554947" y="3895115"/>
            <a:ext cx="2120055" cy="2120038"/>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rgbClr val="E7EAEA"/>
          </a:solidFill>
        </p:spPr>
        <p:txBody>
          <a:bodyPr wrap="square">
            <a:noAutofit/>
          </a:bodyPr>
          <a:lstStyle>
            <a:defPPr>
              <a:defRPr lang="en-US"/>
            </a:defPPr>
            <a:lvl1pPr lvl="0" indent="0">
              <a:spcBef>
                <a:spcPts val="1000"/>
              </a:spcBef>
              <a:buFont typeface="Arial"/>
              <a:buNone/>
              <a:defRPr sz="2000">
                <a:solidFill>
                  <a:schemeClr val="bg1">
                    <a:alpha val="0"/>
                  </a:schemeClr>
                </a:solidFill>
                <a:latin typeface="Arial"/>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a:t> </a:t>
            </a:r>
          </a:p>
        </p:txBody>
      </p:sp>
      <p:sp>
        <p:nvSpPr>
          <p:cNvPr id="13" name="Freeform: Shape 12">
            <a:extLst>
              <a:ext uri="{FF2B5EF4-FFF2-40B4-BE49-F238E27FC236}">
                <a16:creationId xmlns:a16="http://schemas.microsoft.com/office/drawing/2014/main" id="{885C7D94-3E00-5250-D2FC-2DC0FB4C43E5}"/>
              </a:ext>
            </a:extLst>
          </p:cNvPr>
          <p:cNvSpPr/>
          <p:nvPr userDrawn="1"/>
        </p:nvSpPr>
        <p:spPr>
          <a:xfrm>
            <a:off x="8125180" y="2180403"/>
            <a:ext cx="4063645" cy="4677597"/>
          </a:xfrm>
          <a:custGeom>
            <a:avLst/>
            <a:gdLst>
              <a:gd name="connsiteX0" fmla="*/ 4063645 w 4063645"/>
              <a:gd name="connsiteY0" fmla="*/ 0 h 4677597"/>
              <a:gd name="connsiteX1" fmla="*/ 4063645 w 4063645"/>
              <a:gd name="connsiteY1" fmla="*/ 2137265 h 4677597"/>
              <a:gd name="connsiteX2" fmla="*/ 3862190 w 4063645"/>
              <a:gd name="connsiteY2" fmla="*/ 2166337 h 4677597"/>
              <a:gd name="connsiteX3" fmla="*/ 2758545 w 4063645"/>
              <a:gd name="connsiteY3" fmla="*/ 2753506 h 4677597"/>
              <a:gd name="connsiteX4" fmla="*/ 2171374 w 4063645"/>
              <a:gd name="connsiteY4" fmla="*/ 4673988 h 4677597"/>
              <a:gd name="connsiteX5" fmla="*/ 2172255 w 4063645"/>
              <a:gd name="connsiteY5" fmla="*/ 4677597 h 4677597"/>
              <a:gd name="connsiteX6" fmla="*/ 19867 w 4063645"/>
              <a:gd name="connsiteY6" fmla="*/ 4677596 h 4677597"/>
              <a:gd name="connsiteX7" fmla="*/ 19545 w 4063645"/>
              <a:gd name="connsiteY7" fmla="*/ 4674915 h 4677597"/>
              <a:gd name="connsiteX8" fmla="*/ 1250832 w 4063645"/>
              <a:gd name="connsiteY8" fmla="*/ 1245793 h 4677597"/>
              <a:gd name="connsiteX9" fmla="*/ 3861258 w 4063645"/>
              <a:gd name="connsiteY9" fmla="*/ 14507 h 4677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3645" h="4677597">
                <a:moveTo>
                  <a:pt x="4063645" y="0"/>
                </a:moveTo>
                <a:lnTo>
                  <a:pt x="4063645" y="2137265"/>
                </a:lnTo>
                <a:lnTo>
                  <a:pt x="3862190" y="2166337"/>
                </a:lnTo>
                <a:cubicBezTo>
                  <a:pt x="3457826" y="2244626"/>
                  <a:pt x="3071703" y="2440348"/>
                  <a:pt x="2758545" y="2753506"/>
                </a:cubicBezTo>
                <a:cubicBezTo>
                  <a:pt x="2236616" y="3275436"/>
                  <a:pt x="2040891" y="4000046"/>
                  <a:pt x="2171374" y="4673988"/>
                </a:cubicBezTo>
                <a:lnTo>
                  <a:pt x="2172255" y="4677597"/>
                </a:lnTo>
                <a:lnTo>
                  <a:pt x="19867" y="4677596"/>
                </a:lnTo>
                <a:lnTo>
                  <a:pt x="19545" y="4674915"/>
                </a:lnTo>
                <a:cubicBezTo>
                  <a:pt x="-97720" y="3449909"/>
                  <a:pt x="312708" y="2183917"/>
                  <a:pt x="1250832" y="1245793"/>
                </a:cubicBezTo>
                <a:cubicBezTo>
                  <a:pt x="1980483" y="516142"/>
                  <a:pt x="2908474" y="105714"/>
                  <a:pt x="3861258" y="14507"/>
                </a:cubicBezTo>
                <a:close/>
              </a:path>
            </a:pathLst>
          </a:custGeom>
          <a:solidFill>
            <a:srgbClr val="E7EAEA"/>
          </a:solidFill>
        </p:spPr>
        <p:txBody>
          <a:bodyPr wrap="square">
            <a:noAutofit/>
          </a:bodyPr>
          <a:lstStyle/>
          <a:p>
            <a:pPr lvl="0" indent="0">
              <a:spcBef>
                <a:spcPts val="1000"/>
              </a:spcBef>
              <a:buFont typeface="Arial"/>
              <a:buNone/>
            </a:pPr>
            <a:endParaRPr lang="en-US" sz="2000" err="1">
              <a:solidFill>
                <a:schemeClr val="bg1">
                  <a:alpha val="0"/>
                </a:schemeClr>
              </a:solidFill>
              <a:latin typeface="Arial"/>
              <a:cs typeface="Arial"/>
            </a:endParaRPr>
          </a:p>
        </p:txBody>
      </p:sp>
      <p:sp>
        <p:nvSpPr>
          <p:cNvPr id="14" name="Title 1">
            <a:extLst>
              <a:ext uri="{FF2B5EF4-FFF2-40B4-BE49-F238E27FC236}">
                <a16:creationId xmlns:a16="http://schemas.microsoft.com/office/drawing/2014/main" id="{7242CCC4-1787-F7E5-8E54-B36340B4A373}"/>
              </a:ext>
            </a:extLst>
          </p:cNvPr>
          <p:cNvSpPr>
            <a:spLocks noGrp="1"/>
          </p:cNvSpPr>
          <p:nvPr>
            <p:ph type="ctrTitle"/>
          </p:nvPr>
        </p:nvSpPr>
        <p:spPr>
          <a:xfrm>
            <a:off x="382972" y="2298411"/>
            <a:ext cx="5292030" cy="1231106"/>
          </a:xfrm>
        </p:spPr>
        <p:txBody>
          <a:bodyPr lIns="0" tIns="0" rIns="0" bIns="0" anchor="b" anchorCtr="0">
            <a:spAutoFit/>
          </a:bodyPr>
          <a:lstStyle>
            <a:lvl1pPr algn="l">
              <a:lnSpc>
                <a:spcPct val="80000"/>
              </a:lnSpc>
              <a:defRPr sz="5000" b="1" i="0" spc="-100">
                <a:solidFill>
                  <a:schemeClr val="tx2"/>
                </a:solidFill>
                <a:latin typeface="Arial"/>
                <a:cs typeface="Arial"/>
              </a:defRPr>
            </a:lvl1pPr>
          </a:lstStyle>
          <a:p>
            <a:r>
              <a:rPr lang="en-US"/>
              <a:t>Click to edit Master title style</a:t>
            </a:r>
          </a:p>
        </p:txBody>
      </p:sp>
      <p:sp>
        <p:nvSpPr>
          <p:cNvPr id="15" name="Subtitle 2">
            <a:extLst>
              <a:ext uri="{FF2B5EF4-FFF2-40B4-BE49-F238E27FC236}">
                <a16:creationId xmlns:a16="http://schemas.microsoft.com/office/drawing/2014/main" id="{32B9D6E8-245C-3C54-92E0-315B8D8172AF}"/>
              </a:ext>
            </a:extLst>
          </p:cNvPr>
          <p:cNvSpPr>
            <a:spLocks noGrp="1"/>
          </p:cNvSpPr>
          <p:nvPr>
            <p:ph type="subTitle" idx="1" hasCustomPrompt="1"/>
          </p:nvPr>
        </p:nvSpPr>
        <p:spPr>
          <a:xfrm>
            <a:off x="382972" y="3583491"/>
            <a:ext cx="5292030" cy="366254"/>
          </a:xfrm>
        </p:spPr>
        <p:txBody>
          <a:bodyPr lIns="0" tIns="0" rIns="0" bIns="0" anchor="t" anchorCtr="0">
            <a:spAutoFit/>
          </a:bodyPr>
          <a:lstStyle>
            <a:lvl1pPr marL="0" indent="0" algn="l">
              <a:lnSpc>
                <a:spcPct val="85000"/>
              </a:lnSpc>
              <a:spcBef>
                <a:spcPts val="800"/>
              </a:spcBef>
              <a:buNone/>
              <a:defRPr sz="2800" b="1" i="0" spc="-50">
                <a:solidFill>
                  <a:schemeClr val="tx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 style</a:t>
            </a:r>
          </a:p>
        </p:txBody>
      </p:sp>
      <p:sp>
        <p:nvSpPr>
          <p:cNvPr id="2" name="Text Placeholder 2">
            <a:extLst>
              <a:ext uri="{FF2B5EF4-FFF2-40B4-BE49-F238E27FC236}">
                <a16:creationId xmlns:a16="http://schemas.microsoft.com/office/drawing/2014/main" id="{00143333-DBBD-FD7F-B20A-BA3A743DECCF}"/>
              </a:ext>
            </a:extLst>
          </p:cNvPr>
          <p:cNvSpPr>
            <a:spLocks noGrp="1"/>
          </p:cNvSpPr>
          <p:nvPr>
            <p:ph type="body" sz="quarter" idx="10"/>
          </p:nvPr>
        </p:nvSpPr>
        <p:spPr>
          <a:xfrm>
            <a:off x="9109166" y="6221029"/>
            <a:ext cx="2700248" cy="357052"/>
          </a:xfrm>
        </p:spPr>
        <p:txBody>
          <a:bodyPr anchor="b" anchorCtr="0"/>
          <a:lstStyle>
            <a:lvl1pPr algn="r">
              <a:defRPr sz="800">
                <a:solidFill>
                  <a:schemeClr val="tx2"/>
                </a:solidFill>
              </a:defRPr>
            </a:lvl1pPr>
            <a:lvl2pPr marL="0" indent="0">
              <a:buNone/>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pic>
        <p:nvPicPr>
          <p:cNvPr id="4" name="Graphic 3">
            <a:extLst>
              <a:ext uri="{FF2B5EF4-FFF2-40B4-BE49-F238E27FC236}">
                <a16:creationId xmlns:a16="http://schemas.microsoft.com/office/drawing/2014/main" id="{DFCAAEA0-B7F6-7329-D5BA-2F8124E7A7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1877" y="6084140"/>
            <a:ext cx="3034341" cy="557784"/>
          </a:xfrm>
          <a:prstGeom prst="rect">
            <a:avLst/>
          </a:prstGeom>
        </p:spPr>
      </p:pic>
      <p:pic>
        <p:nvPicPr>
          <p:cNvPr id="20" name="Picture 19" descr="Logo&#10;&#10;Description automatically generated">
            <a:extLst>
              <a:ext uri="{FF2B5EF4-FFF2-40B4-BE49-F238E27FC236}">
                <a16:creationId xmlns:a16="http://schemas.microsoft.com/office/drawing/2014/main" id="{ADBEE0A5-6977-0DCC-B175-EACC6024AF9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045200" y="4457699"/>
            <a:ext cx="3730692" cy="2414587"/>
          </a:xfrm>
          <a:prstGeom prst="rect">
            <a:avLst/>
          </a:prstGeom>
        </p:spPr>
      </p:pic>
    </p:spTree>
    <p:extLst>
      <p:ext uri="{BB962C8B-B14F-4D97-AF65-F5344CB8AC3E}">
        <p14:creationId xmlns:p14="http://schemas.microsoft.com/office/powerpoint/2010/main" val="19569220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Laptop Screenshot">
    <p:spTree>
      <p:nvGrpSpPr>
        <p:cNvPr id="1" name=""/>
        <p:cNvGrpSpPr/>
        <p:nvPr/>
      </p:nvGrpSpPr>
      <p:grpSpPr>
        <a:xfrm>
          <a:off x="0" y="0"/>
          <a:ext cx="0" cy="0"/>
          <a:chOff x="0" y="0"/>
          <a:chExt cx="0" cy="0"/>
        </a:xfrm>
      </p:grpSpPr>
      <p:pic>
        <p:nvPicPr>
          <p:cNvPr id="10" name="Graphic 9" hidden="1">
            <a:extLst>
              <a:ext uri="{FF2B5EF4-FFF2-40B4-BE49-F238E27FC236}">
                <a16:creationId xmlns:a16="http://schemas.microsoft.com/office/drawing/2014/main" id="{17CDA781-D5FC-4C3F-93B0-299A1CC43DE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12103" y="715198"/>
            <a:ext cx="9301845" cy="5352540"/>
          </a:xfrm>
          <a:prstGeom prst="rect">
            <a:avLst/>
          </a:prstGeom>
        </p:spPr>
      </p:pic>
      <p:pic>
        <p:nvPicPr>
          <p:cNvPr id="6" name="Picture 5" descr="A picture containing text, indoor, monitor, computer&#10;&#10;Description automatically generated">
            <a:extLst>
              <a:ext uri="{FF2B5EF4-FFF2-40B4-BE49-F238E27FC236}">
                <a16:creationId xmlns:a16="http://schemas.microsoft.com/office/drawing/2014/main" id="{901AC528-DDC1-F9E4-1686-444353B945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3502" y="43252"/>
            <a:ext cx="10461820" cy="6408347"/>
          </a:xfrm>
          <a:prstGeom prst="rect">
            <a:avLst/>
          </a:prstGeom>
        </p:spPr>
      </p:pic>
      <p:sp>
        <p:nvSpPr>
          <p:cNvPr id="7" name="Picture Placeholder 5">
            <a:extLst>
              <a:ext uri="{FF2B5EF4-FFF2-40B4-BE49-F238E27FC236}">
                <a16:creationId xmlns:a16="http://schemas.microsoft.com/office/drawing/2014/main" id="{DAEF34FC-F283-EAE8-A23E-2F59B5A1B03B}"/>
              </a:ext>
            </a:extLst>
          </p:cNvPr>
          <p:cNvSpPr>
            <a:spLocks noGrp="1"/>
          </p:cNvSpPr>
          <p:nvPr>
            <p:ph type="pic" sz="quarter" idx="29"/>
          </p:nvPr>
        </p:nvSpPr>
        <p:spPr>
          <a:xfrm>
            <a:off x="2387956" y="1162050"/>
            <a:ext cx="7412912" cy="4178300"/>
          </a:xfrm>
          <a:solidFill>
            <a:schemeClr val="bg2"/>
          </a:solidFill>
        </p:spPr>
        <p:txBody>
          <a:bodyPr anchor="ctr"/>
          <a:lstStyle>
            <a:lvl1pPr algn="ctr">
              <a:defRPr/>
            </a:lvl1pPr>
          </a:lstStyle>
          <a:p>
            <a:r>
              <a:rPr lang="en-US"/>
              <a:t>Click icon to add picture</a:t>
            </a:r>
          </a:p>
        </p:txBody>
      </p:sp>
      <p:pic>
        <p:nvPicPr>
          <p:cNvPr id="2" name="Graphic 1" hidden="1">
            <a:extLst>
              <a:ext uri="{FF2B5EF4-FFF2-40B4-BE49-F238E27FC236}">
                <a16:creationId xmlns:a16="http://schemas.microsoft.com/office/drawing/2014/main" id="{B7961E54-2D5C-F2C8-B5EB-C247C5FC79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12103" y="715198"/>
            <a:ext cx="9301845" cy="5352540"/>
          </a:xfrm>
          <a:prstGeom prst="rect">
            <a:avLst/>
          </a:prstGeom>
        </p:spPr>
      </p:pic>
    </p:spTree>
    <p:extLst>
      <p:ext uri="{BB962C8B-B14F-4D97-AF65-F5344CB8AC3E}">
        <p14:creationId xmlns:p14="http://schemas.microsoft.com/office/powerpoint/2010/main" val="3986071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Full Image">
    <p:bg>
      <p:bgPr>
        <a:solidFill>
          <a:schemeClr val="bg2"/>
        </a:solidFill>
        <a:effectLst/>
      </p:bgPr>
    </p:bg>
    <p:spTree>
      <p:nvGrpSpPr>
        <p:cNvPr id="1" name=""/>
        <p:cNvGrpSpPr/>
        <p:nvPr/>
      </p:nvGrpSpPr>
      <p:grpSpPr>
        <a:xfrm>
          <a:off x="0" y="0"/>
          <a:ext cx="0" cy="0"/>
          <a:chOff x="0" y="0"/>
          <a:chExt cx="0" cy="0"/>
        </a:xfrm>
      </p:grpSpPr>
      <p:sp>
        <p:nvSpPr>
          <p:cNvPr id="18" name="Picture Placeholder 5">
            <a:extLst>
              <a:ext uri="{FF2B5EF4-FFF2-40B4-BE49-F238E27FC236}">
                <a16:creationId xmlns:a16="http://schemas.microsoft.com/office/drawing/2014/main" id="{E1B3FAEE-4E78-46C7-9DB6-5C22BB3E16FE}"/>
              </a:ext>
            </a:extLst>
          </p:cNvPr>
          <p:cNvSpPr>
            <a:spLocks noGrp="1"/>
          </p:cNvSpPr>
          <p:nvPr>
            <p:ph type="pic" sz="quarter" idx="28"/>
          </p:nvPr>
        </p:nvSpPr>
        <p:spPr>
          <a:xfrm>
            <a:off x="-1" y="0"/>
            <a:ext cx="12188825" cy="6858000"/>
          </a:xfrm>
          <a:solidFill>
            <a:schemeClr val="bg2"/>
          </a:solidFill>
        </p:spPr>
        <p:txBody>
          <a:bodyPr anchor="ctr"/>
          <a:lstStyle>
            <a:lvl1pPr algn="ctr">
              <a:defRPr/>
            </a:lvl1pPr>
          </a:lstStyle>
          <a:p>
            <a:r>
              <a:rPr lang="en-US"/>
              <a:t>Click icon to add picture</a:t>
            </a:r>
          </a:p>
        </p:txBody>
      </p:sp>
    </p:spTree>
    <p:extLst>
      <p:ext uri="{BB962C8B-B14F-4D97-AF65-F5344CB8AC3E}">
        <p14:creationId xmlns:p14="http://schemas.microsoft.com/office/powerpoint/2010/main" val="25707377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 Subhea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1" y="1783536"/>
            <a:ext cx="11428412" cy="1679947"/>
          </a:xfrm>
        </p:spPr>
        <p:txBody>
          <a:bodyPr tIns="0">
            <a:spAutoFit/>
          </a:bodyPr>
          <a:lstStyle>
            <a:lvl2pPr>
              <a:buClr>
                <a:schemeClr val="tx1"/>
              </a:buClr>
              <a:defRPr baseline="0"/>
            </a:lvl2pPr>
            <a:lvl3pPr>
              <a:buClr>
                <a:schemeClr val="tx1"/>
              </a:buClr>
              <a:defRPr/>
            </a:lvl3pPr>
            <a:lvl4pPr>
              <a:buClr>
                <a:schemeClr val="tx1"/>
              </a:buClr>
              <a:defRPr/>
            </a:lvl4pPr>
            <a:lvl5pPr>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4"/>
          <p:cNvSpPr>
            <a:spLocks noGrp="1"/>
          </p:cNvSpPr>
          <p:nvPr>
            <p:ph type="body" sz="quarter" idx="14" hasCustomPrompt="1"/>
          </p:nvPr>
        </p:nvSpPr>
        <p:spPr>
          <a:xfrm>
            <a:off x="381002" y="1382712"/>
            <a:ext cx="11427050"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 name="Title 1">
            <a:extLst>
              <a:ext uri="{FF2B5EF4-FFF2-40B4-BE49-F238E27FC236}">
                <a16:creationId xmlns:a16="http://schemas.microsoft.com/office/drawing/2014/main" id="{7C5D76FC-5FC2-0A6E-2E54-FE137E70F72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7998300"/>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B26C9-C562-4C9E-9D7E-52E44652AF23}"/>
              </a:ext>
            </a:extLst>
          </p:cNvPr>
          <p:cNvSpPr>
            <a:spLocks noGrp="1"/>
          </p:cNvSpPr>
          <p:nvPr>
            <p:ph type="title"/>
          </p:nvPr>
        </p:nvSpPr>
        <p:spPr/>
        <p:txBody>
          <a:bodyPr/>
          <a:lstStyle/>
          <a:p>
            <a:r>
              <a:rPr lang="en-US"/>
              <a:t>Click to edit Master title style</a:t>
            </a:r>
          </a:p>
        </p:txBody>
      </p:sp>
      <p:sp>
        <p:nvSpPr>
          <p:cNvPr id="10" name="Text Placeholder 14">
            <a:extLst>
              <a:ext uri="{FF2B5EF4-FFF2-40B4-BE49-F238E27FC236}">
                <a16:creationId xmlns:a16="http://schemas.microsoft.com/office/drawing/2014/main" id="{89DB295E-C37C-4211-B0AE-52425FDE08A0}"/>
              </a:ext>
            </a:extLst>
          </p:cNvPr>
          <p:cNvSpPr>
            <a:spLocks noGrp="1"/>
          </p:cNvSpPr>
          <p:nvPr>
            <p:ph type="body" sz="quarter" idx="19" hasCustomPrompt="1"/>
          </p:nvPr>
        </p:nvSpPr>
        <p:spPr>
          <a:xfrm>
            <a:off x="381653" y="1384313"/>
            <a:ext cx="5497831"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11" name="Text Placeholder 14">
            <a:extLst>
              <a:ext uri="{FF2B5EF4-FFF2-40B4-BE49-F238E27FC236}">
                <a16:creationId xmlns:a16="http://schemas.microsoft.com/office/drawing/2014/main" id="{94777BAB-A976-435B-9BA1-5B6E981D3174}"/>
              </a:ext>
            </a:extLst>
          </p:cNvPr>
          <p:cNvSpPr>
            <a:spLocks noGrp="1"/>
          </p:cNvSpPr>
          <p:nvPr>
            <p:ph type="body" sz="quarter" idx="20" hasCustomPrompt="1"/>
          </p:nvPr>
        </p:nvSpPr>
        <p:spPr>
          <a:xfrm>
            <a:off x="6312553" y="1384313"/>
            <a:ext cx="5497831"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12" name="Content Placeholder 2">
            <a:extLst>
              <a:ext uri="{FF2B5EF4-FFF2-40B4-BE49-F238E27FC236}">
                <a16:creationId xmlns:a16="http://schemas.microsoft.com/office/drawing/2014/main" id="{AFC59AEB-0C20-4BAC-A591-A240AD7D7548}"/>
              </a:ext>
            </a:extLst>
          </p:cNvPr>
          <p:cNvSpPr>
            <a:spLocks noGrp="1"/>
          </p:cNvSpPr>
          <p:nvPr>
            <p:ph idx="21"/>
          </p:nvPr>
        </p:nvSpPr>
        <p:spPr>
          <a:xfrm>
            <a:off x="381001" y="1781174"/>
            <a:ext cx="5498484" cy="1679947"/>
          </a:xfrm>
        </p:spPr>
        <p:txBody>
          <a:bodyPr tIns="0">
            <a:spAutoFit/>
          </a:bodyPr>
          <a:lstStyle>
            <a:lvl2pPr marL="174625" indent="-174625">
              <a:buClr>
                <a:schemeClr val="accent1"/>
              </a:buClr>
              <a:defRPr lang="en-US" sz="2000" kern="1200" baseline="0" dirty="0">
                <a:solidFill>
                  <a:schemeClr val="tx1"/>
                </a:solidFill>
                <a:latin typeface="Arial"/>
                <a:ea typeface="+mn-ea"/>
                <a:cs typeface="Arial"/>
              </a:defRPr>
            </a:lvl2pPr>
            <a:lvl3pPr marL="339725" indent="-165100">
              <a:buClr>
                <a:schemeClr val="accent1"/>
              </a:buClr>
              <a:defRPr lang="en-US" sz="2000" kern="1200" dirty="0">
                <a:solidFill>
                  <a:schemeClr val="tx1"/>
                </a:solidFill>
                <a:latin typeface="Arial"/>
                <a:ea typeface="+mn-ea"/>
                <a:cs typeface="Arial"/>
              </a:defRPr>
            </a:lvl3pPr>
            <a:lvl4pPr marL="512763" indent="-173038">
              <a:buClr>
                <a:schemeClr val="accent1"/>
              </a:buClr>
              <a:defRPr lang="en-US" sz="2000" kern="1200" dirty="0">
                <a:solidFill>
                  <a:schemeClr val="tx1"/>
                </a:solidFill>
                <a:latin typeface="Arial"/>
                <a:ea typeface="+mn-ea"/>
                <a:cs typeface="Arial"/>
              </a:defRPr>
            </a:lvl4pPr>
            <a:lvl5pPr>
              <a:buClr>
                <a:schemeClr val="tx1"/>
              </a:buClr>
              <a:defRPr/>
            </a:lvl5pPr>
          </a:lstStyle>
          <a:p>
            <a:pPr lvl="0"/>
            <a:r>
              <a:rPr lang="en-US"/>
              <a:t>Click to edit Master text styles</a:t>
            </a:r>
          </a:p>
          <a:p>
            <a:pPr marL="174625" lvl="1" indent="-174625" algn="l" defTabSz="457200" rtl="0" eaLnBrk="1" latinLnBrk="0" hangingPunct="1">
              <a:spcBef>
                <a:spcPts val="500"/>
              </a:spcBef>
              <a:buClr>
                <a:schemeClr val="tx1"/>
              </a:buClr>
              <a:buFont typeface="Arial"/>
              <a:buChar char="•"/>
            </a:pPr>
            <a:r>
              <a:rPr lang="en-US"/>
              <a:t>Second level</a:t>
            </a:r>
          </a:p>
          <a:p>
            <a:pPr marL="339725" lvl="2" indent="-165100" algn="l" defTabSz="457200" rtl="0" eaLnBrk="1" latinLnBrk="0" hangingPunct="1">
              <a:spcBef>
                <a:spcPts val="300"/>
              </a:spcBef>
              <a:buClr>
                <a:schemeClr val="tx1"/>
              </a:buClr>
              <a:buFont typeface="Lucida Grande"/>
              <a:buChar char="-"/>
            </a:pPr>
            <a:r>
              <a:rPr lang="en-US"/>
              <a:t>Third level</a:t>
            </a:r>
          </a:p>
          <a:p>
            <a:pPr marL="512763" lvl="3" indent="-173038" algn="l" defTabSz="457200" rtl="0" eaLnBrk="1" latinLnBrk="0" hangingPunct="1">
              <a:spcBef>
                <a:spcPts val="200"/>
              </a:spcBef>
              <a:buClr>
                <a:schemeClr val="tx1"/>
              </a:buClr>
              <a:buFont typeface="Arial"/>
              <a:buChar char="•"/>
            </a:pPr>
            <a:r>
              <a:rPr lang="en-US"/>
              <a:t>Fourth level</a:t>
            </a:r>
          </a:p>
          <a:p>
            <a:pPr lvl="4"/>
            <a:r>
              <a:rPr lang="en-US"/>
              <a:t>Fifth level</a:t>
            </a:r>
          </a:p>
        </p:txBody>
      </p:sp>
      <p:sp>
        <p:nvSpPr>
          <p:cNvPr id="13" name="Content Placeholder 2">
            <a:extLst>
              <a:ext uri="{FF2B5EF4-FFF2-40B4-BE49-F238E27FC236}">
                <a16:creationId xmlns:a16="http://schemas.microsoft.com/office/drawing/2014/main" id="{114114AF-055C-4E9E-BD24-0EA4638FFBA5}"/>
              </a:ext>
            </a:extLst>
          </p:cNvPr>
          <p:cNvSpPr>
            <a:spLocks noGrp="1"/>
          </p:cNvSpPr>
          <p:nvPr>
            <p:ph idx="22"/>
          </p:nvPr>
        </p:nvSpPr>
        <p:spPr>
          <a:xfrm>
            <a:off x="6311901" y="1781174"/>
            <a:ext cx="5498484" cy="1679947"/>
          </a:xfrm>
        </p:spPr>
        <p:txBody>
          <a:bodyPr tIns="0">
            <a:spAutoFit/>
          </a:bodyPr>
          <a:lstStyle>
            <a:lvl2pPr marL="174625" indent="-174625">
              <a:buClr>
                <a:schemeClr val="accent1"/>
              </a:buClr>
              <a:defRPr lang="en-US" sz="2000" kern="1200" baseline="0" dirty="0">
                <a:solidFill>
                  <a:schemeClr val="tx1"/>
                </a:solidFill>
                <a:latin typeface="Arial"/>
                <a:ea typeface="+mn-ea"/>
                <a:cs typeface="Arial"/>
              </a:defRPr>
            </a:lvl2pPr>
            <a:lvl3pPr marL="339725" indent="-165100">
              <a:buClr>
                <a:schemeClr val="accent1"/>
              </a:buClr>
              <a:defRPr lang="en-US" sz="2000" kern="1200" dirty="0">
                <a:solidFill>
                  <a:schemeClr val="tx1"/>
                </a:solidFill>
                <a:latin typeface="Arial"/>
                <a:ea typeface="+mn-ea"/>
                <a:cs typeface="Arial"/>
              </a:defRPr>
            </a:lvl3pPr>
            <a:lvl4pPr marL="512763" indent="-173038">
              <a:buClr>
                <a:schemeClr val="accent1"/>
              </a:buClr>
              <a:defRPr lang="en-US" sz="2000" kern="1200" dirty="0">
                <a:solidFill>
                  <a:schemeClr val="tx1"/>
                </a:solidFill>
                <a:latin typeface="Arial"/>
                <a:ea typeface="+mn-ea"/>
                <a:cs typeface="Arial"/>
              </a:defRPr>
            </a:lvl4pPr>
            <a:lvl5pPr marL="687388" indent="-174625">
              <a:buClr>
                <a:schemeClr val="accent1"/>
              </a:buClr>
              <a:defRPr lang="en-US" sz="2000" kern="1200" dirty="0">
                <a:solidFill>
                  <a:schemeClr val="tx1"/>
                </a:solidFill>
                <a:latin typeface="Arial"/>
                <a:ea typeface="+mn-ea"/>
                <a:cs typeface="Arial"/>
              </a:defRPr>
            </a:lvl5pPr>
          </a:lstStyle>
          <a:p>
            <a:pPr lvl="0"/>
            <a:r>
              <a:rPr lang="en-US"/>
              <a:t>Click to edit Master text styles</a:t>
            </a:r>
          </a:p>
          <a:p>
            <a:pPr marL="174625" lvl="1" indent="-174625" algn="l" defTabSz="457200" rtl="0" eaLnBrk="1" latinLnBrk="0" hangingPunct="1">
              <a:spcBef>
                <a:spcPts val="500"/>
              </a:spcBef>
              <a:buClr>
                <a:schemeClr val="tx1"/>
              </a:buClr>
              <a:buFont typeface="Arial"/>
              <a:buChar char="•"/>
            </a:pPr>
            <a:r>
              <a:rPr lang="en-US"/>
              <a:t>Second level</a:t>
            </a:r>
          </a:p>
          <a:p>
            <a:pPr marL="339725" lvl="2" indent="-165100" algn="l" defTabSz="457200" rtl="0" eaLnBrk="1" latinLnBrk="0" hangingPunct="1">
              <a:spcBef>
                <a:spcPts val="300"/>
              </a:spcBef>
              <a:buClr>
                <a:schemeClr val="tx1"/>
              </a:buClr>
              <a:buFont typeface="Lucida Grande"/>
              <a:buChar char="-"/>
            </a:pPr>
            <a:r>
              <a:rPr lang="en-US"/>
              <a:t>Third level</a:t>
            </a:r>
          </a:p>
          <a:p>
            <a:pPr marL="512763" lvl="3" indent="-173038" algn="l" defTabSz="457200" rtl="0" eaLnBrk="1" latinLnBrk="0" hangingPunct="1">
              <a:spcBef>
                <a:spcPts val="200"/>
              </a:spcBef>
              <a:buClr>
                <a:schemeClr val="tx1"/>
              </a:buClr>
              <a:buFont typeface="Arial"/>
              <a:buChar char="•"/>
            </a:pPr>
            <a:r>
              <a:rPr lang="en-US"/>
              <a:t>Fourth level</a:t>
            </a:r>
          </a:p>
          <a:p>
            <a:pPr marL="687388" lvl="4" indent="-174625" algn="l" defTabSz="457200" rtl="0" eaLnBrk="1" latinLnBrk="0" hangingPunct="1">
              <a:spcBef>
                <a:spcPts val="100"/>
              </a:spcBef>
              <a:buClr>
                <a:schemeClr val="tx1"/>
              </a:buClr>
              <a:buFont typeface="Lucida Grande"/>
              <a:buChar char="-"/>
            </a:pPr>
            <a:r>
              <a:rPr lang="en-US"/>
              <a:t>Fifth level</a:t>
            </a:r>
          </a:p>
        </p:txBody>
      </p:sp>
    </p:spTree>
    <p:extLst>
      <p:ext uri="{BB962C8B-B14F-4D97-AF65-F5344CB8AC3E}">
        <p14:creationId xmlns:p14="http://schemas.microsoft.com/office/powerpoint/2010/main" val="4447745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3 Column Content">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8BABC588-5798-4369-86EA-9B137E4E1DBD}"/>
              </a:ext>
            </a:extLst>
          </p:cNvPr>
          <p:cNvSpPr>
            <a:spLocks noGrp="1"/>
          </p:cNvSpPr>
          <p:nvPr>
            <p:ph type="body" sz="quarter" idx="19" hasCustomPrompt="1"/>
          </p:nvPr>
        </p:nvSpPr>
        <p:spPr>
          <a:xfrm>
            <a:off x="381001" y="1384313"/>
            <a:ext cx="3627082"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2" name="Content Placeholder 2">
            <a:extLst>
              <a:ext uri="{FF2B5EF4-FFF2-40B4-BE49-F238E27FC236}">
                <a16:creationId xmlns:a16="http://schemas.microsoft.com/office/drawing/2014/main" id="{2136F9D9-C115-4CFC-8288-DA3519CE2A0C}"/>
              </a:ext>
            </a:extLst>
          </p:cNvPr>
          <p:cNvSpPr>
            <a:spLocks noGrp="1"/>
          </p:cNvSpPr>
          <p:nvPr>
            <p:ph idx="20"/>
          </p:nvPr>
        </p:nvSpPr>
        <p:spPr>
          <a:xfrm>
            <a:off x="381001" y="1781174"/>
            <a:ext cx="3632832" cy="1679947"/>
          </a:xfrm>
        </p:spPr>
        <p:txBody>
          <a:bodyPr tIns="0">
            <a:spAutoFit/>
          </a:bodyPr>
          <a:lstStyle>
            <a:lvl2pPr marL="174625" indent="-174625">
              <a:buClr>
                <a:schemeClr val="accent1"/>
              </a:buClr>
              <a:defRPr lang="en-US" sz="2000" kern="1200" baseline="0" dirty="0">
                <a:solidFill>
                  <a:schemeClr val="tx1"/>
                </a:solidFill>
                <a:latin typeface="Arial"/>
                <a:ea typeface="+mn-ea"/>
                <a:cs typeface="Arial"/>
              </a:defRPr>
            </a:lvl2pPr>
            <a:lvl3pPr marL="339725" indent="-165100">
              <a:buClr>
                <a:schemeClr val="accent1"/>
              </a:buClr>
              <a:defRPr lang="en-US" sz="2000" kern="1200" dirty="0">
                <a:solidFill>
                  <a:schemeClr val="tx1"/>
                </a:solidFill>
                <a:latin typeface="Arial"/>
                <a:ea typeface="+mn-ea"/>
                <a:cs typeface="Arial"/>
              </a:defRPr>
            </a:lvl3pPr>
            <a:lvl4pPr marL="512763" indent="-173038">
              <a:buClr>
                <a:schemeClr val="accent1"/>
              </a:buClr>
              <a:defRPr lang="en-US" sz="2000" kern="1200" dirty="0">
                <a:solidFill>
                  <a:schemeClr val="tx1"/>
                </a:solidFill>
                <a:latin typeface="Arial"/>
                <a:ea typeface="+mn-ea"/>
                <a:cs typeface="Arial"/>
              </a:defRPr>
            </a:lvl4pPr>
            <a:lvl5pPr>
              <a:buClr>
                <a:schemeClr val="tx1"/>
              </a:buClr>
              <a:defRPr/>
            </a:lvl5pPr>
          </a:lstStyle>
          <a:p>
            <a:pPr lvl="0"/>
            <a:r>
              <a:rPr lang="en-US"/>
              <a:t>Click to edit Master text styles</a:t>
            </a:r>
          </a:p>
          <a:p>
            <a:pPr marL="174625" lvl="1" indent="-174625" algn="l" defTabSz="457200" rtl="0" eaLnBrk="1" latinLnBrk="0" hangingPunct="1">
              <a:spcBef>
                <a:spcPts val="500"/>
              </a:spcBef>
              <a:buClr>
                <a:schemeClr val="tx1"/>
              </a:buClr>
              <a:buFont typeface="Arial"/>
              <a:buChar char="•"/>
            </a:pPr>
            <a:r>
              <a:rPr lang="en-US"/>
              <a:t>Second level</a:t>
            </a:r>
          </a:p>
          <a:p>
            <a:pPr marL="339725" lvl="2" indent="-165100" algn="l" defTabSz="457200" rtl="0" eaLnBrk="1" latinLnBrk="0" hangingPunct="1">
              <a:spcBef>
                <a:spcPts val="300"/>
              </a:spcBef>
              <a:buClr>
                <a:schemeClr val="tx1"/>
              </a:buClr>
              <a:buFont typeface="Lucida Grande"/>
              <a:buChar char="-"/>
            </a:pPr>
            <a:r>
              <a:rPr lang="en-US"/>
              <a:t>Third level</a:t>
            </a:r>
          </a:p>
          <a:p>
            <a:pPr marL="512763" lvl="3" indent="-173038" algn="l" defTabSz="457200" rtl="0" eaLnBrk="1" latinLnBrk="0" hangingPunct="1">
              <a:spcBef>
                <a:spcPts val="200"/>
              </a:spcBef>
              <a:buClr>
                <a:schemeClr val="tx1"/>
              </a:buClr>
              <a:buFont typeface="Arial"/>
              <a:buChar char="•"/>
            </a:pPr>
            <a:r>
              <a:rPr lang="en-US"/>
              <a:t>Fourth level</a:t>
            </a:r>
          </a:p>
          <a:p>
            <a:pPr lvl="4"/>
            <a:r>
              <a:rPr lang="en-US"/>
              <a:t>Fifth level</a:t>
            </a:r>
          </a:p>
        </p:txBody>
      </p:sp>
      <p:sp>
        <p:nvSpPr>
          <p:cNvPr id="23" name="Text Placeholder 14">
            <a:extLst>
              <a:ext uri="{FF2B5EF4-FFF2-40B4-BE49-F238E27FC236}">
                <a16:creationId xmlns:a16="http://schemas.microsoft.com/office/drawing/2014/main" id="{EFCBBFC1-DBA9-47B0-8B7C-C8EF0A6DD6E6}"/>
              </a:ext>
            </a:extLst>
          </p:cNvPr>
          <p:cNvSpPr>
            <a:spLocks noGrp="1"/>
          </p:cNvSpPr>
          <p:nvPr>
            <p:ph type="body" sz="quarter" idx="21" hasCustomPrompt="1"/>
          </p:nvPr>
        </p:nvSpPr>
        <p:spPr>
          <a:xfrm>
            <a:off x="4279550" y="1384313"/>
            <a:ext cx="3627082"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4" name="Content Placeholder 2">
            <a:extLst>
              <a:ext uri="{FF2B5EF4-FFF2-40B4-BE49-F238E27FC236}">
                <a16:creationId xmlns:a16="http://schemas.microsoft.com/office/drawing/2014/main" id="{45F79959-0949-4FB6-BF24-B3C0EBA34E8A}"/>
              </a:ext>
            </a:extLst>
          </p:cNvPr>
          <p:cNvSpPr>
            <a:spLocks noGrp="1"/>
          </p:cNvSpPr>
          <p:nvPr>
            <p:ph idx="22"/>
          </p:nvPr>
        </p:nvSpPr>
        <p:spPr>
          <a:xfrm>
            <a:off x="4276272" y="1781174"/>
            <a:ext cx="3632832" cy="1679947"/>
          </a:xfrm>
        </p:spPr>
        <p:txBody>
          <a:bodyPr tIns="0">
            <a:spAutoFit/>
          </a:bodyPr>
          <a:lstStyle>
            <a:lvl2pPr marL="174625" indent="-174625">
              <a:buClr>
                <a:schemeClr val="accent1"/>
              </a:buClr>
              <a:defRPr lang="en-US" sz="2000" kern="1200" baseline="0" dirty="0">
                <a:solidFill>
                  <a:schemeClr val="tx1"/>
                </a:solidFill>
                <a:latin typeface="Arial"/>
                <a:ea typeface="+mn-ea"/>
                <a:cs typeface="Arial"/>
              </a:defRPr>
            </a:lvl2pPr>
            <a:lvl3pPr marL="339725" indent="-165100">
              <a:buClr>
                <a:schemeClr val="accent1"/>
              </a:buClr>
              <a:defRPr lang="en-US" sz="2000" kern="1200" dirty="0">
                <a:solidFill>
                  <a:schemeClr val="tx1"/>
                </a:solidFill>
                <a:latin typeface="Arial"/>
                <a:ea typeface="+mn-ea"/>
                <a:cs typeface="Arial"/>
              </a:defRPr>
            </a:lvl3pPr>
            <a:lvl4pPr marL="512763" indent="-173038">
              <a:buClr>
                <a:schemeClr val="accent1"/>
              </a:buClr>
              <a:defRPr lang="en-US" sz="2000" kern="1200" dirty="0">
                <a:solidFill>
                  <a:schemeClr val="tx1"/>
                </a:solidFill>
                <a:latin typeface="Arial"/>
                <a:ea typeface="+mn-ea"/>
                <a:cs typeface="Arial"/>
              </a:defRPr>
            </a:lvl4pPr>
            <a:lvl5pPr marL="687388" indent="-174625">
              <a:buClr>
                <a:schemeClr val="accent1"/>
              </a:buClr>
              <a:defRPr lang="en-US" sz="2000" kern="1200" dirty="0">
                <a:solidFill>
                  <a:schemeClr val="tx1"/>
                </a:solidFill>
                <a:latin typeface="Arial"/>
                <a:ea typeface="+mn-ea"/>
                <a:cs typeface="Arial"/>
              </a:defRPr>
            </a:lvl5pPr>
          </a:lstStyle>
          <a:p>
            <a:pPr lvl="0"/>
            <a:r>
              <a:rPr lang="en-US"/>
              <a:t>Click to edit Master text styles</a:t>
            </a:r>
          </a:p>
          <a:p>
            <a:pPr marL="174625" lvl="1" indent="-174625" algn="l" defTabSz="457200" rtl="0" eaLnBrk="1" latinLnBrk="0" hangingPunct="1">
              <a:spcBef>
                <a:spcPts val="500"/>
              </a:spcBef>
              <a:buClr>
                <a:schemeClr val="tx1"/>
              </a:buClr>
              <a:buFont typeface="Arial"/>
              <a:buChar char="•"/>
            </a:pPr>
            <a:r>
              <a:rPr lang="en-US"/>
              <a:t>Second level</a:t>
            </a:r>
          </a:p>
          <a:p>
            <a:pPr marL="339725" lvl="2" indent="-165100" algn="l" defTabSz="457200" rtl="0" eaLnBrk="1" latinLnBrk="0" hangingPunct="1">
              <a:spcBef>
                <a:spcPts val="300"/>
              </a:spcBef>
              <a:buClr>
                <a:schemeClr val="tx1"/>
              </a:buClr>
              <a:buFont typeface="Lucida Grande"/>
              <a:buChar char="-"/>
            </a:pPr>
            <a:r>
              <a:rPr lang="en-US"/>
              <a:t>Third level</a:t>
            </a:r>
          </a:p>
          <a:p>
            <a:pPr marL="512763" lvl="3" indent="-173038" algn="l" defTabSz="457200" rtl="0" eaLnBrk="1" latinLnBrk="0" hangingPunct="1">
              <a:spcBef>
                <a:spcPts val="200"/>
              </a:spcBef>
              <a:buClr>
                <a:schemeClr val="tx1"/>
              </a:buClr>
              <a:buFont typeface="Arial"/>
              <a:buChar char="•"/>
            </a:pPr>
            <a:r>
              <a:rPr lang="en-US"/>
              <a:t>Fourth level</a:t>
            </a:r>
          </a:p>
          <a:p>
            <a:pPr marL="687388" lvl="4" indent="-174625" algn="l" defTabSz="457200" rtl="0" eaLnBrk="1" latinLnBrk="0" hangingPunct="1">
              <a:spcBef>
                <a:spcPts val="100"/>
              </a:spcBef>
              <a:buClr>
                <a:schemeClr val="tx1"/>
              </a:buClr>
              <a:buFont typeface="Lucida Grande"/>
              <a:buChar char="-"/>
            </a:pPr>
            <a:r>
              <a:rPr lang="en-US"/>
              <a:t>Fifth level</a:t>
            </a:r>
          </a:p>
        </p:txBody>
      </p:sp>
      <p:sp>
        <p:nvSpPr>
          <p:cNvPr id="25" name="Text Placeholder 14">
            <a:extLst>
              <a:ext uri="{FF2B5EF4-FFF2-40B4-BE49-F238E27FC236}">
                <a16:creationId xmlns:a16="http://schemas.microsoft.com/office/drawing/2014/main" id="{00983EFC-9FEF-46E8-9574-59C9D66F27CD}"/>
              </a:ext>
            </a:extLst>
          </p:cNvPr>
          <p:cNvSpPr>
            <a:spLocks noGrp="1"/>
          </p:cNvSpPr>
          <p:nvPr>
            <p:ph type="body" sz="quarter" idx="23" hasCustomPrompt="1"/>
          </p:nvPr>
        </p:nvSpPr>
        <p:spPr>
          <a:xfrm>
            <a:off x="8178099" y="1384313"/>
            <a:ext cx="3627082"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6" name="Content Placeholder 2">
            <a:extLst>
              <a:ext uri="{FF2B5EF4-FFF2-40B4-BE49-F238E27FC236}">
                <a16:creationId xmlns:a16="http://schemas.microsoft.com/office/drawing/2014/main" id="{D08D5800-8154-4234-B28D-C636F2E768A3}"/>
              </a:ext>
            </a:extLst>
          </p:cNvPr>
          <p:cNvSpPr>
            <a:spLocks noGrp="1"/>
          </p:cNvSpPr>
          <p:nvPr>
            <p:ph idx="24"/>
          </p:nvPr>
        </p:nvSpPr>
        <p:spPr>
          <a:xfrm>
            <a:off x="8171544" y="1781174"/>
            <a:ext cx="3632832" cy="1679947"/>
          </a:xfrm>
        </p:spPr>
        <p:txBody>
          <a:bodyPr tIns="0">
            <a:spAutoFit/>
          </a:bodyPr>
          <a:lstStyle>
            <a:lvl2pPr marL="174625" indent="-174625">
              <a:buClr>
                <a:schemeClr val="accent1"/>
              </a:buClr>
              <a:defRPr lang="en-US" sz="2000" kern="1200" baseline="0" dirty="0">
                <a:solidFill>
                  <a:schemeClr val="tx1"/>
                </a:solidFill>
                <a:latin typeface="Arial"/>
                <a:ea typeface="+mn-ea"/>
                <a:cs typeface="Arial"/>
              </a:defRPr>
            </a:lvl2pPr>
            <a:lvl3pPr marL="339725" indent="-165100">
              <a:buClr>
                <a:schemeClr val="accent1"/>
              </a:buClr>
              <a:defRPr lang="en-US" sz="2000" kern="1200" dirty="0">
                <a:solidFill>
                  <a:schemeClr val="tx1"/>
                </a:solidFill>
                <a:latin typeface="Arial"/>
                <a:ea typeface="+mn-ea"/>
                <a:cs typeface="Arial"/>
              </a:defRPr>
            </a:lvl3pPr>
            <a:lvl4pPr marL="512763" indent="-173038">
              <a:buClr>
                <a:schemeClr val="accent1"/>
              </a:buClr>
              <a:defRPr lang="en-US" sz="2000" kern="1200" dirty="0">
                <a:solidFill>
                  <a:schemeClr val="tx1"/>
                </a:solidFill>
                <a:latin typeface="Arial"/>
                <a:ea typeface="+mn-ea"/>
                <a:cs typeface="Arial"/>
              </a:defRPr>
            </a:lvl4pPr>
            <a:lvl5pPr marL="687388" indent="-174625">
              <a:buClr>
                <a:schemeClr val="accent1"/>
              </a:buClr>
              <a:defRPr lang="en-US" sz="2000" kern="1200" dirty="0">
                <a:solidFill>
                  <a:schemeClr val="tx1"/>
                </a:solidFill>
                <a:latin typeface="Arial"/>
                <a:ea typeface="+mn-ea"/>
                <a:cs typeface="Arial"/>
              </a:defRPr>
            </a:lvl5pPr>
          </a:lstStyle>
          <a:p>
            <a:pPr lvl="0"/>
            <a:r>
              <a:rPr lang="en-US"/>
              <a:t>Click to edit Master text styles</a:t>
            </a:r>
          </a:p>
          <a:p>
            <a:pPr marL="174625" lvl="1" indent="-174625" algn="l" defTabSz="457200" rtl="0" eaLnBrk="1" latinLnBrk="0" hangingPunct="1">
              <a:spcBef>
                <a:spcPts val="500"/>
              </a:spcBef>
              <a:buClr>
                <a:schemeClr val="tx1"/>
              </a:buClr>
              <a:buFont typeface="Arial"/>
              <a:buChar char="•"/>
            </a:pPr>
            <a:r>
              <a:rPr lang="en-US"/>
              <a:t>Second level</a:t>
            </a:r>
          </a:p>
          <a:p>
            <a:pPr marL="339725" lvl="2" indent="-165100" algn="l" defTabSz="457200" rtl="0" eaLnBrk="1" latinLnBrk="0" hangingPunct="1">
              <a:spcBef>
                <a:spcPts val="300"/>
              </a:spcBef>
              <a:buClr>
                <a:schemeClr val="tx1"/>
              </a:buClr>
              <a:buFont typeface="Lucida Grande"/>
              <a:buChar char="-"/>
            </a:pPr>
            <a:r>
              <a:rPr lang="en-US"/>
              <a:t>Third level</a:t>
            </a:r>
          </a:p>
          <a:p>
            <a:pPr marL="512763" lvl="3" indent="-173038" algn="l" defTabSz="457200" rtl="0" eaLnBrk="1" latinLnBrk="0" hangingPunct="1">
              <a:spcBef>
                <a:spcPts val="200"/>
              </a:spcBef>
              <a:buClr>
                <a:schemeClr val="tx1"/>
              </a:buClr>
              <a:buFont typeface="Arial"/>
              <a:buChar char="•"/>
            </a:pPr>
            <a:r>
              <a:rPr lang="en-US"/>
              <a:t>Fourth level</a:t>
            </a:r>
          </a:p>
          <a:p>
            <a:pPr marL="687388" lvl="4" indent="-174625" algn="l" defTabSz="457200" rtl="0" eaLnBrk="1" latinLnBrk="0" hangingPunct="1">
              <a:spcBef>
                <a:spcPts val="100"/>
              </a:spcBef>
              <a:buClr>
                <a:schemeClr val="tx1"/>
              </a:buClr>
              <a:buFont typeface="Lucida Grande"/>
              <a:buChar char="-"/>
            </a:pPr>
            <a:r>
              <a:rPr lang="en-US"/>
              <a:t>Fifth level</a:t>
            </a:r>
          </a:p>
        </p:txBody>
      </p:sp>
      <p:sp>
        <p:nvSpPr>
          <p:cNvPr id="3" name="Title 2">
            <a:extLst>
              <a:ext uri="{FF2B5EF4-FFF2-40B4-BE49-F238E27FC236}">
                <a16:creationId xmlns:a16="http://schemas.microsoft.com/office/drawing/2014/main" id="{627AFD46-0A5D-43AC-A0F5-91BC9C4AE60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381921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4 Column Content">
    <p:spTree>
      <p:nvGrpSpPr>
        <p:cNvPr id="1" name=""/>
        <p:cNvGrpSpPr/>
        <p:nvPr/>
      </p:nvGrpSpPr>
      <p:grpSpPr>
        <a:xfrm>
          <a:off x="0" y="0"/>
          <a:ext cx="0" cy="0"/>
          <a:chOff x="0" y="0"/>
          <a:chExt cx="0" cy="0"/>
        </a:xfrm>
      </p:grpSpPr>
      <p:sp>
        <p:nvSpPr>
          <p:cNvPr id="23" name="Text Placeholder 14">
            <a:extLst>
              <a:ext uri="{FF2B5EF4-FFF2-40B4-BE49-F238E27FC236}">
                <a16:creationId xmlns:a16="http://schemas.microsoft.com/office/drawing/2014/main" id="{FBF14531-4635-4BAC-8BFB-80B5D5B93B76}"/>
              </a:ext>
            </a:extLst>
          </p:cNvPr>
          <p:cNvSpPr>
            <a:spLocks noGrp="1"/>
          </p:cNvSpPr>
          <p:nvPr>
            <p:ph type="body" sz="quarter" idx="19" hasCustomPrompt="1"/>
          </p:nvPr>
        </p:nvSpPr>
        <p:spPr>
          <a:xfrm>
            <a:off x="381001" y="1384313"/>
            <a:ext cx="2736982"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4" name="Content Placeholder 2">
            <a:extLst>
              <a:ext uri="{FF2B5EF4-FFF2-40B4-BE49-F238E27FC236}">
                <a16:creationId xmlns:a16="http://schemas.microsoft.com/office/drawing/2014/main" id="{BB4E2362-E356-4A39-BFCD-3E1AEA06E41E}"/>
              </a:ext>
            </a:extLst>
          </p:cNvPr>
          <p:cNvSpPr>
            <a:spLocks noGrp="1"/>
          </p:cNvSpPr>
          <p:nvPr>
            <p:ph idx="20"/>
          </p:nvPr>
        </p:nvSpPr>
        <p:spPr>
          <a:xfrm>
            <a:off x="381001" y="1781174"/>
            <a:ext cx="2741320" cy="1987724"/>
          </a:xfrm>
        </p:spPr>
        <p:txBody>
          <a:bodyPr tIns="0">
            <a:spAutoFit/>
          </a:bodyPr>
          <a:lstStyle>
            <a:lvl2pPr marL="174625" indent="-174625">
              <a:buClr>
                <a:schemeClr val="accent1"/>
              </a:buClr>
              <a:defRPr lang="en-US" sz="2000" kern="1200" baseline="0" dirty="0">
                <a:solidFill>
                  <a:schemeClr val="tx1"/>
                </a:solidFill>
                <a:latin typeface="Arial"/>
                <a:ea typeface="+mn-ea"/>
                <a:cs typeface="Arial"/>
              </a:defRPr>
            </a:lvl2pPr>
            <a:lvl3pPr marL="339725" indent="-165100">
              <a:buClr>
                <a:schemeClr val="accent1"/>
              </a:buClr>
              <a:defRPr lang="en-US" sz="2000" kern="1200" dirty="0">
                <a:solidFill>
                  <a:schemeClr val="tx1"/>
                </a:solidFill>
                <a:latin typeface="Arial"/>
                <a:ea typeface="+mn-ea"/>
                <a:cs typeface="Arial"/>
              </a:defRPr>
            </a:lvl3pPr>
            <a:lvl4pPr marL="512763" indent="-173038">
              <a:buClr>
                <a:schemeClr val="accent1"/>
              </a:buClr>
              <a:defRPr lang="en-US" sz="2000" kern="1200" dirty="0">
                <a:solidFill>
                  <a:schemeClr val="tx1"/>
                </a:solidFill>
                <a:latin typeface="Arial"/>
                <a:ea typeface="+mn-ea"/>
                <a:cs typeface="Arial"/>
              </a:defRPr>
            </a:lvl4pPr>
            <a:lvl5pPr marL="687388" indent="-174625">
              <a:buClr>
                <a:schemeClr val="accent1"/>
              </a:buClr>
              <a:defRPr lang="en-US" sz="2000" kern="1200" dirty="0">
                <a:solidFill>
                  <a:schemeClr val="tx1"/>
                </a:solidFill>
                <a:latin typeface="Arial"/>
                <a:ea typeface="+mn-ea"/>
                <a:cs typeface="Arial"/>
              </a:defRPr>
            </a:lvl5pPr>
          </a:lstStyle>
          <a:p>
            <a:pPr lvl="0"/>
            <a:r>
              <a:rPr lang="en-US"/>
              <a:t>Click to edit Master text styles</a:t>
            </a:r>
          </a:p>
          <a:p>
            <a:pPr marL="174625" lvl="1" indent="-174625" algn="l" defTabSz="457200" rtl="0" eaLnBrk="1" latinLnBrk="0" hangingPunct="1">
              <a:spcBef>
                <a:spcPts val="500"/>
              </a:spcBef>
              <a:buClr>
                <a:schemeClr val="tx1"/>
              </a:buClr>
              <a:buFont typeface="Arial"/>
              <a:buChar char="•"/>
            </a:pPr>
            <a:r>
              <a:rPr lang="en-US"/>
              <a:t>Second level</a:t>
            </a:r>
          </a:p>
          <a:p>
            <a:pPr marL="339725" lvl="2" indent="-165100" algn="l" defTabSz="457200" rtl="0" eaLnBrk="1" latinLnBrk="0" hangingPunct="1">
              <a:spcBef>
                <a:spcPts val="300"/>
              </a:spcBef>
              <a:buClr>
                <a:schemeClr val="tx1"/>
              </a:buClr>
              <a:buFont typeface="Lucida Grande"/>
              <a:buChar char="-"/>
            </a:pPr>
            <a:r>
              <a:rPr lang="en-US"/>
              <a:t>Third level</a:t>
            </a:r>
          </a:p>
          <a:p>
            <a:pPr marL="512763" lvl="3" indent="-173038" algn="l" defTabSz="457200" rtl="0" eaLnBrk="1" latinLnBrk="0" hangingPunct="1">
              <a:spcBef>
                <a:spcPts val="200"/>
              </a:spcBef>
              <a:buClr>
                <a:schemeClr val="tx1"/>
              </a:buClr>
              <a:buFont typeface="Arial"/>
              <a:buChar char="•"/>
            </a:pPr>
            <a:r>
              <a:rPr lang="en-US"/>
              <a:t>Fourth level</a:t>
            </a:r>
          </a:p>
          <a:p>
            <a:pPr marL="687388" lvl="4" indent="-174625" algn="l" defTabSz="457200" rtl="0" eaLnBrk="1" latinLnBrk="0" hangingPunct="1">
              <a:spcBef>
                <a:spcPts val="100"/>
              </a:spcBef>
              <a:buClr>
                <a:schemeClr val="tx1"/>
              </a:buClr>
              <a:buFont typeface="Lucida Grande"/>
              <a:buChar char="-"/>
            </a:pPr>
            <a:r>
              <a:rPr lang="en-US"/>
              <a:t>Fifth level</a:t>
            </a:r>
          </a:p>
        </p:txBody>
      </p:sp>
      <p:sp>
        <p:nvSpPr>
          <p:cNvPr id="25" name="Text Placeholder 14">
            <a:extLst>
              <a:ext uri="{FF2B5EF4-FFF2-40B4-BE49-F238E27FC236}">
                <a16:creationId xmlns:a16="http://schemas.microsoft.com/office/drawing/2014/main" id="{5DED9890-AE6A-4175-A2D3-94CD8046DE11}"/>
              </a:ext>
            </a:extLst>
          </p:cNvPr>
          <p:cNvSpPr>
            <a:spLocks noGrp="1"/>
          </p:cNvSpPr>
          <p:nvPr>
            <p:ph type="body" sz="quarter" idx="21" hasCustomPrompt="1"/>
          </p:nvPr>
        </p:nvSpPr>
        <p:spPr>
          <a:xfrm>
            <a:off x="3278242" y="1384313"/>
            <a:ext cx="2736982"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6" name="Content Placeholder 2">
            <a:extLst>
              <a:ext uri="{FF2B5EF4-FFF2-40B4-BE49-F238E27FC236}">
                <a16:creationId xmlns:a16="http://schemas.microsoft.com/office/drawing/2014/main" id="{BB3C3060-27A6-4548-B724-025333818485}"/>
              </a:ext>
            </a:extLst>
          </p:cNvPr>
          <p:cNvSpPr>
            <a:spLocks noGrp="1"/>
          </p:cNvSpPr>
          <p:nvPr>
            <p:ph idx="22"/>
          </p:nvPr>
        </p:nvSpPr>
        <p:spPr>
          <a:xfrm>
            <a:off x="3276601" y="1781174"/>
            <a:ext cx="2741320" cy="1987724"/>
          </a:xfrm>
        </p:spPr>
        <p:txBody>
          <a:bodyPr tIns="0">
            <a:spAutoFit/>
          </a:bodyPr>
          <a:lstStyle>
            <a:lvl2pPr marL="174625" indent="-174625">
              <a:buClr>
                <a:schemeClr val="accent1"/>
              </a:buClr>
              <a:defRPr lang="en-US" sz="2000" kern="1200" baseline="0" dirty="0">
                <a:solidFill>
                  <a:schemeClr val="tx1"/>
                </a:solidFill>
                <a:latin typeface="Arial"/>
                <a:ea typeface="+mn-ea"/>
                <a:cs typeface="Arial"/>
              </a:defRPr>
            </a:lvl2pPr>
            <a:lvl3pPr marL="339725" indent="-165100">
              <a:buClr>
                <a:schemeClr val="accent1"/>
              </a:buClr>
              <a:defRPr lang="en-US" sz="2000" kern="1200" dirty="0">
                <a:solidFill>
                  <a:schemeClr val="tx1"/>
                </a:solidFill>
                <a:latin typeface="Arial"/>
                <a:ea typeface="+mn-ea"/>
                <a:cs typeface="Arial"/>
              </a:defRPr>
            </a:lvl3pPr>
            <a:lvl4pPr marL="512763" indent="-173038">
              <a:buClr>
                <a:schemeClr val="accent1"/>
              </a:buClr>
              <a:defRPr lang="en-US" sz="2000" kern="1200" dirty="0">
                <a:solidFill>
                  <a:schemeClr val="tx1"/>
                </a:solidFill>
                <a:latin typeface="Arial"/>
                <a:ea typeface="+mn-ea"/>
                <a:cs typeface="Arial"/>
              </a:defRPr>
            </a:lvl4pPr>
            <a:lvl5pPr marL="687388" indent="-174625">
              <a:buClr>
                <a:schemeClr val="accent1"/>
              </a:buClr>
              <a:defRPr lang="en-US" sz="2000" kern="1200" dirty="0">
                <a:solidFill>
                  <a:schemeClr val="tx1"/>
                </a:solidFill>
                <a:latin typeface="Arial"/>
                <a:ea typeface="+mn-ea"/>
                <a:cs typeface="Arial"/>
              </a:defRPr>
            </a:lvl5pPr>
          </a:lstStyle>
          <a:p>
            <a:pPr lvl="0"/>
            <a:r>
              <a:rPr lang="en-US"/>
              <a:t>Click to edit Master text styles</a:t>
            </a:r>
          </a:p>
          <a:p>
            <a:pPr marL="174625" lvl="1" indent="-174625" algn="l" defTabSz="457200" rtl="0" eaLnBrk="1" latinLnBrk="0" hangingPunct="1">
              <a:spcBef>
                <a:spcPts val="500"/>
              </a:spcBef>
              <a:buClr>
                <a:schemeClr val="tx1"/>
              </a:buClr>
              <a:buFont typeface="Arial"/>
              <a:buChar char="•"/>
            </a:pPr>
            <a:r>
              <a:rPr lang="en-US"/>
              <a:t>Second level</a:t>
            </a:r>
          </a:p>
          <a:p>
            <a:pPr marL="339725" lvl="2" indent="-165100" algn="l" defTabSz="457200" rtl="0" eaLnBrk="1" latinLnBrk="0" hangingPunct="1">
              <a:spcBef>
                <a:spcPts val="300"/>
              </a:spcBef>
              <a:buClr>
                <a:schemeClr val="tx1"/>
              </a:buClr>
              <a:buFont typeface="Lucida Grande"/>
              <a:buChar char="-"/>
            </a:pPr>
            <a:r>
              <a:rPr lang="en-US"/>
              <a:t>Third level</a:t>
            </a:r>
          </a:p>
          <a:p>
            <a:pPr marL="512763" lvl="3" indent="-173038" algn="l" defTabSz="457200" rtl="0" eaLnBrk="1" latinLnBrk="0" hangingPunct="1">
              <a:spcBef>
                <a:spcPts val="200"/>
              </a:spcBef>
              <a:buClr>
                <a:schemeClr val="tx1"/>
              </a:buClr>
              <a:buFont typeface="Arial"/>
              <a:buChar char="•"/>
            </a:pPr>
            <a:r>
              <a:rPr lang="en-US"/>
              <a:t>Fourth level</a:t>
            </a:r>
          </a:p>
          <a:p>
            <a:pPr marL="687388" lvl="4" indent="-174625" algn="l" defTabSz="457200" rtl="0" eaLnBrk="1" latinLnBrk="0" hangingPunct="1">
              <a:spcBef>
                <a:spcPts val="100"/>
              </a:spcBef>
              <a:buClr>
                <a:schemeClr val="tx1"/>
              </a:buClr>
              <a:buFont typeface="Lucida Grande"/>
              <a:buChar char="-"/>
            </a:pPr>
            <a:r>
              <a:rPr lang="en-US"/>
              <a:t>Fifth level</a:t>
            </a:r>
          </a:p>
        </p:txBody>
      </p:sp>
      <p:sp>
        <p:nvSpPr>
          <p:cNvPr id="27" name="Text Placeholder 14">
            <a:extLst>
              <a:ext uri="{FF2B5EF4-FFF2-40B4-BE49-F238E27FC236}">
                <a16:creationId xmlns:a16="http://schemas.microsoft.com/office/drawing/2014/main" id="{85B79AD3-9CCE-4AA6-A9B4-5F9A43BC7813}"/>
              </a:ext>
            </a:extLst>
          </p:cNvPr>
          <p:cNvSpPr>
            <a:spLocks noGrp="1"/>
          </p:cNvSpPr>
          <p:nvPr>
            <p:ph type="body" sz="quarter" idx="23" hasCustomPrompt="1"/>
          </p:nvPr>
        </p:nvSpPr>
        <p:spPr>
          <a:xfrm>
            <a:off x="6175483" y="1384313"/>
            <a:ext cx="2736982"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8" name="Content Placeholder 2">
            <a:extLst>
              <a:ext uri="{FF2B5EF4-FFF2-40B4-BE49-F238E27FC236}">
                <a16:creationId xmlns:a16="http://schemas.microsoft.com/office/drawing/2014/main" id="{4C5F5AA9-D133-46A4-A522-544F77D1A78B}"/>
              </a:ext>
            </a:extLst>
          </p:cNvPr>
          <p:cNvSpPr>
            <a:spLocks noGrp="1"/>
          </p:cNvSpPr>
          <p:nvPr>
            <p:ph idx="24"/>
          </p:nvPr>
        </p:nvSpPr>
        <p:spPr>
          <a:xfrm>
            <a:off x="6172201" y="1781174"/>
            <a:ext cx="2741320" cy="1987724"/>
          </a:xfrm>
        </p:spPr>
        <p:txBody>
          <a:bodyPr tIns="0">
            <a:spAutoFit/>
          </a:bodyPr>
          <a:lstStyle>
            <a:lvl2pPr marL="174625" indent="-174625">
              <a:buClr>
                <a:schemeClr val="accent1"/>
              </a:buClr>
              <a:defRPr lang="en-US" sz="2000" kern="1200" baseline="0" dirty="0">
                <a:solidFill>
                  <a:schemeClr val="tx1"/>
                </a:solidFill>
                <a:latin typeface="Arial"/>
                <a:ea typeface="+mn-ea"/>
                <a:cs typeface="Arial"/>
              </a:defRPr>
            </a:lvl2pPr>
            <a:lvl3pPr marL="339725" indent="-165100">
              <a:buClr>
                <a:schemeClr val="accent1"/>
              </a:buClr>
              <a:defRPr lang="en-US" sz="2000" kern="1200" dirty="0">
                <a:solidFill>
                  <a:schemeClr val="tx1"/>
                </a:solidFill>
                <a:latin typeface="Arial"/>
                <a:ea typeface="+mn-ea"/>
                <a:cs typeface="Arial"/>
              </a:defRPr>
            </a:lvl3pPr>
            <a:lvl4pPr marL="512763" indent="-173038">
              <a:buClr>
                <a:schemeClr val="accent1"/>
              </a:buClr>
              <a:defRPr lang="en-US" sz="2000" kern="1200" dirty="0">
                <a:solidFill>
                  <a:schemeClr val="tx1"/>
                </a:solidFill>
                <a:latin typeface="Arial"/>
                <a:ea typeface="+mn-ea"/>
                <a:cs typeface="Arial"/>
              </a:defRPr>
            </a:lvl4pPr>
            <a:lvl5pPr marL="687388" indent="-174625">
              <a:buClr>
                <a:schemeClr val="accent1"/>
              </a:buClr>
              <a:defRPr lang="en-US" sz="2000" kern="1200" dirty="0">
                <a:solidFill>
                  <a:schemeClr val="tx1"/>
                </a:solidFill>
                <a:latin typeface="Arial"/>
                <a:ea typeface="+mn-ea"/>
                <a:cs typeface="Arial"/>
              </a:defRPr>
            </a:lvl5pPr>
          </a:lstStyle>
          <a:p>
            <a:pPr lvl="0"/>
            <a:r>
              <a:rPr lang="en-US"/>
              <a:t>Click to edit Master text styles</a:t>
            </a:r>
          </a:p>
          <a:p>
            <a:pPr marL="174625" lvl="1" indent="-174625" algn="l" defTabSz="457200" rtl="0" eaLnBrk="1" latinLnBrk="0" hangingPunct="1">
              <a:spcBef>
                <a:spcPts val="500"/>
              </a:spcBef>
              <a:buClr>
                <a:schemeClr val="tx1"/>
              </a:buClr>
              <a:buFont typeface="Arial"/>
              <a:buChar char="•"/>
            </a:pPr>
            <a:r>
              <a:rPr lang="en-US"/>
              <a:t>Second level</a:t>
            </a:r>
          </a:p>
          <a:p>
            <a:pPr marL="339725" lvl="2" indent="-165100" algn="l" defTabSz="457200" rtl="0" eaLnBrk="1" latinLnBrk="0" hangingPunct="1">
              <a:spcBef>
                <a:spcPts val="300"/>
              </a:spcBef>
              <a:buClr>
                <a:schemeClr val="tx1"/>
              </a:buClr>
              <a:buFont typeface="Lucida Grande"/>
              <a:buChar char="-"/>
            </a:pPr>
            <a:r>
              <a:rPr lang="en-US"/>
              <a:t>Third level</a:t>
            </a:r>
          </a:p>
          <a:p>
            <a:pPr marL="512763" lvl="3" indent="-173038" algn="l" defTabSz="457200" rtl="0" eaLnBrk="1" latinLnBrk="0" hangingPunct="1">
              <a:spcBef>
                <a:spcPts val="200"/>
              </a:spcBef>
              <a:buClr>
                <a:schemeClr val="tx1"/>
              </a:buClr>
              <a:buFont typeface="Arial"/>
              <a:buChar char="•"/>
            </a:pPr>
            <a:r>
              <a:rPr lang="en-US"/>
              <a:t>Fourth level</a:t>
            </a:r>
          </a:p>
          <a:p>
            <a:pPr marL="687388" lvl="4" indent="-174625" algn="l" defTabSz="457200" rtl="0" eaLnBrk="1" latinLnBrk="0" hangingPunct="1">
              <a:spcBef>
                <a:spcPts val="100"/>
              </a:spcBef>
              <a:buClr>
                <a:schemeClr val="tx1"/>
              </a:buClr>
              <a:buFont typeface="Lucida Grande"/>
              <a:buChar char="-"/>
            </a:pPr>
            <a:r>
              <a:rPr lang="en-US"/>
              <a:t>Fifth level</a:t>
            </a:r>
          </a:p>
        </p:txBody>
      </p:sp>
      <p:sp>
        <p:nvSpPr>
          <p:cNvPr id="29" name="Text Placeholder 14">
            <a:extLst>
              <a:ext uri="{FF2B5EF4-FFF2-40B4-BE49-F238E27FC236}">
                <a16:creationId xmlns:a16="http://schemas.microsoft.com/office/drawing/2014/main" id="{2AD1F5CB-9325-407F-A82E-AD63D7DB55BC}"/>
              </a:ext>
            </a:extLst>
          </p:cNvPr>
          <p:cNvSpPr>
            <a:spLocks noGrp="1"/>
          </p:cNvSpPr>
          <p:nvPr>
            <p:ph type="body" sz="quarter" idx="25" hasCustomPrompt="1"/>
          </p:nvPr>
        </p:nvSpPr>
        <p:spPr>
          <a:xfrm>
            <a:off x="9072725" y="1384313"/>
            <a:ext cx="2736982"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30" name="Content Placeholder 2">
            <a:extLst>
              <a:ext uri="{FF2B5EF4-FFF2-40B4-BE49-F238E27FC236}">
                <a16:creationId xmlns:a16="http://schemas.microsoft.com/office/drawing/2014/main" id="{D422D8ED-8DB0-4D9F-8593-51376DCEC52C}"/>
              </a:ext>
            </a:extLst>
          </p:cNvPr>
          <p:cNvSpPr>
            <a:spLocks noGrp="1"/>
          </p:cNvSpPr>
          <p:nvPr>
            <p:ph idx="26"/>
          </p:nvPr>
        </p:nvSpPr>
        <p:spPr>
          <a:xfrm>
            <a:off x="9067801" y="1781174"/>
            <a:ext cx="2741320" cy="1987724"/>
          </a:xfrm>
        </p:spPr>
        <p:txBody>
          <a:bodyPr tIns="0">
            <a:spAutoFit/>
          </a:bodyPr>
          <a:lstStyle>
            <a:lvl2pPr marL="174625" indent="-174625">
              <a:buClr>
                <a:schemeClr val="accent1"/>
              </a:buClr>
              <a:defRPr lang="en-US" sz="2000" kern="1200" baseline="0" dirty="0">
                <a:solidFill>
                  <a:schemeClr val="tx1"/>
                </a:solidFill>
                <a:latin typeface="Arial"/>
                <a:ea typeface="+mn-ea"/>
                <a:cs typeface="Arial"/>
              </a:defRPr>
            </a:lvl2pPr>
            <a:lvl3pPr marL="339725" indent="-165100">
              <a:buClr>
                <a:schemeClr val="accent1"/>
              </a:buClr>
              <a:defRPr lang="en-US" sz="2000" kern="1200" dirty="0">
                <a:solidFill>
                  <a:schemeClr val="tx1"/>
                </a:solidFill>
                <a:latin typeface="Arial"/>
                <a:ea typeface="+mn-ea"/>
                <a:cs typeface="Arial"/>
              </a:defRPr>
            </a:lvl3pPr>
            <a:lvl4pPr marL="512763" indent="-173038">
              <a:buClr>
                <a:schemeClr val="accent1"/>
              </a:buClr>
              <a:defRPr lang="en-US" sz="2000" kern="1200" dirty="0">
                <a:solidFill>
                  <a:schemeClr val="tx1"/>
                </a:solidFill>
                <a:latin typeface="Arial"/>
                <a:ea typeface="+mn-ea"/>
                <a:cs typeface="Arial"/>
              </a:defRPr>
            </a:lvl4pPr>
            <a:lvl5pPr marL="687388" indent="-174625">
              <a:buClr>
                <a:schemeClr val="accent1"/>
              </a:buClr>
              <a:defRPr lang="en-US" sz="2000" kern="1200" dirty="0">
                <a:solidFill>
                  <a:schemeClr val="tx1"/>
                </a:solidFill>
                <a:latin typeface="Arial"/>
                <a:ea typeface="+mn-ea"/>
                <a:cs typeface="Arial"/>
              </a:defRPr>
            </a:lvl5pPr>
          </a:lstStyle>
          <a:p>
            <a:pPr lvl="0"/>
            <a:r>
              <a:rPr lang="en-US"/>
              <a:t>Click to edit Master text styles</a:t>
            </a:r>
          </a:p>
          <a:p>
            <a:pPr marL="174625" lvl="1" indent="-174625" algn="l" defTabSz="457200" rtl="0" eaLnBrk="1" latinLnBrk="0" hangingPunct="1">
              <a:spcBef>
                <a:spcPts val="500"/>
              </a:spcBef>
              <a:buClr>
                <a:schemeClr val="tx1"/>
              </a:buClr>
              <a:buFont typeface="Arial"/>
              <a:buChar char="•"/>
            </a:pPr>
            <a:r>
              <a:rPr lang="en-US"/>
              <a:t>Second level</a:t>
            </a:r>
          </a:p>
          <a:p>
            <a:pPr marL="339725" lvl="2" indent="-165100" algn="l" defTabSz="457200" rtl="0" eaLnBrk="1" latinLnBrk="0" hangingPunct="1">
              <a:spcBef>
                <a:spcPts val="300"/>
              </a:spcBef>
              <a:buClr>
                <a:schemeClr val="tx1"/>
              </a:buClr>
              <a:buFont typeface="Lucida Grande"/>
              <a:buChar char="-"/>
            </a:pPr>
            <a:r>
              <a:rPr lang="en-US"/>
              <a:t>Third level</a:t>
            </a:r>
          </a:p>
          <a:p>
            <a:pPr marL="512763" lvl="3" indent="-173038" algn="l" defTabSz="457200" rtl="0" eaLnBrk="1" latinLnBrk="0" hangingPunct="1">
              <a:spcBef>
                <a:spcPts val="200"/>
              </a:spcBef>
              <a:buClr>
                <a:schemeClr val="tx1"/>
              </a:buClr>
              <a:buFont typeface="Arial"/>
              <a:buChar char="•"/>
            </a:pPr>
            <a:r>
              <a:rPr lang="en-US"/>
              <a:t>Fourth level</a:t>
            </a:r>
          </a:p>
          <a:p>
            <a:pPr marL="687388" lvl="4" indent="-174625" algn="l" defTabSz="457200" rtl="0" eaLnBrk="1" latinLnBrk="0" hangingPunct="1">
              <a:spcBef>
                <a:spcPts val="100"/>
              </a:spcBef>
              <a:buClr>
                <a:schemeClr val="tx1"/>
              </a:buClr>
              <a:buFont typeface="Lucida Grande"/>
              <a:buChar char="-"/>
            </a:pPr>
            <a:r>
              <a:rPr lang="en-US"/>
              <a:t>Fifth level</a:t>
            </a:r>
          </a:p>
        </p:txBody>
      </p:sp>
      <p:sp>
        <p:nvSpPr>
          <p:cNvPr id="2" name="Title 1">
            <a:extLst>
              <a:ext uri="{FF2B5EF4-FFF2-40B4-BE49-F238E27FC236}">
                <a16:creationId xmlns:a16="http://schemas.microsoft.com/office/drawing/2014/main" id="{E9A4D9F3-C7D9-43F2-953A-454ACDC677E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063269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 Column Content">
    <p:spTree>
      <p:nvGrpSpPr>
        <p:cNvPr id="1" name=""/>
        <p:cNvGrpSpPr/>
        <p:nvPr/>
      </p:nvGrpSpPr>
      <p:grpSpPr>
        <a:xfrm>
          <a:off x="0" y="0"/>
          <a:ext cx="0" cy="0"/>
          <a:chOff x="0" y="0"/>
          <a:chExt cx="0" cy="0"/>
        </a:xfrm>
      </p:grpSpPr>
      <p:sp>
        <p:nvSpPr>
          <p:cNvPr id="23" name="Text Placeholder 14">
            <a:extLst>
              <a:ext uri="{FF2B5EF4-FFF2-40B4-BE49-F238E27FC236}">
                <a16:creationId xmlns:a16="http://schemas.microsoft.com/office/drawing/2014/main" id="{FBF14531-4635-4BAC-8BFB-80B5D5B93B76}"/>
              </a:ext>
            </a:extLst>
          </p:cNvPr>
          <p:cNvSpPr>
            <a:spLocks noGrp="1"/>
          </p:cNvSpPr>
          <p:nvPr>
            <p:ph type="body" sz="quarter" idx="19" hasCustomPrompt="1"/>
          </p:nvPr>
        </p:nvSpPr>
        <p:spPr>
          <a:xfrm>
            <a:off x="381001" y="1412013"/>
            <a:ext cx="2143176" cy="249299"/>
          </a:xfrm>
        </p:spPr>
        <p:txBody>
          <a:bodyPr tIns="0" anchor="b" anchorCtr="0">
            <a:spAutoFit/>
          </a:bodyPr>
          <a:lstStyle>
            <a:lvl1pPr>
              <a:lnSpc>
                <a:spcPct val="90000"/>
              </a:lnSpc>
              <a:spcBef>
                <a:spcPts val="500"/>
              </a:spcBef>
              <a:defRPr sz="18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19" name="Text Placeholder 14">
            <a:extLst>
              <a:ext uri="{FF2B5EF4-FFF2-40B4-BE49-F238E27FC236}">
                <a16:creationId xmlns:a16="http://schemas.microsoft.com/office/drawing/2014/main" id="{2472D317-8C7C-4435-97B7-AD733CBE008E}"/>
              </a:ext>
            </a:extLst>
          </p:cNvPr>
          <p:cNvSpPr>
            <a:spLocks noGrp="1"/>
          </p:cNvSpPr>
          <p:nvPr>
            <p:ph type="body" sz="quarter" idx="21" hasCustomPrompt="1"/>
          </p:nvPr>
        </p:nvSpPr>
        <p:spPr>
          <a:xfrm>
            <a:off x="2701609" y="1412013"/>
            <a:ext cx="2143176" cy="249299"/>
          </a:xfrm>
        </p:spPr>
        <p:txBody>
          <a:bodyPr tIns="0" anchor="b" anchorCtr="0">
            <a:spAutoFit/>
          </a:bodyPr>
          <a:lstStyle>
            <a:lvl1pPr>
              <a:lnSpc>
                <a:spcPct val="90000"/>
              </a:lnSpc>
              <a:spcBef>
                <a:spcPts val="500"/>
              </a:spcBef>
              <a:defRPr sz="18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1" name="Text Placeholder 14">
            <a:extLst>
              <a:ext uri="{FF2B5EF4-FFF2-40B4-BE49-F238E27FC236}">
                <a16:creationId xmlns:a16="http://schemas.microsoft.com/office/drawing/2014/main" id="{7C950CA8-931F-42EC-8D1C-684B10BA33DF}"/>
              </a:ext>
            </a:extLst>
          </p:cNvPr>
          <p:cNvSpPr>
            <a:spLocks noGrp="1"/>
          </p:cNvSpPr>
          <p:nvPr>
            <p:ph type="body" sz="quarter" idx="23" hasCustomPrompt="1"/>
          </p:nvPr>
        </p:nvSpPr>
        <p:spPr>
          <a:xfrm>
            <a:off x="5022217" y="1412013"/>
            <a:ext cx="2143176" cy="249299"/>
          </a:xfrm>
        </p:spPr>
        <p:txBody>
          <a:bodyPr tIns="0" anchor="b" anchorCtr="0">
            <a:spAutoFit/>
          </a:bodyPr>
          <a:lstStyle>
            <a:lvl1pPr>
              <a:lnSpc>
                <a:spcPct val="90000"/>
              </a:lnSpc>
              <a:spcBef>
                <a:spcPts val="500"/>
              </a:spcBef>
              <a:defRPr sz="18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31" name="Text Placeholder 14">
            <a:extLst>
              <a:ext uri="{FF2B5EF4-FFF2-40B4-BE49-F238E27FC236}">
                <a16:creationId xmlns:a16="http://schemas.microsoft.com/office/drawing/2014/main" id="{CFB36ED7-BBFD-4DB9-9421-F9BE8CD07C55}"/>
              </a:ext>
            </a:extLst>
          </p:cNvPr>
          <p:cNvSpPr>
            <a:spLocks noGrp="1"/>
          </p:cNvSpPr>
          <p:nvPr>
            <p:ph type="body" sz="quarter" idx="25" hasCustomPrompt="1"/>
          </p:nvPr>
        </p:nvSpPr>
        <p:spPr>
          <a:xfrm>
            <a:off x="7342825" y="1412013"/>
            <a:ext cx="2143176" cy="249299"/>
          </a:xfrm>
        </p:spPr>
        <p:txBody>
          <a:bodyPr tIns="0" anchor="b" anchorCtr="0">
            <a:spAutoFit/>
          </a:bodyPr>
          <a:lstStyle>
            <a:lvl1pPr>
              <a:lnSpc>
                <a:spcPct val="90000"/>
              </a:lnSpc>
              <a:spcBef>
                <a:spcPts val="500"/>
              </a:spcBef>
              <a:defRPr sz="18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33" name="Text Placeholder 14">
            <a:extLst>
              <a:ext uri="{FF2B5EF4-FFF2-40B4-BE49-F238E27FC236}">
                <a16:creationId xmlns:a16="http://schemas.microsoft.com/office/drawing/2014/main" id="{D6519DA7-2099-4BBE-BC01-9482B3B54131}"/>
              </a:ext>
            </a:extLst>
          </p:cNvPr>
          <p:cNvSpPr>
            <a:spLocks noGrp="1"/>
          </p:cNvSpPr>
          <p:nvPr>
            <p:ph type="body" sz="quarter" idx="27" hasCustomPrompt="1"/>
          </p:nvPr>
        </p:nvSpPr>
        <p:spPr>
          <a:xfrm>
            <a:off x="9663434" y="1412013"/>
            <a:ext cx="2143176" cy="249299"/>
          </a:xfrm>
        </p:spPr>
        <p:txBody>
          <a:bodyPr tIns="0" anchor="b" anchorCtr="0">
            <a:spAutoFit/>
          </a:bodyPr>
          <a:lstStyle>
            <a:lvl1pPr>
              <a:lnSpc>
                <a:spcPct val="90000"/>
              </a:lnSpc>
              <a:spcBef>
                <a:spcPts val="500"/>
              </a:spcBef>
              <a:defRPr sz="18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3" name="Title 2">
            <a:extLst>
              <a:ext uri="{FF2B5EF4-FFF2-40B4-BE49-F238E27FC236}">
                <a16:creationId xmlns:a16="http://schemas.microsoft.com/office/drawing/2014/main" id="{8BDFC327-60D5-4420-B53E-212D6DE4887A}"/>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667CDA3-2D8A-6C25-0F85-6E1AB88FC8F0}"/>
              </a:ext>
            </a:extLst>
          </p:cNvPr>
          <p:cNvSpPr>
            <a:spLocks noGrp="1"/>
          </p:cNvSpPr>
          <p:nvPr>
            <p:ph sz="quarter" idx="28"/>
          </p:nvPr>
        </p:nvSpPr>
        <p:spPr>
          <a:xfrm>
            <a:off x="380999" y="1781174"/>
            <a:ext cx="2143176" cy="1803058"/>
          </a:xfrm>
        </p:spPr>
        <p:txBody>
          <a:bodyPr>
            <a:sp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a:extLst>
              <a:ext uri="{FF2B5EF4-FFF2-40B4-BE49-F238E27FC236}">
                <a16:creationId xmlns:a16="http://schemas.microsoft.com/office/drawing/2014/main" id="{6E2471F9-5675-827E-F772-4E8A589A7DE9}"/>
              </a:ext>
            </a:extLst>
          </p:cNvPr>
          <p:cNvSpPr>
            <a:spLocks noGrp="1"/>
          </p:cNvSpPr>
          <p:nvPr>
            <p:ph sz="quarter" idx="29"/>
          </p:nvPr>
        </p:nvSpPr>
        <p:spPr>
          <a:xfrm>
            <a:off x="2701608" y="1781174"/>
            <a:ext cx="2143176" cy="1803058"/>
          </a:xfrm>
        </p:spPr>
        <p:txBody>
          <a:bodyPr>
            <a:sp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B0252D70-3D81-1CBE-A29A-3BE422498435}"/>
              </a:ext>
            </a:extLst>
          </p:cNvPr>
          <p:cNvSpPr>
            <a:spLocks noGrp="1"/>
          </p:cNvSpPr>
          <p:nvPr>
            <p:ph sz="quarter" idx="30"/>
          </p:nvPr>
        </p:nvSpPr>
        <p:spPr>
          <a:xfrm>
            <a:off x="5022217" y="1781174"/>
            <a:ext cx="2143176" cy="1803058"/>
          </a:xfrm>
        </p:spPr>
        <p:txBody>
          <a:bodyPr>
            <a:sp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E8EE84D0-DE36-1F33-0569-3071708C6552}"/>
              </a:ext>
            </a:extLst>
          </p:cNvPr>
          <p:cNvSpPr>
            <a:spLocks noGrp="1"/>
          </p:cNvSpPr>
          <p:nvPr>
            <p:ph sz="quarter" idx="31"/>
          </p:nvPr>
        </p:nvSpPr>
        <p:spPr>
          <a:xfrm>
            <a:off x="7342826" y="1781174"/>
            <a:ext cx="2143176" cy="1803058"/>
          </a:xfrm>
        </p:spPr>
        <p:txBody>
          <a:bodyPr>
            <a:sp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74FC6590-45B4-60C9-51D1-402D9BEC1CD8}"/>
              </a:ext>
            </a:extLst>
          </p:cNvPr>
          <p:cNvSpPr>
            <a:spLocks noGrp="1"/>
          </p:cNvSpPr>
          <p:nvPr>
            <p:ph sz="quarter" idx="32"/>
          </p:nvPr>
        </p:nvSpPr>
        <p:spPr>
          <a:xfrm>
            <a:off x="9663434" y="1781174"/>
            <a:ext cx="2143176" cy="1803058"/>
          </a:xfrm>
        </p:spPr>
        <p:txBody>
          <a:bodyPr>
            <a:sp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26798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6 Column Content">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8BABC588-5798-4369-86EA-9B137E4E1DBD}"/>
              </a:ext>
            </a:extLst>
          </p:cNvPr>
          <p:cNvSpPr>
            <a:spLocks noGrp="1"/>
          </p:cNvSpPr>
          <p:nvPr>
            <p:ph type="body" sz="quarter" idx="19" hasCustomPrompt="1"/>
          </p:nvPr>
        </p:nvSpPr>
        <p:spPr>
          <a:xfrm>
            <a:off x="381001" y="1384313"/>
            <a:ext cx="3614674"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2" name="Content Placeholder 2">
            <a:extLst>
              <a:ext uri="{FF2B5EF4-FFF2-40B4-BE49-F238E27FC236}">
                <a16:creationId xmlns:a16="http://schemas.microsoft.com/office/drawing/2014/main" id="{2136F9D9-C115-4CFC-8288-DA3519CE2A0C}"/>
              </a:ext>
            </a:extLst>
          </p:cNvPr>
          <p:cNvSpPr>
            <a:spLocks noGrp="1"/>
          </p:cNvSpPr>
          <p:nvPr>
            <p:ph idx="20" hasCustomPrompt="1"/>
          </p:nvPr>
        </p:nvSpPr>
        <p:spPr>
          <a:xfrm>
            <a:off x="381001" y="1781173"/>
            <a:ext cx="3620405" cy="1359346"/>
          </a:xfrm>
        </p:spPr>
        <p:txBody>
          <a:bodyPr tIns="0">
            <a:spAutoFit/>
          </a:bodyPr>
          <a:lstStyle>
            <a:lvl2pPr marL="174625" indent="-174625">
              <a:buClr>
                <a:schemeClr val="accent1"/>
              </a:buClr>
              <a:defRPr lang="en-US" sz="2000" kern="1200" baseline="0" dirty="0">
                <a:solidFill>
                  <a:schemeClr val="tx1"/>
                </a:solidFill>
                <a:latin typeface="Arial"/>
                <a:ea typeface="+mn-ea"/>
                <a:cs typeface="Arial"/>
              </a:defRPr>
            </a:lvl2pPr>
            <a:lvl3pPr marL="339725" indent="-165100">
              <a:buClr>
                <a:schemeClr val="accent1"/>
              </a:buClr>
              <a:defRPr lang="en-US" sz="2000" kern="1200" dirty="0">
                <a:solidFill>
                  <a:schemeClr val="tx1"/>
                </a:solidFill>
                <a:latin typeface="Arial"/>
                <a:ea typeface="+mn-ea"/>
                <a:cs typeface="Arial"/>
              </a:defRPr>
            </a:lvl3pPr>
            <a:lvl4pPr marL="512763" indent="-173038">
              <a:buClr>
                <a:schemeClr val="accent1"/>
              </a:buClr>
              <a:defRPr lang="en-US" sz="2000" kern="1200" dirty="0">
                <a:solidFill>
                  <a:schemeClr val="tx1"/>
                </a:solidFill>
                <a:latin typeface="Arial"/>
                <a:ea typeface="+mn-ea"/>
                <a:cs typeface="Arial"/>
              </a:defRPr>
            </a:lvl4pPr>
            <a:lvl5pPr>
              <a:buClr>
                <a:schemeClr val="accent1"/>
              </a:buClr>
              <a:defRPr/>
            </a:lvl5pPr>
          </a:lstStyle>
          <a:p>
            <a:pPr lvl="0"/>
            <a:r>
              <a:rPr lang="en-US"/>
              <a:t>Edit Master text styles</a:t>
            </a:r>
          </a:p>
          <a:p>
            <a:pPr marL="174625" lvl="1" indent="-174625" algn="l" defTabSz="457200" rtl="0" eaLnBrk="1" latinLnBrk="0" hangingPunct="1">
              <a:spcBef>
                <a:spcPts val="500"/>
              </a:spcBef>
              <a:buClr>
                <a:schemeClr val="tx1"/>
              </a:buClr>
              <a:buFont typeface="Arial"/>
              <a:buChar char="•"/>
            </a:pPr>
            <a:r>
              <a:rPr lang="en-US"/>
              <a:t>Second level</a:t>
            </a:r>
          </a:p>
          <a:p>
            <a:pPr marL="339725" lvl="2" indent="-165100" algn="l" defTabSz="457200" rtl="0" eaLnBrk="1" latinLnBrk="0" hangingPunct="1">
              <a:spcBef>
                <a:spcPts val="300"/>
              </a:spcBef>
              <a:buClr>
                <a:schemeClr val="tx1"/>
              </a:buClr>
              <a:buFont typeface="Lucida Grande"/>
              <a:buChar char="-"/>
            </a:pPr>
            <a:r>
              <a:rPr lang="en-US"/>
              <a:t>Third level</a:t>
            </a:r>
          </a:p>
          <a:p>
            <a:pPr marL="512763" lvl="3" indent="-173038" algn="l" defTabSz="457200" rtl="0" eaLnBrk="1" latinLnBrk="0" hangingPunct="1">
              <a:spcBef>
                <a:spcPts val="200"/>
              </a:spcBef>
              <a:buClr>
                <a:schemeClr val="tx1"/>
              </a:buClr>
              <a:buFont typeface="Arial"/>
              <a:buChar char="•"/>
            </a:pPr>
            <a:r>
              <a:rPr lang="en-US"/>
              <a:t>Fourth level</a:t>
            </a:r>
          </a:p>
        </p:txBody>
      </p:sp>
      <p:sp>
        <p:nvSpPr>
          <p:cNvPr id="23" name="Text Placeholder 14">
            <a:extLst>
              <a:ext uri="{FF2B5EF4-FFF2-40B4-BE49-F238E27FC236}">
                <a16:creationId xmlns:a16="http://schemas.microsoft.com/office/drawing/2014/main" id="{EFCBBFC1-DBA9-47B0-8B7C-C8EF0A6DD6E6}"/>
              </a:ext>
            </a:extLst>
          </p:cNvPr>
          <p:cNvSpPr>
            <a:spLocks noGrp="1"/>
          </p:cNvSpPr>
          <p:nvPr>
            <p:ph type="body" sz="quarter" idx="21" hasCustomPrompt="1"/>
          </p:nvPr>
        </p:nvSpPr>
        <p:spPr>
          <a:xfrm>
            <a:off x="4288273" y="1384313"/>
            <a:ext cx="3614674"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4" name="Content Placeholder 2">
            <a:extLst>
              <a:ext uri="{FF2B5EF4-FFF2-40B4-BE49-F238E27FC236}">
                <a16:creationId xmlns:a16="http://schemas.microsoft.com/office/drawing/2014/main" id="{45F79959-0949-4FB6-BF24-B3C0EBA34E8A}"/>
              </a:ext>
            </a:extLst>
          </p:cNvPr>
          <p:cNvSpPr>
            <a:spLocks noGrp="1"/>
          </p:cNvSpPr>
          <p:nvPr>
            <p:ph idx="22" hasCustomPrompt="1"/>
          </p:nvPr>
        </p:nvSpPr>
        <p:spPr>
          <a:xfrm>
            <a:off x="4285005" y="1781173"/>
            <a:ext cx="3620405" cy="1359346"/>
          </a:xfrm>
        </p:spPr>
        <p:txBody>
          <a:bodyPr tIns="0">
            <a:spAutoFit/>
          </a:bodyPr>
          <a:lstStyle>
            <a:lvl2pPr marL="174625" indent="-174625">
              <a:buClr>
                <a:schemeClr val="accent1"/>
              </a:buClr>
              <a:defRPr lang="en-US" sz="2000" kern="1200" baseline="0" dirty="0">
                <a:solidFill>
                  <a:schemeClr val="tx1"/>
                </a:solidFill>
                <a:latin typeface="Arial"/>
                <a:ea typeface="+mn-ea"/>
                <a:cs typeface="Arial"/>
              </a:defRPr>
            </a:lvl2pPr>
            <a:lvl3pPr marL="339725" indent="-165100">
              <a:buClr>
                <a:schemeClr val="accent1"/>
              </a:buClr>
              <a:defRPr lang="en-US" sz="2000" kern="1200" dirty="0">
                <a:solidFill>
                  <a:schemeClr val="tx1"/>
                </a:solidFill>
                <a:latin typeface="Arial"/>
                <a:ea typeface="+mn-ea"/>
                <a:cs typeface="Arial"/>
              </a:defRPr>
            </a:lvl3pPr>
            <a:lvl4pPr marL="512763" indent="-173038">
              <a:buClr>
                <a:schemeClr val="accent1"/>
              </a:buClr>
              <a:defRPr lang="en-US" sz="2000" kern="1200" dirty="0">
                <a:solidFill>
                  <a:schemeClr val="tx1"/>
                </a:solidFill>
                <a:latin typeface="Arial"/>
                <a:ea typeface="+mn-ea"/>
                <a:cs typeface="Arial"/>
              </a:defRPr>
            </a:lvl4pPr>
            <a:lvl5pPr>
              <a:buClr>
                <a:schemeClr val="accent1"/>
              </a:buClr>
              <a:defRPr/>
            </a:lvl5pPr>
          </a:lstStyle>
          <a:p>
            <a:pPr lvl="0"/>
            <a:r>
              <a:rPr lang="en-US"/>
              <a:t>Edit Master text styles</a:t>
            </a:r>
          </a:p>
          <a:p>
            <a:pPr marL="174625" lvl="1" indent="-174625" algn="l" defTabSz="457200" rtl="0" eaLnBrk="1" latinLnBrk="0" hangingPunct="1">
              <a:spcBef>
                <a:spcPts val="500"/>
              </a:spcBef>
              <a:buClr>
                <a:schemeClr val="tx1"/>
              </a:buClr>
              <a:buFont typeface="Arial"/>
              <a:buChar char="•"/>
            </a:pPr>
            <a:r>
              <a:rPr lang="en-US"/>
              <a:t>Second level</a:t>
            </a:r>
          </a:p>
          <a:p>
            <a:pPr marL="339725" lvl="2" indent="-165100" algn="l" defTabSz="457200" rtl="0" eaLnBrk="1" latinLnBrk="0" hangingPunct="1">
              <a:spcBef>
                <a:spcPts val="300"/>
              </a:spcBef>
              <a:buClr>
                <a:schemeClr val="tx1"/>
              </a:buClr>
              <a:buFont typeface="Lucida Grande"/>
              <a:buChar char="-"/>
            </a:pPr>
            <a:r>
              <a:rPr lang="en-US"/>
              <a:t>Third level</a:t>
            </a:r>
          </a:p>
          <a:p>
            <a:pPr marL="512763" lvl="3" indent="-173038" algn="l" defTabSz="457200" rtl="0" eaLnBrk="1" latinLnBrk="0" hangingPunct="1">
              <a:spcBef>
                <a:spcPts val="200"/>
              </a:spcBef>
              <a:buClr>
                <a:schemeClr val="tx1"/>
              </a:buClr>
              <a:buFont typeface="Arial"/>
              <a:buChar char="•"/>
            </a:pPr>
            <a:r>
              <a:rPr lang="en-US"/>
              <a:t>Fourth level</a:t>
            </a:r>
          </a:p>
        </p:txBody>
      </p:sp>
      <p:sp>
        <p:nvSpPr>
          <p:cNvPr id="25" name="Text Placeholder 14">
            <a:extLst>
              <a:ext uri="{FF2B5EF4-FFF2-40B4-BE49-F238E27FC236}">
                <a16:creationId xmlns:a16="http://schemas.microsoft.com/office/drawing/2014/main" id="{00983EFC-9FEF-46E8-9574-59C9D66F27CD}"/>
              </a:ext>
            </a:extLst>
          </p:cNvPr>
          <p:cNvSpPr>
            <a:spLocks noGrp="1"/>
          </p:cNvSpPr>
          <p:nvPr>
            <p:ph type="body" sz="quarter" idx="23" hasCustomPrompt="1"/>
          </p:nvPr>
        </p:nvSpPr>
        <p:spPr>
          <a:xfrm>
            <a:off x="8195545" y="1384313"/>
            <a:ext cx="3614674"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6" name="Content Placeholder 2">
            <a:extLst>
              <a:ext uri="{FF2B5EF4-FFF2-40B4-BE49-F238E27FC236}">
                <a16:creationId xmlns:a16="http://schemas.microsoft.com/office/drawing/2014/main" id="{D08D5800-8154-4234-B28D-C636F2E768A3}"/>
              </a:ext>
            </a:extLst>
          </p:cNvPr>
          <p:cNvSpPr>
            <a:spLocks noGrp="1"/>
          </p:cNvSpPr>
          <p:nvPr>
            <p:ph idx="24" hasCustomPrompt="1"/>
          </p:nvPr>
        </p:nvSpPr>
        <p:spPr>
          <a:xfrm>
            <a:off x="8189009" y="1781173"/>
            <a:ext cx="3620405" cy="1359346"/>
          </a:xfrm>
        </p:spPr>
        <p:txBody>
          <a:bodyPr tIns="0">
            <a:spAutoFit/>
          </a:bodyPr>
          <a:lstStyle>
            <a:lvl2pPr marL="174625" indent="-174625">
              <a:buClr>
                <a:schemeClr val="accent1"/>
              </a:buClr>
              <a:defRPr lang="en-US" sz="2000" kern="1200" baseline="0" dirty="0">
                <a:solidFill>
                  <a:schemeClr val="tx1"/>
                </a:solidFill>
                <a:latin typeface="Arial"/>
                <a:ea typeface="+mn-ea"/>
                <a:cs typeface="Arial"/>
              </a:defRPr>
            </a:lvl2pPr>
            <a:lvl3pPr marL="339725" indent="-165100">
              <a:buClr>
                <a:schemeClr val="accent1"/>
              </a:buClr>
              <a:defRPr lang="en-US" sz="2000" kern="1200" dirty="0">
                <a:solidFill>
                  <a:schemeClr val="tx1"/>
                </a:solidFill>
                <a:latin typeface="Arial"/>
                <a:ea typeface="+mn-ea"/>
                <a:cs typeface="Arial"/>
              </a:defRPr>
            </a:lvl3pPr>
            <a:lvl4pPr marL="512763" indent="-173038">
              <a:buClr>
                <a:schemeClr val="accent1"/>
              </a:buClr>
              <a:defRPr lang="en-US" sz="2000" kern="1200" dirty="0">
                <a:solidFill>
                  <a:schemeClr val="tx1"/>
                </a:solidFill>
                <a:latin typeface="Arial"/>
                <a:ea typeface="+mn-ea"/>
                <a:cs typeface="Arial"/>
              </a:defRPr>
            </a:lvl4pPr>
            <a:lvl5pPr>
              <a:buClr>
                <a:schemeClr val="accent1"/>
              </a:buClr>
              <a:defRPr/>
            </a:lvl5pPr>
          </a:lstStyle>
          <a:p>
            <a:pPr lvl="0"/>
            <a:r>
              <a:rPr lang="en-US"/>
              <a:t>Edit Master text styles</a:t>
            </a:r>
          </a:p>
          <a:p>
            <a:pPr marL="174625" lvl="1" indent="-174625" algn="l" defTabSz="457200" rtl="0" eaLnBrk="1" latinLnBrk="0" hangingPunct="1">
              <a:spcBef>
                <a:spcPts val="500"/>
              </a:spcBef>
              <a:buClr>
                <a:schemeClr val="tx1"/>
              </a:buClr>
              <a:buFont typeface="Arial"/>
              <a:buChar char="•"/>
            </a:pPr>
            <a:r>
              <a:rPr lang="en-US"/>
              <a:t>Second level</a:t>
            </a:r>
          </a:p>
          <a:p>
            <a:pPr marL="339725" lvl="2" indent="-165100" algn="l" defTabSz="457200" rtl="0" eaLnBrk="1" latinLnBrk="0" hangingPunct="1">
              <a:spcBef>
                <a:spcPts val="300"/>
              </a:spcBef>
              <a:buClr>
                <a:schemeClr val="tx1"/>
              </a:buClr>
              <a:buFont typeface="Lucida Grande"/>
              <a:buChar char="-"/>
            </a:pPr>
            <a:r>
              <a:rPr lang="en-US"/>
              <a:t>Third level</a:t>
            </a:r>
          </a:p>
          <a:p>
            <a:pPr marL="512763" lvl="3" indent="-173038" algn="l" defTabSz="457200" rtl="0" eaLnBrk="1" latinLnBrk="0" hangingPunct="1">
              <a:spcBef>
                <a:spcPts val="200"/>
              </a:spcBef>
              <a:buClr>
                <a:schemeClr val="tx1"/>
              </a:buClr>
              <a:buFont typeface="Arial"/>
              <a:buChar char="•"/>
            </a:pPr>
            <a:r>
              <a:rPr lang="en-US"/>
              <a:t>Fourth level</a:t>
            </a:r>
          </a:p>
        </p:txBody>
      </p:sp>
      <p:sp>
        <p:nvSpPr>
          <p:cNvPr id="10" name="Text Placeholder 14">
            <a:extLst>
              <a:ext uri="{FF2B5EF4-FFF2-40B4-BE49-F238E27FC236}">
                <a16:creationId xmlns:a16="http://schemas.microsoft.com/office/drawing/2014/main" id="{3433CE7C-F359-47A8-841D-14982B8C8FE6}"/>
              </a:ext>
            </a:extLst>
          </p:cNvPr>
          <p:cNvSpPr>
            <a:spLocks noGrp="1"/>
          </p:cNvSpPr>
          <p:nvPr>
            <p:ph type="body" sz="quarter" idx="25" hasCustomPrompt="1"/>
          </p:nvPr>
        </p:nvSpPr>
        <p:spPr>
          <a:xfrm>
            <a:off x="381001" y="4044051"/>
            <a:ext cx="3614674"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11" name="Content Placeholder 2">
            <a:extLst>
              <a:ext uri="{FF2B5EF4-FFF2-40B4-BE49-F238E27FC236}">
                <a16:creationId xmlns:a16="http://schemas.microsoft.com/office/drawing/2014/main" id="{641F7901-0058-4543-B156-041351228BF3}"/>
              </a:ext>
            </a:extLst>
          </p:cNvPr>
          <p:cNvSpPr>
            <a:spLocks noGrp="1"/>
          </p:cNvSpPr>
          <p:nvPr>
            <p:ph idx="26" hasCustomPrompt="1"/>
          </p:nvPr>
        </p:nvSpPr>
        <p:spPr>
          <a:xfrm>
            <a:off x="381001" y="4440912"/>
            <a:ext cx="3620405" cy="1359346"/>
          </a:xfrm>
        </p:spPr>
        <p:txBody>
          <a:bodyPr tIns="0">
            <a:spAutoFit/>
          </a:bodyPr>
          <a:lstStyle>
            <a:lvl2pPr marL="174625" indent="-174625">
              <a:buClr>
                <a:schemeClr val="accent1"/>
              </a:buClr>
              <a:defRPr lang="en-US" sz="2000" kern="1200" baseline="0" dirty="0">
                <a:solidFill>
                  <a:schemeClr val="tx1"/>
                </a:solidFill>
                <a:latin typeface="Arial"/>
                <a:ea typeface="+mn-ea"/>
                <a:cs typeface="Arial"/>
              </a:defRPr>
            </a:lvl2pPr>
            <a:lvl3pPr marL="339725" indent="-165100">
              <a:buClr>
                <a:schemeClr val="accent1"/>
              </a:buClr>
              <a:defRPr lang="en-US" sz="2000" kern="1200" dirty="0">
                <a:solidFill>
                  <a:schemeClr val="tx1"/>
                </a:solidFill>
                <a:latin typeface="Arial"/>
                <a:ea typeface="+mn-ea"/>
                <a:cs typeface="Arial"/>
              </a:defRPr>
            </a:lvl3pPr>
            <a:lvl4pPr marL="512763" indent="-173038">
              <a:buClr>
                <a:schemeClr val="accent1"/>
              </a:buClr>
              <a:defRPr lang="en-US" sz="2000" kern="1200" dirty="0">
                <a:solidFill>
                  <a:schemeClr val="tx1"/>
                </a:solidFill>
                <a:latin typeface="Arial"/>
                <a:ea typeface="+mn-ea"/>
                <a:cs typeface="Arial"/>
              </a:defRPr>
            </a:lvl4pPr>
            <a:lvl5pPr>
              <a:buClr>
                <a:schemeClr val="accent1"/>
              </a:buClr>
              <a:defRPr/>
            </a:lvl5pPr>
          </a:lstStyle>
          <a:p>
            <a:pPr lvl="0"/>
            <a:r>
              <a:rPr lang="en-US"/>
              <a:t>Edit Master text styles</a:t>
            </a:r>
          </a:p>
          <a:p>
            <a:pPr marL="174625" lvl="1" indent="-174625" algn="l" defTabSz="457200" rtl="0" eaLnBrk="1" latinLnBrk="0" hangingPunct="1">
              <a:spcBef>
                <a:spcPts val="500"/>
              </a:spcBef>
              <a:buClr>
                <a:schemeClr val="tx1"/>
              </a:buClr>
              <a:buFont typeface="Arial"/>
              <a:buChar char="•"/>
            </a:pPr>
            <a:r>
              <a:rPr lang="en-US"/>
              <a:t>Second level</a:t>
            </a:r>
          </a:p>
          <a:p>
            <a:pPr marL="339725" lvl="2" indent="-165100" algn="l" defTabSz="457200" rtl="0" eaLnBrk="1" latinLnBrk="0" hangingPunct="1">
              <a:spcBef>
                <a:spcPts val="300"/>
              </a:spcBef>
              <a:buClr>
                <a:schemeClr val="tx1"/>
              </a:buClr>
              <a:buFont typeface="Lucida Grande"/>
              <a:buChar char="-"/>
            </a:pPr>
            <a:r>
              <a:rPr lang="en-US"/>
              <a:t>Third level</a:t>
            </a:r>
          </a:p>
          <a:p>
            <a:pPr marL="512763" lvl="3" indent="-173038" algn="l" defTabSz="457200" rtl="0" eaLnBrk="1" latinLnBrk="0" hangingPunct="1">
              <a:spcBef>
                <a:spcPts val="200"/>
              </a:spcBef>
              <a:buClr>
                <a:schemeClr val="tx1"/>
              </a:buClr>
              <a:buFont typeface="Arial"/>
              <a:buChar char="•"/>
            </a:pPr>
            <a:r>
              <a:rPr lang="en-US"/>
              <a:t>Fourth level</a:t>
            </a:r>
          </a:p>
        </p:txBody>
      </p:sp>
      <p:sp>
        <p:nvSpPr>
          <p:cNvPr id="12" name="Text Placeholder 14">
            <a:extLst>
              <a:ext uri="{FF2B5EF4-FFF2-40B4-BE49-F238E27FC236}">
                <a16:creationId xmlns:a16="http://schemas.microsoft.com/office/drawing/2014/main" id="{3B24EDE4-1DE9-4DA3-A5DE-8AA56EA30F8A}"/>
              </a:ext>
            </a:extLst>
          </p:cNvPr>
          <p:cNvSpPr>
            <a:spLocks noGrp="1"/>
          </p:cNvSpPr>
          <p:nvPr>
            <p:ph type="body" sz="quarter" idx="27" hasCustomPrompt="1"/>
          </p:nvPr>
        </p:nvSpPr>
        <p:spPr>
          <a:xfrm>
            <a:off x="4288273" y="4044051"/>
            <a:ext cx="3614674"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14" name="Content Placeholder 2">
            <a:extLst>
              <a:ext uri="{FF2B5EF4-FFF2-40B4-BE49-F238E27FC236}">
                <a16:creationId xmlns:a16="http://schemas.microsoft.com/office/drawing/2014/main" id="{C9E62CC6-7DD7-4F2C-92A7-592426B1F84C}"/>
              </a:ext>
            </a:extLst>
          </p:cNvPr>
          <p:cNvSpPr>
            <a:spLocks noGrp="1"/>
          </p:cNvSpPr>
          <p:nvPr>
            <p:ph idx="28" hasCustomPrompt="1"/>
          </p:nvPr>
        </p:nvSpPr>
        <p:spPr>
          <a:xfrm>
            <a:off x="4285005" y="4440912"/>
            <a:ext cx="3620405" cy="1359346"/>
          </a:xfrm>
        </p:spPr>
        <p:txBody>
          <a:bodyPr tIns="0">
            <a:spAutoFit/>
          </a:bodyPr>
          <a:lstStyle>
            <a:lvl2pPr marL="174625" indent="-174625">
              <a:buClr>
                <a:schemeClr val="accent1"/>
              </a:buClr>
              <a:defRPr lang="en-US" sz="2000" kern="1200" baseline="0" dirty="0">
                <a:solidFill>
                  <a:schemeClr val="tx1"/>
                </a:solidFill>
                <a:latin typeface="Arial"/>
                <a:ea typeface="+mn-ea"/>
                <a:cs typeface="Arial"/>
              </a:defRPr>
            </a:lvl2pPr>
            <a:lvl3pPr marL="339725" indent="-165100">
              <a:buClr>
                <a:schemeClr val="accent1"/>
              </a:buClr>
              <a:defRPr lang="en-US" sz="2000" kern="1200" dirty="0">
                <a:solidFill>
                  <a:schemeClr val="tx1"/>
                </a:solidFill>
                <a:latin typeface="Arial"/>
                <a:ea typeface="+mn-ea"/>
                <a:cs typeface="Arial"/>
              </a:defRPr>
            </a:lvl3pPr>
            <a:lvl4pPr marL="512763" indent="-173038">
              <a:buClr>
                <a:schemeClr val="accent1"/>
              </a:buClr>
              <a:defRPr lang="en-US" sz="2000" kern="1200" dirty="0">
                <a:solidFill>
                  <a:schemeClr val="tx1"/>
                </a:solidFill>
                <a:latin typeface="Arial"/>
                <a:ea typeface="+mn-ea"/>
                <a:cs typeface="Arial"/>
              </a:defRPr>
            </a:lvl4pPr>
            <a:lvl5pPr>
              <a:buClr>
                <a:schemeClr val="accent1"/>
              </a:buClr>
              <a:defRPr/>
            </a:lvl5pPr>
          </a:lstStyle>
          <a:p>
            <a:pPr lvl="0"/>
            <a:r>
              <a:rPr lang="en-US"/>
              <a:t>Edit Master text styles</a:t>
            </a:r>
          </a:p>
          <a:p>
            <a:pPr marL="174625" lvl="1" indent="-174625" algn="l" defTabSz="457200" rtl="0" eaLnBrk="1" latinLnBrk="0" hangingPunct="1">
              <a:spcBef>
                <a:spcPts val="500"/>
              </a:spcBef>
              <a:buClr>
                <a:schemeClr val="tx1"/>
              </a:buClr>
              <a:buFont typeface="Arial"/>
              <a:buChar char="•"/>
            </a:pPr>
            <a:r>
              <a:rPr lang="en-US"/>
              <a:t>Second level</a:t>
            </a:r>
          </a:p>
          <a:p>
            <a:pPr marL="339725" lvl="2" indent="-165100" algn="l" defTabSz="457200" rtl="0" eaLnBrk="1" latinLnBrk="0" hangingPunct="1">
              <a:spcBef>
                <a:spcPts val="300"/>
              </a:spcBef>
              <a:buClr>
                <a:schemeClr val="tx1"/>
              </a:buClr>
              <a:buFont typeface="Lucida Grande"/>
              <a:buChar char="-"/>
            </a:pPr>
            <a:r>
              <a:rPr lang="en-US"/>
              <a:t>Third level</a:t>
            </a:r>
          </a:p>
          <a:p>
            <a:pPr marL="512763" lvl="3" indent="-173038" algn="l" defTabSz="457200" rtl="0" eaLnBrk="1" latinLnBrk="0" hangingPunct="1">
              <a:spcBef>
                <a:spcPts val="200"/>
              </a:spcBef>
              <a:buClr>
                <a:schemeClr val="tx1"/>
              </a:buClr>
              <a:buFont typeface="Arial"/>
              <a:buChar char="•"/>
            </a:pPr>
            <a:r>
              <a:rPr lang="en-US"/>
              <a:t>Fourth level</a:t>
            </a:r>
          </a:p>
        </p:txBody>
      </p:sp>
      <p:sp>
        <p:nvSpPr>
          <p:cNvPr id="15" name="Text Placeholder 14">
            <a:extLst>
              <a:ext uri="{FF2B5EF4-FFF2-40B4-BE49-F238E27FC236}">
                <a16:creationId xmlns:a16="http://schemas.microsoft.com/office/drawing/2014/main" id="{753DB1F1-4AE8-4CB2-9862-800506C55B58}"/>
              </a:ext>
            </a:extLst>
          </p:cNvPr>
          <p:cNvSpPr>
            <a:spLocks noGrp="1"/>
          </p:cNvSpPr>
          <p:nvPr>
            <p:ph type="body" sz="quarter" idx="29" hasCustomPrompt="1"/>
          </p:nvPr>
        </p:nvSpPr>
        <p:spPr>
          <a:xfrm>
            <a:off x="8195545" y="4044051"/>
            <a:ext cx="3614674"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16" name="Content Placeholder 2">
            <a:extLst>
              <a:ext uri="{FF2B5EF4-FFF2-40B4-BE49-F238E27FC236}">
                <a16:creationId xmlns:a16="http://schemas.microsoft.com/office/drawing/2014/main" id="{62DFB085-0C55-4FCF-A2C8-2D229DB955D0}"/>
              </a:ext>
            </a:extLst>
          </p:cNvPr>
          <p:cNvSpPr>
            <a:spLocks noGrp="1"/>
          </p:cNvSpPr>
          <p:nvPr>
            <p:ph idx="30" hasCustomPrompt="1"/>
          </p:nvPr>
        </p:nvSpPr>
        <p:spPr>
          <a:xfrm>
            <a:off x="8189009" y="4440912"/>
            <a:ext cx="3620405" cy="1359346"/>
          </a:xfrm>
        </p:spPr>
        <p:txBody>
          <a:bodyPr tIns="0">
            <a:spAutoFit/>
          </a:bodyPr>
          <a:lstStyle>
            <a:lvl2pPr marL="174625" indent="-174625">
              <a:buClr>
                <a:schemeClr val="accent1"/>
              </a:buClr>
              <a:defRPr lang="en-US" sz="2000" kern="1200" baseline="0" dirty="0">
                <a:solidFill>
                  <a:schemeClr val="tx1"/>
                </a:solidFill>
                <a:latin typeface="Arial"/>
                <a:ea typeface="+mn-ea"/>
                <a:cs typeface="Arial"/>
              </a:defRPr>
            </a:lvl2pPr>
            <a:lvl3pPr marL="339725" indent="-165100">
              <a:buClr>
                <a:schemeClr val="accent1"/>
              </a:buClr>
              <a:defRPr lang="en-US" sz="2000" kern="1200" dirty="0">
                <a:solidFill>
                  <a:schemeClr val="tx1"/>
                </a:solidFill>
                <a:latin typeface="Arial"/>
                <a:ea typeface="+mn-ea"/>
                <a:cs typeface="Arial"/>
              </a:defRPr>
            </a:lvl3pPr>
            <a:lvl4pPr marL="512763" indent="-173038">
              <a:buClr>
                <a:schemeClr val="accent1"/>
              </a:buClr>
              <a:defRPr lang="en-US" sz="2000" kern="1200" dirty="0">
                <a:solidFill>
                  <a:schemeClr val="tx1"/>
                </a:solidFill>
                <a:latin typeface="Arial"/>
                <a:ea typeface="+mn-ea"/>
                <a:cs typeface="Arial"/>
              </a:defRPr>
            </a:lvl4pPr>
            <a:lvl5pPr>
              <a:buClr>
                <a:schemeClr val="accent1"/>
              </a:buClr>
              <a:defRPr/>
            </a:lvl5pPr>
          </a:lstStyle>
          <a:p>
            <a:pPr lvl="0"/>
            <a:r>
              <a:rPr lang="en-US"/>
              <a:t>Edit Master text styles</a:t>
            </a:r>
          </a:p>
          <a:p>
            <a:pPr marL="174625" lvl="1" indent="-174625" algn="l" defTabSz="457200" rtl="0" eaLnBrk="1" latinLnBrk="0" hangingPunct="1">
              <a:spcBef>
                <a:spcPts val="500"/>
              </a:spcBef>
              <a:buClr>
                <a:schemeClr val="tx1"/>
              </a:buClr>
              <a:buFont typeface="Arial"/>
              <a:buChar char="•"/>
            </a:pPr>
            <a:r>
              <a:rPr lang="en-US"/>
              <a:t>Second level</a:t>
            </a:r>
          </a:p>
          <a:p>
            <a:pPr marL="339725" lvl="2" indent="-165100" algn="l" defTabSz="457200" rtl="0" eaLnBrk="1" latinLnBrk="0" hangingPunct="1">
              <a:spcBef>
                <a:spcPts val="300"/>
              </a:spcBef>
              <a:buClr>
                <a:schemeClr val="tx1"/>
              </a:buClr>
              <a:buFont typeface="Lucida Grande"/>
              <a:buChar char="-"/>
            </a:pPr>
            <a:r>
              <a:rPr lang="en-US"/>
              <a:t>Third level</a:t>
            </a:r>
          </a:p>
          <a:p>
            <a:pPr marL="512763" lvl="3" indent="-173038" algn="l" defTabSz="457200" rtl="0" eaLnBrk="1" latinLnBrk="0" hangingPunct="1">
              <a:spcBef>
                <a:spcPts val="200"/>
              </a:spcBef>
              <a:buClr>
                <a:schemeClr val="tx1"/>
              </a:buClr>
              <a:buFont typeface="Arial"/>
              <a:buChar char="•"/>
            </a:pPr>
            <a:r>
              <a:rPr lang="en-US"/>
              <a:t>Fourth level</a:t>
            </a:r>
          </a:p>
        </p:txBody>
      </p:sp>
      <p:sp>
        <p:nvSpPr>
          <p:cNvPr id="3" name="Title 2">
            <a:extLst>
              <a:ext uri="{FF2B5EF4-FFF2-40B4-BE49-F238E27FC236}">
                <a16:creationId xmlns:a16="http://schemas.microsoft.com/office/drawing/2014/main" id="{6CE697B4-F430-4CA7-935A-2F894B6230E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623146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hank you + Contacts">
    <p:spTree>
      <p:nvGrpSpPr>
        <p:cNvPr id="1" name=""/>
        <p:cNvGrpSpPr/>
        <p:nvPr/>
      </p:nvGrpSpPr>
      <p:grpSpPr>
        <a:xfrm>
          <a:off x="0" y="0"/>
          <a:ext cx="0" cy="0"/>
          <a:chOff x="0" y="0"/>
          <a:chExt cx="0" cy="0"/>
        </a:xfrm>
      </p:grpSpPr>
      <p:sp>
        <p:nvSpPr>
          <p:cNvPr id="15" name="Text Placeholder 14"/>
          <p:cNvSpPr>
            <a:spLocks noGrp="1"/>
          </p:cNvSpPr>
          <p:nvPr>
            <p:ph type="body" sz="quarter" idx="14" hasCustomPrompt="1"/>
          </p:nvPr>
        </p:nvSpPr>
        <p:spPr>
          <a:xfrm>
            <a:off x="381001" y="2766129"/>
            <a:ext cx="2068454" cy="180049"/>
          </a:xfrm>
        </p:spPr>
        <p:txBody>
          <a:bodyPr tIns="0" anchor="b" anchorCtr="0">
            <a:spAutoFit/>
          </a:bodyPr>
          <a:lstStyle>
            <a:lvl1pPr>
              <a:lnSpc>
                <a:spcPct val="90000"/>
              </a:lnSpc>
              <a:spcBef>
                <a:spcPts val="500"/>
              </a:spcBef>
              <a:defRPr sz="13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Name</a:t>
            </a:r>
          </a:p>
        </p:txBody>
      </p:sp>
      <p:sp>
        <p:nvSpPr>
          <p:cNvPr id="21" name="Text Placeholder 20"/>
          <p:cNvSpPr>
            <a:spLocks noGrp="1"/>
          </p:cNvSpPr>
          <p:nvPr>
            <p:ph type="body" sz="quarter" idx="21" hasCustomPrompt="1"/>
          </p:nvPr>
        </p:nvSpPr>
        <p:spPr>
          <a:xfrm>
            <a:off x="381001" y="3024574"/>
            <a:ext cx="2068211" cy="593689"/>
          </a:xfrm>
        </p:spPr>
        <p:txBody>
          <a:bodyPr>
            <a:spAutoFit/>
          </a:bodyPr>
          <a:lstStyle>
            <a:lvl1pPr>
              <a:lnSpc>
                <a:spcPct val="110000"/>
              </a:lnSpc>
              <a:spcBef>
                <a:spcPts val="0"/>
              </a:spcBef>
              <a:defRPr sz="1200" baseline="0"/>
            </a:lvl1pPr>
            <a:lvl2pPr marL="112713" indent="-112713">
              <a:lnSpc>
                <a:spcPct val="110000"/>
              </a:lnSpc>
              <a:spcBef>
                <a:spcPts val="0"/>
              </a:spcBef>
              <a:buClr>
                <a:schemeClr val="tx1"/>
              </a:buClr>
              <a:defRPr sz="1200"/>
            </a:lvl2pPr>
            <a:lvl3pPr marL="225425" indent="-112713">
              <a:lnSpc>
                <a:spcPct val="110000"/>
              </a:lnSpc>
              <a:spcBef>
                <a:spcPts val="0"/>
              </a:spcBef>
              <a:buClr>
                <a:schemeClr val="tx1"/>
              </a:buClr>
              <a:defRPr sz="1200"/>
            </a:lvl3pPr>
            <a:lvl4pPr marL="339725" indent="-114300">
              <a:lnSpc>
                <a:spcPct val="110000"/>
              </a:lnSpc>
              <a:spcBef>
                <a:spcPts val="0"/>
              </a:spcBef>
              <a:defRPr sz="1200"/>
            </a:lvl4pPr>
            <a:lvl5pPr marL="460375" indent="-120650">
              <a:lnSpc>
                <a:spcPct val="110000"/>
              </a:lnSpc>
              <a:spcBef>
                <a:spcPts val="0"/>
              </a:spcBef>
              <a:defRPr sz="1200"/>
            </a:lvl5pPr>
          </a:lstStyle>
          <a:p>
            <a:pPr lvl="0"/>
            <a:r>
              <a:rPr lang="en-US"/>
              <a:t>Insert title &amp; email address</a:t>
            </a:r>
          </a:p>
          <a:p>
            <a:pPr lvl="1"/>
            <a:r>
              <a:rPr lang="en-US"/>
              <a:t>Second level</a:t>
            </a:r>
          </a:p>
          <a:p>
            <a:pPr lvl="2"/>
            <a:r>
              <a:rPr lang="en-US"/>
              <a:t>Third level</a:t>
            </a:r>
          </a:p>
        </p:txBody>
      </p:sp>
      <p:sp>
        <p:nvSpPr>
          <p:cNvPr id="30" name="Text Placeholder 29"/>
          <p:cNvSpPr>
            <a:spLocks noGrp="1"/>
          </p:cNvSpPr>
          <p:nvPr>
            <p:ph type="body" sz="quarter" idx="28" hasCustomPrompt="1"/>
          </p:nvPr>
        </p:nvSpPr>
        <p:spPr>
          <a:xfrm>
            <a:off x="381002" y="4077353"/>
            <a:ext cx="8788398" cy="743793"/>
          </a:xfrm>
        </p:spPr>
        <p:txBody>
          <a:bodyPr>
            <a:spAutoFit/>
          </a:bodyPr>
          <a:lstStyle>
            <a:lvl1pPr>
              <a:defRPr sz="900"/>
            </a:lvl1pPr>
            <a:lvl2pPr marL="114300" indent="-114300">
              <a:spcBef>
                <a:spcPts val="100"/>
              </a:spcBef>
              <a:buClr>
                <a:schemeClr val="tx1"/>
              </a:buClr>
              <a:tabLst/>
              <a:defRPr sz="900"/>
            </a:lvl2pPr>
            <a:lvl3pPr marL="230188" indent="-115888">
              <a:spcBef>
                <a:spcPts val="100"/>
              </a:spcBef>
              <a:buClr>
                <a:schemeClr val="tx1"/>
              </a:buClr>
              <a:tabLst/>
              <a:defRPr sz="900"/>
            </a:lvl3pPr>
            <a:lvl4pPr marL="346075" indent="-115888">
              <a:spcBef>
                <a:spcPts val="100"/>
              </a:spcBef>
              <a:buClr>
                <a:schemeClr val="tx1"/>
              </a:buClr>
              <a:tabLst/>
              <a:defRPr sz="900"/>
            </a:lvl4pPr>
            <a:lvl5pPr marL="460375" indent="-114300">
              <a:spcBef>
                <a:spcPts val="100"/>
              </a:spcBef>
              <a:buClr>
                <a:schemeClr val="tx1"/>
              </a:buClr>
              <a:tabLst/>
              <a:defRPr sz="900"/>
            </a:lvl5pPr>
          </a:lstStyle>
          <a:p>
            <a:pPr lvl="0"/>
            <a:r>
              <a:rPr lang="en-US"/>
              <a:t>Insert Legal Copy</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0E338DBE-2C15-4F70-8277-DDD730F975BE}"/>
              </a:ext>
            </a:extLst>
          </p:cNvPr>
          <p:cNvSpPr>
            <a:spLocks noGrp="1"/>
          </p:cNvSpPr>
          <p:nvPr>
            <p:ph type="title"/>
          </p:nvPr>
        </p:nvSpPr>
        <p:spPr/>
        <p:txBody>
          <a:bodyPr/>
          <a:lstStyle/>
          <a:p>
            <a:r>
              <a:rPr lang="en-US"/>
              <a:t>Click to edit Master title style</a:t>
            </a:r>
          </a:p>
        </p:txBody>
      </p:sp>
      <p:sp>
        <p:nvSpPr>
          <p:cNvPr id="29" name="Text Placeholder 14">
            <a:extLst>
              <a:ext uri="{FF2B5EF4-FFF2-40B4-BE49-F238E27FC236}">
                <a16:creationId xmlns:a16="http://schemas.microsoft.com/office/drawing/2014/main" id="{AC53361B-5856-4302-8CF7-6BF7C17066C3}"/>
              </a:ext>
            </a:extLst>
          </p:cNvPr>
          <p:cNvSpPr>
            <a:spLocks noGrp="1"/>
          </p:cNvSpPr>
          <p:nvPr>
            <p:ph type="body" sz="quarter" idx="29" hasCustomPrompt="1"/>
          </p:nvPr>
        </p:nvSpPr>
        <p:spPr>
          <a:xfrm>
            <a:off x="2620983" y="2766129"/>
            <a:ext cx="2068454" cy="180049"/>
          </a:xfrm>
        </p:spPr>
        <p:txBody>
          <a:bodyPr tIns="0" anchor="b" anchorCtr="0">
            <a:spAutoFit/>
          </a:bodyPr>
          <a:lstStyle>
            <a:lvl1pPr>
              <a:lnSpc>
                <a:spcPct val="90000"/>
              </a:lnSpc>
              <a:spcBef>
                <a:spcPts val="500"/>
              </a:spcBef>
              <a:defRPr sz="13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Name</a:t>
            </a:r>
          </a:p>
        </p:txBody>
      </p:sp>
      <p:sp>
        <p:nvSpPr>
          <p:cNvPr id="31" name="Text Placeholder 20">
            <a:extLst>
              <a:ext uri="{FF2B5EF4-FFF2-40B4-BE49-F238E27FC236}">
                <a16:creationId xmlns:a16="http://schemas.microsoft.com/office/drawing/2014/main" id="{95A3F7CB-6CED-43C7-A382-F2A8F2EBD76B}"/>
              </a:ext>
            </a:extLst>
          </p:cNvPr>
          <p:cNvSpPr>
            <a:spLocks noGrp="1"/>
          </p:cNvSpPr>
          <p:nvPr>
            <p:ph type="body" sz="quarter" idx="30" hasCustomPrompt="1"/>
          </p:nvPr>
        </p:nvSpPr>
        <p:spPr>
          <a:xfrm>
            <a:off x="2621064" y="3024574"/>
            <a:ext cx="2068211" cy="593689"/>
          </a:xfrm>
        </p:spPr>
        <p:txBody>
          <a:bodyPr>
            <a:spAutoFit/>
          </a:bodyPr>
          <a:lstStyle>
            <a:lvl1pPr>
              <a:lnSpc>
                <a:spcPct val="110000"/>
              </a:lnSpc>
              <a:spcBef>
                <a:spcPts val="0"/>
              </a:spcBef>
              <a:defRPr sz="1200" baseline="0"/>
            </a:lvl1pPr>
            <a:lvl2pPr marL="112713" indent="-112713">
              <a:lnSpc>
                <a:spcPct val="110000"/>
              </a:lnSpc>
              <a:spcBef>
                <a:spcPts val="0"/>
              </a:spcBef>
              <a:buClr>
                <a:schemeClr val="accent1"/>
              </a:buClr>
              <a:defRPr lang="en-US" sz="1200" kern="1200" dirty="0">
                <a:solidFill>
                  <a:schemeClr val="tx1"/>
                </a:solidFill>
                <a:latin typeface="Arial"/>
                <a:ea typeface="+mn-ea"/>
                <a:cs typeface="Arial"/>
              </a:defRPr>
            </a:lvl2pPr>
            <a:lvl3pPr marL="225425" indent="-112713">
              <a:lnSpc>
                <a:spcPct val="110000"/>
              </a:lnSpc>
              <a:spcBef>
                <a:spcPts val="0"/>
              </a:spcBef>
              <a:buClr>
                <a:schemeClr val="accent1"/>
              </a:buClr>
              <a:defRPr lang="en-US" sz="1200" kern="1200" dirty="0">
                <a:solidFill>
                  <a:schemeClr val="tx1"/>
                </a:solidFill>
                <a:latin typeface="Arial"/>
                <a:ea typeface="+mn-ea"/>
                <a:cs typeface="Arial"/>
              </a:defRPr>
            </a:lvl3pPr>
            <a:lvl4pPr marL="339725" indent="-114300">
              <a:lnSpc>
                <a:spcPct val="110000"/>
              </a:lnSpc>
              <a:spcBef>
                <a:spcPts val="0"/>
              </a:spcBef>
              <a:defRPr sz="1200"/>
            </a:lvl4pPr>
            <a:lvl5pPr marL="460375" indent="-120650">
              <a:lnSpc>
                <a:spcPct val="110000"/>
              </a:lnSpc>
              <a:spcBef>
                <a:spcPts val="0"/>
              </a:spcBef>
              <a:defRPr sz="1200"/>
            </a:lvl5pPr>
          </a:lstStyle>
          <a:p>
            <a:pPr lvl="0"/>
            <a:r>
              <a:rPr lang="en-US"/>
              <a:t>Insert title &amp; email address</a:t>
            </a:r>
          </a:p>
          <a:p>
            <a:pPr marL="112713" lvl="1" indent="-112713" algn="l" defTabSz="457200" rtl="0" eaLnBrk="1" latinLnBrk="0" hangingPunct="1">
              <a:lnSpc>
                <a:spcPct val="110000"/>
              </a:lnSpc>
              <a:spcBef>
                <a:spcPts val="0"/>
              </a:spcBef>
              <a:buClr>
                <a:schemeClr val="tx1"/>
              </a:buClr>
              <a:buFont typeface="Arial"/>
              <a:buChar char="•"/>
            </a:pPr>
            <a:r>
              <a:rPr lang="en-US"/>
              <a:t>Second level</a:t>
            </a:r>
          </a:p>
          <a:p>
            <a:pPr marL="225425" lvl="2" indent="-112713" algn="l" defTabSz="457200" rtl="0" eaLnBrk="1" latinLnBrk="0" hangingPunct="1">
              <a:lnSpc>
                <a:spcPct val="110000"/>
              </a:lnSpc>
              <a:spcBef>
                <a:spcPts val="0"/>
              </a:spcBef>
              <a:buClr>
                <a:schemeClr val="tx1"/>
              </a:buClr>
              <a:buFont typeface="Lucida Grande"/>
              <a:buChar char="-"/>
            </a:pPr>
            <a:r>
              <a:rPr lang="en-US"/>
              <a:t>Third level</a:t>
            </a:r>
          </a:p>
        </p:txBody>
      </p:sp>
      <p:sp>
        <p:nvSpPr>
          <p:cNvPr id="32" name="Text Placeholder 14">
            <a:extLst>
              <a:ext uri="{FF2B5EF4-FFF2-40B4-BE49-F238E27FC236}">
                <a16:creationId xmlns:a16="http://schemas.microsoft.com/office/drawing/2014/main" id="{A59C17CE-8E20-47E7-9745-BD8DF5D69E9F}"/>
              </a:ext>
            </a:extLst>
          </p:cNvPr>
          <p:cNvSpPr>
            <a:spLocks noGrp="1"/>
          </p:cNvSpPr>
          <p:nvPr>
            <p:ph type="body" sz="quarter" idx="31" hasCustomPrompt="1"/>
          </p:nvPr>
        </p:nvSpPr>
        <p:spPr>
          <a:xfrm>
            <a:off x="4860965" y="2766129"/>
            <a:ext cx="2068454" cy="180049"/>
          </a:xfrm>
        </p:spPr>
        <p:txBody>
          <a:bodyPr tIns="0" anchor="b" anchorCtr="0">
            <a:spAutoFit/>
          </a:bodyPr>
          <a:lstStyle>
            <a:lvl1pPr>
              <a:lnSpc>
                <a:spcPct val="90000"/>
              </a:lnSpc>
              <a:spcBef>
                <a:spcPts val="500"/>
              </a:spcBef>
              <a:defRPr sz="13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Name</a:t>
            </a:r>
          </a:p>
        </p:txBody>
      </p:sp>
      <p:sp>
        <p:nvSpPr>
          <p:cNvPr id="33" name="Text Placeholder 20">
            <a:extLst>
              <a:ext uri="{FF2B5EF4-FFF2-40B4-BE49-F238E27FC236}">
                <a16:creationId xmlns:a16="http://schemas.microsoft.com/office/drawing/2014/main" id="{0231F24C-AA35-4993-B9E0-BBEE487530C5}"/>
              </a:ext>
            </a:extLst>
          </p:cNvPr>
          <p:cNvSpPr>
            <a:spLocks noGrp="1"/>
          </p:cNvSpPr>
          <p:nvPr>
            <p:ph type="body" sz="quarter" idx="32" hasCustomPrompt="1"/>
          </p:nvPr>
        </p:nvSpPr>
        <p:spPr>
          <a:xfrm>
            <a:off x="4861127" y="3024574"/>
            <a:ext cx="2068211" cy="593689"/>
          </a:xfrm>
        </p:spPr>
        <p:txBody>
          <a:bodyPr>
            <a:spAutoFit/>
          </a:bodyPr>
          <a:lstStyle>
            <a:lvl1pPr>
              <a:lnSpc>
                <a:spcPct val="110000"/>
              </a:lnSpc>
              <a:spcBef>
                <a:spcPts val="0"/>
              </a:spcBef>
              <a:defRPr sz="1200" baseline="0"/>
            </a:lvl1pPr>
            <a:lvl2pPr marL="112713" indent="-112713">
              <a:lnSpc>
                <a:spcPct val="110000"/>
              </a:lnSpc>
              <a:spcBef>
                <a:spcPts val="0"/>
              </a:spcBef>
              <a:buClr>
                <a:schemeClr val="accent1"/>
              </a:buClr>
              <a:defRPr lang="en-US" sz="1200" kern="1200" dirty="0">
                <a:solidFill>
                  <a:schemeClr val="tx1"/>
                </a:solidFill>
                <a:latin typeface="Arial"/>
                <a:ea typeface="+mn-ea"/>
                <a:cs typeface="Arial"/>
              </a:defRPr>
            </a:lvl2pPr>
            <a:lvl3pPr marL="225425" indent="-112713">
              <a:lnSpc>
                <a:spcPct val="110000"/>
              </a:lnSpc>
              <a:spcBef>
                <a:spcPts val="0"/>
              </a:spcBef>
              <a:buClr>
                <a:schemeClr val="accent1"/>
              </a:buClr>
              <a:defRPr lang="en-US" sz="1200" kern="1200" dirty="0">
                <a:solidFill>
                  <a:schemeClr val="tx1"/>
                </a:solidFill>
                <a:latin typeface="Arial"/>
                <a:ea typeface="+mn-ea"/>
                <a:cs typeface="Arial"/>
              </a:defRPr>
            </a:lvl3pPr>
            <a:lvl4pPr marL="339725" indent="-114300">
              <a:lnSpc>
                <a:spcPct val="110000"/>
              </a:lnSpc>
              <a:spcBef>
                <a:spcPts val="0"/>
              </a:spcBef>
              <a:defRPr sz="1200"/>
            </a:lvl4pPr>
            <a:lvl5pPr marL="460375" indent="-120650">
              <a:lnSpc>
                <a:spcPct val="110000"/>
              </a:lnSpc>
              <a:spcBef>
                <a:spcPts val="0"/>
              </a:spcBef>
              <a:defRPr sz="1200"/>
            </a:lvl5pPr>
          </a:lstStyle>
          <a:p>
            <a:pPr lvl="0"/>
            <a:r>
              <a:rPr lang="en-US"/>
              <a:t>Insert title &amp; email address</a:t>
            </a:r>
          </a:p>
          <a:p>
            <a:pPr marL="112713" lvl="1" indent="-112713" algn="l" defTabSz="457200" rtl="0" eaLnBrk="1" latinLnBrk="0" hangingPunct="1">
              <a:lnSpc>
                <a:spcPct val="110000"/>
              </a:lnSpc>
              <a:spcBef>
                <a:spcPts val="0"/>
              </a:spcBef>
              <a:buClr>
                <a:schemeClr val="tx1"/>
              </a:buClr>
              <a:buFont typeface="Arial"/>
              <a:buChar char="•"/>
            </a:pPr>
            <a:r>
              <a:rPr lang="en-US"/>
              <a:t>Second level</a:t>
            </a:r>
          </a:p>
          <a:p>
            <a:pPr marL="225425" lvl="2" indent="-112713" algn="l" defTabSz="457200" rtl="0" eaLnBrk="1" latinLnBrk="0" hangingPunct="1">
              <a:lnSpc>
                <a:spcPct val="110000"/>
              </a:lnSpc>
              <a:spcBef>
                <a:spcPts val="0"/>
              </a:spcBef>
              <a:buClr>
                <a:schemeClr val="tx1"/>
              </a:buClr>
              <a:buFont typeface="Lucida Grande"/>
              <a:buChar char="-"/>
            </a:pPr>
            <a:r>
              <a:rPr lang="en-US"/>
              <a:t>Third level</a:t>
            </a:r>
          </a:p>
        </p:txBody>
      </p:sp>
      <p:sp>
        <p:nvSpPr>
          <p:cNvPr id="34" name="Text Placeholder 14">
            <a:extLst>
              <a:ext uri="{FF2B5EF4-FFF2-40B4-BE49-F238E27FC236}">
                <a16:creationId xmlns:a16="http://schemas.microsoft.com/office/drawing/2014/main" id="{4A5AC34E-3B4C-469E-B9C4-C085D8EC0272}"/>
              </a:ext>
            </a:extLst>
          </p:cNvPr>
          <p:cNvSpPr>
            <a:spLocks noGrp="1"/>
          </p:cNvSpPr>
          <p:nvPr>
            <p:ph type="body" sz="quarter" idx="33" hasCustomPrompt="1"/>
          </p:nvPr>
        </p:nvSpPr>
        <p:spPr>
          <a:xfrm>
            <a:off x="7100946" y="2766129"/>
            <a:ext cx="2068454" cy="180049"/>
          </a:xfrm>
        </p:spPr>
        <p:txBody>
          <a:bodyPr tIns="0" anchor="b" anchorCtr="0">
            <a:spAutoFit/>
          </a:bodyPr>
          <a:lstStyle>
            <a:lvl1pPr>
              <a:lnSpc>
                <a:spcPct val="90000"/>
              </a:lnSpc>
              <a:spcBef>
                <a:spcPts val="500"/>
              </a:spcBef>
              <a:defRPr sz="13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Name</a:t>
            </a:r>
          </a:p>
        </p:txBody>
      </p:sp>
      <p:sp>
        <p:nvSpPr>
          <p:cNvPr id="35" name="Text Placeholder 20">
            <a:extLst>
              <a:ext uri="{FF2B5EF4-FFF2-40B4-BE49-F238E27FC236}">
                <a16:creationId xmlns:a16="http://schemas.microsoft.com/office/drawing/2014/main" id="{A0A6254F-A341-4409-90BD-661FAACB8D44}"/>
              </a:ext>
            </a:extLst>
          </p:cNvPr>
          <p:cNvSpPr>
            <a:spLocks noGrp="1"/>
          </p:cNvSpPr>
          <p:nvPr>
            <p:ph type="body" sz="quarter" idx="34" hasCustomPrompt="1"/>
          </p:nvPr>
        </p:nvSpPr>
        <p:spPr>
          <a:xfrm>
            <a:off x="7101189" y="3024574"/>
            <a:ext cx="2068211" cy="593689"/>
          </a:xfrm>
        </p:spPr>
        <p:txBody>
          <a:bodyPr>
            <a:spAutoFit/>
          </a:bodyPr>
          <a:lstStyle>
            <a:lvl1pPr>
              <a:lnSpc>
                <a:spcPct val="110000"/>
              </a:lnSpc>
              <a:spcBef>
                <a:spcPts val="0"/>
              </a:spcBef>
              <a:defRPr sz="1200" baseline="0"/>
            </a:lvl1pPr>
            <a:lvl2pPr marL="112713" indent="-112713">
              <a:lnSpc>
                <a:spcPct val="110000"/>
              </a:lnSpc>
              <a:spcBef>
                <a:spcPts val="0"/>
              </a:spcBef>
              <a:buClr>
                <a:schemeClr val="accent1"/>
              </a:buClr>
              <a:defRPr lang="en-US" sz="1200" kern="1200" dirty="0">
                <a:solidFill>
                  <a:schemeClr val="tx1"/>
                </a:solidFill>
                <a:latin typeface="Arial"/>
                <a:ea typeface="+mn-ea"/>
                <a:cs typeface="Arial"/>
              </a:defRPr>
            </a:lvl2pPr>
            <a:lvl3pPr marL="225425" indent="-112713">
              <a:lnSpc>
                <a:spcPct val="110000"/>
              </a:lnSpc>
              <a:spcBef>
                <a:spcPts val="0"/>
              </a:spcBef>
              <a:buClr>
                <a:schemeClr val="accent1"/>
              </a:buClr>
              <a:defRPr lang="en-US" sz="1200" kern="1200" dirty="0">
                <a:solidFill>
                  <a:schemeClr val="tx1"/>
                </a:solidFill>
                <a:latin typeface="Arial"/>
                <a:ea typeface="+mn-ea"/>
                <a:cs typeface="Arial"/>
              </a:defRPr>
            </a:lvl3pPr>
            <a:lvl4pPr marL="339725" indent="-114300">
              <a:lnSpc>
                <a:spcPct val="110000"/>
              </a:lnSpc>
              <a:spcBef>
                <a:spcPts val="0"/>
              </a:spcBef>
              <a:defRPr sz="1200"/>
            </a:lvl4pPr>
            <a:lvl5pPr marL="460375" indent="-120650">
              <a:lnSpc>
                <a:spcPct val="110000"/>
              </a:lnSpc>
              <a:spcBef>
                <a:spcPts val="0"/>
              </a:spcBef>
              <a:defRPr sz="1200"/>
            </a:lvl5pPr>
          </a:lstStyle>
          <a:p>
            <a:pPr lvl="0"/>
            <a:r>
              <a:rPr lang="en-US"/>
              <a:t>Insert title &amp; email address</a:t>
            </a:r>
          </a:p>
          <a:p>
            <a:pPr marL="112713" lvl="1" indent="-112713" algn="l" defTabSz="457200" rtl="0" eaLnBrk="1" latinLnBrk="0" hangingPunct="1">
              <a:lnSpc>
                <a:spcPct val="110000"/>
              </a:lnSpc>
              <a:spcBef>
                <a:spcPts val="0"/>
              </a:spcBef>
              <a:buClr>
                <a:schemeClr val="tx1"/>
              </a:buClr>
              <a:buFont typeface="Arial"/>
              <a:buChar char="•"/>
            </a:pPr>
            <a:r>
              <a:rPr lang="en-US"/>
              <a:t>Second level</a:t>
            </a:r>
          </a:p>
          <a:p>
            <a:pPr marL="225425" lvl="2" indent="-112713" algn="l" defTabSz="457200" rtl="0" eaLnBrk="1" latinLnBrk="0" hangingPunct="1">
              <a:lnSpc>
                <a:spcPct val="110000"/>
              </a:lnSpc>
              <a:spcBef>
                <a:spcPts val="0"/>
              </a:spcBef>
              <a:buClr>
                <a:schemeClr val="tx1"/>
              </a:buClr>
              <a:buFont typeface="Lucida Grande"/>
              <a:buChar char="-"/>
            </a:pPr>
            <a:r>
              <a:rPr lang="en-US"/>
              <a:t>Third level</a:t>
            </a:r>
          </a:p>
        </p:txBody>
      </p:sp>
    </p:spTree>
    <p:extLst>
      <p:ext uri="{BB962C8B-B14F-4D97-AF65-F5344CB8AC3E}">
        <p14:creationId xmlns:p14="http://schemas.microsoft.com/office/powerpoint/2010/main" val="8915516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ntent + Image">
    <p:spTree>
      <p:nvGrpSpPr>
        <p:cNvPr id="1" name=""/>
        <p:cNvGrpSpPr/>
        <p:nvPr/>
      </p:nvGrpSpPr>
      <p:grpSpPr>
        <a:xfrm>
          <a:off x="0" y="0"/>
          <a:ext cx="0" cy="0"/>
          <a:chOff x="0" y="0"/>
          <a:chExt cx="0" cy="0"/>
        </a:xfrm>
      </p:grpSpPr>
      <p:sp>
        <p:nvSpPr>
          <p:cNvPr id="6" name="Picture Placeholder 13">
            <a:extLst>
              <a:ext uri="{FF2B5EF4-FFF2-40B4-BE49-F238E27FC236}">
                <a16:creationId xmlns:a16="http://schemas.microsoft.com/office/drawing/2014/main" id="{F6851EF3-E456-437C-A6B0-4799E41CBB80}"/>
              </a:ext>
            </a:extLst>
          </p:cNvPr>
          <p:cNvSpPr>
            <a:spLocks noGrp="1"/>
          </p:cNvSpPr>
          <p:nvPr>
            <p:ph type="pic" sz="quarter" idx="15" hasCustomPrompt="1"/>
          </p:nvPr>
        </p:nvSpPr>
        <p:spPr>
          <a:xfrm>
            <a:off x="6094413" y="0"/>
            <a:ext cx="6094412" cy="6858000"/>
          </a:xfrm>
          <a:noFill/>
        </p:spPr>
        <p:txBody>
          <a:bodyPr anchor="ctr"/>
          <a:lstStyle>
            <a:lvl1pPr algn="ctr">
              <a:defRPr baseline="0"/>
            </a:lvl1pPr>
          </a:lstStyle>
          <a:p>
            <a:r>
              <a:rPr lang="en-US"/>
              <a:t>Click icon or drag to insert image</a:t>
            </a:r>
          </a:p>
        </p:txBody>
      </p:sp>
      <p:sp>
        <p:nvSpPr>
          <p:cNvPr id="3" name="Content Placeholder 2"/>
          <p:cNvSpPr>
            <a:spLocks noGrp="1"/>
          </p:cNvSpPr>
          <p:nvPr>
            <p:ph idx="1"/>
          </p:nvPr>
        </p:nvSpPr>
        <p:spPr>
          <a:xfrm>
            <a:off x="381002" y="1781173"/>
            <a:ext cx="5341141" cy="1679947"/>
          </a:xfrm>
        </p:spPr>
        <p:txBody>
          <a:bodyPr tIns="0">
            <a:spAutoFit/>
          </a:bodyPr>
          <a:lstStyle>
            <a:lvl2pPr marL="174625" indent="-174625">
              <a:buClr>
                <a:schemeClr val="accent1"/>
              </a:buClr>
              <a:defRPr lang="en-US" sz="2000" kern="1200" baseline="0" dirty="0">
                <a:solidFill>
                  <a:schemeClr val="tx1"/>
                </a:solidFill>
                <a:latin typeface="Arial"/>
                <a:ea typeface="+mn-ea"/>
                <a:cs typeface="Arial"/>
              </a:defRPr>
            </a:lvl2pPr>
            <a:lvl3pPr marL="339725" indent="-165100">
              <a:buClr>
                <a:schemeClr val="accent1"/>
              </a:buClr>
              <a:defRPr lang="en-US" sz="2000" kern="1200" dirty="0">
                <a:solidFill>
                  <a:schemeClr val="tx1"/>
                </a:solidFill>
                <a:latin typeface="Arial"/>
                <a:ea typeface="+mn-ea"/>
                <a:cs typeface="Arial"/>
              </a:defRPr>
            </a:lvl3pPr>
            <a:lvl4pPr marL="512763" indent="-173038">
              <a:buClr>
                <a:schemeClr val="accent1"/>
              </a:buClr>
              <a:defRPr lang="en-US" sz="2000" kern="1200" dirty="0">
                <a:solidFill>
                  <a:schemeClr val="tx1"/>
                </a:solidFill>
                <a:latin typeface="Arial"/>
                <a:ea typeface="+mn-ea"/>
                <a:cs typeface="Arial"/>
              </a:defRPr>
            </a:lvl4pPr>
            <a:lvl5pPr marL="687388" indent="-174625">
              <a:buClr>
                <a:schemeClr val="accent1"/>
              </a:buClr>
              <a:defRPr lang="en-US" sz="2000" kern="1200" dirty="0">
                <a:solidFill>
                  <a:schemeClr val="tx1"/>
                </a:solidFill>
                <a:latin typeface="Arial"/>
                <a:ea typeface="+mn-ea"/>
                <a:cs typeface="Arial"/>
              </a:defRPr>
            </a:lvl5pPr>
          </a:lstStyle>
          <a:p>
            <a:pPr lvl="0"/>
            <a:r>
              <a:rPr lang="en-US"/>
              <a:t>Click to edit Master text styles</a:t>
            </a:r>
          </a:p>
          <a:p>
            <a:pPr marL="174625" lvl="1" indent="-174625" algn="l" defTabSz="457200" rtl="0" eaLnBrk="1" latinLnBrk="0" hangingPunct="1">
              <a:spcBef>
                <a:spcPts val="500"/>
              </a:spcBef>
              <a:buClr>
                <a:schemeClr val="tx1"/>
              </a:buClr>
              <a:buFont typeface="Arial"/>
              <a:buChar char="•"/>
            </a:pPr>
            <a:r>
              <a:rPr lang="en-US"/>
              <a:t>Second level</a:t>
            </a:r>
          </a:p>
          <a:p>
            <a:pPr marL="339725" lvl="2" indent="-165100" algn="l" defTabSz="457200" rtl="0" eaLnBrk="1" latinLnBrk="0" hangingPunct="1">
              <a:spcBef>
                <a:spcPts val="300"/>
              </a:spcBef>
              <a:buClr>
                <a:schemeClr val="tx1"/>
              </a:buClr>
              <a:buFont typeface="Lucida Grande"/>
              <a:buChar char="-"/>
            </a:pPr>
            <a:r>
              <a:rPr lang="en-US"/>
              <a:t>Third level</a:t>
            </a:r>
          </a:p>
          <a:p>
            <a:pPr marL="512763" lvl="3" indent="-173038" algn="l" defTabSz="457200" rtl="0" eaLnBrk="1" latinLnBrk="0" hangingPunct="1">
              <a:spcBef>
                <a:spcPts val="200"/>
              </a:spcBef>
              <a:buClr>
                <a:schemeClr val="tx1"/>
              </a:buClr>
              <a:buFont typeface="Arial"/>
              <a:buChar char="•"/>
            </a:pPr>
            <a:r>
              <a:rPr lang="en-US"/>
              <a:t>Fourth level</a:t>
            </a:r>
          </a:p>
          <a:p>
            <a:pPr marL="687388" lvl="4" indent="-174625" algn="l" defTabSz="457200" rtl="0" eaLnBrk="1" latinLnBrk="0" hangingPunct="1">
              <a:spcBef>
                <a:spcPts val="100"/>
              </a:spcBef>
              <a:buClr>
                <a:schemeClr val="tx1"/>
              </a:buClr>
              <a:buFont typeface="Lucida Grande"/>
              <a:buChar char="-"/>
            </a:pPr>
            <a:r>
              <a:rPr lang="en-US"/>
              <a:t>Fifth level</a:t>
            </a:r>
          </a:p>
        </p:txBody>
      </p:sp>
      <p:sp>
        <p:nvSpPr>
          <p:cNvPr id="15" name="Text Placeholder 14"/>
          <p:cNvSpPr>
            <a:spLocks noGrp="1"/>
          </p:cNvSpPr>
          <p:nvPr>
            <p:ph type="body" sz="quarter" idx="14" hasCustomPrompt="1"/>
          </p:nvPr>
        </p:nvSpPr>
        <p:spPr>
          <a:xfrm>
            <a:off x="381083" y="1384313"/>
            <a:ext cx="5340398"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 name="Title 1">
            <a:extLst>
              <a:ext uri="{FF2B5EF4-FFF2-40B4-BE49-F238E27FC236}">
                <a16:creationId xmlns:a16="http://schemas.microsoft.com/office/drawing/2014/main" id="{4CFEC3F1-CFF8-4AA4-BEA2-C7220A4A327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18169880"/>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Title – Grid Light">
    <p:bg>
      <p:bgPr>
        <a:solidFill>
          <a:schemeClr val="accent1"/>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029EDDE-5913-D770-3D7E-8AA9DD50B47A}"/>
              </a:ext>
            </a:extLst>
          </p:cNvPr>
          <p:cNvSpPr>
            <a:spLocks noGrp="1"/>
          </p:cNvSpPr>
          <p:nvPr>
            <p:ph type="ctrTitle"/>
          </p:nvPr>
        </p:nvSpPr>
        <p:spPr>
          <a:xfrm>
            <a:off x="382972" y="2298411"/>
            <a:ext cx="5292030" cy="1231106"/>
          </a:xfrm>
        </p:spPr>
        <p:txBody>
          <a:bodyPr lIns="0" tIns="0" rIns="0" bIns="0" anchor="b" anchorCtr="0">
            <a:spAutoFit/>
          </a:bodyPr>
          <a:lstStyle>
            <a:lvl1pPr algn="l">
              <a:lnSpc>
                <a:spcPct val="80000"/>
              </a:lnSpc>
              <a:defRPr sz="5000" b="1" i="0" spc="-100">
                <a:solidFill>
                  <a:schemeClr val="bg1"/>
                </a:solidFill>
                <a:latin typeface="Arial"/>
                <a:cs typeface="Arial"/>
              </a:defRPr>
            </a:lvl1pPr>
          </a:lstStyle>
          <a:p>
            <a:r>
              <a:rPr lang="en-US"/>
              <a:t>Click to edit Master title style</a:t>
            </a:r>
          </a:p>
        </p:txBody>
      </p:sp>
      <p:sp>
        <p:nvSpPr>
          <p:cNvPr id="14" name="Subtitle 2">
            <a:extLst>
              <a:ext uri="{FF2B5EF4-FFF2-40B4-BE49-F238E27FC236}">
                <a16:creationId xmlns:a16="http://schemas.microsoft.com/office/drawing/2014/main" id="{C3750264-570F-EC56-3569-348B69241068}"/>
              </a:ext>
            </a:extLst>
          </p:cNvPr>
          <p:cNvSpPr>
            <a:spLocks noGrp="1"/>
          </p:cNvSpPr>
          <p:nvPr>
            <p:ph type="subTitle" idx="1" hasCustomPrompt="1"/>
          </p:nvPr>
        </p:nvSpPr>
        <p:spPr>
          <a:xfrm>
            <a:off x="382972" y="3583491"/>
            <a:ext cx="5292030" cy="366254"/>
          </a:xfrm>
        </p:spPr>
        <p:txBody>
          <a:bodyPr lIns="0" tIns="0" rIns="0" bIns="0" anchor="t" anchorCtr="0">
            <a:spAutoFit/>
          </a:bodyPr>
          <a:lstStyle>
            <a:lvl1pPr marL="0" indent="0" algn="l">
              <a:lnSpc>
                <a:spcPct val="85000"/>
              </a:lnSpc>
              <a:spcBef>
                <a:spcPts val="800"/>
              </a:spcBef>
              <a:buNone/>
              <a:defRPr sz="2800" b="1" i="0" spc="-5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 style</a:t>
            </a:r>
          </a:p>
        </p:txBody>
      </p:sp>
    </p:spTree>
    <p:extLst>
      <p:ext uri="{BB962C8B-B14F-4D97-AF65-F5344CB8AC3E}">
        <p14:creationId xmlns:p14="http://schemas.microsoft.com/office/powerpoint/2010/main" val="1645328326"/>
      </p:ext>
    </p:extLst>
  </p:cSld>
  <p:clrMapOvr>
    <a:masterClrMapping/>
  </p:clrMapOvr>
  <p:extLst>
    <p:ext uri="{DCECCB84-F9BA-43D5-87BE-67443E8EF086}">
      <p15:sldGuideLst xmlns:p15="http://schemas.microsoft.com/office/powerpoint/2012/main">
        <p15:guide id="1" pos="3839">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eam">
    <p:spTree>
      <p:nvGrpSpPr>
        <p:cNvPr id="1" name=""/>
        <p:cNvGrpSpPr/>
        <p:nvPr/>
      </p:nvGrpSpPr>
      <p:grpSpPr>
        <a:xfrm>
          <a:off x="0" y="0"/>
          <a:ext cx="0" cy="0"/>
          <a:chOff x="0" y="0"/>
          <a:chExt cx="0" cy="0"/>
        </a:xfrm>
      </p:grpSpPr>
      <p:sp>
        <p:nvSpPr>
          <p:cNvPr id="15" name="Text Placeholder 14"/>
          <p:cNvSpPr>
            <a:spLocks noGrp="1"/>
          </p:cNvSpPr>
          <p:nvPr>
            <p:ph type="body" sz="quarter" idx="14" hasCustomPrompt="1"/>
          </p:nvPr>
        </p:nvSpPr>
        <p:spPr>
          <a:xfrm>
            <a:off x="381001" y="4024731"/>
            <a:ext cx="2710314" cy="276999"/>
          </a:xfrm>
        </p:spPr>
        <p:txBody>
          <a:bodyPr tIns="0" anchor="b" anchorCtr="1">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8" name="Text Placeholder 4">
            <a:extLst>
              <a:ext uri="{FF2B5EF4-FFF2-40B4-BE49-F238E27FC236}">
                <a16:creationId xmlns:a16="http://schemas.microsoft.com/office/drawing/2014/main" id="{B5A77170-A9FD-45D4-8584-19D45A2A8F9B}"/>
              </a:ext>
            </a:extLst>
          </p:cNvPr>
          <p:cNvSpPr>
            <a:spLocks noGrp="1"/>
          </p:cNvSpPr>
          <p:nvPr>
            <p:ph type="body" sz="quarter" idx="15"/>
          </p:nvPr>
        </p:nvSpPr>
        <p:spPr>
          <a:xfrm>
            <a:off x="381001" y="4421592"/>
            <a:ext cx="2710691" cy="556563"/>
          </a:xfrm>
        </p:spPr>
        <p:txBody>
          <a:bodyPr anchor="t" anchorCtr="1">
            <a:spAutoFit/>
          </a:bodyPr>
          <a:lstStyle>
            <a:lvl1pPr>
              <a:defRPr sz="1600"/>
            </a:lvl1pPr>
            <a:lvl2pPr>
              <a:defRPr sz="1600"/>
            </a:lvl2pPr>
          </a:lstStyle>
          <a:p>
            <a:pPr lvl="0"/>
            <a:r>
              <a:rPr lang="en-US"/>
              <a:t>Click to edit Master text styles</a:t>
            </a:r>
          </a:p>
          <a:p>
            <a:pPr lvl="1"/>
            <a:r>
              <a:rPr lang="en-US"/>
              <a:t>Second level</a:t>
            </a:r>
          </a:p>
        </p:txBody>
      </p:sp>
      <p:sp>
        <p:nvSpPr>
          <p:cNvPr id="7" name="Picture Placeholder 6">
            <a:extLst>
              <a:ext uri="{FF2B5EF4-FFF2-40B4-BE49-F238E27FC236}">
                <a16:creationId xmlns:a16="http://schemas.microsoft.com/office/drawing/2014/main" id="{D45E12E6-5FC6-4DAD-AFC7-D1C06F78D641}"/>
              </a:ext>
            </a:extLst>
          </p:cNvPr>
          <p:cNvSpPr>
            <a:spLocks noGrp="1" noChangeAspect="1"/>
          </p:cNvSpPr>
          <p:nvPr>
            <p:ph type="pic" sz="quarter" idx="16"/>
          </p:nvPr>
        </p:nvSpPr>
        <p:spPr>
          <a:xfrm>
            <a:off x="833665" y="1737114"/>
            <a:ext cx="1804987" cy="1804988"/>
          </a:xfrm>
          <a:prstGeom prst="ellipse">
            <a:avLst/>
          </a:prstGeom>
        </p:spPr>
        <p:txBody>
          <a:bodyPr anchor="ctr"/>
          <a:lstStyle>
            <a:lvl1pPr algn="ctr">
              <a:defRPr/>
            </a:lvl1pPr>
          </a:lstStyle>
          <a:p>
            <a:r>
              <a:rPr lang="en-US"/>
              <a:t>Click icon to add picture</a:t>
            </a:r>
          </a:p>
        </p:txBody>
      </p:sp>
      <p:sp>
        <p:nvSpPr>
          <p:cNvPr id="11" name="Text Placeholder 14">
            <a:extLst>
              <a:ext uri="{FF2B5EF4-FFF2-40B4-BE49-F238E27FC236}">
                <a16:creationId xmlns:a16="http://schemas.microsoft.com/office/drawing/2014/main" id="{5B70EEE1-61F9-44E3-AE83-70A2FCDE4726}"/>
              </a:ext>
            </a:extLst>
          </p:cNvPr>
          <p:cNvSpPr>
            <a:spLocks noGrp="1"/>
          </p:cNvSpPr>
          <p:nvPr>
            <p:ph type="body" sz="quarter" idx="17" hasCustomPrompt="1"/>
          </p:nvPr>
        </p:nvSpPr>
        <p:spPr>
          <a:xfrm>
            <a:off x="3286454" y="4024731"/>
            <a:ext cx="2710314" cy="276999"/>
          </a:xfrm>
        </p:spPr>
        <p:txBody>
          <a:bodyPr tIns="0" anchor="b" anchorCtr="1">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12" name="Text Placeholder 4">
            <a:extLst>
              <a:ext uri="{FF2B5EF4-FFF2-40B4-BE49-F238E27FC236}">
                <a16:creationId xmlns:a16="http://schemas.microsoft.com/office/drawing/2014/main" id="{CBF3F0D4-7BA6-430E-8092-94251D51115F}"/>
              </a:ext>
            </a:extLst>
          </p:cNvPr>
          <p:cNvSpPr>
            <a:spLocks noGrp="1"/>
          </p:cNvSpPr>
          <p:nvPr>
            <p:ph type="body" sz="quarter" idx="18"/>
          </p:nvPr>
        </p:nvSpPr>
        <p:spPr>
          <a:xfrm>
            <a:off x="3286379" y="4421592"/>
            <a:ext cx="2710691" cy="556563"/>
          </a:xfrm>
        </p:spPr>
        <p:txBody>
          <a:bodyPr anchor="t" anchorCtr="1">
            <a:spAutoFit/>
          </a:bodyPr>
          <a:lstStyle>
            <a:lvl1pPr>
              <a:defRPr sz="1600"/>
            </a:lvl1pPr>
            <a:lvl2pPr>
              <a:defRPr sz="1600"/>
            </a:lvl2pPr>
          </a:lstStyle>
          <a:p>
            <a:pPr lvl="0"/>
            <a:r>
              <a:rPr lang="en-US"/>
              <a:t>Click to edit Master text styles</a:t>
            </a:r>
          </a:p>
          <a:p>
            <a:pPr lvl="1"/>
            <a:r>
              <a:rPr lang="en-US"/>
              <a:t>Second level</a:t>
            </a:r>
          </a:p>
        </p:txBody>
      </p:sp>
      <p:sp>
        <p:nvSpPr>
          <p:cNvPr id="13" name="Picture Placeholder 6">
            <a:extLst>
              <a:ext uri="{FF2B5EF4-FFF2-40B4-BE49-F238E27FC236}">
                <a16:creationId xmlns:a16="http://schemas.microsoft.com/office/drawing/2014/main" id="{1D2FC425-D823-47D8-9213-2BED7731FFA9}"/>
              </a:ext>
            </a:extLst>
          </p:cNvPr>
          <p:cNvSpPr>
            <a:spLocks noGrp="1" noChangeAspect="1"/>
          </p:cNvSpPr>
          <p:nvPr>
            <p:ph type="pic" sz="quarter" idx="19"/>
          </p:nvPr>
        </p:nvSpPr>
        <p:spPr>
          <a:xfrm>
            <a:off x="3739118" y="1737114"/>
            <a:ext cx="1804987" cy="1804988"/>
          </a:xfrm>
          <a:prstGeom prst="ellipse">
            <a:avLst/>
          </a:prstGeom>
        </p:spPr>
        <p:txBody>
          <a:bodyPr anchor="ctr"/>
          <a:lstStyle>
            <a:lvl1pPr algn="ctr">
              <a:defRPr/>
            </a:lvl1pPr>
          </a:lstStyle>
          <a:p>
            <a:r>
              <a:rPr lang="en-US"/>
              <a:t>Click icon to add picture</a:t>
            </a:r>
          </a:p>
        </p:txBody>
      </p:sp>
      <p:sp>
        <p:nvSpPr>
          <p:cNvPr id="14" name="Text Placeholder 14">
            <a:extLst>
              <a:ext uri="{FF2B5EF4-FFF2-40B4-BE49-F238E27FC236}">
                <a16:creationId xmlns:a16="http://schemas.microsoft.com/office/drawing/2014/main" id="{178182FC-A485-4780-8095-1090C2B8ED14}"/>
              </a:ext>
            </a:extLst>
          </p:cNvPr>
          <p:cNvSpPr>
            <a:spLocks noGrp="1"/>
          </p:cNvSpPr>
          <p:nvPr>
            <p:ph type="body" sz="quarter" idx="20" hasCustomPrompt="1"/>
          </p:nvPr>
        </p:nvSpPr>
        <p:spPr>
          <a:xfrm>
            <a:off x="6191907" y="4024731"/>
            <a:ext cx="2710314" cy="276999"/>
          </a:xfrm>
        </p:spPr>
        <p:txBody>
          <a:bodyPr tIns="0" anchor="b" anchorCtr="1">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16" name="Text Placeholder 4">
            <a:extLst>
              <a:ext uri="{FF2B5EF4-FFF2-40B4-BE49-F238E27FC236}">
                <a16:creationId xmlns:a16="http://schemas.microsoft.com/office/drawing/2014/main" id="{B467F341-791E-49E5-84A8-2C48795FE71D}"/>
              </a:ext>
            </a:extLst>
          </p:cNvPr>
          <p:cNvSpPr>
            <a:spLocks noGrp="1"/>
          </p:cNvSpPr>
          <p:nvPr>
            <p:ph type="body" sz="quarter" idx="21"/>
          </p:nvPr>
        </p:nvSpPr>
        <p:spPr>
          <a:xfrm>
            <a:off x="6191757" y="4421592"/>
            <a:ext cx="2710691" cy="556563"/>
          </a:xfrm>
        </p:spPr>
        <p:txBody>
          <a:bodyPr anchor="t" anchorCtr="1">
            <a:spAutoFit/>
          </a:bodyPr>
          <a:lstStyle>
            <a:lvl1pPr>
              <a:defRPr sz="1600"/>
            </a:lvl1pPr>
            <a:lvl2pPr>
              <a:defRPr sz="1600"/>
            </a:lvl2pPr>
          </a:lstStyle>
          <a:p>
            <a:pPr lvl="0"/>
            <a:r>
              <a:rPr lang="en-US"/>
              <a:t>Click to edit Master text styles</a:t>
            </a:r>
          </a:p>
          <a:p>
            <a:pPr lvl="1"/>
            <a:r>
              <a:rPr lang="en-US"/>
              <a:t>Second level</a:t>
            </a:r>
          </a:p>
        </p:txBody>
      </p:sp>
      <p:sp>
        <p:nvSpPr>
          <p:cNvPr id="17" name="Picture Placeholder 6">
            <a:extLst>
              <a:ext uri="{FF2B5EF4-FFF2-40B4-BE49-F238E27FC236}">
                <a16:creationId xmlns:a16="http://schemas.microsoft.com/office/drawing/2014/main" id="{665B243A-457D-4431-A51D-DE024E17A13D}"/>
              </a:ext>
            </a:extLst>
          </p:cNvPr>
          <p:cNvSpPr>
            <a:spLocks noGrp="1" noChangeAspect="1"/>
          </p:cNvSpPr>
          <p:nvPr>
            <p:ph type="pic" sz="quarter" idx="22"/>
          </p:nvPr>
        </p:nvSpPr>
        <p:spPr>
          <a:xfrm>
            <a:off x="6644571" y="1737114"/>
            <a:ext cx="1804987" cy="1804988"/>
          </a:xfrm>
          <a:prstGeom prst="ellipse">
            <a:avLst/>
          </a:prstGeom>
        </p:spPr>
        <p:txBody>
          <a:bodyPr anchor="ctr"/>
          <a:lstStyle>
            <a:lvl1pPr algn="ctr">
              <a:defRPr/>
            </a:lvl1pPr>
          </a:lstStyle>
          <a:p>
            <a:r>
              <a:rPr lang="en-US"/>
              <a:t>Click icon to add picture</a:t>
            </a:r>
          </a:p>
        </p:txBody>
      </p:sp>
      <p:sp>
        <p:nvSpPr>
          <p:cNvPr id="19" name="Text Placeholder 14">
            <a:extLst>
              <a:ext uri="{FF2B5EF4-FFF2-40B4-BE49-F238E27FC236}">
                <a16:creationId xmlns:a16="http://schemas.microsoft.com/office/drawing/2014/main" id="{6666DD00-9E5D-4272-9205-D57612EE559E}"/>
              </a:ext>
            </a:extLst>
          </p:cNvPr>
          <p:cNvSpPr>
            <a:spLocks noGrp="1"/>
          </p:cNvSpPr>
          <p:nvPr>
            <p:ph type="body" sz="quarter" idx="23" hasCustomPrompt="1"/>
          </p:nvPr>
        </p:nvSpPr>
        <p:spPr>
          <a:xfrm>
            <a:off x="9097361" y="4024731"/>
            <a:ext cx="2710314" cy="276999"/>
          </a:xfrm>
        </p:spPr>
        <p:txBody>
          <a:bodyPr tIns="0" anchor="b" anchorCtr="1">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0" name="Text Placeholder 4">
            <a:extLst>
              <a:ext uri="{FF2B5EF4-FFF2-40B4-BE49-F238E27FC236}">
                <a16:creationId xmlns:a16="http://schemas.microsoft.com/office/drawing/2014/main" id="{3A0CC58B-4150-475B-A65A-9286B8F46A89}"/>
              </a:ext>
            </a:extLst>
          </p:cNvPr>
          <p:cNvSpPr>
            <a:spLocks noGrp="1"/>
          </p:cNvSpPr>
          <p:nvPr>
            <p:ph type="body" sz="quarter" idx="24"/>
          </p:nvPr>
        </p:nvSpPr>
        <p:spPr>
          <a:xfrm>
            <a:off x="9097134" y="4421592"/>
            <a:ext cx="2710691" cy="556563"/>
          </a:xfrm>
        </p:spPr>
        <p:txBody>
          <a:bodyPr anchor="t" anchorCtr="1">
            <a:spAutoFit/>
          </a:bodyPr>
          <a:lstStyle>
            <a:lvl1pPr>
              <a:defRPr sz="1600"/>
            </a:lvl1pPr>
            <a:lvl2pPr>
              <a:defRPr sz="1600"/>
            </a:lvl2pPr>
          </a:lstStyle>
          <a:p>
            <a:pPr lvl="0"/>
            <a:r>
              <a:rPr lang="en-US"/>
              <a:t>Click to edit Master text styles</a:t>
            </a:r>
          </a:p>
          <a:p>
            <a:pPr lvl="1"/>
            <a:r>
              <a:rPr lang="en-US"/>
              <a:t>Second level</a:t>
            </a:r>
          </a:p>
        </p:txBody>
      </p:sp>
      <p:sp>
        <p:nvSpPr>
          <p:cNvPr id="21" name="Picture Placeholder 6">
            <a:extLst>
              <a:ext uri="{FF2B5EF4-FFF2-40B4-BE49-F238E27FC236}">
                <a16:creationId xmlns:a16="http://schemas.microsoft.com/office/drawing/2014/main" id="{535117A4-648E-4187-ABAF-F046B1725C1E}"/>
              </a:ext>
            </a:extLst>
          </p:cNvPr>
          <p:cNvSpPr>
            <a:spLocks noGrp="1" noChangeAspect="1"/>
          </p:cNvSpPr>
          <p:nvPr>
            <p:ph type="pic" sz="quarter" idx="25"/>
          </p:nvPr>
        </p:nvSpPr>
        <p:spPr>
          <a:xfrm>
            <a:off x="9550025" y="1737114"/>
            <a:ext cx="1804987" cy="1804988"/>
          </a:xfrm>
          <a:prstGeom prst="ellipse">
            <a:avLst/>
          </a:prstGeom>
        </p:spPr>
        <p:txBody>
          <a:bodyPr anchor="ctr"/>
          <a:lstStyle>
            <a:lvl1pPr algn="ctr">
              <a:defRPr/>
            </a:lvl1pPr>
          </a:lstStyle>
          <a:p>
            <a:r>
              <a:rPr lang="en-US"/>
              <a:t>Click icon to add picture</a:t>
            </a:r>
          </a:p>
        </p:txBody>
      </p:sp>
      <p:sp>
        <p:nvSpPr>
          <p:cNvPr id="2" name="Title 1">
            <a:extLst>
              <a:ext uri="{FF2B5EF4-FFF2-40B4-BE49-F238E27FC236}">
                <a16:creationId xmlns:a16="http://schemas.microsoft.com/office/drawing/2014/main" id="{ED7CC241-9D6F-48F3-989A-87A4641E972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17308847"/>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Normal Slide">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5D73571-9EDD-4FD8-AC63-9C4CFF23192F}"/>
              </a:ext>
            </a:extLst>
          </p:cNvPr>
          <p:cNvSpPr>
            <a:spLocks noGrp="1"/>
          </p:cNvSpPr>
          <p:nvPr>
            <p:ph type="title" hasCustomPrompt="1"/>
          </p:nvPr>
        </p:nvSpPr>
        <p:spPr>
          <a:xfrm>
            <a:off x="248618" y="615129"/>
            <a:ext cx="9862366" cy="489709"/>
          </a:xfrm>
          <a:prstGeom prst="rect">
            <a:avLst/>
          </a:prstGeom>
        </p:spPr>
        <p:txBody>
          <a:bodyPr/>
          <a:lstStyle>
            <a:lvl1pPr>
              <a:defRPr b="1">
                <a:latin typeface="Arial" panose="020B0604020202020204" pitchFamily="34" charset="0"/>
                <a:cs typeface="Arial" panose="020B0604020202020204" pitchFamily="34" charset="0"/>
              </a:defRPr>
            </a:lvl1pPr>
          </a:lstStyle>
          <a:p>
            <a:r>
              <a:rPr lang="en-US" sz="2399"/>
              <a:t>Title Slide</a:t>
            </a:r>
          </a:p>
        </p:txBody>
      </p:sp>
    </p:spTree>
    <p:extLst>
      <p:ext uri="{BB962C8B-B14F-4D97-AF65-F5344CB8AC3E}">
        <p14:creationId xmlns:p14="http://schemas.microsoft.com/office/powerpoint/2010/main" val="6621098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Normal Slide">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5D73571-9EDD-4FD8-AC63-9C4CFF23192F}"/>
              </a:ext>
            </a:extLst>
          </p:cNvPr>
          <p:cNvSpPr>
            <a:spLocks noGrp="1"/>
          </p:cNvSpPr>
          <p:nvPr>
            <p:ph type="title" hasCustomPrompt="1"/>
          </p:nvPr>
        </p:nvSpPr>
        <p:spPr>
          <a:xfrm>
            <a:off x="248618" y="615129"/>
            <a:ext cx="9862366" cy="489709"/>
          </a:xfrm>
          <a:prstGeom prst="rect">
            <a:avLst/>
          </a:prstGeom>
        </p:spPr>
        <p:txBody>
          <a:bodyPr/>
          <a:lstStyle>
            <a:lvl1pPr>
              <a:defRPr b="1">
                <a:latin typeface="Arial" panose="020B0604020202020204" pitchFamily="34" charset="0"/>
                <a:cs typeface="Arial" panose="020B0604020202020204" pitchFamily="34" charset="0"/>
              </a:defRPr>
            </a:lvl1pPr>
          </a:lstStyle>
          <a:p>
            <a:r>
              <a:rPr lang="en-US" sz="2399"/>
              <a:t>Title Slide</a:t>
            </a:r>
          </a:p>
        </p:txBody>
      </p:sp>
    </p:spTree>
    <p:extLst>
      <p:ext uri="{BB962C8B-B14F-4D97-AF65-F5344CB8AC3E}">
        <p14:creationId xmlns:p14="http://schemas.microsoft.com/office/powerpoint/2010/main" val="34704740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Agenda">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FD6920A-CA0A-440A-B89B-D0A900738D66}"/>
              </a:ext>
            </a:extLst>
          </p:cNvPr>
          <p:cNvSpPr>
            <a:spLocks noGrp="1"/>
          </p:cNvSpPr>
          <p:nvPr>
            <p:ph type="body" sz="quarter" idx="14"/>
          </p:nvPr>
        </p:nvSpPr>
        <p:spPr>
          <a:xfrm>
            <a:off x="379414" y="1322388"/>
            <a:ext cx="11430668" cy="4895532"/>
          </a:xfrm>
        </p:spPr>
        <p:txBody>
          <a:bodyPr numCol="2"/>
          <a:lstStyle>
            <a:lvl1pPr marL="365760" indent="-365760">
              <a:buClr>
                <a:schemeClr val="tx1"/>
              </a:buClr>
              <a:buFont typeface="+mj-lt"/>
              <a:buAutoNum type="arabicPeriod"/>
              <a:defRPr b="0"/>
            </a:lvl1pPr>
            <a:lvl2pPr marL="342900" indent="-342900">
              <a:buFont typeface="+mj-lt"/>
              <a:buAutoNum type="arabicPeriod"/>
              <a:defRPr/>
            </a:lvl2pPr>
            <a:lvl3pPr marL="517525" indent="-342900">
              <a:buFont typeface="+mj-lt"/>
              <a:buAutoNum type="arabicPeriod"/>
              <a:defRPr/>
            </a:lvl3pPr>
            <a:lvl4pPr marL="682625" indent="-342900">
              <a:buFont typeface="+mj-lt"/>
              <a:buAutoNum type="arabicPeriod"/>
              <a:defRPr/>
            </a:lvl4pPr>
            <a:lvl5pPr marL="855663" indent="-342900">
              <a:buFont typeface="+mj-lt"/>
              <a:buAutoNum type="arabicPeriod"/>
              <a:defRPr/>
            </a:lvl5pPr>
          </a:lstStyle>
          <a:p>
            <a:pPr lvl="0"/>
            <a:r>
              <a:rPr lang="en-US"/>
              <a:t>Click to edit Master text styles</a:t>
            </a:r>
          </a:p>
        </p:txBody>
      </p:sp>
      <p:sp>
        <p:nvSpPr>
          <p:cNvPr id="2" name="Title 1">
            <a:extLst>
              <a:ext uri="{FF2B5EF4-FFF2-40B4-BE49-F238E27FC236}">
                <a16:creationId xmlns:a16="http://schemas.microsoft.com/office/drawing/2014/main" id="{B4F88AD5-E949-4AE1-8644-686DA8A5055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45818681"/>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E04C22-D44C-41A9-AAFB-C8BC9F54E63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69286433"/>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AFF2E-6F51-EF5B-66E6-D885A69E458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14886172"/>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FD6920A-CA0A-440A-B89B-D0A900738D66}"/>
              </a:ext>
            </a:extLst>
          </p:cNvPr>
          <p:cNvSpPr>
            <a:spLocks noGrp="1"/>
          </p:cNvSpPr>
          <p:nvPr>
            <p:ph type="body" sz="quarter" idx="14"/>
          </p:nvPr>
        </p:nvSpPr>
        <p:spPr>
          <a:xfrm>
            <a:off x="379414" y="1322388"/>
            <a:ext cx="11430668" cy="307777"/>
          </a:xfrm>
        </p:spPr>
        <p:txBody>
          <a:bodyPr numCol="2">
            <a:spAutoFit/>
          </a:bodyPr>
          <a:lstStyle>
            <a:lvl1pPr marL="365760" indent="-365760">
              <a:buClr>
                <a:schemeClr val="tx1"/>
              </a:buClr>
              <a:buFont typeface="+mj-lt"/>
              <a:buAutoNum type="arabicPeriod"/>
              <a:defRPr b="0"/>
            </a:lvl1pPr>
            <a:lvl2pPr marL="342900" indent="-342900">
              <a:buFont typeface="+mj-lt"/>
              <a:buAutoNum type="arabicPeriod"/>
              <a:defRPr/>
            </a:lvl2pPr>
            <a:lvl3pPr marL="517525" indent="-342900">
              <a:buFont typeface="+mj-lt"/>
              <a:buAutoNum type="arabicPeriod"/>
              <a:defRPr/>
            </a:lvl3pPr>
            <a:lvl4pPr marL="682625" indent="-342900">
              <a:buFont typeface="+mj-lt"/>
              <a:buAutoNum type="arabicPeriod"/>
              <a:defRPr/>
            </a:lvl4pPr>
            <a:lvl5pPr marL="855663" indent="-342900">
              <a:buFont typeface="+mj-lt"/>
              <a:buAutoNum type="arabicPeriod"/>
              <a:defRPr/>
            </a:lvl5pPr>
          </a:lstStyle>
          <a:p>
            <a:pPr lvl="0"/>
            <a:r>
              <a:rPr lang="en-US"/>
              <a:t>Click to edit Master text styles</a:t>
            </a:r>
          </a:p>
        </p:txBody>
      </p:sp>
      <p:sp>
        <p:nvSpPr>
          <p:cNvPr id="4" name="Title 3">
            <a:extLst>
              <a:ext uri="{FF2B5EF4-FFF2-40B4-BE49-F238E27FC236}">
                <a16:creationId xmlns:a16="http://schemas.microsoft.com/office/drawing/2014/main" id="{13194017-35DB-4FBE-DC8B-21AEA1D5ED9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6478776"/>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60FF20-EA82-6DC1-5D9E-4471D109D22B}"/>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975A7283-206E-9D72-27DD-90C8F6782BCA}"/>
              </a:ext>
            </a:extLst>
          </p:cNvPr>
          <p:cNvSpPr>
            <a:spLocks noGrp="1"/>
          </p:cNvSpPr>
          <p:nvPr>
            <p:ph sz="quarter" idx="10"/>
          </p:nvPr>
        </p:nvSpPr>
        <p:spPr>
          <a:xfrm>
            <a:off x="381000" y="1322388"/>
            <a:ext cx="11428413" cy="1679947"/>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3053099"/>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 Subhea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14804C5-F8D6-8BE0-4002-A27BDEFEA19C}"/>
              </a:ext>
            </a:extLst>
          </p:cNvPr>
          <p:cNvSpPr>
            <a:spLocks noGrp="1"/>
          </p:cNvSpPr>
          <p:nvPr>
            <p:ph sz="quarter" idx="15"/>
          </p:nvPr>
        </p:nvSpPr>
        <p:spPr>
          <a:xfrm>
            <a:off x="381001" y="1783536"/>
            <a:ext cx="11428412" cy="1679947"/>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4"/>
          <p:cNvSpPr>
            <a:spLocks noGrp="1"/>
          </p:cNvSpPr>
          <p:nvPr>
            <p:ph type="body" sz="quarter" idx="14" hasCustomPrompt="1"/>
          </p:nvPr>
        </p:nvSpPr>
        <p:spPr>
          <a:xfrm>
            <a:off x="381002" y="1382712"/>
            <a:ext cx="11427050"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 name="Title 1">
            <a:extLst>
              <a:ext uri="{FF2B5EF4-FFF2-40B4-BE49-F238E27FC236}">
                <a16:creationId xmlns:a16="http://schemas.microsoft.com/office/drawing/2014/main" id="{96D69D99-A956-B31C-D047-EF2CDC22479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52467127"/>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10" name="Text Placeholder 14">
            <a:extLst>
              <a:ext uri="{FF2B5EF4-FFF2-40B4-BE49-F238E27FC236}">
                <a16:creationId xmlns:a16="http://schemas.microsoft.com/office/drawing/2014/main" id="{89DB295E-C37C-4211-B0AE-52425FDE08A0}"/>
              </a:ext>
            </a:extLst>
          </p:cNvPr>
          <p:cNvSpPr>
            <a:spLocks noGrp="1"/>
          </p:cNvSpPr>
          <p:nvPr>
            <p:ph type="body" sz="quarter" idx="19" hasCustomPrompt="1"/>
          </p:nvPr>
        </p:nvSpPr>
        <p:spPr>
          <a:xfrm>
            <a:off x="381653" y="1384313"/>
            <a:ext cx="5497831"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11" name="Text Placeholder 14">
            <a:extLst>
              <a:ext uri="{FF2B5EF4-FFF2-40B4-BE49-F238E27FC236}">
                <a16:creationId xmlns:a16="http://schemas.microsoft.com/office/drawing/2014/main" id="{94777BAB-A976-435B-9BA1-5B6E981D3174}"/>
              </a:ext>
            </a:extLst>
          </p:cNvPr>
          <p:cNvSpPr>
            <a:spLocks noGrp="1"/>
          </p:cNvSpPr>
          <p:nvPr>
            <p:ph type="body" sz="quarter" idx="20" hasCustomPrompt="1"/>
          </p:nvPr>
        </p:nvSpPr>
        <p:spPr>
          <a:xfrm>
            <a:off x="6312553" y="1384313"/>
            <a:ext cx="5497831"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6" name="Content Placeholder 3">
            <a:extLst>
              <a:ext uri="{FF2B5EF4-FFF2-40B4-BE49-F238E27FC236}">
                <a16:creationId xmlns:a16="http://schemas.microsoft.com/office/drawing/2014/main" id="{A540E332-4472-82F9-F721-891AD70BCDD0}"/>
              </a:ext>
            </a:extLst>
          </p:cNvPr>
          <p:cNvSpPr>
            <a:spLocks noGrp="1"/>
          </p:cNvSpPr>
          <p:nvPr>
            <p:ph sz="quarter" idx="25"/>
          </p:nvPr>
        </p:nvSpPr>
        <p:spPr>
          <a:xfrm>
            <a:off x="6311901" y="1781174"/>
            <a:ext cx="5498484" cy="1679947"/>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BA2C8692-0FF6-92F5-8649-CC388FECB81F}"/>
              </a:ext>
            </a:extLst>
          </p:cNvPr>
          <p:cNvSpPr>
            <a:spLocks noGrp="1"/>
          </p:cNvSpPr>
          <p:nvPr>
            <p:ph type="title"/>
          </p:nvPr>
        </p:nvSpPr>
        <p:spPr/>
        <p:txBody>
          <a:bodyPr/>
          <a:lstStyle/>
          <a:p>
            <a:r>
              <a:rPr lang="en-US"/>
              <a:t>Click to edit Master title style</a:t>
            </a:r>
          </a:p>
        </p:txBody>
      </p:sp>
      <p:sp>
        <p:nvSpPr>
          <p:cNvPr id="5" name="Content Placeholder 3">
            <a:extLst>
              <a:ext uri="{FF2B5EF4-FFF2-40B4-BE49-F238E27FC236}">
                <a16:creationId xmlns:a16="http://schemas.microsoft.com/office/drawing/2014/main" id="{CF07DD4E-1B03-A97C-4406-6E5106F5170E}"/>
              </a:ext>
            </a:extLst>
          </p:cNvPr>
          <p:cNvSpPr>
            <a:spLocks noGrp="1"/>
          </p:cNvSpPr>
          <p:nvPr>
            <p:ph sz="quarter" idx="24"/>
          </p:nvPr>
        </p:nvSpPr>
        <p:spPr>
          <a:xfrm>
            <a:off x="379413" y="1781174"/>
            <a:ext cx="5498484" cy="1679947"/>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7458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9_Title – Grid Light">
    <p:bg>
      <p:bgPr>
        <a:solidFill>
          <a:schemeClr val="accent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53767F06-786F-3D4D-337E-4B3833A9482B}"/>
              </a:ext>
            </a:extLst>
          </p:cNvPr>
          <p:cNvSpPr/>
          <p:nvPr userDrawn="1"/>
        </p:nvSpPr>
        <p:spPr>
          <a:xfrm>
            <a:off x="8125180" y="2180403"/>
            <a:ext cx="4063645" cy="4677597"/>
          </a:xfrm>
          <a:custGeom>
            <a:avLst/>
            <a:gdLst>
              <a:gd name="connsiteX0" fmla="*/ 4063645 w 4063645"/>
              <a:gd name="connsiteY0" fmla="*/ 0 h 4677597"/>
              <a:gd name="connsiteX1" fmla="*/ 4063645 w 4063645"/>
              <a:gd name="connsiteY1" fmla="*/ 2137265 h 4677597"/>
              <a:gd name="connsiteX2" fmla="*/ 3862190 w 4063645"/>
              <a:gd name="connsiteY2" fmla="*/ 2166337 h 4677597"/>
              <a:gd name="connsiteX3" fmla="*/ 2758545 w 4063645"/>
              <a:gd name="connsiteY3" fmla="*/ 2753506 h 4677597"/>
              <a:gd name="connsiteX4" fmla="*/ 2171374 w 4063645"/>
              <a:gd name="connsiteY4" fmla="*/ 4673988 h 4677597"/>
              <a:gd name="connsiteX5" fmla="*/ 2172255 w 4063645"/>
              <a:gd name="connsiteY5" fmla="*/ 4677597 h 4677597"/>
              <a:gd name="connsiteX6" fmla="*/ 19867 w 4063645"/>
              <a:gd name="connsiteY6" fmla="*/ 4677596 h 4677597"/>
              <a:gd name="connsiteX7" fmla="*/ 19545 w 4063645"/>
              <a:gd name="connsiteY7" fmla="*/ 4674915 h 4677597"/>
              <a:gd name="connsiteX8" fmla="*/ 1250832 w 4063645"/>
              <a:gd name="connsiteY8" fmla="*/ 1245793 h 4677597"/>
              <a:gd name="connsiteX9" fmla="*/ 3861258 w 4063645"/>
              <a:gd name="connsiteY9" fmla="*/ 14507 h 4677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3645" h="4677597">
                <a:moveTo>
                  <a:pt x="4063645" y="0"/>
                </a:moveTo>
                <a:lnTo>
                  <a:pt x="4063645" y="2137265"/>
                </a:lnTo>
                <a:lnTo>
                  <a:pt x="3862190" y="2166337"/>
                </a:lnTo>
                <a:cubicBezTo>
                  <a:pt x="3457826" y="2244626"/>
                  <a:pt x="3071703" y="2440348"/>
                  <a:pt x="2758545" y="2753506"/>
                </a:cubicBezTo>
                <a:cubicBezTo>
                  <a:pt x="2236616" y="3275436"/>
                  <a:pt x="2040891" y="4000046"/>
                  <a:pt x="2171374" y="4673988"/>
                </a:cubicBezTo>
                <a:lnTo>
                  <a:pt x="2172255" y="4677597"/>
                </a:lnTo>
                <a:lnTo>
                  <a:pt x="19867" y="4677596"/>
                </a:lnTo>
                <a:lnTo>
                  <a:pt x="19545" y="4674915"/>
                </a:lnTo>
                <a:cubicBezTo>
                  <a:pt x="-97720" y="3449909"/>
                  <a:pt x="312708" y="2183917"/>
                  <a:pt x="1250832" y="1245793"/>
                </a:cubicBezTo>
                <a:cubicBezTo>
                  <a:pt x="1980483" y="516142"/>
                  <a:pt x="2908474" y="105714"/>
                  <a:pt x="3861258" y="14507"/>
                </a:cubicBezTo>
                <a:close/>
              </a:path>
            </a:pathLst>
          </a:custGeom>
          <a:solidFill>
            <a:srgbClr val="FB5C32"/>
          </a:solid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chorCtr="0">
            <a:noAutofit/>
          </a:bodyPr>
          <a:lstStyle/>
          <a:p>
            <a:pPr algn="ctr"/>
            <a:endParaRPr lang="en-US" sz="1400" b="0" i="0" err="1">
              <a:latin typeface="Arial"/>
              <a:cs typeface="Arial"/>
            </a:endParaRPr>
          </a:p>
        </p:txBody>
      </p:sp>
      <p:sp>
        <p:nvSpPr>
          <p:cNvPr id="12" name="Text Placeholder 49">
            <a:extLst>
              <a:ext uri="{FF2B5EF4-FFF2-40B4-BE49-F238E27FC236}">
                <a16:creationId xmlns:a16="http://schemas.microsoft.com/office/drawing/2014/main" id="{C5971528-7519-8D27-8319-0BAC38167AD0}"/>
              </a:ext>
            </a:extLst>
          </p:cNvPr>
          <p:cNvSpPr txBox="1">
            <a:spLocks/>
          </p:cNvSpPr>
          <p:nvPr userDrawn="1"/>
        </p:nvSpPr>
        <p:spPr>
          <a:xfrm>
            <a:off x="3554947" y="3895115"/>
            <a:ext cx="2120055" cy="2120038"/>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rgbClr val="FB5C32"/>
          </a:solid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chorCtr="0">
            <a:noAutofit/>
          </a:bodyPr>
          <a:lstStyle>
            <a:defPPr>
              <a:defRPr lang="en-US"/>
            </a:defPPr>
            <a:lvl1pPr algn="ctr">
              <a:defRPr sz="1400" b="0" i="0">
                <a:solidFill>
                  <a:schemeClr val="lt1"/>
                </a:solidFill>
                <a:latin typeface="Arial"/>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r>
              <a:rPr lang="en-US"/>
              <a:t> </a:t>
            </a:r>
          </a:p>
        </p:txBody>
      </p:sp>
      <p:sp>
        <p:nvSpPr>
          <p:cNvPr id="13" name="Title 1">
            <a:extLst>
              <a:ext uri="{FF2B5EF4-FFF2-40B4-BE49-F238E27FC236}">
                <a16:creationId xmlns:a16="http://schemas.microsoft.com/office/drawing/2014/main" id="{8029EDDE-5913-D770-3D7E-8AA9DD50B47A}"/>
              </a:ext>
            </a:extLst>
          </p:cNvPr>
          <p:cNvSpPr>
            <a:spLocks noGrp="1"/>
          </p:cNvSpPr>
          <p:nvPr>
            <p:ph type="ctrTitle"/>
          </p:nvPr>
        </p:nvSpPr>
        <p:spPr>
          <a:xfrm>
            <a:off x="382972" y="2298411"/>
            <a:ext cx="5292030" cy="1231106"/>
          </a:xfrm>
        </p:spPr>
        <p:txBody>
          <a:bodyPr lIns="0" tIns="0" rIns="0" bIns="0" anchor="b" anchorCtr="0">
            <a:spAutoFit/>
          </a:bodyPr>
          <a:lstStyle>
            <a:lvl1pPr algn="l">
              <a:lnSpc>
                <a:spcPct val="80000"/>
              </a:lnSpc>
              <a:defRPr sz="5000" b="1" i="0" spc="-100">
                <a:solidFill>
                  <a:schemeClr val="bg1"/>
                </a:solidFill>
                <a:latin typeface="Arial"/>
                <a:cs typeface="Arial"/>
              </a:defRPr>
            </a:lvl1pPr>
          </a:lstStyle>
          <a:p>
            <a:r>
              <a:rPr lang="en-US"/>
              <a:t>Click to edit Master title style</a:t>
            </a:r>
          </a:p>
        </p:txBody>
      </p:sp>
      <p:sp>
        <p:nvSpPr>
          <p:cNvPr id="14" name="Subtitle 2">
            <a:extLst>
              <a:ext uri="{FF2B5EF4-FFF2-40B4-BE49-F238E27FC236}">
                <a16:creationId xmlns:a16="http://schemas.microsoft.com/office/drawing/2014/main" id="{C3750264-570F-EC56-3569-348B69241068}"/>
              </a:ext>
            </a:extLst>
          </p:cNvPr>
          <p:cNvSpPr>
            <a:spLocks noGrp="1"/>
          </p:cNvSpPr>
          <p:nvPr>
            <p:ph type="subTitle" idx="1" hasCustomPrompt="1"/>
          </p:nvPr>
        </p:nvSpPr>
        <p:spPr>
          <a:xfrm>
            <a:off x="382972" y="3583491"/>
            <a:ext cx="5292030" cy="366254"/>
          </a:xfrm>
        </p:spPr>
        <p:txBody>
          <a:bodyPr lIns="0" tIns="0" rIns="0" bIns="0" anchor="t" anchorCtr="0">
            <a:spAutoFit/>
          </a:bodyPr>
          <a:lstStyle>
            <a:lvl1pPr marL="0" indent="0" algn="l">
              <a:lnSpc>
                <a:spcPct val="85000"/>
              </a:lnSpc>
              <a:spcBef>
                <a:spcPts val="800"/>
              </a:spcBef>
              <a:buNone/>
              <a:defRPr sz="2800" b="1" i="0" spc="-5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 style</a:t>
            </a:r>
          </a:p>
        </p:txBody>
      </p:sp>
      <p:sp>
        <p:nvSpPr>
          <p:cNvPr id="2" name="Text Placeholder 2">
            <a:extLst>
              <a:ext uri="{FF2B5EF4-FFF2-40B4-BE49-F238E27FC236}">
                <a16:creationId xmlns:a16="http://schemas.microsoft.com/office/drawing/2014/main" id="{1599BBD5-72F2-F62D-3703-8A7CB82D7EF9}"/>
              </a:ext>
            </a:extLst>
          </p:cNvPr>
          <p:cNvSpPr>
            <a:spLocks noGrp="1"/>
          </p:cNvSpPr>
          <p:nvPr>
            <p:ph type="body" sz="quarter" idx="10"/>
          </p:nvPr>
        </p:nvSpPr>
        <p:spPr>
          <a:xfrm>
            <a:off x="9109166" y="6221029"/>
            <a:ext cx="2700248" cy="357052"/>
          </a:xfrm>
        </p:spPr>
        <p:txBody>
          <a:bodyPr anchor="b" anchorCtr="0"/>
          <a:lstStyle>
            <a:lvl1pPr algn="r">
              <a:defRPr sz="800">
                <a:solidFill>
                  <a:schemeClr val="bg1"/>
                </a:solidFill>
              </a:defRPr>
            </a:lvl1pPr>
            <a:lvl2pPr marL="0" indent="0">
              <a:buNone/>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pic>
        <p:nvPicPr>
          <p:cNvPr id="3" name="Graphic 2">
            <a:extLst>
              <a:ext uri="{FF2B5EF4-FFF2-40B4-BE49-F238E27FC236}">
                <a16:creationId xmlns:a16="http://schemas.microsoft.com/office/drawing/2014/main" id="{CC217187-B9BF-BF40-2265-A7F664D7477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1877" y="6084140"/>
            <a:ext cx="3034341" cy="557784"/>
          </a:xfrm>
          <a:prstGeom prst="rect">
            <a:avLst/>
          </a:prstGeom>
        </p:spPr>
      </p:pic>
      <p:pic>
        <p:nvPicPr>
          <p:cNvPr id="18" name="Picture 17" descr="A blue and white robot&#10;&#10;Description automatically generated with medium confidence">
            <a:extLst>
              <a:ext uri="{FF2B5EF4-FFF2-40B4-BE49-F238E27FC236}">
                <a16:creationId xmlns:a16="http://schemas.microsoft.com/office/drawing/2014/main" id="{3F23B5A5-BB46-EB31-FB82-E7B823A219A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210300" y="4466167"/>
            <a:ext cx="3302000" cy="2201333"/>
          </a:xfrm>
          <a:prstGeom prst="rect">
            <a:avLst/>
          </a:prstGeom>
        </p:spPr>
      </p:pic>
    </p:spTree>
    <p:extLst>
      <p:ext uri="{BB962C8B-B14F-4D97-AF65-F5344CB8AC3E}">
        <p14:creationId xmlns:p14="http://schemas.microsoft.com/office/powerpoint/2010/main" val="3919042433"/>
      </p:ext>
    </p:extLst>
  </p:cSld>
  <p:clrMapOvr>
    <a:masterClrMapping/>
  </p:clrMapOvr>
  <p:extLst>
    <p:ext uri="{DCECCB84-F9BA-43D5-87BE-67443E8EF086}">
      <p15:sldGuideLst xmlns:p15="http://schemas.microsoft.com/office/powerpoint/2012/main">
        <p15:guide id="1" pos="3839">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 Column Content">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8BABC588-5798-4369-86EA-9B137E4E1DBD}"/>
              </a:ext>
            </a:extLst>
          </p:cNvPr>
          <p:cNvSpPr>
            <a:spLocks noGrp="1"/>
          </p:cNvSpPr>
          <p:nvPr>
            <p:ph type="body" sz="quarter" idx="19" hasCustomPrompt="1"/>
          </p:nvPr>
        </p:nvSpPr>
        <p:spPr>
          <a:xfrm>
            <a:off x="381001" y="1384313"/>
            <a:ext cx="3627082"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6" name="Content Placeholder 5">
            <a:extLst>
              <a:ext uri="{FF2B5EF4-FFF2-40B4-BE49-F238E27FC236}">
                <a16:creationId xmlns:a16="http://schemas.microsoft.com/office/drawing/2014/main" id="{66D0D713-96F9-98EB-DD97-68D6CB1CF764}"/>
              </a:ext>
            </a:extLst>
          </p:cNvPr>
          <p:cNvSpPr>
            <a:spLocks noGrp="1"/>
          </p:cNvSpPr>
          <p:nvPr>
            <p:ph sz="quarter" idx="25"/>
          </p:nvPr>
        </p:nvSpPr>
        <p:spPr>
          <a:xfrm>
            <a:off x="381001" y="1781174"/>
            <a:ext cx="3632832" cy="1679947"/>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4">
            <a:extLst>
              <a:ext uri="{FF2B5EF4-FFF2-40B4-BE49-F238E27FC236}">
                <a16:creationId xmlns:a16="http://schemas.microsoft.com/office/drawing/2014/main" id="{EFCBBFC1-DBA9-47B0-8B7C-C8EF0A6DD6E6}"/>
              </a:ext>
            </a:extLst>
          </p:cNvPr>
          <p:cNvSpPr>
            <a:spLocks noGrp="1"/>
          </p:cNvSpPr>
          <p:nvPr>
            <p:ph type="body" sz="quarter" idx="21" hasCustomPrompt="1"/>
          </p:nvPr>
        </p:nvSpPr>
        <p:spPr>
          <a:xfrm>
            <a:off x="4279550" y="1384313"/>
            <a:ext cx="3627082"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7" name="Content Placeholder 5">
            <a:extLst>
              <a:ext uri="{FF2B5EF4-FFF2-40B4-BE49-F238E27FC236}">
                <a16:creationId xmlns:a16="http://schemas.microsoft.com/office/drawing/2014/main" id="{F0E7FF70-E077-DB59-5339-F280530885F8}"/>
              </a:ext>
            </a:extLst>
          </p:cNvPr>
          <p:cNvSpPr>
            <a:spLocks noGrp="1"/>
          </p:cNvSpPr>
          <p:nvPr>
            <p:ph sz="quarter" idx="26"/>
          </p:nvPr>
        </p:nvSpPr>
        <p:spPr>
          <a:xfrm>
            <a:off x="4276272" y="1781174"/>
            <a:ext cx="3632832" cy="1679947"/>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14">
            <a:extLst>
              <a:ext uri="{FF2B5EF4-FFF2-40B4-BE49-F238E27FC236}">
                <a16:creationId xmlns:a16="http://schemas.microsoft.com/office/drawing/2014/main" id="{00983EFC-9FEF-46E8-9574-59C9D66F27CD}"/>
              </a:ext>
            </a:extLst>
          </p:cNvPr>
          <p:cNvSpPr>
            <a:spLocks noGrp="1"/>
          </p:cNvSpPr>
          <p:nvPr>
            <p:ph type="body" sz="quarter" idx="23" hasCustomPrompt="1"/>
          </p:nvPr>
        </p:nvSpPr>
        <p:spPr>
          <a:xfrm>
            <a:off x="8178099" y="1384313"/>
            <a:ext cx="3627082"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8" name="Content Placeholder 5">
            <a:extLst>
              <a:ext uri="{FF2B5EF4-FFF2-40B4-BE49-F238E27FC236}">
                <a16:creationId xmlns:a16="http://schemas.microsoft.com/office/drawing/2014/main" id="{D5E2B3B7-69B4-8FCF-8D7B-BC5DB2EE5335}"/>
              </a:ext>
            </a:extLst>
          </p:cNvPr>
          <p:cNvSpPr>
            <a:spLocks noGrp="1"/>
          </p:cNvSpPr>
          <p:nvPr>
            <p:ph sz="quarter" idx="27"/>
          </p:nvPr>
        </p:nvSpPr>
        <p:spPr>
          <a:xfrm>
            <a:off x="8171544" y="1781174"/>
            <a:ext cx="3632832" cy="1679947"/>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4F31FE0F-EB71-0236-6CC4-1B995A6659A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539621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 Column Content">
    <p:spTree>
      <p:nvGrpSpPr>
        <p:cNvPr id="1" name=""/>
        <p:cNvGrpSpPr/>
        <p:nvPr/>
      </p:nvGrpSpPr>
      <p:grpSpPr>
        <a:xfrm>
          <a:off x="0" y="0"/>
          <a:ext cx="0" cy="0"/>
          <a:chOff x="0" y="0"/>
          <a:chExt cx="0" cy="0"/>
        </a:xfrm>
      </p:grpSpPr>
      <p:sp>
        <p:nvSpPr>
          <p:cNvPr id="23" name="Text Placeholder 14">
            <a:extLst>
              <a:ext uri="{FF2B5EF4-FFF2-40B4-BE49-F238E27FC236}">
                <a16:creationId xmlns:a16="http://schemas.microsoft.com/office/drawing/2014/main" id="{FBF14531-4635-4BAC-8BFB-80B5D5B93B76}"/>
              </a:ext>
            </a:extLst>
          </p:cNvPr>
          <p:cNvSpPr>
            <a:spLocks noGrp="1"/>
          </p:cNvSpPr>
          <p:nvPr>
            <p:ph type="body" sz="quarter" idx="19" hasCustomPrompt="1"/>
          </p:nvPr>
        </p:nvSpPr>
        <p:spPr>
          <a:xfrm>
            <a:off x="381001" y="1384313"/>
            <a:ext cx="2736982"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4" name="Content Placeholder 3">
            <a:extLst>
              <a:ext uri="{FF2B5EF4-FFF2-40B4-BE49-F238E27FC236}">
                <a16:creationId xmlns:a16="http://schemas.microsoft.com/office/drawing/2014/main" id="{1D07986D-0926-700A-EB1F-ACE31E8C1B1B}"/>
              </a:ext>
            </a:extLst>
          </p:cNvPr>
          <p:cNvSpPr>
            <a:spLocks noGrp="1"/>
          </p:cNvSpPr>
          <p:nvPr>
            <p:ph sz="quarter" idx="27"/>
          </p:nvPr>
        </p:nvSpPr>
        <p:spPr>
          <a:xfrm>
            <a:off x="381001" y="1781174"/>
            <a:ext cx="2741320" cy="1987724"/>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14">
            <a:extLst>
              <a:ext uri="{FF2B5EF4-FFF2-40B4-BE49-F238E27FC236}">
                <a16:creationId xmlns:a16="http://schemas.microsoft.com/office/drawing/2014/main" id="{5DED9890-AE6A-4175-A2D3-94CD8046DE11}"/>
              </a:ext>
            </a:extLst>
          </p:cNvPr>
          <p:cNvSpPr>
            <a:spLocks noGrp="1"/>
          </p:cNvSpPr>
          <p:nvPr>
            <p:ph type="body" sz="quarter" idx="21" hasCustomPrompt="1"/>
          </p:nvPr>
        </p:nvSpPr>
        <p:spPr>
          <a:xfrm>
            <a:off x="3278242" y="1384313"/>
            <a:ext cx="2736982"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5" name="Content Placeholder 3">
            <a:extLst>
              <a:ext uri="{FF2B5EF4-FFF2-40B4-BE49-F238E27FC236}">
                <a16:creationId xmlns:a16="http://schemas.microsoft.com/office/drawing/2014/main" id="{A0FFFA9E-1425-A696-23D8-F74007770C64}"/>
              </a:ext>
            </a:extLst>
          </p:cNvPr>
          <p:cNvSpPr>
            <a:spLocks noGrp="1"/>
          </p:cNvSpPr>
          <p:nvPr>
            <p:ph sz="quarter" idx="28"/>
          </p:nvPr>
        </p:nvSpPr>
        <p:spPr>
          <a:xfrm>
            <a:off x="3276601" y="1781174"/>
            <a:ext cx="2741320" cy="1987724"/>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14">
            <a:extLst>
              <a:ext uri="{FF2B5EF4-FFF2-40B4-BE49-F238E27FC236}">
                <a16:creationId xmlns:a16="http://schemas.microsoft.com/office/drawing/2014/main" id="{85B79AD3-9CCE-4AA6-A9B4-5F9A43BC7813}"/>
              </a:ext>
            </a:extLst>
          </p:cNvPr>
          <p:cNvSpPr>
            <a:spLocks noGrp="1"/>
          </p:cNvSpPr>
          <p:nvPr>
            <p:ph type="body" sz="quarter" idx="23" hasCustomPrompt="1"/>
          </p:nvPr>
        </p:nvSpPr>
        <p:spPr>
          <a:xfrm>
            <a:off x="6175483" y="1384313"/>
            <a:ext cx="2736982"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6" name="Content Placeholder 3">
            <a:extLst>
              <a:ext uri="{FF2B5EF4-FFF2-40B4-BE49-F238E27FC236}">
                <a16:creationId xmlns:a16="http://schemas.microsoft.com/office/drawing/2014/main" id="{01E12B69-E0AB-F458-E1E6-643D174A623E}"/>
              </a:ext>
            </a:extLst>
          </p:cNvPr>
          <p:cNvSpPr>
            <a:spLocks noGrp="1"/>
          </p:cNvSpPr>
          <p:nvPr>
            <p:ph sz="quarter" idx="29"/>
          </p:nvPr>
        </p:nvSpPr>
        <p:spPr>
          <a:xfrm>
            <a:off x="6172201" y="1781174"/>
            <a:ext cx="2741320" cy="1987724"/>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14">
            <a:extLst>
              <a:ext uri="{FF2B5EF4-FFF2-40B4-BE49-F238E27FC236}">
                <a16:creationId xmlns:a16="http://schemas.microsoft.com/office/drawing/2014/main" id="{2AD1F5CB-9325-407F-A82E-AD63D7DB55BC}"/>
              </a:ext>
            </a:extLst>
          </p:cNvPr>
          <p:cNvSpPr>
            <a:spLocks noGrp="1"/>
          </p:cNvSpPr>
          <p:nvPr>
            <p:ph type="body" sz="quarter" idx="25" hasCustomPrompt="1"/>
          </p:nvPr>
        </p:nvSpPr>
        <p:spPr>
          <a:xfrm>
            <a:off x="9072725" y="1384313"/>
            <a:ext cx="2736982"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7" name="Content Placeholder 3">
            <a:extLst>
              <a:ext uri="{FF2B5EF4-FFF2-40B4-BE49-F238E27FC236}">
                <a16:creationId xmlns:a16="http://schemas.microsoft.com/office/drawing/2014/main" id="{B97D9EBF-2C85-C739-5EA2-1C633E3F8D5D}"/>
              </a:ext>
            </a:extLst>
          </p:cNvPr>
          <p:cNvSpPr>
            <a:spLocks noGrp="1"/>
          </p:cNvSpPr>
          <p:nvPr>
            <p:ph sz="quarter" idx="30"/>
          </p:nvPr>
        </p:nvSpPr>
        <p:spPr>
          <a:xfrm>
            <a:off x="9067801" y="1781174"/>
            <a:ext cx="2741320" cy="1987724"/>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28F5099D-4047-5648-5B79-08B696B481D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679164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 Column Content">
    <p:spTree>
      <p:nvGrpSpPr>
        <p:cNvPr id="1" name=""/>
        <p:cNvGrpSpPr/>
        <p:nvPr/>
      </p:nvGrpSpPr>
      <p:grpSpPr>
        <a:xfrm>
          <a:off x="0" y="0"/>
          <a:ext cx="0" cy="0"/>
          <a:chOff x="0" y="0"/>
          <a:chExt cx="0" cy="0"/>
        </a:xfrm>
      </p:grpSpPr>
      <p:sp>
        <p:nvSpPr>
          <p:cNvPr id="23" name="Text Placeholder 14">
            <a:extLst>
              <a:ext uri="{FF2B5EF4-FFF2-40B4-BE49-F238E27FC236}">
                <a16:creationId xmlns:a16="http://schemas.microsoft.com/office/drawing/2014/main" id="{FBF14531-4635-4BAC-8BFB-80B5D5B93B76}"/>
              </a:ext>
            </a:extLst>
          </p:cNvPr>
          <p:cNvSpPr>
            <a:spLocks noGrp="1"/>
          </p:cNvSpPr>
          <p:nvPr>
            <p:ph type="body" sz="quarter" idx="19" hasCustomPrompt="1"/>
          </p:nvPr>
        </p:nvSpPr>
        <p:spPr>
          <a:xfrm>
            <a:off x="381001" y="1412013"/>
            <a:ext cx="2143176" cy="249299"/>
          </a:xfrm>
        </p:spPr>
        <p:txBody>
          <a:bodyPr tIns="0" anchor="b" anchorCtr="0">
            <a:spAutoFit/>
          </a:bodyPr>
          <a:lstStyle>
            <a:lvl1pPr>
              <a:lnSpc>
                <a:spcPct val="90000"/>
              </a:lnSpc>
              <a:spcBef>
                <a:spcPts val="500"/>
              </a:spcBef>
              <a:defRPr sz="18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4" name="Content Placeholder 2">
            <a:extLst>
              <a:ext uri="{FF2B5EF4-FFF2-40B4-BE49-F238E27FC236}">
                <a16:creationId xmlns:a16="http://schemas.microsoft.com/office/drawing/2014/main" id="{BB4E2362-E356-4A39-BFCD-3E1AEA06E41E}"/>
              </a:ext>
            </a:extLst>
          </p:cNvPr>
          <p:cNvSpPr>
            <a:spLocks noGrp="1"/>
          </p:cNvSpPr>
          <p:nvPr>
            <p:ph idx="20"/>
          </p:nvPr>
        </p:nvSpPr>
        <p:spPr>
          <a:xfrm>
            <a:off x="381001" y="1781174"/>
            <a:ext cx="2146572" cy="1803058"/>
          </a:xfrm>
        </p:spPr>
        <p:txBody>
          <a:bodyPr tIns="0">
            <a:spAutoFit/>
          </a:bodyPr>
          <a:lstStyle>
            <a:lvl1pPr>
              <a:defRPr sz="1800"/>
            </a:lvl1pPr>
            <a:lvl2pPr>
              <a:buClr>
                <a:schemeClr val="tx1"/>
              </a:buClr>
              <a:defRPr sz="1800" baseline="0"/>
            </a:lvl2pPr>
            <a:lvl3pPr>
              <a:buClr>
                <a:schemeClr val="tx1"/>
              </a:buClr>
              <a:defRPr sz="1800"/>
            </a:lvl3pPr>
            <a:lvl4pPr>
              <a:buClr>
                <a:schemeClr val="tx1"/>
              </a:buClr>
              <a:defRPr sz="1800"/>
            </a:lvl4pPr>
            <a:lvl5pPr>
              <a:buClr>
                <a:schemeClr val="tx1"/>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4">
            <a:extLst>
              <a:ext uri="{FF2B5EF4-FFF2-40B4-BE49-F238E27FC236}">
                <a16:creationId xmlns:a16="http://schemas.microsoft.com/office/drawing/2014/main" id="{2472D317-8C7C-4435-97B7-AD733CBE008E}"/>
              </a:ext>
            </a:extLst>
          </p:cNvPr>
          <p:cNvSpPr>
            <a:spLocks noGrp="1"/>
          </p:cNvSpPr>
          <p:nvPr>
            <p:ph type="body" sz="quarter" idx="21" hasCustomPrompt="1"/>
          </p:nvPr>
        </p:nvSpPr>
        <p:spPr>
          <a:xfrm>
            <a:off x="2701609" y="1412013"/>
            <a:ext cx="2143176" cy="249299"/>
          </a:xfrm>
        </p:spPr>
        <p:txBody>
          <a:bodyPr tIns="0" anchor="b" anchorCtr="0">
            <a:spAutoFit/>
          </a:bodyPr>
          <a:lstStyle>
            <a:lvl1pPr>
              <a:lnSpc>
                <a:spcPct val="90000"/>
              </a:lnSpc>
              <a:spcBef>
                <a:spcPts val="500"/>
              </a:spcBef>
              <a:defRPr sz="18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0" name="Content Placeholder 2">
            <a:extLst>
              <a:ext uri="{FF2B5EF4-FFF2-40B4-BE49-F238E27FC236}">
                <a16:creationId xmlns:a16="http://schemas.microsoft.com/office/drawing/2014/main" id="{E4D2D360-EEE9-4391-80AA-F3022B2E44BA}"/>
              </a:ext>
            </a:extLst>
          </p:cNvPr>
          <p:cNvSpPr>
            <a:spLocks noGrp="1"/>
          </p:cNvSpPr>
          <p:nvPr>
            <p:ph idx="22"/>
          </p:nvPr>
        </p:nvSpPr>
        <p:spPr>
          <a:xfrm>
            <a:off x="2701461" y="1781174"/>
            <a:ext cx="2146572" cy="1803058"/>
          </a:xfrm>
        </p:spPr>
        <p:txBody>
          <a:bodyPr tIns="0">
            <a:spAutoFit/>
          </a:bodyPr>
          <a:lstStyle>
            <a:lvl1pPr>
              <a:defRPr sz="1800"/>
            </a:lvl1pPr>
            <a:lvl2pPr marL="174625" indent="-174625">
              <a:buClr>
                <a:schemeClr val="accent1"/>
              </a:buClr>
              <a:defRPr lang="en-US" sz="1800" kern="1200" baseline="0" dirty="0">
                <a:solidFill>
                  <a:schemeClr val="tx1"/>
                </a:solidFill>
                <a:latin typeface="Arial"/>
                <a:ea typeface="+mn-ea"/>
                <a:cs typeface="Arial"/>
              </a:defRPr>
            </a:lvl2pPr>
            <a:lvl3pPr marL="339725" indent="-165100">
              <a:buClr>
                <a:schemeClr val="accent1"/>
              </a:buClr>
              <a:defRPr lang="en-US" sz="1800" kern="1200" dirty="0">
                <a:solidFill>
                  <a:schemeClr val="tx1"/>
                </a:solidFill>
                <a:latin typeface="Arial"/>
                <a:ea typeface="+mn-ea"/>
                <a:cs typeface="Arial"/>
              </a:defRPr>
            </a:lvl3pPr>
            <a:lvl4pPr marL="512763" indent="-173038">
              <a:buClr>
                <a:schemeClr val="accent1"/>
              </a:buClr>
              <a:defRPr lang="en-US" sz="1800" kern="1200" dirty="0">
                <a:solidFill>
                  <a:schemeClr val="tx1"/>
                </a:solidFill>
                <a:latin typeface="Arial"/>
                <a:ea typeface="+mn-ea"/>
                <a:cs typeface="Arial"/>
              </a:defRPr>
            </a:lvl4pPr>
            <a:lvl5pPr marL="687388" indent="-174625">
              <a:buClr>
                <a:schemeClr val="accent1"/>
              </a:buClr>
              <a:defRPr lang="en-US" sz="1800" kern="1200" dirty="0">
                <a:solidFill>
                  <a:schemeClr val="tx1"/>
                </a:solidFill>
                <a:latin typeface="Arial"/>
                <a:ea typeface="+mn-ea"/>
                <a:cs typeface="Arial"/>
              </a:defRPr>
            </a:lvl5pPr>
          </a:lstStyle>
          <a:p>
            <a:pPr lvl="0"/>
            <a:r>
              <a:rPr lang="en-US"/>
              <a:t>Click to edit Master text styles</a:t>
            </a:r>
          </a:p>
          <a:p>
            <a:pPr marL="174625" lvl="1" indent="-174625" algn="l" defTabSz="457200" rtl="0" eaLnBrk="1" latinLnBrk="0" hangingPunct="1">
              <a:spcBef>
                <a:spcPts val="500"/>
              </a:spcBef>
              <a:buClr>
                <a:schemeClr val="tx1"/>
              </a:buClr>
              <a:buFont typeface="Arial"/>
              <a:buChar char="•"/>
            </a:pPr>
            <a:r>
              <a:rPr lang="en-US"/>
              <a:t>Second level</a:t>
            </a:r>
          </a:p>
          <a:p>
            <a:pPr marL="339725" lvl="2" indent="-165100" algn="l" defTabSz="457200" rtl="0" eaLnBrk="1" latinLnBrk="0" hangingPunct="1">
              <a:spcBef>
                <a:spcPts val="300"/>
              </a:spcBef>
              <a:buClr>
                <a:schemeClr val="tx1"/>
              </a:buClr>
              <a:buFont typeface="Lucida Grande"/>
              <a:buChar char="-"/>
            </a:pPr>
            <a:r>
              <a:rPr lang="en-US"/>
              <a:t>Third level</a:t>
            </a:r>
          </a:p>
          <a:p>
            <a:pPr marL="512763" lvl="3" indent="-173038" algn="l" defTabSz="457200" rtl="0" eaLnBrk="1" latinLnBrk="0" hangingPunct="1">
              <a:spcBef>
                <a:spcPts val="200"/>
              </a:spcBef>
              <a:buClr>
                <a:schemeClr val="tx1"/>
              </a:buClr>
              <a:buFont typeface="Arial"/>
              <a:buChar char="•"/>
            </a:pPr>
            <a:r>
              <a:rPr lang="en-US"/>
              <a:t>Fourth level</a:t>
            </a:r>
          </a:p>
          <a:p>
            <a:pPr marL="687388" lvl="4" indent="-174625" algn="l" defTabSz="457200" rtl="0" eaLnBrk="1" latinLnBrk="0" hangingPunct="1">
              <a:spcBef>
                <a:spcPts val="100"/>
              </a:spcBef>
              <a:buClr>
                <a:schemeClr val="tx1"/>
              </a:buClr>
              <a:buFont typeface="Lucida Grande"/>
              <a:buChar char="-"/>
            </a:pPr>
            <a:r>
              <a:rPr lang="en-US"/>
              <a:t>Fifth level</a:t>
            </a:r>
          </a:p>
        </p:txBody>
      </p:sp>
      <p:sp>
        <p:nvSpPr>
          <p:cNvPr id="21" name="Text Placeholder 14">
            <a:extLst>
              <a:ext uri="{FF2B5EF4-FFF2-40B4-BE49-F238E27FC236}">
                <a16:creationId xmlns:a16="http://schemas.microsoft.com/office/drawing/2014/main" id="{7C950CA8-931F-42EC-8D1C-684B10BA33DF}"/>
              </a:ext>
            </a:extLst>
          </p:cNvPr>
          <p:cNvSpPr>
            <a:spLocks noGrp="1"/>
          </p:cNvSpPr>
          <p:nvPr>
            <p:ph type="body" sz="quarter" idx="23" hasCustomPrompt="1"/>
          </p:nvPr>
        </p:nvSpPr>
        <p:spPr>
          <a:xfrm>
            <a:off x="5022217" y="1412013"/>
            <a:ext cx="2143176" cy="249299"/>
          </a:xfrm>
        </p:spPr>
        <p:txBody>
          <a:bodyPr tIns="0" anchor="b" anchorCtr="0">
            <a:spAutoFit/>
          </a:bodyPr>
          <a:lstStyle>
            <a:lvl1pPr>
              <a:lnSpc>
                <a:spcPct val="90000"/>
              </a:lnSpc>
              <a:spcBef>
                <a:spcPts val="500"/>
              </a:spcBef>
              <a:defRPr sz="18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2" name="Content Placeholder 2">
            <a:extLst>
              <a:ext uri="{FF2B5EF4-FFF2-40B4-BE49-F238E27FC236}">
                <a16:creationId xmlns:a16="http://schemas.microsoft.com/office/drawing/2014/main" id="{424531BF-7D09-4306-9D8E-78BAF0CD5048}"/>
              </a:ext>
            </a:extLst>
          </p:cNvPr>
          <p:cNvSpPr>
            <a:spLocks noGrp="1"/>
          </p:cNvSpPr>
          <p:nvPr>
            <p:ph idx="24"/>
          </p:nvPr>
        </p:nvSpPr>
        <p:spPr>
          <a:xfrm>
            <a:off x="5021921" y="1781174"/>
            <a:ext cx="2146572" cy="1803058"/>
          </a:xfrm>
        </p:spPr>
        <p:txBody>
          <a:bodyPr tIns="0">
            <a:spAutoFit/>
          </a:bodyPr>
          <a:lstStyle>
            <a:lvl1pPr>
              <a:defRPr sz="1800"/>
            </a:lvl1pPr>
            <a:lvl2pPr marL="174625" indent="-174625">
              <a:buClr>
                <a:schemeClr val="accent1"/>
              </a:buClr>
              <a:defRPr lang="en-US" sz="1800" kern="1200" baseline="0" dirty="0">
                <a:solidFill>
                  <a:schemeClr val="tx1"/>
                </a:solidFill>
                <a:latin typeface="Arial"/>
                <a:ea typeface="+mn-ea"/>
                <a:cs typeface="Arial"/>
              </a:defRPr>
            </a:lvl2pPr>
            <a:lvl3pPr marL="339725" indent="-165100">
              <a:buClr>
                <a:schemeClr val="accent1"/>
              </a:buClr>
              <a:defRPr lang="en-US" sz="1800" kern="1200" dirty="0">
                <a:solidFill>
                  <a:schemeClr val="tx1"/>
                </a:solidFill>
                <a:latin typeface="Arial"/>
                <a:ea typeface="+mn-ea"/>
                <a:cs typeface="Arial"/>
              </a:defRPr>
            </a:lvl3pPr>
            <a:lvl4pPr marL="512763" indent="-173038">
              <a:buClr>
                <a:schemeClr val="accent1"/>
              </a:buClr>
              <a:defRPr lang="en-US" sz="1800" kern="1200" dirty="0">
                <a:solidFill>
                  <a:schemeClr val="tx1"/>
                </a:solidFill>
                <a:latin typeface="Arial"/>
                <a:ea typeface="+mn-ea"/>
                <a:cs typeface="Arial"/>
              </a:defRPr>
            </a:lvl4pPr>
            <a:lvl5pPr marL="687388" indent="-174625">
              <a:buClr>
                <a:schemeClr val="accent1"/>
              </a:buClr>
              <a:defRPr lang="en-US" sz="1800" kern="1200" dirty="0">
                <a:solidFill>
                  <a:schemeClr val="tx1"/>
                </a:solidFill>
                <a:latin typeface="Arial"/>
                <a:ea typeface="+mn-ea"/>
                <a:cs typeface="Arial"/>
              </a:defRPr>
            </a:lvl5pPr>
          </a:lstStyle>
          <a:p>
            <a:pPr lvl="0"/>
            <a:r>
              <a:rPr lang="en-US"/>
              <a:t>Click to edit Master text styles</a:t>
            </a:r>
          </a:p>
          <a:p>
            <a:pPr marL="174625" lvl="1" indent="-174625" algn="l" defTabSz="457200" rtl="0" eaLnBrk="1" latinLnBrk="0" hangingPunct="1">
              <a:spcBef>
                <a:spcPts val="500"/>
              </a:spcBef>
              <a:buClr>
                <a:schemeClr val="tx1"/>
              </a:buClr>
              <a:buFont typeface="Arial"/>
              <a:buChar char="•"/>
            </a:pPr>
            <a:r>
              <a:rPr lang="en-US"/>
              <a:t>Second level</a:t>
            </a:r>
          </a:p>
          <a:p>
            <a:pPr marL="339725" lvl="2" indent="-165100" algn="l" defTabSz="457200" rtl="0" eaLnBrk="1" latinLnBrk="0" hangingPunct="1">
              <a:spcBef>
                <a:spcPts val="300"/>
              </a:spcBef>
              <a:buClr>
                <a:schemeClr val="tx1"/>
              </a:buClr>
              <a:buFont typeface="Lucida Grande"/>
              <a:buChar char="-"/>
            </a:pPr>
            <a:r>
              <a:rPr lang="en-US"/>
              <a:t>Third level</a:t>
            </a:r>
          </a:p>
          <a:p>
            <a:pPr marL="512763" lvl="3" indent="-173038" algn="l" defTabSz="457200" rtl="0" eaLnBrk="1" latinLnBrk="0" hangingPunct="1">
              <a:spcBef>
                <a:spcPts val="200"/>
              </a:spcBef>
              <a:buClr>
                <a:schemeClr val="tx1"/>
              </a:buClr>
              <a:buFont typeface="Arial"/>
              <a:buChar char="•"/>
            </a:pPr>
            <a:r>
              <a:rPr lang="en-US"/>
              <a:t>Fourth level</a:t>
            </a:r>
          </a:p>
          <a:p>
            <a:pPr marL="687388" lvl="4" indent="-174625" algn="l" defTabSz="457200" rtl="0" eaLnBrk="1" latinLnBrk="0" hangingPunct="1">
              <a:spcBef>
                <a:spcPts val="100"/>
              </a:spcBef>
              <a:buClr>
                <a:schemeClr val="tx1"/>
              </a:buClr>
              <a:buFont typeface="Lucida Grande"/>
              <a:buChar char="-"/>
            </a:pPr>
            <a:r>
              <a:rPr lang="en-US"/>
              <a:t>Fifth level</a:t>
            </a:r>
          </a:p>
        </p:txBody>
      </p:sp>
      <p:sp>
        <p:nvSpPr>
          <p:cNvPr id="31" name="Text Placeholder 14">
            <a:extLst>
              <a:ext uri="{FF2B5EF4-FFF2-40B4-BE49-F238E27FC236}">
                <a16:creationId xmlns:a16="http://schemas.microsoft.com/office/drawing/2014/main" id="{CFB36ED7-BBFD-4DB9-9421-F9BE8CD07C55}"/>
              </a:ext>
            </a:extLst>
          </p:cNvPr>
          <p:cNvSpPr>
            <a:spLocks noGrp="1"/>
          </p:cNvSpPr>
          <p:nvPr>
            <p:ph type="body" sz="quarter" idx="25" hasCustomPrompt="1"/>
          </p:nvPr>
        </p:nvSpPr>
        <p:spPr>
          <a:xfrm>
            <a:off x="7342825" y="1412013"/>
            <a:ext cx="2143176" cy="249299"/>
          </a:xfrm>
        </p:spPr>
        <p:txBody>
          <a:bodyPr tIns="0" anchor="b" anchorCtr="0">
            <a:spAutoFit/>
          </a:bodyPr>
          <a:lstStyle>
            <a:lvl1pPr>
              <a:lnSpc>
                <a:spcPct val="90000"/>
              </a:lnSpc>
              <a:spcBef>
                <a:spcPts val="500"/>
              </a:spcBef>
              <a:defRPr sz="18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32" name="Content Placeholder 2">
            <a:extLst>
              <a:ext uri="{FF2B5EF4-FFF2-40B4-BE49-F238E27FC236}">
                <a16:creationId xmlns:a16="http://schemas.microsoft.com/office/drawing/2014/main" id="{BBEA8CD3-8F3D-4C64-8375-1733B126A69B}"/>
              </a:ext>
            </a:extLst>
          </p:cNvPr>
          <p:cNvSpPr>
            <a:spLocks noGrp="1"/>
          </p:cNvSpPr>
          <p:nvPr>
            <p:ph idx="26"/>
          </p:nvPr>
        </p:nvSpPr>
        <p:spPr>
          <a:xfrm>
            <a:off x="7342381" y="1781174"/>
            <a:ext cx="2146572" cy="1803058"/>
          </a:xfrm>
        </p:spPr>
        <p:txBody>
          <a:bodyPr tIns="0">
            <a:spAutoFit/>
          </a:bodyPr>
          <a:lstStyle>
            <a:lvl1pPr>
              <a:defRPr sz="1800"/>
            </a:lvl1pPr>
            <a:lvl2pPr marL="174625" indent="-174625">
              <a:buClr>
                <a:schemeClr val="accent1"/>
              </a:buClr>
              <a:defRPr lang="en-US" sz="1800" kern="1200" baseline="0" dirty="0">
                <a:solidFill>
                  <a:schemeClr val="tx1"/>
                </a:solidFill>
                <a:latin typeface="Arial"/>
                <a:ea typeface="+mn-ea"/>
                <a:cs typeface="Arial"/>
              </a:defRPr>
            </a:lvl2pPr>
            <a:lvl3pPr marL="339725" indent="-165100">
              <a:buClr>
                <a:schemeClr val="accent1"/>
              </a:buClr>
              <a:defRPr lang="en-US" sz="1800" kern="1200" dirty="0">
                <a:solidFill>
                  <a:schemeClr val="tx1"/>
                </a:solidFill>
                <a:latin typeface="Arial"/>
                <a:ea typeface="+mn-ea"/>
                <a:cs typeface="Arial"/>
              </a:defRPr>
            </a:lvl3pPr>
            <a:lvl4pPr marL="512763" indent="-173038">
              <a:buClr>
                <a:schemeClr val="accent1"/>
              </a:buClr>
              <a:defRPr lang="en-US" sz="1800" kern="1200" dirty="0">
                <a:solidFill>
                  <a:schemeClr val="tx1"/>
                </a:solidFill>
                <a:latin typeface="Arial"/>
                <a:ea typeface="+mn-ea"/>
                <a:cs typeface="Arial"/>
              </a:defRPr>
            </a:lvl4pPr>
            <a:lvl5pPr marL="687388" indent="-174625">
              <a:buClr>
                <a:schemeClr val="accent1"/>
              </a:buClr>
              <a:defRPr lang="en-US" sz="1800" kern="1200" dirty="0">
                <a:solidFill>
                  <a:schemeClr val="tx1"/>
                </a:solidFill>
                <a:latin typeface="Arial"/>
                <a:ea typeface="+mn-ea"/>
                <a:cs typeface="Arial"/>
              </a:defRPr>
            </a:lvl5pPr>
          </a:lstStyle>
          <a:p>
            <a:pPr lvl="0"/>
            <a:r>
              <a:rPr lang="en-US"/>
              <a:t>Click to edit Master text styles</a:t>
            </a:r>
          </a:p>
          <a:p>
            <a:pPr marL="174625" lvl="1" indent="-174625" algn="l" defTabSz="457200" rtl="0" eaLnBrk="1" latinLnBrk="0" hangingPunct="1">
              <a:spcBef>
                <a:spcPts val="500"/>
              </a:spcBef>
              <a:buClr>
                <a:schemeClr val="tx1"/>
              </a:buClr>
              <a:buFont typeface="Arial"/>
              <a:buChar char="•"/>
            </a:pPr>
            <a:r>
              <a:rPr lang="en-US"/>
              <a:t>Second level</a:t>
            </a:r>
          </a:p>
          <a:p>
            <a:pPr marL="339725" lvl="2" indent="-165100" algn="l" defTabSz="457200" rtl="0" eaLnBrk="1" latinLnBrk="0" hangingPunct="1">
              <a:spcBef>
                <a:spcPts val="300"/>
              </a:spcBef>
              <a:buClr>
                <a:schemeClr val="tx1"/>
              </a:buClr>
              <a:buFont typeface="Lucida Grande"/>
              <a:buChar char="-"/>
            </a:pPr>
            <a:r>
              <a:rPr lang="en-US"/>
              <a:t>Third level</a:t>
            </a:r>
          </a:p>
          <a:p>
            <a:pPr marL="512763" lvl="3" indent="-173038" algn="l" defTabSz="457200" rtl="0" eaLnBrk="1" latinLnBrk="0" hangingPunct="1">
              <a:spcBef>
                <a:spcPts val="200"/>
              </a:spcBef>
              <a:buClr>
                <a:schemeClr val="tx1"/>
              </a:buClr>
              <a:buFont typeface="Arial"/>
              <a:buChar char="•"/>
            </a:pPr>
            <a:r>
              <a:rPr lang="en-US"/>
              <a:t>Fourth level</a:t>
            </a:r>
          </a:p>
          <a:p>
            <a:pPr marL="687388" lvl="4" indent="-174625" algn="l" defTabSz="457200" rtl="0" eaLnBrk="1" latinLnBrk="0" hangingPunct="1">
              <a:spcBef>
                <a:spcPts val="100"/>
              </a:spcBef>
              <a:buClr>
                <a:schemeClr val="tx1"/>
              </a:buClr>
              <a:buFont typeface="Lucida Grande"/>
              <a:buChar char="-"/>
            </a:pPr>
            <a:r>
              <a:rPr lang="en-US"/>
              <a:t>Fifth level</a:t>
            </a:r>
          </a:p>
        </p:txBody>
      </p:sp>
      <p:sp>
        <p:nvSpPr>
          <p:cNvPr id="33" name="Text Placeholder 14">
            <a:extLst>
              <a:ext uri="{FF2B5EF4-FFF2-40B4-BE49-F238E27FC236}">
                <a16:creationId xmlns:a16="http://schemas.microsoft.com/office/drawing/2014/main" id="{D6519DA7-2099-4BBE-BC01-9482B3B54131}"/>
              </a:ext>
            </a:extLst>
          </p:cNvPr>
          <p:cNvSpPr>
            <a:spLocks noGrp="1"/>
          </p:cNvSpPr>
          <p:nvPr>
            <p:ph type="body" sz="quarter" idx="27" hasCustomPrompt="1"/>
          </p:nvPr>
        </p:nvSpPr>
        <p:spPr>
          <a:xfrm>
            <a:off x="9663434" y="1412013"/>
            <a:ext cx="2143176" cy="249299"/>
          </a:xfrm>
        </p:spPr>
        <p:txBody>
          <a:bodyPr tIns="0" anchor="b" anchorCtr="0">
            <a:spAutoFit/>
          </a:bodyPr>
          <a:lstStyle>
            <a:lvl1pPr>
              <a:lnSpc>
                <a:spcPct val="90000"/>
              </a:lnSpc>
              <a:spcBef>
                <a:spcPts val="500"/>
              </a:spcBef>
              <a:defRPr sz="18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34" name="Content Placeholder 2">
            <a:extLst>
              <a:ext uri="{FF2B5EF4-FFF2-40B4-BE49-F238E27FC236}">
                <a16:creationId xmlns:a16="http://schemas.microsoft.com/office/drawing/2014/main" id="{18DDB658-7F30-450F-B746-304E5B393DA7}"/>
              </a:ext>
            </a:extLst>
          </p:cNvPr>
          <p:cNvSpPr>
            <a:spLocks noGrp="1"/>
          </p:cNvSpPr>
          <p:nvPr>
            <p:ph idx="28"/>
          </p:nvPr>
        </p:nvSpPr>
        <p:spPr>
          <a:xfrm>
            <a:off x="9662841" y="1781174"/>
            <a:ext cx="2146572" cy="1803058"/>
          </a:xfrm>
        </p:spPr>
        <p:txBody>
          <a:bodyPr tIns="0">
            <a:spAutoFit/>
          </a:bodyPr>
          <a:lstStyle>
            <a:lvl1pPr>
              <a:defRPr sz="1800"/>
            </a:lvl1pPr>
            <a:lvl2pPr marL="174625" indent="-174625">
              <a:buClr>
                <a:schemeClr val="accent1"/>
              </a:buClr>
              <a:defRPr lang="en-US" sz="1800" kern="1200" baseline="0" dirty="0">
                <a:solidFill>
                  <a:schemeClr val="tx1"/>
                </a:solidFill>
                <a:latin typeface="Arial"/>
                <a:ea typeface="+mn-ea"/>
                <a:cs typeface="Arial"/>
              </a:defRPr>
            </a:lvl2pPr>
            <a:lvl3pPr marL="339725" indent="-165100">
              <a:buClr>
                <a:schemeClr val="accent1"/>
              </a:buClr>
              <a:defRPr lang="en-US" sz="1800" kern="1200" dirty="0">
                <a:solidFill>
                  <a:schemeClr val="tx1"/>
                </a:solidFill>
                <a:latin typeface="Arial"/>
                <a:ea typeface="+mn-ea"/>
                <a:cs typeface="Arial"/>
              </a:defRPr>
            </a:lvl3pPr>
            <a:lvl4pPr marL="512763" indent="-173038">
              <a:buClr>
                <a:schemeClr val="accent1"/>
              </a:buClr>
              <a:defRPr lang="en-US" sz="1800" kern="1200" dirty="0">
                <a:solidFill>
                  <a:schemeClr val="tx1"/>
                </a:solidFill>
                <a:latin typeface="Arial"/>
                <a:ea typeface="+mn-ea"/>
                <a:cs typeface="Arial"/>
              </a:defRPr>
            </a:lvl4pPr>
            <a:lvl5pPr marL="687388" indent="-174625">
              <a:buClr>
                <a:schemeClr val="accent1"/>
              </a:buClr>
              <a:defRPr lang="en-US" sz="1800" kern="1200" dirty="0">
                <a:solidFill>
                  <a:schemeClr val="tx1"/>
                </a:solidFill>
                <a:latin typeface="Arial"/>
                <a:ea typeface="+mn-ea"/>
                <a:cs typeface="Arial"/>
              </a:defRPr>
            </a:lvl5pPr>
          </a:lstStyle>
          <a:p>
            <a:pPr lvl="0"/>
            <a:r>
              <a:rPr lang="en-US"/>
              <a:t>Click to edit Master text styles</a:t>
            </a:r>
          </a:p>
          <a:p>
            <a:pPr marL="174625" lvl="1" indent="-174625" algn="l" defTabSz="457200" rtl="0" eaLnBrk="1" latinLnBrk="0" hangingPunct="1">
              <a:spcBef>
                <a:spcPts val="500"/>
              </a:spcBef>
              <a:buClr>
                <a:schemeClr val="tx1"/>
              </a:buClr>
              <a:buFont typeface="Arial"/>
              <a:buChar char="•"/>
            </a:pPr>
            <a:r>
              <a:rPr lang="en-US"/>
              <a:t>Second level</a:t>
            </a:r>
          </a:p>
          <a:p>
            <a:pPr marL="339725" lvl="2" indent="-165100" algn="l" defTabSz="457200" rtl="0" eaLnBrk="1" latinLnBrk="0" hangingPunct="1">
              <a:spcBef>
                <a:spcPts val="300"/>
              </a:spcBef>
              <a:buClr>
                <a:schemeClr val="tx1"/>
              </a:buClr>
              <a:buFont typeface="Lucida Grande"/>
              <a:buChar char="-"/>
            </a:pPr>
            <a:r>
              <a:rPr lang="en-US"/>
              <a:t>Third level</a:t>
            </a:r>
          </a:p>
          <a:p>
            <a:pPr marL="512763" lvl="3" indent="-173038" algn="l" defTabSz="457200" rtl="0" eaLnBrk="1" latinLnBrk="0" hangingPunct="1">
              <a:spcBef>
                <a:spcPts val="200"/>
              </a:spcBef>
              <a:buClr>
                <a:schemeClr val="tx1"/>
              </a:buClr>
              <a:buFont typeface="Arial"/>
              <a:buChar char="•"/>
            </a:pPr>
            <a:r>
              <a:rPr lang="en-US"/>
              <a:t>Fourth level</a:t>
            </a:r>
          </a:p>
          <a:p>
            <a:pPr marL="687388" lvl="4" indent="-174625" algn="l" defTabSz="457200" rtl="0" eaLnBrk="1" latinLnBrk="0" hangingPunct="1">
              <a:spcBef>
                <a:spcPts val="100"/>
              </a:spcBef>
              <a:buClr>
                <a:schemeClr val="tx1"/>
              </a:buClr>
              <a:buFont typeface="Lucida Grande"/>
              <a:buChar char="-"/>
            </a:pPr>
            <a:r>
              <a:rPr lang="en-US"/>
              <a:t>Fifth level</a:t>
            </a:r>
          </a:p>
        </p:txBody>
      </p:sp>
      <p:sp>
        <p:nvSpPr>
          <p:cNvPr id="2" name="Title 1">
            <a:extLst>
              <a:ext uri="{FF2B5EF4-FFF2-40B4-BE49-F238E27FC236}">
                <a16:creationId xmlns:a16="http://schemas.microsoft.com/office/drawing/2014/main" id="{48DD2036-1EA4-7F7E-5CAF-43BEC209129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615837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6 Column Content">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8BABC588-5798-4369-86EA-9B137E4E1DBD}"/>
              </a:ext>
            </a:extLst>
          </p:cNvPr>
          <p:cNvSpPr>
            <a:spLocks noGrp="1"/>
          </p:cNvSpPr>
          <p:nvPr>
            <p:ph type="body" sz="quarter" idx="19" hasCustomPrompt="1"/>
          </p:nvPr>
        </p:nvSpPr>
        <p:spPr>
          <a:xfrm>
            <a:off x="381001" y="1384313"/>
            <a:ext cx="3614674"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2" name="Content Placeholder 2">
            <a:extLst>
              <a:ext uri="{FF2B5EF4-FFF2-40B4-BE49-F238E27FC236}">
                <a16:creationId xmlns:a16="http://schemas.microsoft.com/office/drawing/2014/main" id="{2136F9D9-C115-4CFC-8288-DA3519CE2A0C}"/>
              </a:ext>
            </a:extLst>
          </p:cNvPr>
          <p:cNvSpPr>
            <a:spLocks noGrp="1"/>
          </p:cNvSpPr>
          <p:nvPr>
            <p:ph idx="20" hasCustomPrompt="1"/>
          </p:nvPr>
        </p:nvSpPr>
        <p:spPr>
          <a:xfrm>
            <a:off x="381001" y="1781173"/>
            <a:ext cx="3620405" cy="1359346"/>
          </a:xfrm>
        </p:spPr>
        <p:txBody>
          <a:bodyPr tIns="0">
            <a:spAutoFit/>
          </a:bodyPr>
          <a:lstStyle>
            <a:lvl2pPr>
              <a:buClr>
                <a:schemeClr val="tx1"/>
              </a:buClr>
              <a:defRPr baseline="0"/>
            </a:lvl2pPr>
            <a:lvl3pPr>
              <a:buClr>
                <a:schemeClr val="tx1"/>
              </a:buClr>
              <a:defRPr/>
            </a:lvl3pPr>
            <a:lvl4pPr>
              <a:buClr>
                <a:schemeClr val="tx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23" name="Text Placeholder 14">
            <a:extLst>
              <a:ext uri="{FF2B5EF4-FFF2-40B4-BE49-F238E27FC236}">
                <a16:creationId xmlns:a16="http://schemas.microsoft.com/office/drawing/2014/main" id="{EFCBBFC1-DBA9-47B0-8B7C-C8EF0A6DD6E6}"/>
              </a:ext>
            </a:extLst>
          </p:cNvPr>
          <p:cNvSpPr>
            <a:spLocks noGrp="1"/>
          </p:cNvSpPr>
          <p:nvPr>
            <p:ph type="body" sz="quarter" idx="21" hasCustomPrompt="1"/>
          </p:nvPr>
        </p:nvSpPr>
        <p:spPr>
          <a:xfrm>
            <a:off x="4288273" y="1384313"/>
            <a:ext cx="3614674"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4" name="Content Placeholder 2">
            <a:extLst>
              <a:ext uri="{FF2B5EF4-FFF2-40B4-BE49-F238E27FC236}">
                <a16:creationId xmlns:a16="http://schemas.microsoft.com/office/drawing/2014/main" id="{45F79959-0949-4FB6-BF24-B3C0EBA34E8A}"/>
              </a:ext>
            </a:extLst>
          </p:cNvPr>
          <p:cNvSpPr>
            <a:spLocks noGrp="1"/>
          </p:cNvSpPr>
          <p:nvPr>
            <p:ph idx="22" hasCustomPrompt="1"/>
          </p:nvPr>
        </p:nvSpPr>
        <p:spPr>
          <a:xfrm>
            <a:off x="4285005" y="1781173"/>
            <a:ext cx="3620405" cy="1359346"/>
          </a:xfrm>
        </p:spPr>
        <p:txBody>
          <a:bodyPr tIns="0">
            <a:spAutoFit/>
          </a:bodyPr>
          <a:lstStyle>
            <a:lvl2pPr marL="174625" indent="-174625">
              <a:buClr>
                <a:schemeClr val="accent1"/>
              </a:buClr>
              <a:defRPr lang="en-US" sz="2000" kern="1200" baseline="0" dirty="0">
                <a:solidFill>
                  <a:schemeClr val="tx1"/>
                </a:solidFill>
                <a:latin typeface="Arial"/>
                <a:ea typeface="+mn-ea"/>
                <a:cs typeface="Arial"/>
              </a:defRPr>
            </a:lvl2pPr>
            <a:lvl3pPr marL="339725" indent="-165100">
              <a:buClr>
                <a:schemeClr val="accent1"/>
              </a:buClr>
              <a:defRPr lang="en-US" sz="2000" kern="1200" dirty="0">
                <a:solidFill>
                  <a:schemeClr val="tx1"/>
                </a:solidFill>
                <a:latin typeface="Arial"/>
                <a:ea typeface="+mn-ea"/>
                <a:cs typeface="Arial"/>
              </a:defRPr>
            </a:lvl3pPr>
            <a:lvl4pPr marL="512763" indent="-173038">
              <a:buClr>
                <a:schemeClr val="accent1"/>
              </a:buClr>
              <a:defRPr lang="en-US" sz="2000" kern="1200" dirty="0">
                <a:solidFill>
                  <a:schemeClr val="tx1"/>
                </a:solidFill>
                <a:latin typeface="Arial"/>
                <a:ea typeface="+mn-ea"/>
                <a:cs typeface="Arial"/>
              </a:defRPr>
            </a:lvl4pPr>
            <a:lvl5pPr>
              <a:buClr>
                <a:schemeClr val="accent1"/>
              </a:buClr>
              <a:defRPr/>
            </a:lvl5pPr>
          </a:lstStyle>
          <a:p>
            <a:pPr lvl="0"/>
            <a:r>
              <a:rPr lang="en-US"/>
              <a:t>Edit Master text styles</a:t>
            </a:r>
          </a:p>
          <a:p>
            <a:pPr marL="174625" lvl="1" indent="-174625" algn="l" defTabSz="457200" rtl="0" eaLnBrk="1" latinLnBrk="0" hangingPunct="1">
              <a:spcBef>
                <a:spcPts val="500"/>
              </a:spcBef>
              <a:buClr>
                <a:schemeClr val="tx1"/>
              </a:buClr>
              <a:buFont typeface="Arial"/>
              <a:buChar char="•"/>
            </a:pPr>
            <a:r>
              <a:rPr lang="en-US"/>
              <a:t>Second level</a:t>
            </a:r>
          </a:p>
          <a:p>
            <a:pPr marL="339725" lvl="2" indent="-165100" algn="l" defTabSz="457200" rtl="0" eaLnBrk="1" latinLnBrk="0" hangingPunct="1">
              <a:spcBef>
                <a:spcPts val="300"/>
              </a:spcBef>
              <a:buClr>
                <a:schemeClr val="tx1"/>
              </a:buClr>
              <a:buFont typeface="Lucida Grande"/>
              <a:buChar char="-"/>
            </a:pPr>
            <a:r>
              <a:rPr lang="en-US"/>
              <a:t>Third level</a:t>
            </a:r>
          </a:p>
          <a:p>
            <a:pPr marL="512763" lvl="3" indent="-173038" algn="l" defTabSz="457200" rtl="0" eaLnBrk="1" latinLnBrk="0" hangingPunct="1">
              <a:spcBef>
                <a:spcPts val="200"/>
              </a:spcBef>
              <a:buClr>
                <a:schemeClr val="tx1"/>
              </a:buClr>
              <a:buFont typeface="Arial"/>
              <a:buChar char="•"/>
            </a:pPr>
            <a:r>
              <a:rPr lang="en-US"/>
              <a:t>Fourth level</a:t>
            </a:r>
          </a:p>
        </p:txBody>
      </p:sp>
      <p:sp>
        <p:nvSpPr>
          <p:cNvPr id="25" name="Text Placeholder 14">
            <a:extLst>
              <a:ext uri="{FF2B5EF4-FFF2-40B4-BE49-F238E27FC236}">
                <a16:creationId xmlns:a16="http://schemas.microsoft.com/office/drawing/2014/main" id="{00983EFC-9FEF-46E8-9574-59C9D66F27CD}"/>
              </a:ext>
            </a:extLst>
          </p:cNvPr>
          <p:cNvSpPr>
            <a:spLocks noGrp="1"/>
          </p:cNvSpPr>
          <p:nvPr>
            <p:ph type="body" sz="quarter" idx="23" hasCustomPrompt="1"/>
          </p:nvPr>
        </p:nvSpPr>
        <p:spPr>
          <a:xfrm>
            <a:off x="8195545" y="1384313"/>
            <a:ext cx="3614674"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6" name="Content Placeholder 2">
            <a:extLst>
              <a:ext uri="{FF2B5EF4-FFF2-40B4-BE49-F238E27FC236}">
                <a16:creationId xmlns:a16="http://schemas.microsoft.com/office/drawing/2014/main" id="{D08D5800-8154-4234-B28D-C636F2E768A3}"/>
              </a:ext>
            </a:extLst>
          </p:cNvPr>
          <p:cNvSpPr>
            <a:spLocks noGrp="1"/>
          </p:cNvSpPr>
          <p:nvPr>
            <p:ph idx="24" hasCustomPrompt="1"/>
          </p:nvPr>
        </p:nvSpPr>
        <p:spPr>
          <a:xfrm>
            <a:off x="8189009" y="1781173"/>
            <a:ext cx="3620405" cy="1359346"/>
          </a:xfrm>
        </p:spPr>
        <p:txBody>
          <a:bodyPr tIns="0">
            <a:spAutoFit/>
          </a:bodyPr>
          <a:lstStyle>
            <a:lvl2pPr marL="174625" indent="-174625">
              <a:buClr>
                <a:schemeClr val="accent1"/>
              </a:buClr>
              <a:defRPr lang="en-US" sz="2000" kern="1200" baseline="0" dirty="0">
                <a:solidFill>
                  <a:schemeClr val="tx1"/>
                </a:solidFill>
                <a:latin typeface="Arial"/>
                <a:ea typeface="+mn-ea"/>
                <a:cs typeface="Arial"/>
              </a:defRPr>
            </a:lvl2pPr>
            <a:lvl3pPr marL="339725" indent="-165100">
              <a:buClr>
                <a:schemeClr val="accent1"/>
              </a:buClr>
              <a:defRPr lang="en-US" sz="2000" kern="1200" dirty="0">
                <a:solidFill>
                  <a:schemeClr val="tx1"/>
                </a:solidFill>
                <a:latin typeface="Arial"/>
                <a:ea typeface="+mn-ea"/>
                <a:cs typeface="Arial"/>
              </a:defRPr>
            </a:lvl3pPr>
            <a:lvl4pPr marL="512763" indent="-173038">
              <a:buClr>
                <a:schemeClr val="accent1"/>
              </a:buClr>
              <a:defRPr lang="en-US" sz="2000" kern="1200" dirty="0">
                <a:solidFill>
                  <a:schemeClr val="tx1"/>
                </a:solidFill>
                <a:latin typeface="Arial"/>
                <a:ea typeface="+mn-ea"/>
                <a:cs typeface="Arial"/>
              </a:defRPr>
            </a:lvl4pPr>
            <a:lvl5pPr>
              <a:buClr>
                <a:schemeClr val="accent1"/>
              </a:buClr>
              <a:defRPr/>
            </a:lvl5pPr>
          </a:lstStyle>
          <a:p>
            <a:pPr lvl="0"/>
            <a:r>
              <a:rPr lang="en-US"/>
              <a:t>Edit Master text styles</a:t>
            </a:r>
          </a:p>
          <a:p>
            <a:pPr marL="174625" lvl="1" indent="-174625" algn="l" defTabSz="457200" rtl="0" eaLnBrk="1" latinLnBrk="0" hangingPunct="1">
              <a:spcBef>
                <a:spcPts val="500"/>
              </a:spcBef>
              <a:buClr>
                <a:schemeClr val="tx1"/>
              </a:buClr>
              <a:buFont typeface="Arial"/>
              <a:buChar char="•"/>
            </a:pPr>
            <a:r>
              <a:rPr lang="en-US"/>
              <a:t>Second level</a:t>
            </a:r>
          </a:p>
          <a:p>
            <a:pPr marL="339725" lvl="2" indent="-165100" algn="l" defTabSz="457200" rtl="0" eaLnBrk="1" latinLnBrk="0" hangingPunct="1">
              <a:spcBef>
                <a:spcPts val="300"/>
              </a:spcBef>
              <a:buClr>
                <a:schemeClr val="tx1"/>
              </a:buClr>
              <a:buFont typeface="Lucida Grande"/>
              <a:buChar char="-"/>
            </a:pPr>
            <a:r>
              <a:rPr lang="en-US"/>
              <a:t>Third level</a:t>
            </a:r>
          </a:p>
          <a:p>
            <a:pPr marL="512763" lvl="3" indent="-173038" algn="l" defTabSz="457200" rtl="0" eaLnBrk="1" latinLnBrk="0" hangingPunct="1">
              <a:spcBef>
                <a:spcPts val="200"/>
              </a:spcBef>
              <a:buClr>
                <a:schemeClr val="tx1"/>
              </a:buClr>
              <a:buFont typeface="Arial"/>
              <a:buChar char="•"/>
            </a:pPr>
            <a:r>
              <a:rPr lang="en-US"/>
              <a:t>Fourth level</a:t>
            </a:r>
          </a:p>
        </p:txBody>
      </p:sp>
      <p:sp>
        <p:nvSpPr>
          <p:cNvPr id="10" name="Text Placeholder 14">
            <a:extLst>
              <a:ext uri="{FF2B5EF4-FFF2-40B4-BE49-F238E27FC236}">
                <a16:creationId xmlns:a16="http://schemas.microsoft.com/office/drawing/2014/main" id="{3433CE7C-F359-47A8-841D-14982B8C8FE6}"/>
              </a:ext>
            </a:extLst>
          </p:cNvPr>
          <p:cNvSpPr>
            <a:spLocks noGrp="1"/>
          </p:cNvSpPr>
          <p:nvPr>
            <p:ph type="body" sz="quarter" idx="25" hasCustomPrompt="1"/>
          </p:nvPr>
        </p:nvSpPr>
        <p:spPr>
          <a:xfrm>
            <a:off x="381001" y="4044051"/>
            <a:ext cx="3614674"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11" name="Content Placeholder 2">
            <a:extLst>
              <a:ext uri="{FF2B5EF4-FFF2-40B4-BE49-F238E27FC236}">
                <a16:creationId xmlns:a16="http://schemas.microsoft.com/office/drawing/2014/main" id="{641F7901-0058-4543-B156-041351228BF3}"/>
              </a:ext>
            </a:extLst>
          </p:cNvPr>
          <p:cNvSpPr>
            <a:spLocks noGrp="1"/>
          </p:cNvSpPr>
          <p:nvPr>
            <p:ph idx="26" hasCustomPrompt="1"/>
          </p:nvPr>
        </p:nvSpPr>
        <p:spPr>
          <a:xfrm>
            <a:off x="381001" y="4440912"/>
            <a:ext cx="3620405" cy="1359346"/>
          </a:xfrm>
        </p:spPr>
        <p:txBody>
          <a:bodyPr tIns="0">
            <a:spAutoFit/>
          </a:bodyPr>
          <a:lstStyle>
            <a:lvl2pPr marL="174625" indent="-174625">
              <a:buClr>
                <a:schemeClr val="accent1"/>
              </a:buClr>
              <a:defRPr lang="en-US" sz="2000" kern="1200" baseline="0" dirty="0">
                <a:solidFill>
                  <a:schemeClr val="tx1"/>
                </a:solidFill>
                <a:latin typeface="Arial"/>
                <a:ea typeface="+mn-ea"/>
                <a:cs typeface="Arial"/>
              </a:defRPr>
            </a:lvl2pPr>
            <a:lvl3pPr marL="339725" indent="-165100">
              <a:buClr>
                <a:schemeClr val="accent1"/>
              </a:buClr>
              <a:defRPr lang="en-US" sz="2000" kern="1200" dirty="0">
                <a:solidFill>
                  <a:schemeClr val="tx1"/>
                </a:solidFill>
                <a:latin typeface="Arial"/>
                <a:ea typeface="+mn-ea"/>
                <a:cs typeface="Arial"/>
              </a:defRPr>
            </a:lvl3pPr>
            <a:lvl4pPr marL="512763" indent="-173038">
              <a:buClr>
                <a:schemeClr val="accent1"/>
              </a:buClr>
              <a:defRPr lang="en-US" sz="2000" kern="1200" dirty="0">
                <a:solidFill>
                  <a:schemeClr val="tx1"/>
                </a:solidFill>
                <a:latin typeface="Arial"/>
                <a:ea typeface="+mn-ea"/>
                <a:cs typeface="Arial"/>
              </a:defRPr>
            </a:lvl4pPr>
            <a:lvl5pPr>
              <a:buClr>
                <a:schemeClr val="accent1"/>
              </a:buClr>
              <a:defRPr/>
            </a:lvl5pPr>
          </a:lstStyle>
          <a:p>
            <a:pPr lvl="0"/>
            <a:r>
              <a:rPr lang="en-US"/>
              <a:t>Edit Master text styles</a:t>
            </a:r>
          </a:p>
          <a:p>
            <a:pPr marL="174625" lvl="1" indent="-174625" algn="l" defTabSz="457200" rtl="0" eaLnBrk="1" latinLnBrk="0" hangingPunct="1">
              <a:spcBef>
                <a:spcPts val="500"/>
              </a:spcBef>
              <a:buClr>
                <a:schemeClr val="tx1"/>
              </a:buClr>
              <a:buFont typeface="Arial"/>
              <a:buChar char="•"/>
            </a:pPr>
            <a:r>
              <a:rPr lang="en-US"/>
              <a:t>Second level</a:t>
            </a:r>
          </a:p>
          <a:p>
            <a:pPr marL="339725" lvl="2" indent="-165100" algn="l" defTabSz="457200" rtl="0" eaLnBrk="1" latinLnBrk="0" hangingPunct="1">
              <a:spcBef>
                <a:spcPts val="300"/>
              </a:spcBef>
              <a:buClr>
                <a:schemeClr val="tx1"/>
              </a:buClr>
              <a:buFont typeface="Lucida Grande"/>
              <a:buChar char="-"/>
            </a:pPr>
            <a:r>
              <a:rPr lang="en-US"/>
              <a:t>Third level</a:t>
            </a:r>
          </a:p>
          <a:p>
            <a:pPr marL="512763" lvl="3" indent="-173038" algn="l" defTabSz="457200" rtl="0" eaLnBrk="1" latinLnBrk="0" hangingPunct="1">
              <a:spcBef>
                <a:spcPts val="200"/>
              </a:spcBef>
              <a:buClr>
                <a:schemeClr val="tx1"/>
              </a:buClr>
              <a:buFont typeface="Arial"/>
              <a:buChar char="•"/>
            </a:pPr>
            <a:r>
              <a:rPr lang="en-US"/>
              <a:t>Fourth level</a:t>
            </a:r>
          </a:p>
        </p:txBody>
      </p:sp>
      <p:sp>
        <p:nvSpPr>
          <p:cNvPr id="12" name="Text Placeholder 14">
            <a:extLst>
              <a:ext uri="{FF2B5EF4-FFF2-40B4-BE49-F238E27FC236}">
                <a16:creationId xmlns:a16="http://schemas.microsoft.com/office/drawing/2014/main" id="{3B24EDE4-1DE9-4DA3-A5DE-8AA56EA30F8A}"/>
              </a:ext>
            </a:extLst>
          </p:cNvPr>
          <p:cNvSpPr>
            <a:spLocks noGrp="1"/>
          </p:cNvSpPr>
          <p:nvPr>
            <p:ph type="body" sz="quarter" idx="27" hasCustomPrompt="1"/>
          </p:nvPr>
        </p:nvSpPr>
        <p:spPr>
          <a:xfrm>
            <a:off x="4288273" y="4044051"/>
            <a:ext cx="3614674"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14" name="Content Placeholder 2">
            <a:extLst>
              <a:ext uri="{FF2B5EF4-FFF2-40B4-BE49-F238E27FC236}">
                <a16:creationId xmlns:a16="http://schemas.microsoft.com/office/drawing/2014/main" id="{C9E62CC6-7DD7-4F2C-92A7-592426B1F84C}"/>
              </a:ext>
            </a:extLst>
          </p:cNvPr>
          <p:cNvSpPr>
            <a:spLocks noGrp="1"/>
          </p:cNvSpPr>
          <p:nvPr>
            <p:ph idx="28" hasCustomPrompt="1"/>
          </p:nvPr>
        </p:nvSpPr>
        <p:spPr>
          <a:xfrm>
            <a:off x="4285005" y="4440912"/>
            <a:ext cx="3620405" cy="1359346"/>
          </a:xfrm>
        </p:spPr>
        <p:txBody>
          <a:bodyPr tIns="0">
            <a:spAutoFit/>
          </a:bodyPr>
          <a:lstStyle>
            <a:lvl2pPr marL="174625" indent="-174625">
              <a:buClr>
                <a:schemeClr val="accent1"/>
              </a:buClr>
              <a:defRPr lang="en-US" sz="2000" kern="1200" baseline="0" dirty="0">
                <a:solidFill>
                  <a:schemeClr val="tx1"/>
                </a:solidFill>
                <a:latin typeface="Arial"/>
                <a:ea typeface="+mn-ea"/>
                <a:cs typeface="Arial"/>
              </a:defRPr>
            </a:lvl2pPr>
            <a:lvl3pPr marL="339725" indent="-165100">
              <a:buClr>
                <a:schemeClr val="accent1"/>
              </a:buClr>
              <a:defRPr lang="en-US" sz="2000" kern="1200" dirty="0">
                <a:solidFill>
                  <a:schemeClr val="tx1"/>
                </a:solidFill>
                <a:latin typeface="Arial"/>
                <a:ea typeface="+mn-ea"/>
                <a:cs typeface="Arial"/>
              </a:defRPr>
            </a:lvl3pPr>
            <a:lvl4pPr marL="512763" indent="-173038">
              <a:buClr>
                <a:schemeClr val="accent1"/>
              </a:buClr>
              <a:defRPr lang="en-US" sz="2000" kern="1200" dirty="0">
                <a:solidFill>
                  <a:schemeClr val="tx1"/>
                </a:solidFill>
                <a:latin typeface="Arial"/>
                <a:ea typeface="+mn-ea"/>
                <a:cs typeface="Arial"/>
              </a:defRPr>
            </a:lvl4pPr>
            <a:lvl5pPr>
              <a:buClr>
                <a:schemeClr val="accent1"/>
              </a:buClr>
              <a:defRPr/>
            </a:lvl5pPr>
          </a:lstStyle>
          <a:p>
            <a:pPr lvl="0"/>
            <a:r>
              <a:rPr lang="en-US"/>
              <a:t>Edit Master text styles</a:t>
            </a:r>
          </a:p>
          <a:p>
            <a:pPr marL="174625" lvl="1" indent="-174625" algn="l" defTabSz="457200" rtl="0" eaLnBrk="1" latinLnBrk="0" hangingPunct="1">
              <a:spcBef>
                <a:spcPts val="500"/>
              </a:spcBef>
              <a:buClr>
                <a:schemeClr val="tx1"/>
              </a:buClr>
              <a:buFont typeface="Arial"/>
              <a:buChar char="•"/>
            </a:pPr>
            <a:r>
              <a:rPr lang="en-US"/>
              <a:t>Second level</a:t>
            </a:r>
          </a:p>
          <a:p>
            <a:pPr marL="339725" lvl="2" indent="-165100" algn="l" defTabSz="457200" rtl="0" eaLnBrk="1" latinLnBrk="0" hangingPunct="1">
              <a:spcBef>
                <a:spcPts val="300"/>
              </a:spcBef>
              <a:buClr>
                <a:schemeClr val="tx1"/>
              </a:buClr>
              <a:buFont typeface="Lucida Grande"/>
              <a:buChar char="-"/>
            </a:pPr>
            <a:r>
              <a:rPr lang="en-US"/>
              <a:t>Third level</a:t>
            </a:r>
          </a:p>
          <a:p>
            <a:pPr marL="512763" lvl="3" indent="-173038" algn="l" defTabSz="457200" rtl="0" eaLnBrk="1" latinLnBrk="0" hangingPunct="1">
              <a:spcBef>
                <a:spcPts val="200"/>
              </a:spcBef>
              <a:buClr>
                <a:schemeClr val="tx1"/>
              </a:buClr>
              <a:buFont typeface="Arial"/>
              <a:buChar char="•"/>
            </a:pPr>
            <a:r>
              <a:rPr lang="en-US"/>
              <a:t>Fourth level</a:t>
            </a:r>
          </a:p>
        </p:txBody>
      </p:sp>
      <p:sp>
        <p:nvSpPr>
          <p:cNvPr id="15" name="Text Placeholder 14">
            <a:extLst>
              <a:ext uri="{FF2B5EF4-FFF2-40B4-BE49-F238E27FC236}">
                <a16:creationId xmlns:a16="http://schemas.microsoft.com/office/drawing/2014/main" id="{753DB1F1-4AE8-4CB2-9862-800506C55B58}"/>
              </a:ext>
            </a:extLst>
          </p:cNvPr>
          <p:cNvSpPr>
            <a:spLocks noGrp="1"/>
          </p:cNvSpPr>
          <p:nvPr>
            <p:ph type="body" sz="quarter" idx="29" hasCustomPrompt="1"/>
          </p:nvPr>
        </p:nvSpPr>
        <p:spPr>
          <a:xfrm>
            <a:off x="8195545" y="4044051"/>
            <a:ext cx="3614674"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16" name="Content Placeholder 2">
            <a:extLst>
              <a:ext uri="{FF2B5EF4-FFF2-40B4-BE49-F238E27FC236}">
                <a16:creationId xmlns:a16="http://schemas.microsoft.com/office/drawing/2014/main" id="{62DFB085-0C55-4FCF-A2C8-2D229DB955D0}"/>
              </a:ext>
            </a:extLst>
          </p:cNvPr>
          <p:cNvSpPr>
            <a:spLocks noGrp="1"/>
          </p:cNvSpPr>
          <p:nvPr>
            <p:ph idx="30" hasCustomPrompt="1"/>
          </p:nvPr>
        </p:nvSpPr>
        <p:spPr>
          <a:xfrm>
            <a:off x="8189009" y="4440912"/>
            <a:ext cx="3620405" cy="1359346"/>
          </a:xfrm>
        </p:spPr>
        <p:txBody>
          <a:bodyPr tIns="0">
            <a:spAutoFit/>
          </a:bodyPr>
          <a:lstStyle>
            <a:lvl2pPr marL="174625" indent="-174625">
              <a:buClr>
                <a:schemeClr val="accent1"/>
              </a:buClr>
              <a:defRPr lang="en-US" sz="2000" kern="1200" baseline="0" dirty="0">
                <a:solidFill>
                  <a:schemeClr val="tx1"/>
                </a:solidFill>
                <a:latin typeface="Arial"/>
                <a:ea typeface="+mn-ea"/>
                <a:cs typeface="Arial"/>
              </a:defRPr>
            </a:lvl2pPr>
            <a:lvl3pPr marL="339725" indent="-165100">
              <a:buClr>
                <a:schemeClr val="accent1"/>
              </a:buClr>
              <a:defRPr lang="en-US" sz="2000" kern="1200" dirty="0">
                <a:solidFill>
                  <a:schemeClr val="tx1"/>
                </a:solidFill>
                <a:latin typeface="Arial"/>
                <a:ea typeface="+mn-ea"/>
                <a:cs typeface="Arial"/>
              </a:defRPr>
            </a:lvl3pPr>
            <a:lvl4pPr marL="512763" indent="-173038">
              <a:buClr>
                <a:schemeClr val="accent1"/>
              </a:buClr>
              <a:defRPr lang="en-US" sz="2000" kern="1200" dirty="0">
                <a:solidFill>
                  <a:schemeClr val="tx1"/>
                </a:solidFill>
                <a:latin typeface="Arial"/>
                <a:ea typeface="+mn-ea"/>
                <a:cs typeface="Arial"/>
              </a:defRPr>
            </a:lvl4pPr>
            <a:lvl5pPr>
              <a:buClr>
                <a:schemeClr val="accent1"/>
              </a:buClr>
              <a:defRPr/>
            </a:lvl5pPr>
          </a:lstStyle>
          <a:p>
            <a:pPr lvl="0"/>
            <a:r>
              <a:rPr lang="en-US"/>
              <a:t>Edit Master text styles</a:t>
            </a:r>
          </a:p>
          <a:p>
            <a:pPr marL="174625" lvl="1" indent="-174625" algn="l" defTabSz="457200" rtl="0" eaLnBrk="1" latinLnBrk="0" hangingPunct="1">
              <a:spcBef>
                <a:spcPts val="500"/>
              </a:spcBef>
              <a:buClr>
                <a:schemeClr val="tx1"/>
              </a:buClr>
              <a:buFont typeface="Arial"/>
              <a:buChar char="•"/>
            </a:pPr>
            <a:r>
              <a:rPr lang="en-US"/>
              <a:t>Second level</a:t>
            </a:r>
          </a:p>
          <a:p>
            <a:pPr marL="339725" lvl="2" indent="-165100" algn="l" defTabSz="457200" rtl="0" eaLnBrk="1" latinLnBrk="0" hangingPunct="1">
              <a:spcBef>
                <a:spcPts val="300"/>
              </a:spcBef>
              <a:buClr>
                <a:schemeClr val="tx1"/>
              </a:buClr>
              <a:buFont typeface="Lucida Grande"/>
              <a:buChar char="-"/>
            </a:pPr>
            <a:r>
              <a:rPr lang="en-US"/>
              <a:t>Third level</a:t>
            </a:r>
          </a:p>
          <a:p>
            <a:pPr marL="512763" lvl="3" indent="-173038" algn="l" defTabSz="457200" rtl="0" eaLnBrk="1" latinLnBrk="0" hangingPunct="1">
              <a:spcBef>
                <a:spcPts val="200"/>
              </a:spcBef>
              <a:buClr>
                <a:schemeClr val="tx1"/>
              </a:buClr>
              <a:buFont typeface="Arial"/>
              <a:buChar char="•"/>
            </a:pPr>
            <a:r>
              <a:rPr lang="en-US"/>
              <a:t>Fourth level</a:t>
            </a:r>
          </a:p>
        </p:txBody>
      </p:sp>
      <p:sp>
        <p:nvSpPr>
          <p:cNvPr id="2" name="Title 1">
            <a:extLst>
              <a:ext uri="{FF2B5EF4-FFF2-40B4-BE49-F238E27FC236}">
                <a16:creationId xmlns:a16="http://schemas.microsoft.com/office/drawing/2014/main" id="{00B6CE18-79C1-78DD-2499-EFCD1EDE1A8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085778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6" name="Picture Placeholder 13">
            <a:extLst>
              <a:ext uri="{FF2B5EF4-FFF2-40B4-BE49-F238E27FC236}">
                <a16:creationId xmlns:a16="http://schemas.microsoft.com/office/drawing/2014/main" id="{F6851EF3-E456-437C-A6B0-4799E41CBB80}"/>
              </a:ext>
            </a:extLst>
          </p:cNvPr>
          <p:cNvSpPr>
            <a:spLocks noGrp="1"/>
          </p:cNvSpPr>
          <p:nvPr>
            <p:ph type="pic" sz="quarter" idx="15" hasCustomPrompt="1"/>
          </p:nvPr>
        </p:nvSpPr>
        <p:spPr>
          <a:xfrm>
            <a:off x="6094413" y="0"/>
            <a:ext cx="6094412" cy="6858000"/>
          </a:xfrm>
          <a:noFill/>
        </p:spPr>
        <p:txBody>
          <a:bodyPr anchor="ctr"/>
          <a:lstStyle>
            <a:lvl1pPr algn="ctr">
              <a:defRPr baseline="0"/>
            </a:lvl1pPr>
          </a:lstStyle>
          <a:p>
            <a:r>
              <a:rPr lang="en-US"/>
              <a:t>Click icon or drag to insert image</a:t>
            </a:r>
          </a:p>
        </p:txBody>
      </p:sp>
      <p:sp>
        <p:nvSpPr>
          <p:cNvPr id="5" name="Content Placeholder 4">
            <a:extLst>
              <a:ext uri="{FF2B5EF4-FFF2-40B4-BE49-F238E27FC236}">
                <a16:creationId xmlns:a16="http://schemas.microsoft.com/office/drawing/2014/main" id="{CB6AC370-B467-0D84-6964-7D166E93FD4F}"/>
              </a:ext>
            </a:extLst>
          </p:cNvPr>
          <p:cNvSpPr>
            <a:spLocks noGrp="1"/>
          </p:cNvSpPr>
          <p:nvPr>
            <p:ph sz="quarter" idx="16"/>
          </p:nvPr>
        </p:nvSpPr>
        <p:spPr>
          <a:xfrm>
            <a:off x="381002" y="1781173"/>
            <a:ext cx="5341141" cy="1679947"/>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4"/>
          <p:cNvSpPr>
            <a:spLocks noGrp="1"/>
          </p:cNvSpPr>
          <p:nvPr>
            <p:ph type="body" sz="quarter" idx="14" hasCustomPrompt="1"/>
          </p:nvPr>
        </p:nvSpPr>
        <p:spPr>
          <a:xfrm>
            <a:off x="381083" y="1384313"/>
            <a:ext cx="5340398"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4" name="Title 3">
            <a:extLst>
              <a:ext uri="{FF2B5EF4-FFF2-40B4-BE49-F238E27FC236}">
                <a16:creationId xmlns:a16="http://schemas.microsoft.com/office/drawing/2014/main" id="{9C814D4E-3169-FA46-BC04-2C127E65BEE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43816635"/>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15" name="Text Placeholder 14"/>
          <p:cNvSpPr>
            <a:spLocks noGrp="1"/>
          </p:cNvSpPr>
          <p:nvPr>
            <p:ph type="body" sz="quarter" idx="14" hasCustomPrompt="1"/>
          </p:nvPr>
        </p:nvSpPr>
        <p:spPr>
          <a:xfrm>
            <a:off x="381001" y="4024731"/>
            <a:ext cx="2710314" cy="276999"/>
          </a:xfrm>
        </p:spPr>
        <p:txBody>
          <a:bodyPr tIns="0" anchor="b" anchorCtr="1">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8" name="Text Placeholder 4">
            <a:extLst>
              <a:ext uri="{FF2B5EF4-FFF2-40B4-BE49-F238E27FC236}">
                <a16:creationId xmlns:a16="http://schemas.microsoft.com/office/drawing/2014/main" id="{B5A77170-A9FD-45D4-8584-19D45A2A8F9B}"/>
              </a:ext>
            </a:extLst>
          </p:cNvPr>
          <p:cNvSpPr>
            <a:spLocks noGrp="1"/>
          </p:cNvSpPr>
          <p:nvPr>
            <p:ph type="body" sz="quarter" idx="15"/>
          </p:nvPr>
        </p:nvSpPr>
        <p:spPr>
          <a:xfrm>
            <a:off x="381001" y="4421592"/>
            <a:ext cx="2710691" cy="556563"/>
          </a:xfrm>
        </p:spPr>
        <p:txBody>
          <a:bodyPr anchor="t" anchorCtr="1">
            <a:spAutoFit/>
          </a:bodyPr>
          <a:lstStyle>
            <a:lvl1pPr>
              <a:defRPr sz="1600"/>
            </a:lvl1pPr>
            <a:lvl2pPr>
              <a:defRPr sz="1600"/>
            </a:lvl2pPr>
          </a:lstStyle>
          <a:p>
            <a:pPr lvl="0"/>
            <a:r>
              <a:rPr lang="en-US"/>
              <a:t>Click to edit Master text styles</a:t>
            </a:r>
          </a:p>
          <a:p>
            <a:pPr lvl="1"/>
            <a:r>
              <a:rPr lang="en-US"/>
              <a:t>Second level</a:t>
            </a:r>
          </a:p>
        </p:txBody>
      </p:sp>
      <p:sp>
        <p:nvSpPr>
          <p:cNvPr id="7" name="Picture Placeholder 6">
            <a:extLst>
              <a:ext uri="{FF2B5EF4-FFF2-40B4-BE49-F238E27FC236}">
                <a16:creationId xmlns:a16="http://schemas.microsoft.com/office/drawing/2014/main" id="{D45E12E6-5FC6-4DAD-AFC7-D1C06F78D641}"/>
              </a:ext>
            </a:extLst>
          </p:cNvPr>
          <p:cNvSpPr>
            <a:spLocks noGrp="1" noChangeAspect="1"/>
          </p:cNvSpPr>
          <p:nvPr>
            <p:ph type="pic" sz="quarter" idx="16"/>
          </p:nvPr>
        </p:nvSpPr>
        <p:spPr>
          <a:xfrm>
            <a:off x="833665" y="1737114"/>
            <a:ext cx="1804987" cy="1804988"/>
          </a:xfrm>
          <a:prstGeom prst="ellipse">
            <a:avLst/>
          </a:prstGeom>
        </p:spPr>
        <p:txBody>
          <a:bodyPr anchor="ctr"/>
          <a:lstStyle>
            <a:lvl1pPr algn="ctr">
              <a:defRPr/>
            </a:lvl1pPr>
          </a:lstStyle>
          <a:p>
            <a:r>
              <a:rPr lang="en-US"/>
              <a:t>Click icon to add picture</a:t>
            </a:r>
          </a:p>
        </p:txBody>
      </p:sp>
      <p:sp>
        <p:nvSpPr>
          <p:cNvPr id="11" name="Text Placeholder 14">
            <a:extLst>
              <a:ext uri="{FF2B5EF4-FFF2-40B4-BE49-F238E27FC236}">
                <a16:creationId xmlns:a16="http://schemas.microsoft.com/office/drawing/2014/main" id="{5B70EEE1-61F9-44E3-AE83-70A2FCDE4726}"/>
              </a:ext>
            </a:extLst>
          </p:cNvPr>
          <p:cNvSpPr>
            <a:spLocks noGrp="1"/>
          </p:cNvSpPr>
          <p:nvPr>
            <p:ph type="body" sz="quarter" idx="17" hasCustomPrompt="1"/>
          </p:nvPr>
        </p:nvSpPr>
        <p:spPr>
          <a:xfrm>
            <a:off x="3286454" y="4024731"/>
            <a:ext cx="2710314" cy="276999"/>
          </a:xfrm>
        </p:spPr>
        <p:txBody>
          <a:bodyPr tIns="0" anchor="b" anchorCtr="1">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12" name="Text Placeholder 4">
            <a:extLst>
              <a:ext uri="{FF2B5EF4-FFF2-40B4-BE49-F238E27FC236}">
                <a16:creationId xmlns:a16="http://schemas.microsoft.com/office/drawing/2014/main" id="{CBF3F0D4-7BA6-430E-8092-94251D51115F}"/>
              </a:ext>
            </a:extLst>
          </p:cNvPr>
          <p:cNvSpPr>
            <a:spLocks noGrp="1"/>
          </p:cNvSpPr>
          <p:nvPr>
            <p:ph type="body" sz="quarter" idx="18"/>
          </p:nvPr>
        </p:nvSpPr>
        <p:spPr>
          <a:xfrm>
            <a:off x="3286379" y="4421592"/>
            <a:ext cx="2710691" cy="556563"/>
          </a:xfrm>
        </p:spPr>
        <p:txBody>
          <a:bodyPr anchor="t" anchorCtr="1">
            <a:spAutoFit/>
          </a:bodyPr>
          <a:lstStyle>
            <a:lvl1pPr>
              <a:defRPr sz="1600"/>
            </a:lvl1pPr>
            <a:lvl2pPr>
              <a:defRPr sz="1600"/>
            </a:lvl2pPr>
          </a:lstStyle>
          <a:p>
            <a:pPr lvl="0"/>
            <a:r>
              <a:rPr lang="en-US"/>
              <a:t>Click to edit Master text styles</a:t>
            </a:r>
          </a:p>
          <a:p>
            <a:pPr lvl="1"/>
            <a:r>
              <a:rPr lang="en-US"/>
              <a:t>Second level</a:t>
            </a:r>
          </a:p>
        </p:txBody>
      </p:sp>
      <p:sp>
        <p:nvSpPr>
          <p:cNvPr id="13" name="Picture Placeholder 6">
            <a:extLst>
              <a:ext uri="{FF2B5EF4-FFF2-40B4-BE49-F238E27FC236}">
                <a16:creationId xmlns:a16="http://schemas.microsoft.com/office/drawing/2014/main" id="{1D2FC425-D823-47D8-9213-2BED7731FFA9}"/>
              </a:ext>
            </a:extLst>
          </p:cNvPr>
          <p:cNvSpPr>
            <a:spLocks noGrp="1" noChangeAspect="1"/>
          </p:cNvSpPr>
          <p:nvPr>
            <p:ph type="pic" sz="quarter" idx="19"/>
          </p:nvPr>
        </p:nvSpPr>
        <p:spPr>
          <a:xfrm>
            <a:off x="3739118" y="1737114"/>
            <a:ext cx="1804987" cy="1804988"/>
          </a:xfrm>
          <a:prstGeom prst="ellipse">
            <a:avLst/>
          </a:prstGeom>
        </p:spPr>
        <p:txBody>
          <a:bodyPr anchor="ctr"/>
          <a:lstStyle>
            <a:lvl1pPr algn="ctr">
              <a:defRPr/>
            </a:lvl1pPr>
          </a:lstStyle>
          <a:p>
            <a:r>
              <a:rPr lang="en-US"/>
              <a:t>Click icon to add picture</a:t>
            </a:r>
          </a:p>
        </p:txBody>
      </p:sp>
      <p:sp>
        <p:nvSpPr>
          <p:cNvPr id="14" name="Text Placeholder 14">
            <a:extLst>
              <a:ext uri="{FF2B5EF4-FFF2-40B4-BE49-F238E27FC236}">
                <a16:creationId xmlns:a16="http://schemas.microsoft.com/office/drawing/2014/main" id="{178182FC-A485-4780-8095-1090C2B8ED14}"/>
              </a:ext>
            </a:extLst>
          </p:cNvPr>
          <p:cNvSpPr>
            <a:spLocks noGrp="1"/>
          </p:cNvSpPr>
          <p:nvPr>
            <p:ph type="body" sz="quarter" idx="20" hasCustomPrompt="1"/>
          </p:nvPr>
        </p:nvSpPr>
        <p:spPr>
          <a:xfrm>
            <a:off x="6191907" y="4024731"/>
            <a:ext cx="2710314" cy="276999"/>
          </a:xfrm>
        </p:spPr>
        <p:txBody>
          <a:bodyPr tIns="0" anchor="b" anchorCtr="1">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16" name="Text Placeholder 4">
            <a:extLst>
              <a:ext uri="{FF2B5EF4-FFF2-40B4-BE49-F238E27FC236}">
                <a16:creationId xmlns:a16="http://schemas.microsoft.com/office/drawing/2014/main" id="{B467F341-791E-49E5-84A8-2C48795FE71D}"/>
              </a:ext>
            </a:extLst>
          </p:cNvPr>
          <p:cNvSpPr>
            <a:spLocks noGrp="1"/>
          </p:cNvSpPr>
          <p:nvPr>
            <p:ph type="body" sz="quarter" idx="21"/>
          </p:nvPr>
        </p:nvSpPr>
        <p:spPr>
          <a:xfrm>
            <a:off x="6191757" y="4421592"/>
            <a:ext cx="2710691" cy="556563"/>
          </a:xfrm>
        </p:spPr>
        <p:txBody>
          <a:bodyPr anchor="t" anchorCtr="1">
            <a:spAutoFit/>
          </a:bodyPr>
          <a:lstStyle>
            <a:lvl1pPr>
              <a:defRPr sz="1600"/>
            </a:lvl1pPr>
            <a:lvl2pPr>
              <a:defRPr sz="1600"/>
            </a:lvl2pPr>
          </a:lstStyle>
          <a:p>
            <a:pPr lvl="0"/>
            <a:r>
              <a:rPr lang="en-US"/>
              <a:t>Click to edit Master text styles</a:t>
            </a:r>
          </a:p>
          <a:p>
            <a:pPr lvl="1"/>
            <a:r>
              <a:rPr lang="en-US"/>
              <a:t>Second level</a:t>
            </a:r>
          </a:p>
        </p:txBody>
      </p:sp>
      <p:sp>
        <p:nvSpPr>
          <p:cNvPr id="17" name="Picture Placeholder 6">
            <a:extLst>
              <a:ext uri="{FF2B5EF4-FFF2-40B4-BE49-F238E27FC236}">
                <a16:creationId xmlns:a16="http://schemas.microsoft.com/office/drawing/2014/main" id="{665B243A-457D-4431-A51D-DE024E17A13D}"/>
              </a:ext>
            </a:extLst>
          </p:cNvPr>
          <p:cNvSpPr>
            <a:spLocks noGrp="1" noChangeAspect="1"/>
          </p:cNvSpPr>
          <p:nvPr>
            <p:ph type="pic" sz="quarter" idx="22"/>
          </p:nvPr>
        </p:nvSpPr>
        <p:spPr>
          <a:xfrm>
            <a:off x="6644571" y="1737114"/>
            <a:ext cx="1804987" cy="1804988"/>
          </a:xfrm>
          <a:prstGeom prst="ellipse">
            <a:avLst/>
          </a:prstGeom>
        </p:spPr>
        <p:txBody>
          <a:bodyPr anchor="ctr"/>
          <a:lstStyle>
            <a:lvl1pPr algn="ctr">
              <a:defRPr/>
            </a:lvl1pPr>
          </a:lstStyle>
          <a:p>
            <a:r>
              <a:rPr lang="en-US"/>
              <a:t>Click icon to add picture</a:t>
            </a:r>
          </a:p>
        </p:txBody>
      </p:sp>
      <p:sp>
        <p:nvSpPr>
          <p:cNvPr id="19" name="Text Placeholder 14">
            <a:extLst>
              <a:ext uri="{FF2B5EF4-FFF2-40B4-BE49-F238E27FC236}">
                <a16:creationId xmlns:a16="http://schemas.microsoft.com/office/drawing/2014/main" id="{6666DD00-9E5D-4272-9205-D57612EE559E}"/>
              </a:ext>
            </a:extLst>
          </p:cNvPr>
          <p:cNvSpPr>
            <a:spLocks noGrp="1"/>
          </p:cNvSpPr>
          <p:nvPr>
            <p:ph type="body" sz="quarter" idx="23" hasCustomPrompt="1"/>
          </p:nvPr>
        </p:nvSpPr>
        <p:spPr>
          <a:xfrm>
            <a:off x="9097361" y="4024731"/>
            <a:ext cx="2710314" cy="276999"/>
          </a:xfrm>
        </p:spPr>
        <p:txBody>
          <a:bodyPr tIns="0" anchor="b" anchorCtr="1">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0" name="Text Placeholder 4">
            <a:extLst>
              <a:ext uri="{FF2B5EF4-FFF2-40B4-BE49-F238E27FC236}">
                <a16:creationId xmlns:a16="http://schemas.microsoft.com/office/drawing/2014/main" id="{3A0CC58B-4150-475B-A65A-9286B8F46A89}"/>
              </a:ext>
            </a:extLst>
          </p:cNvPr>
          <p:cNvSpPr>
            <a:spLocks noGrp="1"/>
          </p:cNvSpPr>
          <p:nvPr>
            <p:ph type="body" sz="quarter" idx="24"/>
          </p:nvPr>
        </p:nvSpPr>
        <p:spPr>
          <a:xfrm>
            <a:off x="9097134" y="4421592"/>
            <a:ext cx="2710691" cy="556563"/>
          </a:xfrm>
        </p:spPr>
        <p:txBody>
          <a:bodyPr anchor="t" anchorCtr="1">
            <a:spAutoFit/>
          </a:bodyPr>
          <a:lstStyle>
            <a:lvl1pPr>
              <a:defRPr sz="1600"/>
            </a:lvl1pPr>
            <a:lvl2pPr>
              <a:defRPr sz="1600"/>
            </a:lvl2pPr>
          </a:lstStyle>
          <a:p>
            <a:pPr lvl="0"/>
            <a:r>
              <a:rPr lang="en-US"/>
              <a:t>Click to edit Master text styles</a:t>
            </a:r>
          </a:p>
          <a:p>
            <a:pPr lvl="1"/>
            <a:r>
              <a:rPr lang="en-US"/>
              <a:t>Second level</a:t>
            </a:r>
          </a:p>
        </p:txBody>
      </p:sp>
      <p:sp>
        <p:nvSpPr>
          <p:cNvPr id="21" name="Picture Placeholder 6">
            <a:extLst>
              <a:ext uri="{FF2B5EF4-FFF2-40B4-BE49-F238E27FC236}">
                <a16:creationId xmlns:a16="http://schemas.microsoft.com/office/drawing/2014/main" id="{535117A4-648E-4187-ABAF-F046B1725C1E}"/>
              </a:ext>
            </a:extLst>
          </p:cNvPr>
          <p:cNvSpPr>
            <a:spLocks noGrp="1" noChangeAspect="1"/>
          </p:cNvSpPr>
          <p:nvPr>
            <p:ph type="pic" sz="quarter" idx="25"/>
          </p:nvPr>
        </p:nvSpPr>
        <p:spPr>
          <a:xfrm>
            <a:off x="9550025" y="1737114"/>
            <a:ext cx="1804987" cy="1804988"/>
          </a:xfrm>
          <a:prstGeom prst="ellipse">
            <a:avLst/>
          </a:prstGeom>
        </p:spPr>
        <p:txBody>
          <a:bodyPr anchor="ctr"/>
          <a:lstStyle>
            <a:lvl1pPr algn="ctr">
              <a:defRPr/>
            </a:lvl1pPr>
          </a:lstStyle>
          <a:p>
            <a:r>
              <a:rPr lang="en-US"/>
              <a:t>Click icon to add picture</a:t>
            </a:r>
          </a:p>
        </p:txBody>
      </p:sp>
      <p:sp>
        <p:nvSpPr>
          <p:cNvPr id="3" name="Title 2">
            <a:extLst>
              <a:ext uri="{FF2B5EF4-FFF2-40B4-BE49-F238E27FC236}">
                <a16:creationId xmlns:a16="http://schemas.microsoft.com/office/drawing/2014/main" id="{222913E8-506A-FBC9-340B-F35A74F054D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19073334"/>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05CE8878-73D0-49A2-BE7D-7B98477652C3}"/>
              </a:ext>
            </a:extLst>
          </p:cNvPr>
          <p:cNvSpPr>
            <a:spLocks noGrp="1"/>
          </p:cNvSpPr>
          <p:nvPr>
            <p:ph type="tbl" sz="quarter" idx="14"/>
          </p:nvPr>
        </p:nvSpPr>
        <p:spPr>
          <a:xfrm>
            <a:off x="381001" y="1322388"/>
            <a:ext cx="11426823" cy="4887912"/>
          </a:xfrm>
        </p:spPr>
        <p:txBody>
          <a:bodyPr anchor="ctr"/>
          <a:lstStyle>
            <a:lvl1pPr algn="ctr">
              <a:defRPr/>
            </a:lvl1pPr>
          </a:lstStyle>
          <a:p>
            <a:r>
              <a:rPr lang="en-US"/>
              <a:t>Click icon to add table</a:t>
            </a:r>
          </a:p>
        </p:txBody>
      </p:sp>
      <p:sp>
        <p:nvSpPr>
          <p:cNvPr id="2" name="Title 1">
            <a:extLst>
              <a:ext uri="{FF2B5EF4-FFF2-40B4-BE49-F238E27FC236}">
                <a16:creationId xmlns:a16="http://schemas.microsoft.com/office/drawing/2014/main" id="{2E0484D1-98A9-907A-A3DE-83E76BFDD1F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874242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hank you + Contacts">
    <p:spTree>
      <p:nvGrpSpPr>
        <p:cNvPr id="1" name=""/>
        <p:cNvGrpSpPr/>
        <p:nvPr/>
      </p:nvGrpSpPr>
      <p:grpSpPr>
        <a:xfrm>
          <a:off x="0" y="0"/>
          <a:ext cx="0" cy="0"/>
          <a:chOff x="0" y="0"/>
          <a:chExt cx="0" cy="0"/>
        </a:xfrm>
      </p:grpSpPr>
      <p:sp>
        <p:nvSpPr>
          <p:cNvPr id="15" name="Text Placeholder 14"/>
          <p:cNvSpPr>
            <a:spLocks noGrp="1"/>
          </p:cNvSpPr>
          <p:nvPr>
            <p:ph type="body" sz="quarter" idx="14" hasCustomPrompt="1"/>
          </p:nvPr>
        </p:nvSpPr>
        <p:spPr>
          <a:xfrm>
            <a:off x="381001" y="2766129"/>
            <a:ext cx="2068454" cy="180049"/>
          </a:xfrm>
        </p:spPr>
        <p:txBody>
          <a:bodyPr tIns="0" anchor="b" anchorCtr="0">
            <a:spAutoFit/>
          </a:bodyPr>
          <a:lstStyle>
            <a:lvl1pPr>
              <a:lnSpc>
                <a:spcPct val="90000"/>
              </a:lnSpc>
              <a:spcBef>
                <a:spcPts val="500"/>
              </a:spcBef>
              <a:defRPr sz="13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Name</a:t>
            </a:r>
          </a:p>
        </p:txBody>
      </p:sp>
      <p:sp>
        <p:nvSpPr>
          <p:cNvPr id="21" name="Text Placeholder 20"/>
          <p:cNvSpPr>
            <a:spLocks noGrp="1"/>
          </p:cNvSpPr>
          <p:nvPr>
            <p:ph type="body" sz="quarter" idx="21" hasCustomPrompt="1"/>
          </p:nvPr>
        </p:nvSpPr>
        <p:spPr>
          <a:xfrm>
            <a:off x="381001" y="3024574"/>
            <a:ext cx="2068211" cy="593689"/>
          </a:xfrm>
        </p:spPr>
        <p:txBody>
          <a:bodyPr>
            <a:spAutoFit/>
          </a:bodyPr>
          <a:lstStyle>
            <a:lvl1pPr>
              <a:lnSpc>
                <a:spcPct val="110000"/>
              </a:lnSpc>
              <a:spcBef>
                <a:spcPts val="0"/>
              </a:spcBef>
              <a:defRPr sz="1200" baseline="0"/>
            </a:lvl1pPr>
            <a:lvl2pPr marL="112713" indent="-112713">
              <a:lnSpc>
                <a:spcPct val="110000"/>
              </a:lnSpc>
              <a:spcBef>
                <a:spcPts val="0"/>
              </a:spcBef>
              <a:buClr>
                <a:schemeClr val="accent1"/>
              </a:buClr>
              <a:defRPr sz="1200"/>
            </a:lvl2pPr>
            <a:lvl3pPr marL="225425" indent="-112713">
              <a:lnSpc>
                <a:spcPct val="110000"/>
              </a:lnSpc>
              <a:spcBef>
                <a:spcPts val="0"/>
              </a:spcBef>
              <a:buClr>
                <a:schemeClr val="accent1"/>
              </a:buClr>
              <a:defRPr sz="1200"/>
            </a:lvl3pPr>
            <a:lvl4pPr marL="339725" indent="-114300">
              <a:lnSpc>
                <a:spcPct val="110000"/>
              </a:lnSpc>
              <a:spcBef>
                <a:spcPts val="0"/>
              </a:spcBef>
              <a:defRPr sz="1200"/>
            </a:lvl4pPr>
            <a:lvl5pPr marL="460375" indent="-120650">
              <a:lnSpc>
                <a:spcPct val="110000"/>
              </a:lnSpc>
              <a:spcBef>
                <a:spcPts val="0"/>
              </a:spcBef>
              <a:defRPr sz="1200"/>
            </a:lvl5pPr>
          </a:lstStyle>
          <a:p>
            <a:pPr lvl="0"/>
            <a:r>
              <a:rPr lang="en-US"/>
              <a:t>Insert title &amp; email address</a:t>
            </a:r>
          </a:p>
          <a:p>
            <a:pPr lvl="1"/>
            <a:r>
              <a:rPr lang="en-US"/>
              <a:t>Second level</a:t>
            </a:r>
          </a:p>
          <a:p>
            <a:pPr lvl="2"/>
            <a:r>
              <a:rPr lang="en-US"/>
              <a:t>Third level</a:t>
            </a:r>
          </a:p>
        </p:txBody>
      </p:sp>
      <p:sp>
        <p:nvSpPr>
          <p:cNvPr id="30" name="Text Placeholder 29"/>
          <p:cNvSpPr>
            <a:spLocks noGrp="1"/>
          </p:cNvSpPr>
          <p:nvPr>
            <p:ph type="body" sz="quarter" idx="28" hasCustomPrompt="1"/>
          </p:nvPr>
        </p:nvSpPr>
        <p:spPr>
          <a:xfrm>
            <a:off x="381002" y="4077353"/>
            <a:ext cx="8788398" cy="743793"/>
          </a:xfrm>
        </p:spPr>
        <p:txBody>
          <a:bodyPr>
            <a:spAutoFit/>
          </a:bodyPr>
          <a:lstStyle>
            <a:lvl1pPr>
              <a:defRPr sz="900"/>
            </a:lvl1pPr>
            <a:lvl2pPr marL="114300" indent="-114300">
              <a:spcBef>
                <a:spcPts val="100"/>
              </a:spcBef>
              <a:buClr>
                <a:schemeClr val="accent1"/>
              </a:buClr>
              <a:tabLst/>
              <a:defRPr sz="900"/>
            </a:lvl2pPr>
            <a:lvl3pPr marL="230188" indent="-115888">
              <a:spcBef>
                <a:spcPts val="100"/>
              </a:spcBef>
              <a:buClr>
                <a:schemeClr val="accent1"/>
              </a:buClr>
              <a:tabLst/>
              <a:defRPr sz="900"/>
            </a:lvl3pPr>
            <a:lvl4pPr marL="346075" indent="-115888">
              <a:spcBef>
                <a:spcPts val="100"/>
              </a:spcBef>
              <a:buClr>
                <a:schemeClr val="accent1"/>
              </a:buClr>
              <a:tabLst/>
              <a:defRPr sz="900"/>
            </a:lvl4pPr>
            <a:lvl5pPr marL="460375" indent="-114300">
              <a:spcBef>
                <a:spcPts val="100"/>
              </a:spcBef>
              <a:buClr>
                <a:schemeClr val="accent1"/>
              </a:buClr>
              <a:tabLst/>
              <a:defRPr sz="900"/>
            </a:lvl5pPr>
          </a:lstStyle>
          <a:p>
            <a:pPr lvl="0"/>
            <a:r>
              <a:rPr lang="en-US"/>
              <a:t>Insert Legal Copy</a:t>
            </a:r>
          </a:p>
          <a:p>
            <a:pPr lvl="1"/>
            <a:r>
              <a:rPr lang="en-US"/>
              <a:t>Second level</a:t>
            </a:r>
          </a:p>
          <a:p>
            <a:pPr lvl="2"/>
            <a:r>
              <a:rPr lang="en-US"/>
              <a:t>Third level</a:t>
            </a:r>
          </a:p>
          <a:p>
            <a:pPr lvl="3"/>
            <a:r>
              <a:rPr lang="en-US"/>
              <a:t>Fourth level</a:t>
            </a:r>
          </a:p>
          <a:p>
            <a:pPr lvl="4"/>
            <a:r>
              <a:rPr lang="en-US"/>
              <a:t>Fifth level</a:t>
            </a:r>
          </a:p>
        </p:txBody>
      </p:sp>
      <p:sp>
        <p:nvSpPr>
          <p:cNvPr id="29" name="Text Placeholder 14">
            <a:extLst>
              <a:ext uri="{FF2B5EF4-FFF2-40B4-BE49-F238E27FC236}">
                <a16:creationId xmlns:a16="http://schemas.microsoft.com/office/drawing/2014/main" id="{AC53361B-5856-4302-8CF7-6BF7C17066C3}"/>
              </a:ext>
            </a:extLst>
          </p:cNvPr>
          <p:cNvSpPr>
            <a:spLocks noGrp="1"/>
          </p:cNvSpPr>
          <p:nvPr>
            <p:ph type="body" sz="quarter" idx="29" hasCustomPrompt="1"/>
          </p:nvPr>
        </p:nvSpPr>
        <p:spPr>
          <a:xfrm>
            <a:off x="2620983" y="2766129"/>
            <a:ext cx="2068454" cy="180049"/>
          </a:xfrm>
        </p:spPr>
        <p:txBody>
          <a:bodyPr tIns="0" anchor="b" anchorCtr="0">
            <a:spAutoFit/>
          </a:bodyPr>
          <a:lstStyle>
            <a:lvl1pPr>
              <a:lnSpc>
                <a:spcPct val="90000"/>
              </a:lnSpc>
              <a:spcBef>
                <a:spcPts val="500"/>
              </a:spcBef>
              <a:defRPr sz="13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Name</a:t>
            </a:r>
          </a:p>
        </p:txBody>
      </p:sp>
      <p:sp>
        <p:nvSpPr>
          <p:cNvPr id="31" name="Text Placeholder 20">
            <a:extLst>
              <a:ext uri="{FF2B5EF4-FFF2-40B4-BE49-F238E27FC236}">
                <a16:creationId xmlns:a16="http://schemas.microsoft.com/office/drawing/2014/main" id="{95A3F7CB-6CED-43C7-A382-F2A8F2EBD76B}"/>
              </a:ext>
            </a:extLst>
          </p:cNvPr>
          <p:cNvSpPr>
            <a:spLocks noGrp="1"/>
          </p:cNvSpPr>
          <p:nvPr>
            <p:ph type="body" sz="quarter" idx="30" hasCustomPrompt="1"/>
          </p:nvPr>
        </p:nvSpPr>
        <p:spPr>
          <a:xfrm>
            <a:off x="2621064" y="3024574"/>
            <a:ext cx="2068211" cy="593689"/>
          </a:xfrm>
        </p:spPr>
        <p:txBody>
          <a:bodyPr>
            <a:spAutoFit/>
          </a:bodyPr>
          <a:lstStyle>
            <a:lvl1pPr>
              <a:lnSpc>
                <a:spcPct val="110000"/>
              </a:lnSpc>
              <a:spcBef>
                <a:spcPts val="0"/>
              </a:spcBef>
              <a:defRPr sz="1200" baseline="0"/>
            </a:lvl1pPr>
            <a:lvl2pPr marL="112713" indent="-112713">
              <a:lnSpc>
                <a:spcPct val="110000"/>
              </a:lnSpc>
              <a:spcBef>
                <a:spcPts val="0"/>
              </a:spcBef>
              <a:buClr>
                <a:schemeClr val="accent1"/>
              </a:buClr>
              <a:defRPr sz="1200"/>
            </a:lvl2pPr>
            <a:lvl3pPr marL="225425" indent="-112713">
              <a:lnSpc>
                <a:spcPct val="110000"/>
              </a:lnSpc>
              <a:spcBef>
                <a:spcPts val="0"/>
              </a:spcBef>
              <a:buClr>
                <a:schemeClr val="accent1"/>
              </a:buClr>
              <a:defRPr sz="1200"/>
            </a:lvl3pPr>
            <a:lvl4pPr marL="339725" indent="-114300">
              <a:lnSpc>
                <a:spcPct val="110000"/>
              </a:lnSpc>
              <a:spcBef>
                <a:spcPts val="0"/>
              </a:spcBef>
              <a:defRPr sz="1200"/>
            </a:lvl4pPr>
            <a:lvl5pPr marL="460375" indent="-120650">
              <a:lnSpc>
                <a:spcPct val="110000"/>
              </a:lnSpc>
              <a:spcBef>
                <a:spcPts val="0"/>
              </a:spcBef>
              <a:defRPr sz="1200"/>
            </a:lvl5pPr>
          </a:lstStyle>
          <a:p>
            <a:pPr lvl="0"/>
            <a:r>
              <a:rPr lang="en-US"/>
              <a:t>Insert title &amp; email address</a:t>
            </a:r>
          </a:p>
          <a:p>
            <a:pPr lvl="1"/>
            <a:r>
              <a:rPr lang="en-US"/>
              <a:t>Second level</a:t>
            </a:r>
          </a:p>
          <a:p>
            <a:pPr lvl="2"/>
            <a:r>
              <a:rPr lang="en-US"/>
              <a:t>Third level</a:t>
            </a:r>
          </a:p>
        </p:txBody>
      </p:sp>
      <p:sp>
        <p:nvSpPr>
          <p:cNvPr id="32" name="Text Placeholder 14">
            <a:extLst>
              <a:ext uri="{FF2B5EF4-FFF2-40B4-BE49-F238E27FC236}">
                <a16:creationId xmlns:a16="http://schemas.microsoft.com/office/drawing/2014/main" id="{A59C17CE-8E20-47E7-9745-BD8DF5D69E9F}"/>
              </a:ext>
            </a:extLst>
          </p:cNvPr>
          <p:cNvSpPr>
            <a:spLocks noGrp="1"/>
          </p:cNvSpPr>
          <p:nvPr>
            <p:ph type="body" sz="quarter" idx="31" hasCustomPrompt="1"/>
          </p:nvPr>
        </p:nvSpPr>
        <p:spPr>
          <a:xfrm>
            <a:off x="4860965" y="2766129"/>
            <a:ext cx="2068454" cy="180049"/>
          </a:xfrm>
        </p:spPr>
        <p:txBody>
          <a:bodyPr tIns="0" anchor="b" anchorCtr="0">
            <a:spAutoFit/>
          </a:bodyPr>
          <a:lstStyle>
            <a:lvl1pPr>
              <a:lnSpc>
                <a:spcPct val="90000"/>
              </a:lnSpc>
              <a:spcBef>
                <a:spcPts val="500"/>
              </a:spcBef>
              <a:defRPr sz="13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Name</a:t>
            </a:r>
          </a:p>
        </p:txBody>
      </p:sp>
      <p:sp>
        <p:nvSpPr>
          <p:cNvPr id="33" name="Text Placeholder 20">
            <a:extLst>
              <a:ext uri="{FF2B5EF4-FFF2-40B4-BE49-F238E27FC236}">
                <a16:creationId xmlns:a16="http://schemas.microsoft.com/office/drawing/2014/main" id="{0231F24C-AA35-4993-B9E0-BBEE487530C5}"/>
              </a:ext>
            </a:extLst>
          </p:cNvPr>
          <p:cNvSpPr>
            <a:spLocks noGrp="1"/>
          </p:cNvSpPr>
          <p:nvPr>
            <p:ph type="body" sz="quarter" idx="32" hasCustomPrompt="1"/>
          </p:nvPr>
        </p:nvSpPr>
        <p:spPr>
          <a:xfrm>
            <a:off x="4861127" y="3024574"/>
            <a:ext cx="2068211" cy="593689"/>
          </a:xfrm>
        </p:spPr>
        <p:txBody>
          <a:bodyPr>
            <a:spAutoFit/>
          </a:bodyPr>
          <a:lstStyle>
            <a:lvl1pPr>
              <a:lnSpc>
                <a:spcPct val="110000"/>
              </a:lnSpc>
              <a:spcBef>
                <a:spcPts val="0"/>
              </a:spcBef>
              <a:defRPr sz="1200" baseline="0"/>
            </a:lvl1pPr>
            <a:lvl2pPr marL="112713" indent="-112713">
              <a:lnSpc>
                <a:spcPct val="110000"/>
              </a:lnSpc>
              <a:spcBef>
                <a:spcPts val="0"/>
              </a:spcBef>
              <a:buClr>
                <a:schemeClr val="accent1"/>
              </a:buClr>
              <a:defRPr sz="1200"/>
            </a:lvl2pPr>
            <a:lvl3pPr marL="225425" indent="-112713">
              <a:lnSpc>
                <a:spcPct val="110000"/>
              </a:lnSpc>
              <a:spcBef>
                <a:spcPts val="0"/>
              </a:spcBef>
              <a:buClr>
                <a:schemeClr val="accent1"/>
              </a:buClr>
              <a:defRPr sz="1200"/>
            </a:lvl3pPr>
            <a:lvl4pPr marL="339725" indent="-114300">
              <a:lnSpc>
                <a:spcPct val="110000"/>
              </a:lnSpc>
              <a:spcBef>
                <a:spcPts val="0"/>
              </a:spcBef>
              <a:defRPr sz="1200"/>
            </a:lvl4pPr>
            <a:lvl5pPr marL="460375" indent="-120650">
              <a:lnSpc>
                <a:spcPct val="110000"/>
              </a:lnSpc>
              <a:spcBef>
                <a:spcPts val="0"/>
              </a:spcBef>
              <a:defRPr sz="1200"/>
            </a:lvl5pPr>
          </a:lstStyle>
          <a:p>
            <a:pPr lvl="0"/>
            <a:r>
              <a:rPr lang="en-US"/>
              <a:t>Insert title &amp; email address</a:t>
            </a:r>
          </a:p>
          <a:p>
            <a:pPr lvl="1"/>
            <a:r>
              <a:rPr lang="en-US"/>
              <a:t>Second level</a:t>
            </a:r>
          </a:p>
          <a:p>
            <a:pPr lvl="2"/>
            <a:r>
              <a:rPr lang="en-US"/>
              <a:t>Third level</a:t>
            </a:r>
          </a:p>
        </p:txBody>
      </p:sp>
      <p:sp>
        <p:nvSpPr>
          <p:cNvPr id="34" name="Text Placeholder 14">
            <a:extLst>
              <a:ext uri="{FF2B5EF4-FFF2-40B4-BE49-F238E27FC236}">
                <a16:creationId xmlns:a16="http://schemas.microsoft.com/office/drawing/2014/main" id="{4A5AC34E-3B4C-469E-B9C4-C085D8EC0272}"/>
              </a:ext>
            </a:extLst>
          </p:cNvPr>
          <p:cNvSpPr>
            <a:spLocks noGrp="1"/>
          </p:cNvSpPr>
          <p:nvPr>
            <p:ph type="body" sz="quarter" idx="33" hasCustomPrompt="1"/>
          </p:nvPr>
        </p:nvSpPr>
        <p:spPr>
          <a:xfrm>
            <a:off x="7100946" y="2766129"/>
            <a:ext cx="2068454" cy="180049"/>
          </a:xfrm>
        </p:spPr>
        <p:txBody>
          <a:bodyPr tIns="0" anchor="b" anchorCtr="0">
            <a:spAutoFit/>
          </a:bodyPr>
          <a:lstStyle>
            <a:lvl1pPr>
              <a:lnSpc>
                <a:spcPct val="90000"/>
              </a:lnSpc>
              <a:spcBef>
                <a:spcPts val="500"/>
              </a:spcBef>
              <a:defRPr sz="13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Name</a:t>
            </a:r>
          </a:p>
        </p:txBody>
      </p:sp>
      <p:sp>
        <p:nvSpPr>
          <p:cNvPr id="35" name="Text Placeholder 20">
            <a:extLst>
              <a:ext uri="{FF2B5EF4-FFF2-40B4-BE49-F238E27FC236}">
                <a16:creationId xmlns:a16="http://schemas.microsoft.com/office/drawing/2014/main" id="{A0A6254F-A341-4409-90BD-661FAACB8D44}"/>
              </a:ext>
            </a:extLst>
          </p:cNvPr>
          <p:cNvSpPr>
            <a:spLocks noGrp="1"/>
          </p:cNvSpPr>
          <p:nvPr>
            <p:ph type="body" sz="quarter" idx="34" hasCustomPrompt="1"/>
          </p:nvPr>
        </p:nvSpPr>
        <p:spPr>
          <a:xfrm>
            <a:off x="7101189" y="3024574"/>
            <a:ext cx="2068211" cy="593689"/>
          </a:xfrm>
        </p:spPr>
        <p:txBody>
          <a:bodyPr>
            <a:spAutoFit/>
          </a:bodyPr>
          <a:lstStyle>
            <a:lvl1pPr>
              <a:lnSpc>
                <a:spcPct val="110000"/>
              </a:lnSpc>
              <a:spcBef>
                <a:spcPts val="0"/>
              </a:spcBef>
              <a:defRPr sz="1200" baseline="0"/>
            </a:lvl1pPr>
            <a:lvl2pPr marL="112713" indent="-112713">
              <a:lnSpc>
                <a:spcPct val="110000"/>
              </a:lnSpc>
              <a:spcBef>
                <a:spcPts val="0"/>
              </a:spcBef>
              <a:buClr>
                <a:schemeClr val="accent1"/>
              </a:buClr>
              <a:defRPr sz="1200"/>
            </a:lvl2pPr>
            <a:lvl3pPr marL="225425" indent="-112713">
              <a:lnSpc>
                <a:spcPct val="110000"/>
              </a:lnSpc>
              <a:spcBef>
                <a:spcPts val="0"/>
              </a:spcBef>
              <a:buClr>
                <a:schemeClr val="accent1"/>
              </a:buClr>
              <a:defRPr sz="1200"/>
            </a:lvl3pPr>
            <a:lvl4pPr marL="339725" indent="-114300">
              <a:lnSpc>
                <a:spcPct val="110000"/>
              </a:lnSpc>
              <a:spcBef>
                <a:spcPts val="0"/>
              </a:spcBef>
              <a:defRPr sz="1200"/>
            </a:lvl4pPr>
            <a:lvl5pPr marL="460375" indent="-120650">
              <a:lnSpc>
                <a:spcPct val="110000"/>
              </a:lnSpc>
              <a:spcBef>
                <a:spcPts val="0"/>
              </a:spcBef>
              <a:defRPr sz="1200"/>
            </a:lvl5pPr>
          </a:lstStyle>
          <a:p>
            <a:pPr lvl="0"/>
            <a:r>
              <a:rPr lang="en-US"/>
              <a:t>Insert title &amp; email address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3DCA7A9E-0A15-1C0A-489F-4EB94361691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308013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estimonial">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6BFDB5A-EF29-4DE8-B046-D2ED5D80D7D4}"/>
              </a:ext>
            </a:extLst>
          </p:cNvPr>
          <p:cNvSpPr>
            <a:spLocks noGrp="1"/>
          </p:cNvSpPr>
          <p:nvPr>
            <p:ph type="body" sz="quarter" idx="14" hasCustomPrompt="1"/>
          </p:nvPr>
        </p:nvSpPr>
        <p:spPr>
          <a:xfrm>
            <a:off x="1466850" y="1574800"/>
            <a:ext cx="10342563" cy="3932238"/>
          </a:xfrm>
          <a:prstGeom prst="rect">
            <a:avLst/>
          </a:prstGeom>
        </p:spPr>
        <p:txBody>
          <a:bodyPr anchor="ctr" anchorCtr="0"/>
          <a:lstStyle>
            <a:lvl1pPr>
              <a:defRPr sz="3200"/>
            </a:lvl1pPr>
            <a:lvl2pPr marL="0" indent="0" algn="r">
              <a:spcBef>
                <a:spcPts val="1200"/>
              </a:spcBef>
              <a:buNone/>
              <a:defRPr sz="1800"/>
            </a:lvl2pPr>
            <a:lvl3pPr marL="174625" indent="0" algn="r">
              <a:buNone/>
              <a:defRPr sz="1600"/>
            </a:lvl3pPr>
          </a:lstStyle>
          <a:p>
            <a:pPr lvl="0"/>
            <a:r>
              <a:rPr lang="en-US"/>
              <a:t>“Quote text goes here”</a:t>
            </a:r>
          </a:p>
          <a:p>
            <a:pPr lvl="1"/>
            <a:r>
              <a:rPr lang="en-US"/>
              <a:t>Author Name goes here</a:t>
            </a:r>
          </a:p>
          <a:p>
            <a:pPr lvl="2"/>
            <a:r>
              <a:rPr lang="en-US"/>
              <a:t>Author Title goes here</a:t>
            </a:r>
          </a:p>
        </p:txBody>
      </p:sp>
    </p:spTree>
    <p:extLst>
      <p:ext uri="{BB962C8B-B14F-4D97-AF65-F5344CB8AC3E}">
        <p14:creationId xmlns:p14="http://schemas.microsoft.com/office/powerpoint/2010/main" val="4221635886"/>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2 Quote Testimonial">
    <p:bg>
      <p:bgPr>
        <a:solidFill>
          <a:schemeClr val="bg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6BFDB5A-EF29-4DE8-B046-D2ED5D80D7D4}"/>
              </a:ext>
            </a:extLst>
          </p:cNvPr>
          <p:cNvSpPr>
            <a:spLocks noGrp="1"/>
          </p:cNvSpPr>
          <p:nvPr>
            <p:ph type="body" sz="quarter" idx="14" hasCustomPrompt="1"/>
          </p:nvPr>
        </p:nvSpPr>
        <p:spPr>
          <a:xfrm>
            <a:off x="1162050" y="1574800"/>
            <a:ext cx="4879746" cy="3932238"/>
          </a:xfrm>
          <a:prstGeom prst="rect">
            <a:avLst/>
          </a:prstGeom>
        </p:spPr>
        <p:txBody>
          <a:bodyPr anchor="ctr" anchorCtr="0"/>
          <a:lstStyle>
            <a:lvl1pPr>
              <a:defRPr sz="3200"/>
            </a:lvl1pPr>
            <a:lvl2pPr marL="0" indent="0" algn="r">
              <a:spcBef>
                <a:spcPts val="1200"/>
              </a:spcBef>
              <a:buNone/>
              <a:defRPr sz="1800"/>
            </a:lvl2pPr>
            <a:lvl3pPr marL="174625" indent="0" algn="r">
              <a:buNone/>
              <a:defRPr sz="1600"/>
            </a:lvl3pPr>
          </a:lstStyle>
          <a:p>
            <a:pPr lvl="0"/>
            <a:r>
              <a:rPr lang="en-US"/>
              <a:t>“Quote text goes here”</a:t>
            </a:r>
          </a:p>
          <a:p>
            <a:pPr lvl="1"/>
            <a:r>
              <a:rPr lang="en-US"/>
              <a:t>Author Name goes here</a:t>
            </a:r>
          </a:p>
          <a:p>
            <a:pPr lvl="2"/>
            <a:r>
              <a:rPr lang="en-US"/>
              <a:t>Author Title goes here</a:t>
            </a:r>
          </a:p>
        </p:txBody>
      </p:sp>
      <p:sp>
        <p:nvSpPr>
          <p:cNvPr id="4" name="Text Placeholder 5">
            <a:extLst>
              <a:ext uri="{FF2B5EF4-FFF2-40B4-BE49-F238E27FC236}">
                <a16:creationId xmlns:a16="http://schemas.microsoft.com/office/drawing/2014/main" id="{B02B4AF2-3D2F-4674-99A2-58ABCF020A77}"/>
              </a:ext>
            </a:extLst>
          </p:cNvPr>
          <p:cNvSpPr>
            <a:spLocks noGrp="1"/>
          </p:cNvSpPr>
          <p:nvPr>
            <p:ph type="body" sz="quarter" idx="15" hasCustomPrompt="1"/>
          </p:nvPr>
        </p:nvSpPr>
        <p:spPr>
          <a:xfrm>
            <a:off x="6929668" y="1574800"/>
            <a:ext cx="4879746" cy="3932238"/>
          </a:xfrm>
          <a:prstGeom prst="rect">
            <a:avLst/>
          </a:prstGeom>
        </p:spPr>
        <p:txBody>
          <a:bodyPr anchor="ctr" anchorCtr="0"/>
          <a:lstStyle>
            <a:lvl1pPr>
              <a:defRPr sz="3200"/>
            </a:lvl1pPr>
            <a:lvl2pPr marL="0" indent="0" algn="r">
              <a:spcBef>
                <a:spcPts val="1200"/>
              </a:spcBef>
              <a:buNone/>
              <a:defRPr sz="1800"/>
            </a:lvl2pPr>
            <a:lvl3pPr marL="174625" indent="0" algn="r">
              <a:buNone/>
              <a:defRPr sz="1600"/>
            </a:lvl3pPr>
          </a:lstStyle>
          <a:p>
            <a:pPr lvl="0"/>
            <a:r>
              <a:rPr lang="en-US"/>
              <a:t>“Quote text goes here”</a:t>
            </a:r>
          </a:p>
          <a:p>
            <a:pPr lvl="1"/>
            <a:r>
              <a:rPr lang="en-US"/>
              <a:t>Author Name goes here</a:t>
            </a:r>
          </a:p>
          <a:p>
            <a:pPr lvl="2"/>
            <a:r>
              <a:rPr lang="en-US"/>
              <a:t>Author Title goes here</a:t>
            </a:r>
          </a:p>
        </p:txBody>
      </p:sp>
      <p:cxnSp>
        <p:nvCxnSpPr>
          <p:cNvPr id="3" name="Straight Connector 2">
            <a:extLst>
              <a:ext uri="{FF2B5EF4-FFF2-40B4-BE49-F238E27FC236}">
                <a16:creationId xmlns:a16="http://schemas.microsoft.com/office/drawing/2014/main" id="{D6D1AC86-28F2-46B3-8E9D-1D3BF1F6A8AC}"/>
              </a:ext>
            </a:extLst>
          </p:cNvPr>
          <p:cNvCxnSpPr/>
          <p:nvPr/>
        </p:nvCxnSpPr>
        <p:spPr>
          <a:xfrm>
            <a:off x="6485732" y="1574800"/>
            <a:ext cx="0" cy="3932238"/>
          </a:xfrm>
          <a:prstGeom prst="line">
            <a:avLst/>
          </a:prstGeom>
          <a:ln w="9525"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 name="Straight Connector 1">
            <a:extLst>
              <a:ext uri="{FF2B5EF4-FFF2-40B4-BE49-F238E27FC236}">
                <a16:creationId xmlns:a16="http://schemas.microsoft.com/office/drawing/2014/main" id="{D93D9394-323B-540A-1150-D70A77299CE7}"/>
              </a:ext>
            </a:extLst>
          </p:cNvPr>
          <p:cNvCxnSpPr/>
          <p:nvPr userDrawn="1"/>
        </p:nvCxnSpPr>
        <p:spPr>
          <a:xfrm>
            <a:off x="6485732" y="1574800"/>
            <a:ext cx="0" cy="3932238"/>
          </a:xfrm>
          <a:prstGeom prst="line">
            <a:avLst/>
          </a:prstGeom>
          <a:ln w="9525"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0749905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le – Grid Light">
    <p:bg>
      <p:bgPr>
        <a:solidFill>
          <a:schemeClr val="bg2"/>
        </a:solidFill>
        <a:effectLst/>
      </p:bgPr>
    </p:bg>
    <p:spTree>
      <p:nvGrpSpPr>
        <p:cNvPr id="1" name=""/>
        <p:cNvGrpSpPr/>
        <p:nvPr/>
      </p:nvGrpSpPr>
      <p:grpSpPr>
        <a:xfrm>
          <a:off x="0" y="0"/>
          <a:ext cx="0" cy="0"/>
          <a:chOff x="0" y="0"/>
          <a:chExt cx="0" cy="0"/>
        </a:xfrm>
      </p:grpSpPr>
      <p:sp>
        <p:nvSpPr>
          <p:cNvPr id="8" name="Text Placeholder 83">
            <a:extLst>
              <a:ext uri="{FF2B5EF4-FFF2-40B4-BE49-F238E27FC236}">
                <a16:creationId xmlns:a16="http://schemas.microsoft.com/office/drawing/2014/main" id="{82565F88-E481-C6A7-E9D5-51E8342A7C1A}"/>
              </a:ext>
            </a:extLst>
          </p:cNvPr>
          <p:cNvSpPr txBox="1">
            <a:spLocks/>
          </p:cNvSpPr>
          <p:nvPr userDrawn="1"/>
        </p:nvSpPr>
        <p:spPr>
          <a:xfrm rot="10800000" flipV="1">
            <a:off x="0" y="-1"/>
            <a:ext cx="8423904" cy="4211955"/>
          </a:xfrm>
          <a:custGeom>
            <a:avLst/>
            <a:gdLst>
              <a:gd name="connsiteX0" fmla="*/ 0 w 2125980"/>
              <a:gd name="connsiteY0" fmla="*/ 0 h 1062991"/>
              <a:gd name="connsiteX1" fmla="*/ 530729 w 2125980"/>
              <a:gd name="connsiteY1" fmla="*/ 0 h 1062991"/>
              <a:gd name="connsiteX2" fmla="*/ 1062990 w 2125980"/>
              <a:gd name="connsiteY2" fmla="*/ 532261 h 1062991"/>
              <a:gd name="connsiteX3" fmla="*/ 1595250 w 2125980"/>
              <a:gd name="connsiteY3" fmla="*/ 0 h 1062991"/>
              <a:gd name="connsiteX4" fmla="*/ 2125980 w 2125980"/>
              <a:gd name="connsiteY4" fmla="*/ 0 h 1062991"/>
              <a:gd name="connsiteX5" fmla="*/ 1062990 w 2125980"/>
              <a:gd name="connsiteY5" fmla="*/ 1062991 h 1062991"/>
              <a:gd name="connsiteX6" fmla="*/ 0 w 2125980"/>
              <a:gd name="connsiteY6" fmla="*/ 0 h 106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5980" h="1062991">
                <a:moveTo>
                  <a:pt x="0" y="0"/>
                </a:moveTo>
                <a:lnTo>
                  <a:pt x="530729" y="0"/>
                </a:lnTo>
                <a:cubicBezTo>
                  <a:pt x="530729" y="293959"/>
                  <a:pt x="769031" y="532261"/>
                  <a:pt x="1062990" y="532261"/>
                </a:cubicBezTo>
                <a:cubicBezTo>
                  <a:pt x="1356949" y="532261"/>
                  <a:pt x="1595250" y="293959"/>
                  <a:pt x="1595250" y="0"/>
                </a:cubicBezTo>
                <a:lnTo>
                  <a:pt x="2125980" y="0"/>
                </a:lnTo>
                <a:cubicBezTo>
                  <a:pt x="2125980" y="587074"/>
                  <a:pt x="1650063" y="1062991"/>
                  <a:pt x="1062990" y="1062991"/>
                </a:cubicBezTo>
                <a:cubicBezTo>
                  <a:pt x="475916" y="1062991"/>
                  <a:pt x="0" y="587074"/>
                  <a:pt x="0" y="0"/>
                </a:cubicBezTo>
                <a:close/>
              </a:path>
            </a:pathLst>
          </a:custGeom>
          <a:solidFill>
            <a:schemeClr val="bg1">
              <a:alpha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9" name="Title 1">
            <a:extLst>
              <a:ext uri="{FF2B5EF4-FFF2-40B4-BE49-F238E27FC236}">
                <a16:creationId xmlns:a16="http://schemas.microsoft.com/office/drawing/2014/main" id="{4219C089-E8CF-E559-B5B5-0F3B3352A7A3}"/>
              </a:ext>
            </a:extLst>
          </p:cNvPr>
          <p:cNvSpPr>
            <a:spLocks noGrp="1"/>
          </p:cNvSpPr>
          <p:nvPr>
            <p:ph type="ctrTitle"/>
          </p:nvPr>
        </p:nvSpPr>
        <p:spPr>
          <a:xfrm>
            <a:off x="382972" y="2298411"/>
            <a:ext cx="5292030" cy="1231106"/>
          </a:xfrm>
        </p:spPr>
        <p:txBody>
          <a:bodyPr lIns="0" tIns="0" rIns="0" bIns="0" anchor="b" anchorCtr="0">
            <a:spAutoFit/>
          </a:bodyPr>
          <a:lstStyle>
            <a:lvl1pPr algn="l">
              <a:lnSpc>
                <a:spcPct val="80000"/>
              </a:lnSpc>
              <a:defRPr sz="5000" b="1" i="0" spc="-100">
                <a:solidFill>
                  <a:schemeClr val="tx2"/>
                </a:solidFill>
                <a:latin typeface="Arial"/>
                <a:cs typeface="Arial"/>
              </a:defRPr>
            </a:lvl1pPr>
          </a:lstStyle>
          <a:p>
            <a:r>
              <a:rPr lang="en-US"/>
              <a:t>Click to edit Master title style</a:t>
            </a:r>
          </a:p>
        </p:txBody>
      </p:sp>
      <p:sp>
        <p:nvSpPr>
          <p:cNvPr id="10" name="Subtitle 2">
            <a:extLst>
              <a:ext uri="{FF2B5EF4-FFF2-40B4-BE49-F238E27FC236}">
                <a16:creationId xmlns:a16="http://schemas.microsoft.com/office/drawing/2014/main" id="{56796E69-31DF-E029-0DD9-948593BDC878}"/>
              </a:ext>
            </a:extLst>
          </p:cNvPr>
          <p:cNvSpPr>
            <a:spLocks noGrp="1"/>
          </p:cNvSpPr>
          <p:nvPr>
            <p:ph type="subTitle" idx="1" hasCustomPrompt="1"/>
          </p:nvPr>
        </p:nvSpPr>
        <p:spPr>
          <a:xfrm>
            <a:off x="382972" y="3583491"/>
            <a:ext cx="5292030" cy="366254"/>
          </a:xfrm>
        </p:spPr>
        <p:txBody>
          <a:bodyPr lIns="0" tIns="0" rIns="0" bIns="0" anchor="t" anchorCtr="0">
            <a:spAutoFit/>
          </a:bodyPr>
          <a:lstStyle>
            <a:lvl1pPr marL="0" indent="0" algn="l">
              <a:lnSpc>
                <a:spcPct val="85000"/>
              </a:lnSpc>
              <a:spcBef>
                <a:spcPts val="800"/>
              </a:spcBef>
              <a:buNone/>
              <a:defRPr sz="2800" b="1" i="0" spc="-50">
                <a:solidFill>
                  <a:schemeClr val="tx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 style</a:t>
            </a:r>
          </a:p>
        </p:txBody>
      </p:sp>
      <p:sp>
        <p:nvSpPr>
          <p:cNvPr id="11" name="Text Placeholder 49">
            <a:extLst>
              <a:ext uri="{FF2B5EF4-FFF2-40B4-BE49-F238E27FC236}">
                <a16:creationId xmlns:a16="http://schemas.microsoft.com/office/drawing/2014/main" id="{A32A8C6D-9FB3-A8D0-E088-22B53C568D12}"/>
              </a:ext>
            </a:extLst>
          </p:cNvPr>
          <p:cNvSpPr txBox="1">
            <a:spLocks/>
          </p:cNvSpPr>
          <p:nvPr userDrawn="1"/>
        </p:nvSpPr>
        <p:spPr>
          <a:xfrm>
            <a:off x="9159242" y="2105977"/>
            <a:ext cx="2120055" cy="2120038"/>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alpha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 name="Text Placeholder 2">
            <a:extLst>
              <a:ext uri="{FF2B5EF4-FFF2-40B4-BE49-F238E27FC236}">
                <a16:creationId xmlns:a16="http://schemas.microsoft.com/office/drawing/2014/main" id="{05075AC1-7080-D3A7-8161-3864205433EF}"/>
              </a:ext>
            </a:extLst>
          </p:cNvPr>
          <p:cNvSpPr>
            <a:spLocks noGrp="1"/>
          </p:cNvSpPr>
          <p:nvPr>
            <p:ph type="body" sz="quarter" idx="10"/>
          </p:nvPr>
        </p:nvSpPr>
        <p:spPr>
          <a:xfrm>
            <a:off x="5259978" y="6221029"/>
            <a:ext cx="6549436" cy="357052"/>
          </a:xfrm>
        </p:spPr>
        <p:txBody>
          <a:bodyPr anchor="b" anchorCtr="0"/>
          <a:lstStyle>
            <a:lvl1pPr algn="r">
              <a:defRPr sz="800">
                <a:solidFill>
                  <a:schemeClr val="tx2"/>
                </a:solidFill>
              </a:defRPr>
            </a:lvl1pPr>
            <a:lvl2pPr marL="0" indent="0">
              <a:buNone/>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pic>
        <p:nvPicPr>
          <p:cNvPr id="4" name="Graphic 3">
            <a:extLst>
              <a:ext uri="{FF2B5EF4-FFF2-40B4-BE49-F238E27FC236}">
                <a16:creationId xmlns:a16="http://schemas.microsoft.com/office/drawing/2014/main" id="{E32658F1-D2C9-F557-2C25-7F2DB5063C9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1877" y="6084140"/>
            <a:ext cx="3034341" cy="557784"/>
          </a:xfrm>
          <a:prstGeom prst="rect">
            <a:avLst/>
          </a:prstGeom>
        </p:spPr>
      </p:pic>
    </p:spTree>
    <p:extLst>
      <p:ext uri="{BB962C8B-B14F-4D97-AF65-F5344CB8AC3E}">
        <p14:creationId xmlns:p14="http://schemas.microsoft.com/office/powerpoint/2010/main" val="41836148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3 Statement">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47DB4F7A-04F5-492B-9F9C-9DCDBC31468B}"/>
              </a:ext>
            </a:extLst>
          </p:cNvPr>
          <p:cNvSpPr>
            <a:spLocks noGrp="1"/>
          </p:cNvSpPr>
          <p:nvPr>
            <p:ph type="body" sz="quarter" idx="12"/>
          </p:nvPr>
        </p:nvSpPr>
        <p:spPr>
          <a:xfrm>
            <a:off x="1162050" y="2441753"/>
            <a:ext cx="3433467" cy="2201057"/>
          </a:xfrm>
          <a:prstGeom prst="rect">
            <a:avLst/>
          </a:prstGeom>
          <a:solidFill>
            <a:schemeClr val="accent2"/>
          </a:solidFill>
          <a:ln>
            <a:noFill/>
          </a:ln>
          <a:effectLst/>
        </p:spPr>
        <p:txBody>
          <a:bodyPr lIns="182880" tIns="365760" rIns="182880" bIns="182880" anchor="ctr"/>
          <a:lstStyle>
            <a:lvl1pPr marL="0" indent="0" algn="ctr">
              <a:lnSpc>
                <a:spcPct val="100000"/>
              </a:lnSpc>
              <a:spcBef>
                <a:spcPts val="0"/>
              </a:spcBef>
              <a:spcAft>
                <a:spcPts val="0"/>
              </a:spcAft>
              <a:buNone/>
              <a:defRPr sz="2800" b="1">
                <a:solidFill>
                  <a:schemeClr val="bg1"/>
                </a:solidFill>
                <a:latin typeface="+mj-lt"/>
              </a:defRPr>
            </a:lvl1pPr>
          </a:lstStyle>
          <a:p>
            <a:pPr lvl="0"/>
            <a:r>
              <a:rPr lang="en-US"/>
              <a:t>Click to edit Master text styles</a:t>
            </a:r>
          </a:p>
        </p:txBody>
      </p:sp>
      <p:sp>
        <p:nvSpPr>
          <p:cNvPr id="4" name="Text Placeholder 7">
            <a:extLst>
              <a:ext uri="{FF2B5EF4-FFF2-40B4-BE49-F238E27FC236}">
                <a16:creationId xmlns:a16="http://schemas.microsoft.com/office/drawing/2014/main" id="{0904ADFB-3D8E-464B-AEAF-259637858CA6}"/>
              </a:ext>
            </a:extLst>
          </p:cNvPr>
          <p:cNvSpPr>
            <a:spLocks noGrp="1"/>
          </p:cNvSpPr>
          <p:nvPr>
            <p:ph type="body" sz="quarter" idx="14"/>
          </p:nvPr>
        </p:nvSpPr>
        <p:spPr>
          <a:xfrm>
            <a:off x="4769936" y="2441753"/>
            <a:ext cx="3431590" cy="2201057"/>
          </a:xfrm>
          <a:prstGeom prst="rect">
            <a:avLst/>
          </a:prstGeom>
          <a:solidFill>
            <a:schemeClr val="accent3"/>
          </a:solidFill>
          <a:ln>
            <a:noFill/>
          </a:ln>
          <a:effectLst/>
        </p:spPr>
        <p:txBody>
          <a:bodyPr lIns="182880" tIns="365760" rIns="182880" bIns="182880" anchor="ctr"/>
          <a:lstStyle>
            <a:lvl1pPr marL="0" indent="0" algn="ctr">
              <a:lnSpc>
                <a:spcPct val="100000"/>
              </a:lnSpc>
              <a:spcBef>
                <a:spcPts val="0"/>
              </a:spcBef>
              <a:spcAft>
                <a:spcPts val="0"/>
              </a:spcAft>
              <a:buNone/>
              <a:defRPr sz="2800" b="1">
                <a:solidFill>
                  <a:schemeClr val="bg1"/>
                </a:solidFill>
                <a:latin typeface="+mj-lt"/>
              </a:defRPr>
            </a:lvl1pPr>
          </a:lstStyle>
          <a:p>
            <a:pPr lvl="0"/>
            <a:r>
              <a:rPr lang="en-US"/>
              <a:t>Click to edit Master text styles</a:t>
            </a:r>
          </a:p>
        </p:txBody>
      </p:sp>
      <p:sp>
        <p:nvSpPr>
          <p:cNvPr id="5" name="Text Placeholder 7">
            <a:extLst>
              <a:ext uri="{FF2B5EF4-FFF2-40B4-BE49-F238E27FC236}">
                <a16:creationId xmlns:a16="http://schemas.microsoft.com/office/drawing/2014/main" id="{3E25379D-0A79-4138-A194-901F857CFE35}"/>
              </a:ext>
            </a:extLst>
          </p:cNvPr>
          <p:cNvSpPr>
            <a:spLocks noGrp="1"/>
          </p:cNvSpPr>
          <p:nvPr>
            <p:ph type="body" sz="quarter" idx="16"/>
          </p:nvPr>
        </p:nvSpPr>
        <p:spPr>
          <a:xfrm>
            <a:off x="8375945" y="2441753"/>
            <a:ext cx="3433469" cy="2201057"/>
          </a:xfrm>
          <a:prstGeom prst="rect">
            <a:avLst/>
          </a:prstGeom>
          <a:solidFill>
            <a:schemeClr val="accent4"/>
          </a:solidFill>
          <a:ln>
            <a:noFill/>
          </a:ln>
          <a:effectLst/>
        </p:spPr>
        <p:txBody>
          <a:bodyPr lIns="182880" tIns="365760" rIns="182880" bIns="182880" anchor="ctr"/>
          <a:lstStyle>
            <a:lvl1pPr marL="0" indent="0" algn="ctr">
              <a:lnSpc>
                <a:spcPct val="100000"/>
              </a:lnSpc>
              <a:spcBef>
                <a:spcPts val="0"/>
              </a:spcBef>
              <a:spcAft>
                <a:spcPts val="0"/>
              </a:spcAft>
              <a:buNone/>
              <a:defRPr sz="2800" b="1">
                <a:solidFill>
                  <a:schemeClr val="bg1"/>
                </a:solidFill>
                <a:latin typeface="+mj-lt"/>
              </a:defRPr>
            </a:lvl1pPr>
          </a:lstStyle>
          <a:p>
            <a:pPr lvl="0"/>
            <a:r>
              <a:rPr lang="en-US"/>
              <a:t>Click to edit Master text styles</a:t>
            </a:r>
          </a:p>
        </p:txBody>
      </p:sp>
      <p:sp>
        <p:nvSpPr>
          <p:cNvPr id="2" name="Title 1">
            <a:extLst>
              <a:ext uri="{FF2B5EF4-FFF2-40B4-BE49-F238E27FC236}">
                <a16:creationId xmlns:a16="http://schemas.microsoft.com/office/drawing/2014/main" id="{9322BD71-44FC-40C6-8A39-0EAD343C504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667248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4 Statement">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47DB4F7A-04F5-492B-9F9C-9DCDBC31468B}"/>
              </a:ext>
            </a:extLst>
          </p:cNvPr>
          <p:cNvSpPr>
            <a:spLocks noGrp="1"/>
          </p:cNvSpPr>
          <p:nvPr>
            <p:ph type="body" sz="quarter" idx="12"/>
          </p:nvPr>
        </p:nvSpPr>
        <p:spPr>
          <a:xfrm>
            <a:off x="1162049" y="2425127"/>
            <a:ext cx="2561042" cy="2322912"/>
          </a:xfrm>
          <a:prstGeom prst="rect">
            <a:avLst/>
          </a:prstGeom>
          <a:solidFill>
            <a:schemeClr val="bg2"/>
          </a:solidFill>
          <a:ln>
            <a:noFill/>
          </a:ln>
          <a:effectLst/>
        </p:spPr>
        <p:txBody>
          <a:bodyPr lIns="182880" tIns="182880" rIns="182880" bIns="182880" anchor="ctr"/>
          <a:lstStyle>
            <a:lvl1pPr marL="0" indent="0" algn="ctr">
              <a:lnSpc>
                <a:spcPct val="100000"/>
              </a:lnSpc>
              <a:spcBef>
                <a:spcPts val="0"/>
              </a:spcBef>
              <a:spcAft>
                <a:spcPts val="0"/>
              </a:spcAft>
              <a:buNone/>
              <a:defRPr sz="2400" b="1">
                <a:solidFill>
                  <a:schemeClr val="tx2"/>
                </a:solidFill>
                <a:latin typeface="+mj-lt"/>
              </a:defRPr>
            </a:lvl1pPr>
          </a:lstStyle>
          <a:p>
            <a:pPr lvl="0"/>
            <a:r>
              <a:rPr lang="en-US"/>
              <a:t>Click to edit Master text styles</a:t>
            </a:r>
          </a:p>
        </p:txBody>
      </p:sp>
      <p:sp>
        <p:nvSpPr>
          <p:cNvPr id="4" name="Text Placeholder 7">
            <a:extLst>
              <a:ext uri="{FF2B5EF4-FFF2-40B4-BE49-F238E27FC236}">
                <a16:creationId xmlns:a16="http://schemas.microsoft.com/office/drawing/2014/main" id="{0904ADFB-3D8E-464B-AEAF-259637858CA6}"/>
              </a:ext>
            </a:extLst>
          </p:cNvPr>
          <p:cNvSpPr>
            <a:spLocks noGrp="1"/>
          </p:cNvSpPr>
          <p:nvPr>
            <p:ph type="body" sz="quarter" idx="14"/>
          </p:nvPr>
        </p:nvSpPr>
        <p:spPr>
          <a:xfrm>
            <a:off x="3857956" y="2425126"/>
            <a:ext cx="2559642" cy="2322913"/>
          </a:xfrm>
          <a:prstGeom prst="rect">
            <a:avLst/>
          </a:prstGeom>
          <a:solidFill>
            <a:schemeClr val="bg2"/>
          </a:solidFill>
          <a:ln>
            <a:noFill/>
          </a:ln>
          <a:effectLst/>
        </p:spPr>
        <p:txBody>
          <a:bodyPr lIns="182880" tIns="182880" rIns="182880" bIns="182880" anchor="ctr"/>
          <a:lstStyle>
            <a:lvl1pPr marL="0" indent="0" algn="ctr">
              <a:lnSpc>
                <a:spcPct val="100000"/>
              </a:lnSpc>
              <a:spcBef>
                <a:spcPts val="0"/>
              </a:spcBef>
              <a:spcAft>
                <a:spcPts val="0"/>
              </a:spcAft>
              <a:buNone/>
              <a:defRPr sz="2400" b="1">
                <a:solidFill>
                  <a:schemeClr val="tx2"/>
                </a:solidFill>
                <a:latin typeface="+mj-lt"/>
              </a:defRPr>
            </a:lvl1pPr>
          </a:lstStyle>
          <a:p>
            <a:pPr lvl="0"/>
            <a:r>
              <a:rPr lang="en-US"/>
              <a:t>Click to edit Master text styles</a:t>
            </a:r>
          </a:p>
        </p:txBody>
      </p:sp>
      <p:sp>
        <p:nvSpPr>
          <p:cNvPr id="5" name="Text Placeholder 7">
            <a:extLst>
              <a:ext uri="{FF2B5EF4-FFF2-40B4-BE49-F238E27FC236}">
                <a16:creationId xmlns:a16="http://schemas.microsoft.com/office/drawing/2014/main" id="{3E25379D-0A79-4138-A194-901F857CFE35}"/>
              </a:ext>
            </a:extLst>
          </p:cNvPr>
          <p:cNvSpPr>
            <a:spLocks noGrp="1"/>
          </p:cNvSpPr>
          <p:nvPr>
            <p:ph type="body" sz="quarter" idx="16"/>
          </p:nvPr>
        </p:nvSpPr>
        <p:spPr>
          <a:xfrm>
            <a:off x="6552463" y="2425127"/>
            <a:ext cx="2561043" cy="2322912"/>
          </a:xfrm>
          <a:prstGeom prst="rect">
            <a:avLst/>
          </a:prstGeom>
          <a:solidFill>
            <a:schemeClr val="bg2"/>
          </a:solidFill>
          <a:ln>
            <a:noFill/>
          </a:ln>
          <a:effectLst/>
        </p:spPr>
        <p:txBody>
          <a:bodyPr lIns="182880" tIns="182880" rIns="182880" bIns="182880" anchor="ctr"/>
          <a:lstStyle>
            <a:lvl1pPr marL="0" indent="0" algn="ctr">
              <a:lnSpc>
                <a:spcPct val="100000"/>
              </a:lnSpc>
              <a:spcBef>
                <a:spcPts val="0"/>
              </a:spcBef>
              <a:spcAft>
                <a:spcPts val="0"/>
              </a:spcAft>
              <a:buNone/>
              <a:defRPr sz="2400" b="1">
                <a:solidFill>
                  <a:schemeClr val="tx2"/>
                </a:solidFill>
                <a:latin typeface="+mj-lt"/>
              </a:defRPr>
            </a:lvl1pPr>
          </a:lstStyle>
          <a:p>
            <a:pPr lvl="0"/>
            <a:r>
              <a:rPr lang="en-US"/>
              <a:t>Click to edit Master text styles</a:t>
            </a:r>
          </a:p>
        </p:txBody>
      </p:sp>
      <p:sp>
        <p:nvSpPr>
          <p:cNvPr id="7" name="Text Placeholder 7">
            <a:extLst>
              <a:ext uri="{FF2B5EF4-FFF2-40B4-BE49-F238E27FC236}">
                <a16:creationId xmlns:a16="http://schemas.microsoft.com/office/drawing/2014/main" id="{289AA023-A46F-450A-80A8-C6F3EBE56BA3}"/>
              </a:ext>
            </a:extLst>
          </p:cNvPr>
          <p:cNvSpPr>
            <a:spLocks noGrp="1"/>
          </p:cNvSpPr>
          <p:nvPr>
            <p:ph type="body" sz="quarter" idx="17"/>
          </p:nvPr>
        </p:nvSpPr>
        <p:spPr>
          <a:xfrm>
            <a:off x="9248371" y="2425127"/>
            <a:ext cx="2561043" cy="2322912"/>
          </a:xfrm>
          <a:prstGeom prst="rect">
            <a:avLst/>
          </a:prstGeom>
          <a:solidFill>
            <a:schemeClr val="bg2"/>
          </a:solidFill>
          <a:ln>
            <a:noFill/>
          </a:ln>
          <a:effectLst/>
        </p:spPr>
        <p:txBody>
          <a:bodyPr lIns="182880" tIns="182880" rIns="182880" bIns="182880" anchor="ctr"/>
          <a:lstStyle>
            <a:lvl1pPr marL="0" indent="0" algn="ctr">
              <a:lnSpc>
                <a:spcPct val="100000"/>
              </a:lnSpc>
              <a:spcBef>
                <a:spcPts val="0"/>
              </a:spcBef>
              <a:spcAft>
                <a:spcPts val="0"/>
              </a:spcAft>
              <a:buNone/>
              <a:defRPr sz="2400" b="1">
                <a:solidFill>
                  <a:schemeClr val="tx2"/>
                </a:solidFill>
                <a:latin typeface="+mj-lt"/>
              </a:defRPr>
            </a:lvl1pPr>
          </a:lstStyle>
          <a:p>
            <a:pPr lvl="0"/>
            <a:r>
              <a:rPr lang="en-US"/>
              <a:t>Click to edit Master text styles</a:t>
            </a:r>
          </a:p>
        </p:txBody>
      </p:sp>
      <p:sp>
        <p:nvSpPr>
          <p:cNvPr id="6" name="Title 5">
            <a:extLst>
              <a:ext uri="{FF2B5EF4-FFF2-40B4-BE49-F238E27FC236}">
                <a16:creationId xmlns:a16="http://schemas.microsoft.com/office/drawing/2014/main" id="{34A5E15F-5AE7-45D2-BF02-08BACD370E9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698342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6 Photos">
    <p:spTree>
      <p:nvGrpSpPr>
        <p:cNvPr id="1" name=""/>
        <p:cNvGrpSpPr/>
        <p:nvPr/>
      </p:nvGrpSpPr>
      <p:grpSpPr>
        <a:xfrm>
          <a:off x="0" y="0"/>
          <a:ext cx="0" cy="0"/>
          <a:chOff x="0" y="0"/>
          <a:chExt cx="0" cy="0"/>
        </a:xfrm>
      </p:grpSpPr>
      <p:sp>
        <p:nvSpPr>
          <p:cNvPr id="18" name="Picture Placeholder 5">
            <a:extLst>
              <a:ext uri="{FF2B5EF4-FFF2-40B4-BE49-F238E27FC236}">
                <a16:creationId xmlns:a16="http://schemas.microsoft.com/office/drawing/2014/main" id="{E1B3FAEE-4E78-46C7-9DB6-5C22BB3E16FE}"/>
              </a:ext>
            </a:extLst>
          </p:cNvPr>
          <p:cNvSpPr>
            <a:spLocks noGrp="1"/>
          </p:cNvSpPr>
          <p:nvPr>
            <p:ph type="pic" sz="quarter" idx="28"/>
          </p:nvPr>
        </p:nvSpPr>
        <p:spPr>
          <a:xfrm>
            <a:off x="1162049" y="1168400"/>
            <a:ext cx="3362938" cy="2365224"/>
          </a:xfrm>
          <a:prstGeom prst="rect">
            <a:avLst/>
          </a:prstGeom>
        </p:spPr>
        <p:txBody>
          <a:bodyPr anchor="ctr"/>
          <a:lstStyle>
            <a:lvl1pPr algn="ctr">
              <a:defRPr/>
            </a:lvl1pPr>
          </a:lstStyle>
          <a:p>
            <a:r>
              <a:rPr lang="en-US"/>
              <a:t>Click icon to add picture</a:t>
            </a:r>
          </a:p>
        </p:txBody>
      </p:sp>
      <p:sp>
        <p:nvSpPr>
          <p:cNvPr id="19" name="Picture Placeholder 5">
            <a:extLst>
              <a:ext uri="{FF2B5EF4-FFF2-40B4-BE49-F238E27FC236}">
                <a16:creationId xmlns:a16="http://schemas.microsoft.com/office/drawing/2014/main" id="{539C5952-9101-40EA-8EFD-F1D60A1A9A08}"/>
              </a:ext>
            </a:extLst>
          </p:cNvPr>
          <p:cNvSpPr>
            <a:spLocks noGrp="1"/>
          </p:cNvSpPr>
          <p:nvPr>
            <p:ph type="pic" sz="quarter" idx="29"/>
          </p:nvPr>
        </p:nvSpPr>
        <p:spPr>
          <a:xfrm>
            <a:off x="4802675" y="1168400"/>
            <a:ext cx="3362938" cy="2365224"/>
          </a:xfrm>
          <a:prstGeom prst="rect">
            <a:avLst/>
          </a:prstGeom>
        </p:spPr>
        <p:txBody>
          <a:bodyPr anchor="ctr"/>
          <a:lstStyle>
            <a:lvl1pPr algn="ctr">
              <a:defRPr/>
            </a:lvl1pPr>
          </a:lstStyle>
          <a:p>
            <a:r>
              <a:rPr lang="en-US"/>
              <a:t>Click icon to add picture</a:t>
            </a:r>
          </a:p>
        </p:txBody>
      </p:sp>
      <p:sp>
        <p:nvSpPr>
          <p:cNvPr id="20" name="Picture Placeholder 5">
            <a:extLst>
              <a:ext uri="{FF2B5EF4-FFF2-40B4-BE49-F238E27FC236}">
                <a16:creationId xmlns:a16="http://schemas.microsoft.com/office/drawing/2014/main" id="{6493EF8F-CCE9-4B2B-A7E6-77DBCC02838A}"/>
              </a:ext>
            </a:extLst>
          </p:cNvPr>
          <p:cNvSpPr>
            <a:spLocks noGrp="1"/>
          </p:cNvSpPr>
          <p:nvPr>
            <p:ph type="pic" sz="quarter" idx="30"/>
          </p:nvPr>
        </p:nvSpPr>
        <p:spPr>
          <a:xfrm>
            <a:off x="8443300" y="1168400"/>
            <a:ext cx="3362938" cy="2365224"/>
          </a:xfrm>
          <a:prstGeom prst="rect">
            <a:avLst/>
          </a:prstGeom>
        </p:spPr>
        <p:txBody>
          <a:bodyPr anchor="ctr"/>
          <a:lstStyle>
            <a:lvl1pPr algn="ctr">
              <a:defRPr/>
            </a:lvl1pPr>
          </a:lstStyle>
          <a:p>
            <a:r>
              <a:rPr lang="en-US"/>
              <a:t>Click icon to add picture</a:t>
            </a:r>
          </a:p>
        </p:txBody>
      </p:sp>
      <p:sp>
        <p:nvSpPr>
          <p:cNvPr id="27" name="Picture Placeholder 5">
            <a:extLst>
              <a:ext uri="{FF2B5EF4-FFF2-40B4-BE49-F238E27FC236}">
                <a16:creationId xmlns:a16="http://schemas.microsoft.com/office/drawing/2014/main" id="{4D42B27E-18C9-491F-981A-22AFA3A63254}"/>
              </a:ext>
            </a:extLst>
          </p:cNvPr>
          <p:cNvSpPr>
            <a:spLocks noGrp="1"/>
          </p:cNvSpPr>
          <p:nvPr>
            <p:ph type="pic" sz="quarter" idx="31"/>
          </p:nvPr>
        </p:nvSpPr>
        <p:spPr>
          <a:xfrm>
            <a:off x="1162049" y="3806977"/>
            <a:ext cx="3362938" cy="2365224"/>
          </a:xfrm>
          <a:prstGeom prst="rect">
            <a:avLst/>
          </a:prstGeom>
        </p:spPr>
        <p:txBody>
          <a:bodyPr anchor="ctr"/>
          <a:lstStyle>
            <a:lvl1pPr algn="ctr">
              <a:defRPr/>
            </a:lvl1pPr>
          </a:lstStyle>
          <a:p>
            <a:r>
              <a:rPr lang="en-US"/>
              <a:t>Click icon to add picture</a:t>
            </a:r>
          </a:p>
        </p:txBody>
      </p:sp>
      <p:sp>
        <p:nvSpPr>
          <p:cNvPr id="28" name="Picture Placeholder 5">
            <a:extLst>
              <a:ext uri="{FF2B5EF4-FFF2-40B4-BE49-F238E27FC236}">
                <a16:creationId xmlns:a16="http://schemas.microsoft.com/office/drawing/2014/main" id="{1BCAF74B-6018-4C57-A90E-AB54A58B1470}"/>
              </a:ext>
            </a:extLst>
          </p:cNvPr>
          <p:cNvSpPr>
            <a:spLocks noGrp="1"/>
          </p:cNvSpPr>
          <p:nvPr>
            <p:ph type="pic" sz="quarter" idx="32"/>
          </p:nvPr>
        </p:nvSpPr>
        <p:spPr>
          <a:xfrm>
            <a:off x="4802675" y="3806977"/>
            <a:ext cx="3330200" cy="2365224"/>
          </a:xfrm>
          <a:prstGeom prst="rect">
            <a:avLst/>
          </a:prstGeom>
        </p:spPr>
        <p:txBody>
          <a:bodyPr anchor="ctr"/>
          <a:lstStyle>
            <a:lvl1pPr algn="ctr">
              <a:defRPr/>
            </a:lvl1pPr>
          </a:lstStyle>
          <a:p>
            <a:r>
              <a:rPr lang="en-US"/>
              <a:t>Click icon to add picture</a:t>
            </a:r>
          </a:p>
        </p:txBody>
      </p:sp>
      <p:sp>
        <p:nvSpPr>
          <p:cNvPr id="29" name="Picture Placeholder 5">
            <a:extLst>
              <a:ext uri="{FF2B5EF4-FFF2-40B4-BE49-F238E27FC236}">
                <a16:creationId xmlns:a16="http://schemas.microsoft.com/office/drawing/2014/main" id="{61217ED4-3DF8-4495-9467-ABDA716D4CF1}"/>
              </a:ext>
            </a:extLst>
          </p:cNvPr>
          <p:cNvSpPr>
            <a:spLocks noGrp="1"/>
          </p:cNvSpPr>
          <p:nvPr>
            <p:ph type="pic" sz="quarter" idx="33"/>
          </p:nvPr>
        </p:nvSpPr>
        <p:spPr>
          <a:xfrm>
            <a:off x="8443300" y="3806977"/>
            <a:ext cx="3362938" cy="2365224"/>
          </a:xfrm>
          <a:prstGeom prst="rect">
            <a:avLst/>
          </a:prstGeom>
        </p:spPr>
        <p:txBody>
          <a:bodyPr anchor="ctr"/>
          <a:lstStyle>
            <a:lvl1pPr algn="ctr">
              <a:defRPr/>
            </a:lvl1pPr>
          </a:lstStyle>
          <a:p>
            <a:r>
              <a:rPr lang="en-US"/>
              <a:t>Click icon to add picture</a:t>
            </a:r>
          </a:p>
        </p:txBody>
      </p:sp>
      <p:sp>
        <p:nvSpPr>
          <p:cNvPr id="3" name="Title 2">
            <a:extLst>
              <a:ext uri="{FF2B5EF4-FFF2-40B4-BE49-F238E27FC236}">
                <a16:creationId xmlns:a16="http://schemas.microsoft.com/office/drawing/2014/main" id="{1D9FDE82-A664-4EEA-A577-C155A9E8384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606457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05CE8878-73D0-49A2-BE7D-7B98477652C3}"/>
              </a:ext>
            </a:extLst>
          </p:cNvPr>
          <p:cNvSpPr>
            <a:spLocks noGrp="1"/>
          </p:cNvSpPr>
          <p:nvPr>
            <p:ph type="tbl" sz="quarter" idx="14"/>
          </p:nvPr>
        </p:nvSpPr>
        <p:spPr>
          <a:xfrm>
            <a:off x="1162050" y="1319213"/>
            <a:ext cx="10645774" cy="4852988"/>
          </a:xfrm>
          <a:prstGeom prst="rect">
            <a:avLst/>
          </a:prstGeom>
        </p:spPr>
        <p:txBody>
          <a:bodyPr anchor="ctr"/>
          <a:lstStyle>
            <a:lvl1pPr algn="ctr">
              <a:defRPr/>
            </a:lvl1pPr>
          </a:lstStyle>
          <a:p>
            <a:r>
              <a:rPr lang="en-US"/>
              <a:t>Click icon to add table</a:t>
            </a:r>
          </a:p>
        </p:txBody>
      </p:sp>
      <p:sp>
        <p:nvSpPr>
          <p:cNvPr id="7" name="Title 6">
            <a:extLst>
              <a:ext uri="{FF2B5EF4-FFF2-40B4-BE49-F238E27FC236}">
                <a16:creationId xmlns:a16="http://schemas.microsoft.com/office/drawing/2014/main" id="{D06F8458-66E1-4B4A-BC40-DD2CDA42EB1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709160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US Map">
    <p:bg>
      <p:bgPr>
        <a:solidFill>
          <a:schemeClr val="bg1"/>
        </a:solidFill>
        <a:effectLst/>
      </p:bgPr>
    </p:bg>
    <p:spTree>
      <p:nvGrpSpPr>
        <p:cNvPr id="1" name=""/>
        <p:cNvGrpSpPr/>
        <p:nvPr/>
      </p:nvGrpSpPr>
      <p:grpSpPr>
        <a:xfrm>
          <a:off x="0" y="0"/>
          <a:ext cx="0" cy="0"/>
          <a:chOff x="0" y="0"/>
          <a:chExt cx="0" cy="0"/>
        </a:xfrm>
      </p:grpSpPr>
      <p:grpSp>
        <p:nvGrpSpPr>
          <p:cNvPr id="5" name="Group 56">
            <a:extLst>
              <a:ext uri="{FF2B5EF4-FFF2-40B4-BE49-F238E27FC236}">
                <a16:creationId xmlns:a16="http://schemas.microsoft.com/office/drawing/2014/main" id="{1EC614DD-715F-4FED-8870-8126A5E30C3E}"/>
              </a:ext>
            </a:extLst>
          </p:cNvPr>
          <p:cNvGrpSpPr>
            <a:grpSpLocks/>
          </p:cNvGrpSpPr>
          <p:nvPr/>
        </p:nvGrpSpPr>
        <p:grpSpPr bwMode="auto">
          <a:xfrm>
            <a:off x="2379715" y="1231900"/>
            <a:ext cx="7785153" cy="5092700"/>
            <a:chOff x="1757363" y="1860550"/>
            <a:chExt cx="6414459" cy="3873500"/>
          </a:xfrm>
          <a:solidFill>
            <a:schemeClr val="bg2"/>
          </a:solidFill>
        </p:grpSpPr>
        <p:sp>
          <p:nvSpPr>
            <p:cNvPr id="6" name="Freeform 4">
              <a:extLst>
                <a:ext uri="{FF2B5EF4-FFF2-40B4-BE49-F238E27FC236}">
                  <a16:creationId xmlns:a16="http://schemas.microsoft.com/office/drawing/2014/main" id="{4D3AFE62-E176-4623-A52A-BE82F84C5C9E}"/>
                </a:ext>
              </a:extLst>
            </p:cNvPr>
            <p:cNvSpPr>
              <a:spLocks/>
            </p:cNvSpPr>
            <p:nvPr/>
          </p:nvSpPr>
          <p:spPr bwMode="auto">
            <a:xfrm>
              <a:off x="7697186" y="1860550"/>
              <a:ext cx="474636" cy="717550"/>
            </a:xfrm>
            <a:custGeom>
              <a:avLst/>
              <a:gdLst>
                <a:gd name="T0" fmla="*/ 74 w 230"/>
                <a:gd name="T1" fmla="*/ 12 h 377"/>
                <a:gd name="T2" fmla="*/ 28 w 230"/>
                <a:gd name="T3" fmla="*/ 81 h 377"/>
                <a:gd name="T4" fmla="*/ 49 w 230"/>
                <a:gd name="T5" fmla="*/ 107 h 377"/>
                <a:gd name="T6" fmla="*/ 28 w 230"/>
                <a:gd name="T7" fmla="*/ 139 h 377"/>
                <a:gd name="T8" fmla="*/ 41 w 230"/>
                <a:gd name="T9" fmla="*/ 149 h 377"/>
                <a:gd name="T10" fmla="*/ 31 w 230"/>
                <a:gd name="T11" fmla="*/ 171 h 377"/>
                <a:gd name="T12" fmla="*/ 31 w 230"/>
                <a:gd name="T13" fmla="*/ 206 h 377"/>
                <a:gd name="T14" fmla="*/ 0 w 230"/>
                <a:gd name="T15" fmla="*/ 219 h 377"/>
                <a:gd name="T16" fmla="*/ 13 w 230"/>
                <a:gd name="T17" fmla="*/ 229 h 377"/>
                <a:gd name="T18" fmla="*/ 79 w 230"/>
                <a:gd name="T19" fmla="*/ 361 h 377"/>
                <a:gd name="T20" fmla="*/ 131 w 230"/>
                <a:gd name="T21" fmla="*/ 377 h 377"/>
                <a:gd name="T22" fmla="*/ 128 w 230"/>
                <a:gd name="T23" fmla="*/ 350 h 377"/>
                <a:gd name="T24" fmla="*/ 154 w 230"/>
                <a:gd name="T25" fmla="*/ 329 h 377"/>
                <a:gd name="T26" fmla="*/ 144 w 230"/>
                <a:gd name="T27" fmla="*/ 307 h 377"/>
                <a:gd name="T28" fmla="*/ 210 w 230"/>
                <a:gd name="T29" fmla="*/ 280 h 377"/>
                <a:gd name="T30" fmla="*/ 212 w 230"/>
                <a:gd name="T31" fmla="*/ 243 h 377"/>
                <a:gd name="T32" fmla="*/ 250 w 230"/>
                <a:gd name="T33" fmla="*/ 241 h 377"/>
                <a:gd name="T34" fmla="*/ 280 w 230"/>
                <a:gd name="T35" fmla="*/ 213 h 377"/>
                <a:gd name="T36" fmla="*/ 316 w 230"/>
                <a:gd name="T37" fmla="*/ 194 h 377"/>
                <a:gd name="T38" fmla="*/ 316 w 230"/>
                <a:gd name="T39" fmla="*/ 171 h 377"/>
                <a:gd name="T40" fmla="*/ 266 w 230"/>
                <a:gd name="T41" fmla="*/ 163 h 377"/>
                <a:gd name="T42" fmla="*/ 257 w 230"/>
                <a:gd name="T43" fmla="*/ 138 h 377"/>
                <a:gd name="T44" fmla="*/ 207 w 230"/>
                <a:gd name="T45" fmla="*/ 134 h 377"/>
                <a:gd name="T46" fmla="*/ 168 w 230"/>
                <a:gd name="T47" fmla="*/ 22 h 377"/>
                <a:gd name="T48" fmla="*/ 148 w 230"/>
                <a:gd name="T49" fmla="*/ 0 h 377"/>
                <a:gd name="T50" fmla="*/ 99 w 230"/>
                <a:gd name="T51" fmla="*/ 9 h 377"/>
                <a:gd name="T52" fmla="*/ 90 w 230"/>
                <a:gd name="T53" fmla="*/ 20 h 377"/>
                <a:gd name="T54" fmla="*/ 74 w 230"/>
                <a:gd name="T55" fmla="*/ 12 h 3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0"/>
                <a:gd name="T85" fmla="*/ 0 h 377"/>
                <a:gd name="T86" fmla="*/ 230 w 230"/>
                <a:gd name="T87" fmla="*/ 377 h 37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0" h="377">
                  <a:moveTo>
                    <a:pt x="54" y="12"/>
                  </a:moveTo>
                  <a:lnTo>
                    <a:pt x="20" y="81"/>
                  </a:lnTo>
                  <a:lnTo>
                    <a:pt x="36" y="107"/>
                  </a:lnTo>
                  <a:lnTo>
                    <a:pt x="20" y="139"/>
                  </a:lnTo>
                  <a:lnTo>
                    <a:pt x="30" y="149"/>
                  </a:lnTo>
                  <a:lnTo>
                    <a:pt x="23" y="171"/>
                  </a:lnTo>
                  <a:lnTo>
                    <a:pt x="23" y="206"/>
                  </a:lnTo>
                  <a:lnTo>
                    <a:pt x="0" y="219"/>
                  </a:lnTo>
                  <a:lnTo>
                    <a:pt x="9" y="229"/>
                  </a:lnTo>
                  <a:lnTo>
                    <a:pt x="57" y="361"/>
                  </a:lnTo>
                  <a:lnTo>
                    <a:pt x="95" y="377"/>
                  </a:lnTo>
                  <a:lnTo>
                    <a:pt x="93" y="350"/>
                  </a:lnTo>
                  <a:lnTo>
                    <a:pt x="112" y="329"/>
                  </a:lnTo>
                  <a:lnTo>
                    <a:pt x="105" y="307"/>
                  </a:lnTo>
                  <a:lnTo>
                    <a:pt x="152" y="280"/>
                  </a:lnTo>
                  <a:lnTo>
                    <a:pt x="154" y="243"/>
                  </a:lnTo>
                  <a:lnTo>
                    <a:pt x="182" y="241"/>
                  </a:lnTo>
                  <a:lnTo>
                    <a:pt x="204" y="213"/>
                  </a:lnTo>
                  <a:lnTo>
                    <a:pt x="230" y="194"/>
                  </a:lnTo>
                  <a:lnTo>
                    <a:pt x="230" y="171"/>
                  </a:lnTo>
                  <a:lnTo>
                    <a:pt x="194" y="163"/>
                  </a:lnTo>
                  <a:lnTo>
                    <a:pt x="187" y="138"/>
                  </a:lnTo>
                  <a:lnTo>
                    <a:pt x="151" y="134"/>
                  </a:lnTo>
                  <a:lnTo>
                    <a:pt x="122" y="22"/>
                  </a:lnTo>
                  <a:lnTo>
                    <a:pt x="108" y="0"/>
                  </a:lnTo>
                  <a:lnTo>
                    <a:pt x="72" y="9"/>
                  </a:lnTo>
                  <a:lnTo>
                    <a:pt x="66" y="20"/>
                  </a:lnTo>
                  <a:lnTo>
                    <a:pt x="54" y="12"/>
                  </a:lnTo>
                  <a:close/>
                </a:path>
              </a:pathLst>
            </a:custGeom>
            <a:grpFill/>
            <a:ln w="6350">
              <a:solidFill>
                <a:schemeClr val="bg1"/>
              </a:solidFill>
              <a:round/>
              <a:headEnd/>
              <a:tailEnd/>
            </a:ln>
          </p:spPr>
          <p:txBody>
            <a:bodyPr/>
            <a:lstStyle/>
            <a:p>
              <a:pPr>
                <a:defRPr/>
              </a:pPr>
              <a:endParaRPr lang="en-GB"/>
            </a:p>
          </p:txBody>
        </p:sp>
        <p:sp>
          <p:nvSpPr>
            <p:cNvPr id="7" name="Freeform 6">
              <a:extLst>
                <a:ext uri="{FF2B5EF4-FFF2-40B4-BE49-F238E27FC236}">
                  <a16:creationId xmlns:a16="http://schemas.microsoft.com/office/drawing/2014/main" id="{56D09F3E-B20F-432D-B2BA-3EB96BD63BEF}"/>
                </a:ext>
              </a:extLst>
            </p:cNvPr>
            <p:cNvSpPr>
              <a:spLocks/>
            </p:cNvSpPr>
            <p:nvPr/>
          </p:nvSpPr>
          <p:spPr bwMode="auto">
            <a:xfrm>
              <a:off x="5268691" y="4062413"/>
              <a:ext cx="607053" cy="561975"/>
            </a:xfrm>
            <a:custGeom>
              <a:avLst/>
              <a:gdLst>
                <a:gd name="T0" fmla="*/ 0 w 294"/>
                <a:gd name="T1" fmla="*/ 27 h 295"/>
                <a:gd name="T2" fmla="*/ 162 w 294"/>
                <a:gd name="T3" fmla="*/ 12 h 295"/>
                <a:gd name="T4" fmla="*/ 359 w 294"/>
                <a:gd name="T5" fmla="*/ 0 h 295"/>
                <a:gd name="T6" fmla="*/ 348 w 294"/>
                <a:gd name="T7" fmla="*/ 39 h 295"/>
                <a:gd name="T8" fmla="*/ 392 w 294"/>
                <a:gd name="T9" fmla="*/ 30 h 295"/>
                <a:gd name="T10" fmla="*/ 407 w 294"/>
                <a:gd name="T11" fmla="*/ 56 h 295"/>
                <a:gd name="T12" fmla="*/ 362 w 294"/>
                <a:gd name="T13" fmla="*/ 80 h 295"/>
                <a:gd name="T14" fmla="*/ 373 w 294"/>
                <a:gd name="T15" fmla="*/ 121 h 295"/>
                <a:gd name="T16" fmla="*/ 327 w 294"/>
                <a:gd name="T17" fmla="*/ 189 h 295"/>
                <a:gd name="T18" fmla="*/ 291 w 294"/>
                <a:gd name="T19" fmla="*/ 231 h 295"/>
                <a:gd name="T20" fmla="*/ 310 w 294"/>
                <a:gd name="T21" fmla="*/ 285 h 295"/>
                <a:gd name="T22" fmla="*/ 60 w 294"/>
                <a:gd name="T23" fmla="*/ 295 h 295"/>
                <a:gd name="T24" fmla="*/ 59 w 294"/>
                <a:gd name="T25" fmla="*/ 262 h 295"/>
                <a:gd name="T26" fmla="*/ 10 w 294"/>
                <a:gd name="T27" fmla="*/ 255 h 295"/>
                <a:gd name="T28" fmla="*/ 10 w 294"/>
                <a:gd name="T29" fmla="*/ 80 h 295"/>
                <a:gd name="T30" fmla="*/ 0 w 294"/>
                <a:gd name="T31" fmla="*/ 27 h 29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4"/>
                <a:gd name="T49" fmla="*/ 0 h 295"/>
                <a:gd name="T50" fmla="*/ 294 w 294"/>
                <a:gd name="T51" fmla="*/ 295 h 29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4" h="295">
                  <a:moveTo>
                    <a:pt x="0" y="27"/>
                  </a:moveTo>
                  <a:lnTo>
                    <a:pt x="116" y="12"/>
                  </a:lnTo>
                  <a:lnTo>
                    <a:pt x="259" y="0"/>
                  </a:lnTo>
                  <a:lnTo>
                    <a:pt x="252" y="39"/>
                  </a:lnTo>
                  <a:lnTo>
                    <a:pt x="283" y="30"/>
                  </a:lnTo>
                  <a:lnTo>
                    <a:pt x="294" y="56"/>
                  </a:lnTo>
                  <a:lnTo>
                    <a:pt x="262" y="80"/>
                  </a:lnTo>
                  <a:lnTo>
                    <a:pt x="269" y="121"/>
                  </a:lnTo>
                  <a:lnTo>
                    <a:pt x="235" y="189"/>
                  </a:lnTo>
                  <a:lnTo>
                    <a:pt x="210" y="231"/>
                  </a:lnTo>
                  <a:lnTo>
                    <a:pt x="224" y="285"/>
                  </a:lnTo>
                  <a:lnTo>
                    <a:pt x="43" y="295"/>
                  </a:lnTo>
                  <a:lnTo>
                    <a:pt x="42" y="262"/>
                  </a:lnTo>
                  <a:lnTo>
                    <a:pt x="6" y="255"/>
                  </a:lnTo>
                  <a:lnTo>
                    <a:pt x="6" y="80"/>
                  </a:lnTo>
                  <a:lnTo>
                    <a:pt x="0" y="27"/>
                  </a:lnTo>
                  <a:close/>
                </a:path>
              </a:pathLst>
            </a:custGeom>
            <a:grpFill/>
            <a:ln w="6350">
              <a:solidFill>
                <a:schemeClr val="bg1"/>
              </a:solidFill>
              <a:round/>
              <a:headEnd/>
              <a:tailEnd/>
            </a:ln>
          </p:spPr>
          <p:txBody>
            <a:bodyPr/>
            <a:lstStyle/>
            <a:p>
              <a:pPr>
                <a:defRPr/>
              </a:pPr>
              <a:endParaRPr lang="en-GB"/>
            </a:p>
          </p:txBody>
        </p:sp>
        <p:sp>
          <p:nvSpPr>
            <p:cNvPr id="8" name="Freeform 7">
              <a:extLst>
                <a:ext uri="{FF2B5EF4-FFF2-40B4-BE49-F238E27FC236}">
                  <a16:creationId xmlns:a16="http://schemas.microsoft.com/office/drawing/2014/main" id="{2F7B9766-CACB-4A5A-88EB-7FDF048205A3}"/>
                </a:ext>
              </a:extLst>
            </p:cNvPr>
            <p:cNvSpPr>
              <a:spLocks/>
            </p:cNvSpPr>
            <p:nvPr/>
          </p:nvSpPr>
          <p:spPr bwMode="auto">
            <a:xfrm>
              <a:off x="5354963" y="4603750"/>
              <a:ext cx="741189" cy="588963"/>
            </a:xfrm>
            <a:custGeom>
              <a:avLst/>
              <a:gdLst>
                <a:gd name="T0" fmla="*/ 0 w 359"/>
                <a:gd name="T1" fmla="*/ 7 h 309"/>
                <a:gd name="T2" fmla="*/ 247 w 359"/>
                <a:gd name="T3" fmla="*/ 0 h 309"/>
                <a:gd name="T4" fmla="*/ 291 w 359"/>
                <a:gd name="T5" fmla="*/ 64 h 309"/>
                <a:gd name="T6" fmla="*/ 254 w 359"/>
                <a:gd name="T7" fmla="*/ 139 h 309"/>
                <a:gd name="T8" fmla="*/ 242 w 359"/>
                <a:gd name="T9" fmla="*/ 173 h 309"/>
                <a:gd name="T10" fmla="*/ 407 w 359"/>
                <a:gd name="T11" fmla="*/ 159 h 309"/>
                <a:gd name="T12" fmla="*/ 417 w 359"/>
                <a:gd name="T13" fmla="*/ 208 h 309"/>
                <a:gd name="T14" fmla="*/ 367 w 359"/>
                <a:gd name="T15" fmla="*/ 204 h 309"/>
                <a:gd name="T16" fmla="*/ 346 w 359"/>
                <a:gd name="T17" fmla="*/ 225 h 309"/>
                <a:gd name="T18" fmla="*/ 369 w 359"/>
                <a:gd name="T19" fmla="*/ 239 h 309"/>
                <a:gd name="T20" fmla="*/ 416 w 359"/>
                <a:gd name="T21" fmla="*/ 222 h 309"/>
                <a:gd name="T22" fmla="*/ 417 w 359"/>
                <a:gd name="T23" fmla="*/ 246 h 309"/>
                <a:gd name="T24" fmla="*/ 444 w 359"/>
                <a:gd name="T25" fmla="*/ 226 h 309"/>
                <a:gd name="T26" fmla="*/ 463 w 359"/>
                <a:gd name="T27" fmla="*/ 226 h 309"/>
                <a:gd name="T28" fmla="*/ 441 w 359"/>
                <a:gd name="T29" fmla="*/ 267 h 309"/>
                <a:gd name="T30" fmla="*/ 482 w 359"/>
                <a:gd name="T31" fmla="*/ 274 h 309"/>
                <a:gd name="T32" fmla="*/ 495 w 359"/>
                <a:gd name="T33" fmla="*/ 297 h 309"/>
                <a:gd name="T34" fmla="*/ 476 w 359"/>
                <a:gd name="T35" fmla="*/ 304 h 309"/>
                <a:gd name="T36" fmla="*/ 451 w 359"/>
                <a:gd name="T37" fmla="*/ 289 h 309"/>
                <a:gd name="T38" fmla="*/ 402 w 359"/>
                <a:gd name="T39" fmla="*/ 279 h 309"/>
                <a:gd name="T40" fmla="*/ 412 w 359"/>
                <a:gd name="T41" fmla="*/ 306 h 309"/>
                <a:gd name="T42" fmla="*/ 390 w 359"/>
                <a:gd name="T43" fmla="*/ 309 h 309"/>
                <a:gd name="T44" fmla="*/ 368 w 359"/>
                <a:gd name="T45" fmla="*/ 285 h 309"/>
                <a:gd name="T46" fmla="*/ 356 w 359"/>
                <a:gd name="T47" fmla="*/ 300 h 309"/>
                <a:gd name="T48" fmla="*/ 284 w 359"/>
                <a:gd name="T49" fmla="*/ 300 h 309"/>
                <a:gd name="T50" fmla="*/ 284 w 359"/>
                <a:gd name="T51" fmla="*/ 285 h 309"/>
                <a:gd name="T52" fmla="*/ 258 w 359"/>
                <a:gd name="T53" fmla="*/ 267 h 309"/>
                <a:gd name="T54" fmla="*/ 202 w 359"/>
                <a:gd name="T55" fmla="*/ 265 h 309"/>
                <a:gd name="T56" fmla="*/ 248 w 359"/>
                <a:gd name="T57" fmla="*/ 285 h 309"/>
                <a:gd name="T58" fmla="*/ 184 w 359"/>
                <a:gd name="T59" fmla="*/ 295 h 309"/>
                <a:gd name="T60" fmla="*/ 86 w 359"/>
                <a:gd name="T61" fmla="*/ 281 h 309"/>
                <a:gd name="T62" fmla="*/ 48 w 359"/>
                <a:gd name="T63" fmla="*/ 285 h 309"/>
                <a:gd name="T64" fmla="*/ 62 w 359"/>
                <a:gd name="T65" fmla="*/ 181 h 309"/>
                <a:gd name="T66" fmla="*/ 1 w 359"/>
                <a:gd name="T67" fmla="*/ 99 h 309"/>
                <a:gd name="T68" fmla="*/ 0 w 359"/>
                <a:gd name="T69" fmla="*/ 7 h 30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9"/>
                <a:gd name="T106" fmla="*/ 0 h 309"/>
                <a:gd name="T107" fmla="*/ 359 w 359"/>
                <a:gd name="T108" fmla="*/ 309 h 30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9" h="309">
                  <a:moveTo>
                    <a:pt x="0" y="7"/>
                  </a:moveTo>
                  <a:lnTo>
                    <a:pt x="179" y="0"/>
                  </a:lnTo>
                  <a:lnTo>
                    <a:pt x="211" y="64"/>
                  </a:lnTo>
                  <a:lnTo>
                    <a:pt x="184" y="139"/>
                  </a:lnTo>
                  <a:lnTo>
                    <a:pt x="175" y="173"/>
                  </a:lnTo>
                  <a:lnTo>
                    <a:pt x="295" y="159"/>
                  </a:lnTo>
                  <a:lnTo>
                    <a:pt x="303" y="208"/>
                  </a:lnTo>
                  <a:lnTo>
                    <a:pt x="267" y="204"/>
                  </a:lnTo>
                  <a:lnTo>
                    <a:pt x="250" y="225"/>
                  </a:lnTo>
                  <a:lnTo>
                    <a:pt x="269" y="239"/>
                  </a:lnTo>
                  <a:lnTo>
                    <a:pt x="302" y="222"/>
                  </a:lnTo>
                  <a:lnTo>
                    <a:pt x="303" y="246"/>
                  </a:lnTo>
                  <a:lnTo>
                    <a:pt x="322" y="226"/>
                  </a:lnTo>
                  <a:lnTo>
                    <a:pt x="336" y="226"/>
                  </a:lnTo>
                  <a:lnTo>
                    <a:pt x="320" y="267"/>
                  </a:lnTo>
                  <a:lnTo>
                    <a:pt x="350" y="274"/>
                  </a:lnTo>
                  <a:lnTo>
                    <a:pt x="359" y="297"/>
                  </a:lnTo>
                  <a:lnTo>
                    <a:pt x="345" y="304"/>
                  </a:lnTo>
                  <a:lnTo>
                    <a:pt x="327" y="289"/>
                  </a:lnTo>
                  <a:lnTo>
                    <a:pt x="292" y="279"/>
                  </a:lnTo>
                  <a:lnTo>
                    <a:pt x="299" y="306"/>
                  </a:lnTo>
                  <a:lnTo>
                    <a:pt x="282" y="309"/>
                  </a:lnTo>
                  <a:lnTo>
                    <a:pt x="268" y="285"/>
                  </a:lnTo>
                  <a:lnTo>
                    <a:pt x="259" y="300"/>
                  </a:lnTo>
                  <a:lnTo>
                    <a:pt x="206" y="300"/>
                  </a:lnTo>
                  <a:lnTo>
                    <a:pt x="206" y="285"/>
                  </a:lnTo>
                  <a:lnTo>
                    <a:pt x="187" y="267"/>
                  </a:lnTo>
                  <a:lnTo>
                    <a:pt x="147" y="265"/>
                  </a:lnTo>
                  <a:lnTo>
                    <a:pt x="180" y="285"/>
                  </a:lnTo>
                  <a:lnTo>
                    <a:pt x="134" y="295"/>
                  </a:lnTo>
                  <a:lnTo>
                    <a:pt x="62" y="281"/>
                  </a:lnTo>
                  <a:lnTo>
                    <a:pt x="35" y="285"/>
                  </a:lnTo>
                  <a:lnTo>
                    <a:pt x="45" y="181"/>
                  </a:lnTo>
                  <a:lnTo>
                    <a:pt x="1" y="99"/>
                  </a:lnTo>
                  <a:lnTo>
                    <a:pt x="0" y="7"/>
                  </a:lnTo>
                  <a:close/>
                </a:path>
              </a:pathLst>
            </a:custGeom>
            <a:grpFill/>
            <a:ln w="6350">
              <a:solidFill>
                <a:schemeClr val="bg1"/>
              </a:solidFill>
              <a:round/>
              <a:headEnd/>
              <a:tailEnd/>
            </a:ln>
          </p:spPr>
          <p:txBody>
            <a:bodyPr/>
            <a:lstStyle/>
            <a:p>
              <a:pPr>
                <a:defRPr/>
              </a:pPr>
              <a:endParaRPr lang="en-GB"/>
            </a:p>
          </p:txBody>
        </p:sp>
        <p:sp>
          <p:nvSpPr>
            <p:cNvPr id="9" name="Freeform 8">
              <a:extLst>
                <a:ext uri="{FF2B5EF4-FFF2-40B4-BE49-F238E27FC236}">
                  <a16:creationId xmlns:a16="http://schemas.microsoft.com/office/drawing/2014/main" id="{AC3BEAE1-90DA-4F18-921F-21C047EBCCF9}"/>
                </a:ext>
              </a:extLst>
            </p:cNvPr>
            <p:cNvSpPr>
              <a:spLocks/>
            </p:cNvSpPr>
            <p:nvPr/>
          </p:nvSpPr>
          <p:spPr bwMode="auto">
            <a:xfrm>
              <a:off x="4850151" y="2117725"/>
              <a:ext cx="825453" cy="923925"/>
            </a:xfrm>
            <a:custGeom>
              <a:avLst/>
              <a:gdLst>
                <a:gd name="T0" fmla="*/ 0 w 400"/>
                <a:gd name="T1" fmla="*/ 38 h 485"/>
                <a:gd name="T2" fmla="*/ 144 w 400"/>
                <a:gd name="T3" fmla="*/ 38 h 485"/>
                <a:gd name="T4" fmla="*/ 143 w 400"/>
                <a:gd name="T5" fmla="*/ 0 h 485"/>
                <a:gd name="T6" fmla="*/ 172 w 400"/>
                <a:gd name="T7" fmla="*/ 11 h 485"/>
                <a:gd name="T8" fmla="*/ 181 w 400"/>
                <a:gd name="T9" fmla="*/ 40 h 485"/>
                <a:gd name="T10" fmla="*/ 248 w 400"/>
                <a:gd name="T11" fmla="*/ 72 h 485"/>
                <a:gd name="T12" fmla="*/ 268 w 400"/>
                <a:gd name="T13" fmla="*/ 58 h 485"/>
                <a:gd name="T14" fmla="*/ 311 w 400"/>
                <a:gd name="T15" fmla="*/ 58 h 485"/>
                <a:gd name="T16" fmla="*/ 342 w 400"/>
                <a:gd name="T17" fmla="*/ 86 h 485"/>
                <a:gd name="T18" fmla="*/ 364 w 400"/>
                <a:gd name="T19" fmla="*/ 76 h 485"/>
                <a:gd name="T20" fmla="*/ 422 w 400"/>
                <a:gd name="T21" fmla="*/ 87 h 485"/>
                <a:gd name="T22" fmla="*/ 444 w 400"/>
                <a:gd name="T23" fmla="*/ 66 h 485"/>
                <a:gd name="T24" fmla="*/ 482 w 400"/>
                <a:gd name="T25" fmla="*/ 83 h 485"/>
                <a:gd name="T26" fmla="*/ 550 w 400"/>
                <a:gd name="T27" fmla="*/ 80 h 485"/>
                <a:gd name="T28" fmla="*/ 439 w 400"/>
                <a:gd name="T29" fmla="*/ 140 h 485"/>
                <a:gd name="T30" fmla="*/ 385 w 400"/>
                <a:gd name="T31" fmla="*/ 193 h 485"/>
                <a:gd name="T32" fmla="*/ 396 w 400"/>
                <a:gd name="T33" fmla="*/ 269 h 485"/>
                <a:gd name="T34" fmla="*/ 358 w 400"/>
                <a:gd name="T35" fmla="*/ 301 h 485"/>
                <a:gd name="T36" fmla="*/ 372 w 400"/>
                <a:gd name="T37" fmla="*/ 324 h 485"/>
                <a:gd name="T38" fmla="*/ 372 w 400"/>
                <a:gd name="T39" fmla="*/ 380 h 485"/>
                <a:gd name="T40" fmla="*/ 411 w 400"/>
                <a:gd name="T41" fmla="*/ 380 h 485"/>
                <a:gd name="T42" fmla="*/ 467 w 400"/>
                <a:gd name="T43" fmla="*/ 421 h 485"/>
                <a:gd name="T44" fmla="*/ 488 w 400"/>
                <a:gd name="T45" fmla="*/ 471 h 485"/>
                <a:gd name="T46" fmla="*/ 101 w 400"/>
                <a:gd name="T47" fmla="*/ 485 h 485"/>
                <a:gd name="T48" fmla="*/ 102 w 400"/>
                <a:gd name="T49" fmla="*/ 351 h 485"/>
                <a:gd name="T50" fmla="*/ 67 w 400"/>
                <a:gd name="T51" fmla="*/ 321 h 485"/>
                <a:gd name="T52" fmla="*/ 80 w 400"/>
                <a:gd name="T53" fmla="*/ 286 h 485"/>
                <a:gd name="T54" fmla="*/ 90 w 400"/>
                <a:gd name="T55" fmla="*/ 266 h 485"/>
                <a:gd name="T56" fmla="*/ 67 w 400"/>
                <a:gd name="T57" fmla="*/ 173 h 485"/>
                <a:gd name="T58" fmla="*/ 34 w 400"/>
                <a:gd name="T59" fmla="*/ 112 h 485"/>
                <a:gd name="T60" fmla="*/ 0 w 400"/>
                <a:gd name="T61" fmla="*/ 38 h 48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00"/>
                <a:gd name="T94" fmla="*/ 0 h 485"/>
                <a:gd name="T95" fmla="*/ 400 w 400"/>
                <a:gd name="T96" fmla="*/ 485 h 48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00" h="485">
                  <a:moveTo>
                    <a:pt x="0" y="38"/>
                  </a:moveTo>
                  <a:lnTo>
                    <a:pt x="105" y="38"/>
                  </a:lnTo>
                  <a:lnTo>
                    <a:pt x="104" y="0"/>
                  </a:lnTo>
                  <a:lnTo>
                    <a:pt x="126" y="11"/>
                  </a:lnTo>
                  <a:lnTo>
                    <a:pt x="131" y="40"/>
                  </a:lnTo>
                  <a:lnTo>
                    <a:pt x="181" y="72"/>
                  </a:lnTo>
                  <a:lnTo>
                    <a:pt x="196" y="58"/>
                  </a:lnTo>
                  <a:lnTo>
                    <a:pt x="226" y="58"/>
                  </a:lnTo>
                  <a:lnTo>
                    <a:pt x="249" y="86"/>
                  </a:lnTo>
                  <a:lnTo>
                    <a:pt x="264" y="76"/>
                  </a:lnTo>
                  <a:lnTo>
                    <a:pt x="308" y="87"/>
                  </a:lnTo>
                  <a:lnTo>
                    <a:pt x="323" y="66"/>
                  </a:lnTo>
                  <a:lnTo>
                    <a:pt x="351" y="83"/>
                  </a:lnTo>
                  <a:lnTo>
                    <a:pt x="400" y="80"/>
                  </a:lnTo>
                  <a:lnTo>
                    <a:pt x="320" y="140"/>
                  </a:lnTo>
                  <a:lnTo>
                    <a:pt x="281" y="193"/>
                  </a:lnTo>
                  <a:lnTo>
                    <a:pt x="288" y="269"/>
                  </a:lnTo>
                  <a:lnTo>
                    <a:pt x="261" y="301"/>
                  </a:lnTo>
                  <a:lnTo>
                    <a:pt x="272" y="324"/>
                  </a:lnTo>
                  <a:lnTo>
                    <a:pt x="272" y="380"/>
                  </a:lnTo>
                  <a:lnTo>
                    <a:pt x="299" y="380"/>
                  </a:lnTo>
                  <a:lnTo>
                    <a:pt x="340" y="421"/>
                  </a:lnTo>
                  <a:lnTo>
                    <a:pt x="356" y="471"/>
                  </a:lnTo>
                  <a:lnTo>
                    <a:pt x="73" y="485"/>
                  </a:lnTo>
                  <a:lnTo>
                    <a:pt x="74" y="351"/>
                  </a:lnTo>
                  <a:lnTo>
                    <a:pt x="49" y="321"/>
                  </a:lnTo>
                  <a:lnTo>
                    <a:pt x="58" y="286"/>
                  </a:lnTo>
                  <a:lnTo>
                    <a:pt x="66" y="266"/>
                  </a:lnTo>
                  <a:lnTo>
                    <a:pt x="49" y="173"/>
                  </a:lnTo>
                  <a:lnTo>
                    <a:pt x="25" y="112"/>
                  </a:lnTo>
                  <a:lnTo>
                    <a:pt x="0" y="38"/>
                  </a:lnTo>
                  <a:close/>
                </a:path>
              </a:pathLst>
            </a:custGeom>
            <a:grpFill/>
            <a:ln w="6350">
              <a:solidFill>
                <a:schemeClr val="bg1"/>
              </a:solidFill>
              <a:round/>
              <a:headEnd/>
              <a:tailEnd/>
            </a:ln>
          </p:spPr>
          <p:txBody>
            <a:bodyPr/>
            <a:lstStyle/>
            <a:p>
              <a:pPr>
                <a:defRPr/>
              </a:pPr>
              <a:endParaRPr lang="en-GB"/>
            </a:p>
          </p:txBody>
        </p:sp>
        <p:sp>
          <p:nvSpPr>
            <p:cNvPr id="10" name="Freeform 9">
              <a:extLst>
                <a:ext uri="{FF2B5EF4-FFF2-40B4-BE49-F238E27FC236}">
                  <a16:creationId xmlns:a16="http://schemas.microsoft.com/office/drawing/2014/main" id="{9EB14C47-F99E-47A3-96B4-6BCCB6C596C4}"/>
                </a:ext>
              </a:extLst>
            </p:cNvPr>
            <p:cNvSpPr>
              <a:spLocks/>
            </p:cNvSpPr>
            <p:nvPr/>
          </p:nvSpPr>
          <p:spPr bwMode="auto">
            <a:xfrm>
              <a:off x="5380937" y="2435225"/>
              <a:ext cx="627688" cy="728663"/>
            </a:xfrm>
            <a:custGeom>
              <a:avLst/>
              <a:gdLst>
                <a:gd name="T0" fmla="*/ 30 w 304"/>
                <a:gd name="T1" fmla="*/ 26 h 382"/>
                <a:gd name="T2" fmla="*/ 62 w 304"/>
                <a:gd name="T3" fmla="*/ 23 h 382"/>
                <a:gd name="T4" fmla="*/ 89 w 304"/>
                <a:gd name="T5" fmla="*/ 23 h 382"/>
                <a:gd name="T6" fmla="*/ 108 w 304"/>
                <a:gd name="T7" fmla="*/ 0 h 382"/>
                <a:gd name="T8" fmla="*/ 120 w 304"/>
                <a:gd name="T9" fmla="*/ 28 h 382"/>
                <a:gd name="T10" fmla="*/ 167 w 304"/>
                <a:gd name="T11" fmla="*/ 28 h 382"/>
                <a:gd name="T12" fmla="*/ 189 w 304"/>
                <a:gd name="T13" fmla="*/ 54 h 382"/>
                <a:gd name="T14" fmla="*/ 237 w 304"/>
                <a:gd name="T15" fmla="*/ 47 h 382"/>
                <a:gd name="T16" fmla="*/ 268 w 304"/>
                <a:gd name="T17" fmla="*/ 64 h 382"/>
                <a:gd name="T18" fmla="*/ 327 w 304"/>
                <a:gd name="T19" fmla="*/ 75 h 382"/>
                <a:gd name="T20" fmla="*/ 338 w 304"/>
                <a:gd name="T21" fmla="*/ 95 h 382"/>
                <a:gd name="T22" fmla="*/ 368 w 304"/>
                <a:gd name="T23" fmla="*/ 97 h 382"/>
                <a:gd name="T24" fmla="*/ 357 w 304"/>
                <a:gd name="T25" fmla="*/ 117 h 382"/>
                <a:gd name="T26" fmla="*/ 369 w 304"/>
                <a:gd name="T27" fmla="*/ 139 h 382"/>
                <a:gd name="T28" fmla="*/ 351 w 304"/>
                <a:gd name="T29" fmla="*/ 167 h 382"/>
                <a:gd name="T30" fmla="*/ 365 w 304"/>
                <a:gd name="T31" fmla="*/ 173 h 382"/>
                <a:gd name="T32" fmla="*/ 397 w 304"/>
                <a:gd name="T33" fmla="*/ 142 h 382"/>
                <a:gd name="T34" fmla="*/ 396 w 304"/>
                <a:gd name="T35" fmla="*/ 132 h 382"/>
                <a:gd name="T36" fmla="*/ 407 w 304"/>
                <a:gd name="T37" fmla="*/ 127 h 382"/>
                <a:gd name="T38" fmla="*/ 417 w 304"/>
                <a:gd name="T39" fmla="*/ 142 h 382"/>
                <a:gd name="T40" fmla="*/ 390 w 304"/>
                <a:gd name="T41" fmla="*/ 164 h 382"/>
                <a:gd name="T42" fmla="*/ 382 w 304"/>
                <a:gd name="T43" fmla="*/ 212 h 382"/>
                <a:gd name="T44" fmla="*/ 382 w 304"/>
                <a:gd name="T45" fmla="*/ 293 h 382"/>
                <a:gd name="T46" fmla="*/ 397 w 304"/>
                <a:gd name="T47" fmla="*/ 307 h 382"/>
                <a:gd name="T48" fmla="*/ 389 w 304"/>
                <a:gd name="T49" fmla="*/ 358 h 382"/>
                <a:gd name="T50" fmla="*/ 194 w 304"/>
                <a:gd name="T51" fmla="*/ 382 h 382"/>
                <a:gd name="T52" fmla="*/ 143 w 304"/>
                <a:gd name="T53" fmla="*/ 359 h 382"/>
                <a:gd name="T54" fmla="*/ 153 w 304"/>
                <a:gd name="T55" fmla="*/ 328 h 382"/>
                <a:gd name="T56" fmla="*/ 129 w 304"/>
                <a:gd name="T57" fmla="*/ 295 h 382"/>
                <a:gd name="T58" fmla="*/ 108 w 304"/>
                <a:gd name="T59" fmla="*/ 254 h 382"/>
                <a:gd name="T60" fmla="*/ 52 w 304"/>
                <a:gd name="T61" fmla="*/ 213 h 382"/>
                <a:gd name="T62" fmla="*/ 17 w 304"/>
                <a:gd name="T63" fmla="*/ 213 h 382"/>
                <a:gd name="T64" fmla="*/ 17 w 304"/>
                <a:gd name="T65" fmla="*/ 157 h 382"/>
                <a:gd name="T66" fmla="*/ 0 w 304"/>
                <a:gd name="T67" fmla="*/ 135 h 382"/>
                <a:gd name="T68" fmla="*/ 38 w 304"/>
                <a:gd name="T69" fmla="*/ 102 h 382"/>
                <a:gd name="T70" fmla="*/ 30 w 304"/>
                <a:gd name="T71" fmla="*/ 26 h 38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04"/>
                <a:gd name="T109" fmla="*/ 0 h 382"/>
                <a:gd name="T110" fmla="*/ 304 w 304"/>
                <a:gd name="T111" fmla="*/ 382 h 38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04" h="382">
                  <a:moveTo>
                    <a:pt x="22" y="26"/>
                  </a:moveTo>
                  <a:lnTo>
                    <a:pt x="45" y="23"/>
                  </a:lnTo>
                  <a:lnTo>
                    <a:pt x="65" y="23"/>
                  </a:lnTo>
                  <a:lnTo>
                    <a:pt x="79" y="0"/>
                  </a:lnTo>
                  <a:lnTo>
                    <a:pt x="88" y="28"/>
                  </a:lnTo>
                  <a:lnTo>
                    <a:pt x="121" y="28"/>
                  </a:lnTo>
                  <a:lnTo>
                    <a:pt x="139" y="54"/>
                  </a:lnTo>
                  <a:lnTo>
                    <a:pt x="173" y="47"/>
                  </a:lnTo>
                  <a:lnTo>
                    <a:pt x="196" y="64"/>
                  </a:lnTo>
                  <a:lnTo>
                    <a:pt x="238" y="75"/>
                  </a:lnTo>
                  <a:lnTo>
                    <a:pt x="246" y="95"/>
                  </a:lnTo>
                  <a:lnTo>
                    <a:pt x="268" y="97"/>
                  </a:lnTo>
                  <a:lnTo>
                    <a:pt x="261" y="117"/>
                  </a:lnTo>
                  <a:lnTo>
                    <a:pt x="269" y="139"/>
                  </a:lnTo>
                  <a:lnTo>
                    <a:pt x="255" y="167"/>
                  </a:lnTo>
                  <a:lnTo>
                    <a:pt x="265" y="173"/>
                  </a:lnTo>
                  <a:lnTo>
                    <a:pt x="289" y="142"/>
                  </a:lnTo>
                  <a:lnTo>
                    <a:pt x="288" y="132"/>
                  </a:lnTo>
                  <a:lnTo>
                    <a:pt x="297" y="127"/>
                  </a:lnTo>
                  <a:lnTo>
                    <a:pt x="304" y="142"/>
                  </a:lnTo>
                  <a:lnTo>
                    <a:pt x="285" y="164"/>
                  </a:lnTo>
                  <a:lnTo>
                    <a:pt x="278" y="212"/>
                  </a:lnTo>
                  <a:lnTo>
                    <a:pt x="278" y="293"/>
                  </a:lnTo>
                  <a:lnTo>
                    <a:pt x="289" y="307"/>
                  </a:lnTo>
                  <a:lnTo>
                    <a:pt x="284" y="358"/>
                  </a:lnTo>
                  <a:lnTo>
                    <a:pt x="140" y="382"/>
                  </a:lnTo>
                  <a:lnTo>
                    <a:pt x="104" y="359"/>
                  </a:lnTo>
                  <a:lnTo>
                    <a:pt x="111" y="328"/>
                  </a:lnTo>
                  <a:lnTo>
                    <a:pt x="94" y="295"/>
                  </a:lnTo>
                  <a:lnTo>
                    <a:pt x="79" y="254"/>
                  </a:lnTo>
                  <a:lnTo>
                    <a:pt x="38" y="213"/>
                  </a:lnTo>
                  <a:lnTo>
                    <a:pt x="13" y="213"/>
                  </a:lnTo>
                  <a:lnTo>
                    <a:pt x="13" y="157"/>
                  </a:lnTo>
                  <a:lnTo>
                    <a:pt x="0" y="135"/>
                  </a:lnTo>
                  <a:lnTo>
                    <a:pt x="28" y="102"/>
                  </a:lnTo>
                  <a:lnTo>
                    <a:pt x="22" y="26"/>
                  </a:lnTo>
                  <a:close/>
                </a:path>
              </a:pathLst>
            </a:custGeom>
            <a:grpFill/>
            <a:ln w="6350">
              <a:solidFill>
                <a:schemeClr val="bg1"/>
              </a:solidFill>
              <a:round/>
              <a:headEnd/>
              <a:tailEnd/>
            </a:ln>
          </p:spPr>
          <p:txBody>
            <a:bodyPr/>
            <a:lstStyle/>
            <a:p>
              <a:pPr>
                <a:defRPr/>
              </a:pPr>
              <a:endParaRPr lang="en-GB"/>
            </a:p>
          </p:txBody>
        </p:sp>
        <p:sp>
          <p:nvSpPr>
            <p:cNvPr id="11" name="Freeform 10">
              <a:extLst>
                <a:ext uri="{FF2B5EF4-FFF2-40B4-BE49-F238E27FC236}">
                  <a16:creationId xmlns:a16="http://schemas.microsoft.com/office/drawing/2014/main" id="{FEBA65BB-55DD-4ED4-8C9F-2A0782DC976B}"/>
                </a:ext>
              </a:extLst>
            </p:cNvPr>
            <p:cNvSpPr>
              <a:spLocks/>
            </p:cNvSpPr>
            <p:nvPr/>
          </p:nvSpPr>
          <p:spPr bwMode="auto">
            <a:xfrm>
              <a:off x="5627771" y="2331821"/>
              <a:ext cx="677559" cy="288925"/>
            </a:xfrm>
            <a:custGeom>
              <a:avLst/>
              <a:gdLst>
                <a:gd name="T0" fmla="*/ 0 w 327"/>
                <a:gd name="T1" fmla="*/ 84 h 152"/>
                <a:gd name="T2" fmla="*/ 101 w 327"/>
                <a:gd name="T3" fmla="*/ 0 h 152"/>
                <a:gd name="T4" fmla="*/ 84 w 327"/>
                <a:gd name="T5" fmla="*/ 34 h 152"/>
                <a:gd name="T6" fmla="*/ 98 w 327"/>
                <a:gd name="T7" fmla="*/ 45 h 152"/>
                <a:gd name="T8" fmla="*/ 129 w 327"/>
                <a:gd name="T9" fmla="*/ 31 h 152"/>
                <a:gd name="T10" fmla="*/ 198 w 327"/>
                <a:gd name="T11" fmla="*/ 52 h 152"/>
                <a:gd name="T12" fmla="*/ 229 w 327"/>
                <a:gd name="T13" fmla="*/ 34 h 152"/>
                <a:gd name="T14" fmla="*/ 325 w 327"/>
                <a:gd name="T15" fmla="*/ 25 h 152"/>
                <a:gd name="T16" fmla="*/ 342 w 327"/>
                <a:gd name="T17" fmla="*/ 46 h 152"/>
                <a:gd name="T18" fmla="*/ 377 w 327"/>
                <a:gd name="T19" fmla="*/ 41 h 152"/>
                <a:gd name="T20" fmla="*/ 451 w 327"/>
                <a:gd name="T21" fmla="*/ 64 h 152"/>
                <a:gd name="T22" fmla="*/ 454 w 327"/>
                <a:gd name="T23" fmla="*/ 80 h 152"/>
                <a:gd name="T24" fmla="*/ 376 w 327"/>
                <a:gd name="T25" fmla="*/ 94 h 152"/>
                <a:gd name="T26" fmla="*/ 355 w 327"/>
                <a:gd name="T27" fmla="*/ 84 h 152"/>
                <a:gd name="T28" fmla="*/ 315 w 327"/>
                <a:gd name="T29" fmla="*/ 87 h 152"/>
                <a:gd name="T30" fmla="*/ 270 w 327"/>
                <a:gd name="T31" fmla="*/ 108 h 152"/>
                <a:gd name="T32" fmla="*/ 248 w 327"/>
                <a:gd name="T33" fmla="*/ 109 h 152"/>
                <a:gd name="T34" fmla="*/ 230 w 327"/>
                <a:gd name="T35" fmla="*/ 94 h 152"/>
                <a:gd name="T36" fmla="*/ 206 w 327"/>
                <a:gd name="T37" fmla="*/ 151 h 152"/>
                <a:gd name="T38" fmla="*/ 177 w 327"/>
                <a:gd name="T39" fmla="*/ 152 h 152"/>
                <a:gd name="T40" fmla="*/ 164 w 327"/>
                <a:gd name="T41" fmla="*/ 129 h 152"/>
                <a:gd name="T42" fmla="*/ 102 w 327"/>
                <a:gd name="T43" fmla="*/ 119 h 152"/>
                <a:gd name="T44" fmla="*/ 75 w 327"/>
                <a:gd name="T45" fmla="*/ 102 h 152"/>
                <a:gd name="T46" fmla="*/ 26 w 327"/>
                <a:gd name="T47" fmla="*/ 108 h 152"/>
                <a:gd name="T48" fmla="*/ 0 w 327"/>
                <a:gd name="T49" fmla="*/ 84 h 1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27"/>
                <a:gd name="T76" fmla="*/ 0 h 152"/>
                <a:gd name="T77" fmla="*/ 327 w 327"/>
                <a:gd name="T78" fmla="*/ 152 h 1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27" h="152">
                  <a:moveTo>
                    <a:pt x="0" y="84"/>
                  </a:moveTo>
                  <a:lnTo>
                    <a:pt x="73" y="0"/>
                  </a:lnTo>
                  <a:lnTo>
                    <a:pt x="60" y="34"/>
                  </a:lnTo>
                  <a:lnTo>
                    <a:pt x="70" y="45"/>
                  </a:lnTo>
                  <a:lnTo>
                    <a:pt x="93" y="31"/>
                  </a:lnTo>
                  <a:lnTo>
                    <a:pt x="143" y="52"/>
                  </a:lnTo>
                  <a:lnTo>
                    <a:pt x="165" y="34"/>
                  </a:lnTo>
                  <a:lnTo>
                    <a:pt x="233" y="25"/>
                  </a:lnTo>
                  <a:lnTo>
                    <a:pt x="246" y="46"/>
                  </a:lnTo>
                  <a:lnTo>
                    <a:pt x="272" y="41"/>
                  </a:lnTo>
                  <a:lnTo>
                    <a:pt x="324" y="64"/>
                  </a:lnTo>
                  <a:lnTo>
                    <a:pt x="327" y="80"/>
                  </a:lnTo>
                  <a:lnTo>
                    <a:pt x="271" y="94"/>
                  </a:lnTo>
                  <a:lnTo>
                    <a:pt x="255" y="84"/>
                  </a:lnTo>
                  <a:lnTo>
                    <a:pt x="227" y="87"/>
                  </a:lnTo>
                  <a:lnTo>
                    <a:pt x="194" y="108"/>
                  </a:lnTo>
                  <a:lnTo>
                    <a:pt x="178" y="109"/>
                  </a:lnTo>
                  <a:lnTo>
                    <a:pt x="166" y="94"/>
                  </a:lnTo>
                  <a:lnTo>
                    <a:pt x="148" y="151"/>
                  </a:lnTo>
                  <a:lnTo>
                    <a:pt x="127" y="152"/>
                  </a:lnTo>
                  <a:lnTo>
                    <a:pt x="118" y="129"/>
                  </a:lnTo>
                  <a:lnTo>
                    <a:pt x="74" y="119"/>
                  </a:lnTo>
                  <a:lnTo>
                    <a:pt x="54" y="102"/>
                  </a:lnTo>
                  <a:lnTo>
                    <a:pt x="18" y="108"/>
                  </a:lnTo>
                  <a:lnTo>
                    <a:pt x="0" y="84"/>
                  </a:lnTo>
                  <a:close/>
                </a:path>
              </a:pathLst>
            </a:custGeom>
            <a:grpFill/>
            <a:ln w="6350">
              <a:solidFill>
                <a:schemeClr val="bg1"/>
              </a:solidFill>
              <a:round/>
              <a:headEnd/>
              <a:tailEnd/>
            </a:ln>
          </p:spPr>
          <p:txBody>
            <a:bodyPr/>
            <a:lstStyle/>
            <a:p>
              <a:pPr>
                <a:defRPr/>
              </a:pPr>
              <a:endParaRPr lang="en-GB"/>
            </a:p>
          </p:txBody>
        </p:sp>
        <p:sp>
          <p:nvSpPr>
            <p:cNvPr id="12" name="Freeform 11">
              <a:extLst>
                <a:ext uri="{FF2B5EF4-FFF2-40B4-BE49-F238E27FC236}">
                  <a16:creationId xmlns:a16="http://schemas.microsoft.com/office/drawing/2014/main" id="{EEC6AF57-10DE-45E2-93F6-96E58BEBC118}"/>
                </a:ext>
              </a:extLst>
            </p:cNvPr>
            <p:cNvSpPr>
              <a:spLocks/>
            </p:cNvSpPr>
            <p:nvPr/>
          </p:nvSpPr>
          <p:spPr bwMode="auto">
            <a:xfrm>
              <a:off x="6096152" y="2536825"/>
              <a:ext cx="481514" cy="649288"/>
            </a:xfrm>
            <a:custGeom>
              <a:avLst/>
              <a:gdLst>
                <a:gd name="T0" fmla="*/ 81 w 234"/>
                <a:gd name="T1" fmla="*/ 14 h 341"/>
                <a:gd name="T2" fmla="*/ 91 w 234"/>
                <a:gd name="T3" fmla="*/ 35 h 341"/>
                <a:gd name="T4" fmla="*/ 69 w 234"/>
                <a:gd name="T5" fmla="*/ 48 h 341"/>
                <a:gd name="T6" fmla="*/ 68 w 234"/>
                <a:gd name="T7" fmla="*/ 102 h 341"/>
                <a:gd name="T8" fmla="*/ 56 w 234"/>
                <a:gd name="T9" fmla="*/ 67 h 341"/>
                <a:gd name="T10" fmla="*/ 11 w 234"/>
                <a:gd name="T11" fmla="*/ 101 h 341"/>
                <a:gd name="T12" fmla="*/ 0 w 234"/>
                <a:gd name="T13" fmla="*/ 199 h 341"/>
                <a:gd name="T14" fmla="*/ 29 w 234"/>
                <a:gd name="T15" fmla="*/ 247 h 341"/>
                <a:gd name="T16" fmla="*/ 32 w 234"/>
                <a:gd name="T17" fmla="*/ 272 h 341"/>
                <a:gd name="T18" fmla="*/ 34 w 234"/>
                <a:gd name="T19" fmla="*/ 292 h 341"/>
                <a:gd name="T20" fmla="*/ 32 w 234"/>
                <a:gd name="T21" fmla="*/ 309 h 341"/>
                <a:gd name="T22" fmla="*/ 27 w 234"/>
                <a:gd name="T23" fmla="*/ 341 h 341"/>
                <a:gd name="T24" fmla="*/ 152 w 234"/>
                <a:gd name="T25" fmla="*/ 335 h 341"/>
                <a:gd name="T26" fmla="*/ 318 w 234"/>
                <a:gd name="T27" fmla="*/ 323 h 341"/>
                <a:gd name="T28" fmla="*/ 289 w 234"/>
                <a:gd name="T29" fmla="*/ 316 h 341"/>
                <a:gd name="T30" fmla="*/ 271 w 234"/>
                <a:gd name="T31" fmla="*/ 299 h 341"/>
                <a:gd name="T32" fmla="*/ 297 w 234"/>
                <a:gd name="T33" fmla="*/ 283 h 341"/>
                <a:gd name="T34" fmla="*/ 297 w 234"/>
                <a:gd name="T35" fmla="*/ 265 h 341"/>
                <a:gd name="T36" fmla="*/ 284 w 234"/>
                <a:gd name="T37" fmla="*/ 248 h 341"/>
                <a:gd name="T38" fmla="*/ 297 w 234"/>
                <a:gd name="T39" fmla="*/ 236 h 341"/>
                <a:gd name="T40" fmla="*/ 320 w 234"/>
                <a:gd name="T41" fmla="*/ 238 h 341"/>
                <a:gd name="T42" fmla="*/ 315 w 234"/>
                <a:gd name="T43" fmla="*/ 191 h 341"/>
                <a:gd name="T44" fmla="*/ 308 w 234"/>
                <a:gd name="T45" fmla="*/ 162 h 341"/>
                <a:gd name="T46" fmla="*/ 296 w 234"/>
                <a:gd name="T47" fmla="*/ 145 h 341"/>
                <a:gd name="T48" fmla="*/ 282 w 234"/>
                <a:gd name="T49" fmla="*/ 134 h 341"/>
                <a:gd name="T50" fmla="*/ 262 w 234"/>
                <a:gd name="T51" fmla="*/ 131 h 341"/>
                <a:gd name="T52" fmla="*/ 242 w 234"/>
                <a:gd name="T53" fmla="*/ 131 h 341"/>
                <a:gd name="T54" fmla="*/ 219 w 234"/>
                <a:gd name="T55" fmla="*/ 153 h 341"/>
                <a:gd name="T56" fmla="*/ 207 w 234"/>
                <a:gd name="T57" fmla="*/ 160 h 341"/>
                <a:gd name="T58" fmla="*/ 199 w 234"/>
                <a:gd name="T59" fmla="*/ 162 h 341"/>
                <a:gd name="T60" fmla="*/ 187 w 234"/>
                <a:gd name="T61" fmla="*/ 159 h 341"/>
                <a:gd name="T62" fmla="*/ 185 w 234"/>
                <a:gd name="T63" fmla="*/ 148 h 341"/>
                <a:gd name="T64" fmla="*/ 187 w 234"/>
                <a:gd name="T65" fmla="*/ 141 h 341"/>
                <a:gd name="T66" fmla="*/ 198 w 234"/>
                <a:gd name="T67" fmla="*/ 134 h 341"/>
                <a:gd name="T68" fmla="*/ 205 w 234"/>
                <a:gd name="T69" fmla="*/ 131 h 341"/>
                <a:gd name="T70" fmla="*/ 215 w 234"/>
                <a:gd name="T71" fmla="*/ 129 h 341"/>
                <a:gd name="T72" fmla="*/ 215 w 234"/>
                <a:gd name="T73" fmla="*/ 117 h 341"/>
                <a:gd name="T74" fmla="*/ 239 w 234"/>
                <a:gd name="T75" fmla="*/ 102 h 341"/>
                <a:gd name="T76" fmla="*/ 215 w 234"/>
                <a:gd name="T77" fmla="*/ 58 h 341"/>
                <a:gd name="T78" fmla="*/ 215 w 234"/>
                <a:gd name="T79" fmla="*/ 37 h 341"/>
                <a:gd name="T80" fmla="*/ 174 w 234"/>
                <a:gd name="T81" fmla="*/ 28 h 341"/>
                <a:gd name="T82" fmla="*/ 116 w 234"/>
                <a:gd name="T83" fmla="*/ 0 h 341"/>
                <a:gd name="T84" fmla="*/ 81 w 234"/>
                <a:gd name="T85" fmla="*/ 14 h 34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4"/>
                <a:gd name="T130" fmla="*/ 0 h 341"/>
                <a:gd name="T131" fmla="*/ 234 w 234"/>
                <a:gd name="T132" fmla="*/ 341 h 34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4" h="341">
                  <a:moveTo>
                    <a:pt x="59" y="14"/>
                  </a:moveTo>
                  <a:lnTo>
                    <a:pt x="67" y="35"/>
                  </a:lnTo>
                  <a:lnTo>
                    <a:pt x="51" y="48"/>
                  </a:lnTo>
                  <a:lnTo>
                    <a:pt x="50" y="102"/>
                  </a:lnTo>
                  <a:lnTo>
                    <a:pt x="41" y="67"/>
                  </a:lnTo>
                  <a:lnTo>
                    <a:pt x="7" y="101"/>
                  </a:lnTo>
                  <a:lnTo>
                    <a:pt x="0" y="199"/>
                  </a:lnTo>
                  <a:lnTo>
                    <a:pt x="21" y="247"/>
                  </a:lnTo>
                  <a:lnTo>
                    <a:pt x="24" y="272"/>
                  </a:lnTo>
                  <a:lnTo>
                    <a:pt x="25" y="292"/>
                  </a:lnTo>
                  <a:lnTo>
                    <a:pt x="24" y="309"/>
                  </a:lnTo>
                  <a:lnTo>
                    <a:pt x="19" y="341"/>
                  </a:lnTo>
                  <a:lnTo>
                    <a:pt x="111" y="335"/>
                  </a:lnTo>
                  <a:lnTo>
                    <a:pt x="233" y="323"/>
                  </a:lnTo>
                  <a:lnTo>
                    <a:pt x="211" y="316"/>
                  </a:lnTo>
                  <a:lnTo>
                    <a:pt x="199" y="299"/>
                  </a:lnTo>
                  <a:lnTo>
                    <a:pt x="217" y="283"/>
                  </a:lnTo>
                  <a:lnTo>
                    <a:pt x="217" y="265"/>
                  </a:lnTo>
                  <a:lnTo>
                    <a:pt x="208" y="248"/>
                  </a:lnTo>
                  <a:lnTo>
                    <a:pt x="217" y="236"/>
                  </a:lnTo>
                  <a:lnTo>
                    <a:pt x="234" y="238"/>
                  </a:lnTo>
                  <a:lnTo>
                    <a:pt x="230" y="191"/>
                  </a:lnTo>
                  <a:lnTo>
                    <a:pt x="226" y="162"/>
                  </a:lnTo>
                  <a:lnTo>
                    <a:pt x="216" y="145"/>
                  </a:lnTo>
                  <a:lnTo>
                    <a:pt x="206" y="134"/>
                  </a:lnTo>
                  <a:lnTo>
                    <a:pt x="191" y="131"/>
                  </a:lnTo>
                  <a:lnTo>
                    <a:pt x="177" y="131"/>
                  </a:lnTo>
                  <a:lnTo>
                    <a:pt x="161" y="153"/>
                  </a:lnTo>
                  <a:lnTo>
                    <a:pt x="152" y="160"/>
                  </a:lnTo>
                  <a:lnTo>
                    <a:pt x="145" y="162"/>
                  </a:lnTo>
                  <a:lnTo>
                    <a:pt x="137" y="159"/>
                  </a:lnTo>
                  <a:lnTo>
                    <a:pt x="135" y="148"/>
                  </a:lnTo>
                  <a:lnTo>
                    <a:pt x="137" y="141"/>
                  </a:lnTo>
                  <a:lnTo>
                    <a:pt x="144" y="134"/>
                  </a:lnTo>
                  <a:lnTo>
                    <a:pt x="151" y="131"/>
                  </a:lnTo>
                  <a:lnTo>
                    <a:pt x="157" y="129"/>
                  </a:lnTo>
                  <a:lnTo>
                    <a:pt x="157" y="117"/>
                  </a:lnTo>
                  <a:lnTo>
                    <a:pt x="175" y="102"/>
                  </a:lnTo>
                  <a:lnTo>
                    <a:pt x="157" y="58"/>
                  </a:lnTo>
                  <a:lnTo>
                    <a:pt x="157" y="37"/>
                  </a:lnTo>
                  <a:lnTo>
                    <a:pt x="128" y="28"/>
                  </a:lnTo>
                  <a:lnTo>
                    <a:pt x="85" y="0"/>
                  </a:lnTo>
                  <a:lnTo>
                    <a:pt x="59" y="14"/>
                  </a:lnTo>
                  <a:close/>
                </a:path>
              </a:pathLst>
            </a:custGeom>
            <a:grpFill/>
            <a:ln w="6350">
              <a:solidFill>
                <a:schemeClr val="bg1"/>
              </a:solidFill>
              <a:round/>
              <a:headEnd/>
              <a:tailEnd/>
            </a:ln>
          </p:spPr>
          <p:txBody>
            <a:bodyPr/>
            <a:lstStyle/>
            <a:p>
              <a:pPr>
                <a:defRPr/>
              </a:pPr>
              <a:endParaRPr lang="en-GB"/>
            </a:p>
          </p:txBody>
        </p:sp>
        <p:sp>
          <p:nvSpPr>
            <p:cNvPr id="13" name="Freeform 12">
              <a:extLst>
                <a:ext uri="{FF2B5EF4-FFF2-40B4-BE49-F238E27FC236}">
                  <a16:creationId xmlns:a16="http://schemas.microsoft.com/office/drawing/2014/main" id="{6D1C84AE-24BC-40D8-943C-247D8B7BC727}"/>
                </a:ext>
              </a:extLst>
            </p:cNvPr>
            <p:cNvSpPr>
              <a:spLocks/>
            </p:cNvSpPr>
            <p:nvPr/>
          </p:nvSpPr>
          <p:spPr bwMode="auto">
            <a:xfrm>
              <a:off x="6710082" y="4090988"/>
              <a:ext cx="619090" cy="485775"/>
            </a:xfrm>
            <a:custGeom>
              <a:avLst/>
              <a:gdLst>
                <a:gd name="T0" fmla="*/ 15 w 300"/>
                <a:gd name="T1" fmla="*/ 46 h 255"/>
                <a:gd name="T2" fmla="*/ 48 w 300"/>
                <a:gd name="T3" fmla="*/ 21 h 255"/>
                <a:gd name="T4" fmla="*/ 171 w 300"/>
                <a:gd name="T5" fmla="*/ 0 h 255"/>
                <a:gd name="T6" fmla="*/ 210 w 300"/>
                <a:gd name="T7" fmla="*/ 14 h 255"/>
                <a:gd name="T8" fmla="*/ 288 w 300"/>
                <a:gd name="T9" fmla="*/ 4 h 255"/>
                <a:gd name="T10" fmla="*/ 353 w 300"/>
                <a:gd name="T11" fmla="*/ 40 h 255"/>
                <a:gd name="T12" fmla="*/ 413 w 300"/>
                <a:gd name="T13" fmla="*/ 68 h 255"/>
                <a:gd name="T14" fmla="*/ 380 w 300"/>
                <a:gd name="T15" fmla="*/ 145 h 255"/>
                <a:gd name="T16" fmla="*/ 331 w 300"/>
                <a:gd name="T17" fmla="*/ 183 h 255"/>
                <a:gd name="T18" fmla="*/ 276 w 300"/>
                <a:gd name="T19" fmla="*/ 195 h 255"/>
                <a:gd name="T20" fmla="*/ 286 w 300"/>
                <a:gd name="T21" fmla="*/ 226 h 255"/>
                <a:gd name="T22" fmla="*/ 253 w 300"/>
                <a:gd name="T23" fmla="*/ 255 h 255"/>
                <a:gd name="T24" fmla="*/ 192 w 300"/>
                <a:gd name="T25" fmla="*/ 183 h 255"/>
                <a:gd name="T26" fmla="*/ 28 w 300"/>
                <a:gd name="T27" fmla="*/ 68 h 255"/>
                <a:gd name="T28" fmla="*/ 0 w 300"/>
                <a:gd name="T29" fmla="*/ 68 h 255"/>
                <a:gd name="T30" fmla="*/ 15 w 300"/>
                <a:gd name="T31" fmla="*/ 46 h 25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00"/>
                <a:gd name="T49" fmla="*/ 0 h 255"/>
                <a:gd name="T50" fmla="*/ 300 w 300"/>
                <a:gd name="T51" fmla="*/ 255 h 25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00" h="255">
                  <a:moveTo>
                    <a:pt x="11" y="46"/>
                  </a:moveTo>
                  <a:lnTo>
                    <a:pt x="35" y="21"/>
                  </a:lnTo>
                  <a:lnTo>
                    <a:pt x="125" y="0"/>
                  </a:lnTo>
                  <a:lnTo>
                    <a:pt x="152" y="14"/>
                  </a:lnTo>
                  <a:lnTo>
                    <a:pt x="210" y="4"/>
                  </a:lnTo>
                  <a:lnTo>
                    <a:pt x="257" y="40"/>
                  </a:lnTo>
                  <a:lnTo>
                    <a:pt x="300" y="68"/>
                  </a:lnTo>
                  <a:lnTo>
                    <a:pt x="276" y="145"/>
                  </a:lnTo>
                  <a:lnTo>
                    <a:pt x="240" y="183"/>
                  </a:lnTo>
                  <a:lnTo>
                    <a:pt x="200" y="195"/>
                  </a:lnTo>
                  <a:lnTo>
                    <a:pt x="208" y="226"/>
                  </a:lnTo>
                  <a:lnTo>
                    <a:pt x="184" y="255"/>
                  </a:lnTo>
                  <a:lnTo>
                    <a:pt x="138" y="183"/>
                  </a:lnTo>
                  <a:lnTo>
                    <a:pt x="20" y="68"/>
                  </a:lnTo>
                  <a:lnTo>
                    <a:pt x="0" y="68"/>
                  </a:lnTo>
                  <a:lnTo>
                    <a:pt x="11" y="46"/>
                  </a:lnTo>
                  <a:close/>
                </a:path>
              </a:pathLst>
            </a:custGeom>
            <a:grpFill/>
            <a:ln w="6350">
              <a:solidFill>
                <a:schemeClr val="bg1"/>
              </a:solidFill>
              <a:round/>
              <a:headEnd/>
              <a:tailEnd/>
            </a:ln>
          </p:spPr>
          <p:txBody>
            <a:bodyPr/>
            <a:lstStyle/>
            <a:p>
              <a:pPr>
                <a:defRPr/>
              </a:pPr>
              <a:endParaRPr lang="en-GB"/>
            </a:p>
          </p:txBody>
        </p:sp>
        <p:sp>
          <p:nvSpPr>
            <p:cNvPr id="16" name="Freeform 13">
              <a:extLst>
                <a:ext uri="{FF2B5EF4-FFF2-40B4-BE49-F238E27FC236}">
                  <a16:creationId xmlns:a16="http://schemas.microsoft.com/office/drawing/2014/main" id="{96F28FED-D84E-4D4D-AB3C-7056FFD95662}"/>
                </a:ext>
              </a:extLst>
            </p:cNvPr>
            <p:cNvSpPr>
              <a:spLocks/>
            </p:cNvSpPr>
            <p:nvPr/>
          </p:nvSpPr>
          <p:spPr bwMode="auto">
            <a:xfrm>
              <a:off x="6630976" y="3375025"/>
              <a:ext cx="932074" cy="576263"/>
            </a:xfrm>
            <a:custGeom>
              <a:avLst/>
              <a:gdLst>
                <a:gd name="T0" fmla="*/ 102 w 452"/>
                <a:gd name="T1" fmla="*/ 211 h 302"/>
                <a:gd name="T2" fmla="*/ 83 w 452"/>
                <a:gd name="T3" fmla="*/ 242 h 302"/>
                <a:gd name="T4" fmla="*/ 57 w 452"/>
                <a:gd name="T5" fmla="*/ 250 h 302"/>
                <a:gd name="T6" fmla="*/ 56 w 452"/>
                <a:gd name="T7" fmla="*/ 270 h 302"/>
                <a:gd name="T8" fmla="*/ 2 w 452"/>
                <a:gd name="T9" fmla="*/ 286 h 302"/>
                <a:gd name="T10" fmla="*/ 0 w 452"/>
                <a:gd name="T11" fmla="*/ 302 h 302"/>
                <a:gd name="T12" fmla="*/ 146 w 452"/>
                <a:gd name="T13" fmla="*/ 282 h 302"/>
                <a:gd name="T14" fmla="*/ 414 w 452"/>
                <a:gd name="T15" fmla="*/ 238 h 302"/>
                <a:gd name="T16" fmla="*/ 619 w 452"/>
                <a:gd name="T17" fmla="*/ 200 h 302"/>
                <a:gd name="T18" fmla="*/ 619 w 452"/>
                <a:gd name="T19" fmla="*/ 169 h 302"/>
                <a:gd name="T20" fmla="*/ 597 w 452"/>
                <a:gd name="T21" fmla="*/ 160 h 302"/>
                <a:gd name="T22" fmla="*/ 578 w 452"/>
                <a:gd name="T23" fmla="*/ 175 h 302"/>
                <a:gd name="T24" fmla="*/ 568 w 452"/>
                <a:gd name="T25" fmla="*/ 134 h 302"/>
                <a:gd name="T26" fmla="*/ 578 w 452"/>
                <a:gd name="T27" fmla="*/ 97 h 302"/>
                <a:gd name="T28" fmla="*/ 501 w 452"/>
                <a:gd name="T29" fmla="*/ 70 h 302"/>
                <a:gd name="T30" fmla="*/ 449 w 452"/>
                <a:gd name="T31" fmla="*/ 77 h 302"/>
                <a:gd name="T32" fmla="*/ 448 w 452"/>
                <a:gd name="T33" fmla="*/ 21 h 302"/>
                <a:gd name="T34" fmla="*/ 396 w 452"/>
                <a:gd name="T35" fmla="*/ 0 h 302"/>
                <a:gd name="T36" fmla="*/ 354 w 452"/>
                <a:gd name="T37" fmla="*/ 13 h 302"/>
                <a:gd name="T38" fmla="*/ 326 w 452"/>
                <a:gd name="T39" fmla="*/ 66 h 302"/>
                <a:gd name="T40" fmla="*/ 278 w 452"/>
                <a:gd name="T41" fmla="*/ 87 h 302"/>
                <a:gd name="T42" fmla="*/ 259 w 452"/>
                <a:gd name="T43" fmla="*/ 170 h 302"/>
                <a:gd name="T44" fmla="*/ 182 w 452"/>
                <a:gd name="T45" fmla="*/ 211 h 302"/>
                <a:gd name="T46" fmla="*/ 118 w 452"/>
                <a:gd name="T47" fmla="*/ 228 h 302"/>
                <a:gd name="T48" fmla="*/ 102 w 452"/>
                <a:gd name="T49" fmla="*/ 211 h 30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52"/>
                <a:gd name="T76" fmla="*/ 0 h 302"/>
                <a:gd name="T77" fmla="*/ 452 w 452"/>
                <a:gd name="T78" fmla="*/ 302 h 30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52" h="302">
                  <a:moveTo>
                    <a:pt x="74" y="211"/>
                  </a:moveTo>
                  <a:lnTo>
                    <a:pt x="61" y="242"/>
                  </a:lnTo>
                  <a:lnTo>
                    <a:pt x="42" y="250"/>
                  </a:lnTo>
                  <a:lnTo>
                    <a:pt x="41" y="270"/>
                  </a:lnTo>
                  <a:lnTo>
                    <a:pt x="2" y="286"/>
                  </a:lnTo>
                  <a:lnTo>
                    <a:pt x="0" y="302"/>
                  </a:lnTo>
                  <a:lnTo>
                    <a:pt x="107" y="282"/>
                  </a:lnTo>
                  <a:lnTo>
                    <a:pt x="302" y="238"/>
                  </a:lnTo>
                  <a:lnTo>
                    <a:pt x="452" y="200"/>
                  </a:lnTo>
                  <a:lnTo>
                    <a:pt x="452" y="169"/>
                  </a:lnTo>
                  <a:lnTo>
                    <a:pt x="435" y="160"/>
                  </a:lnTo>
                  <a:lnTo>
                    <a:pt x="422" y="175"/>
                  </a:lnTo>
                  <a:lnTo>
                    <a:pt x="414" y="134"/>
                  </a:lnTo>
                  <a:lnTo>
                    <a:pt x="422" y="97"/>
                  </a:lnTo>
                  <a:lnTo>
                    <a:pt x="366" y="70"/>
                  </a:lnTo>
                  <a:lnTo>
                    <a:pt x="328" y="77"/>
                  </a:lnTo>
                  <a:lnTo>
                    <a:pt x="327" y="21"/>
                  </a:lnTo>
                  <a:lnTo>
                    <a:pt x="288" y="0"/>
                  </a:lnTo>
                  <a:lnTo>
                    <a:pt x="258" y="13"/>
                  </a:lnTo>
                  <a:lnTo>
                    <a:pt x="238" y="66"/>
                  </a:lnTo>
                  <a:lnTo>
                    <a:pt x="203" y="87"/>
                  </a:lnTo>
                  <a:lnTo>
                    <a:pt x="189" y="170"/>
                  </a:lnTo>
                  <a:lnTo>
                    <a:pt x="132" y="211"/>
                  </a:lnTo>
                  <a:lnTo>
                    <a:pt x="86" y="228"/>
                  </a:lnTo>
                  <a:lnTo>
                    <a:pt x="74" y="211"/>
                  </a:lnTo>
                  <a:close/>
                </a:path>
              </a:pathLst>
            </a:custGeom>
            <a:grpFill/>
            <a:ln w="6350">
              <a:solidFill>
                <a:schemeClr val="bg1"/>
              </a:solidFill>
              <a:round/>
              <a:headEnd/>
              <a:tailEnd/>
            </a:ln>
          </p:spPr>
          <p:txBody>
            <a:bodyPr/>
            <a:lstStyle/>
            <a:p>
              <a:pPr>
                <a:defRPr/>
              </a:pPr>
              <a:endParaRPr lang="en-GB"/>
            </a:p>
          </p:txBody>
        </p:sp>
        <p:sp>
          <p:nvSpPr>
            <p:cNvPr id="17" name="Freeform 14">
              <a:extLst>
                <a:ext uri="{FF2B5EF4-FFF2-40B4-BE49-F238E27FC236}">
                  <a16:creationId xmlns:a16="http://schemas.microsoft.com/office/drawing/2014/main" id="{B8C44A6C-1F62-4550-9028-E5B9F11F074D}"/>
                </a:ext>
              </a:extLst>
            </p:cNvPr>
            <p:cNvSpPr>
              <a:spLocks/>
            </p:cNvSpPr>
            <p:nvPr/>
          </p:nvSpPr>
          <p:spPr bwMode="auto">
            <a:xfrm>
              <a:off x="6813264" y="2908300"/>
              <a:ext cx="715393" cy="466725"/>
            </a:xfrm>
            <a:custGeom>
              <a:avLst/>
              <a:gdLst>
                <a:gd name="T0" fmla="*/ 44 w 347"/>
                <a:gd name="T1" fmla="*/ 36 h 245"/>
                <a:gd name="T2" fmla="*/ 0 w 347"/>
                <a:gd name="T3" fmla="*/ 68 h 245"/>
                <a:gd name="T4" fmla="*/ 26 w 347"/>
                <a:gd name="T5" fmla="*/ 187 h 245"/>
                <a:gd name="T6" fmla="*/ 44 w 347"/>
                <a:gd name="T7" fmla="*/ 245 h 245"/>
                <a:gd name="T8" fmla="*/ 126 w 347"/>
                <a:gd name="T9" fmla="*/ 240 h 245"/>
                <a:gd name="T10" fmla="*/ 427 w 347"/>
                <a:gd name="T11" fmla="*/ 195 h 245"/>
                <a:gd name="T12" fmla="*/ 448 w 347"/>
                <a:gd name="T13" fmla="*/ 188 h 245"/>
                <a:gd name="T14" fmla="*/ 478 w 347"/>
                <a:gd name="T15" fmla="*/ 133 h 245"/>
                <a:gd name="T16" fmla="*/ 432 w 347"/>
                <a:gd name="T17" fmla="*/ 103 h 245"/>
                <a:gd name="T18" fmla="*/ 458 w 347"/>
                <a:gd name="T19" fmla="*/ 32 h 245"/>
                <a:gd name="T20" fmla="*/ 424 w 347"/>
                <a:gd name="T21" fmla="*/ 25 h 245"/>
                <a:gd name="T22" fmla="*/ 424 w 347"/>
                <a:gd name="T23" fmla="*/ 7 h 245"/>
                <a:gd name="T24" fmla="*/ 409 w 347"/>
                <a:gd name="T25" fmla="*/ 0 h 245"/>
                <a:gd name="T26" fmla="*/ 59 w 347"/>
                <a:gd name="T27" fmla="*/ 51 h 245"/>
                <a:gd name="T28" fmla="*/ 44 w 347"/>
                <a:gd name="T29" fmla="*/ 36 h 24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47"/>
                <a:gd name="T46" fmla="*/ 0 h 245"/>
                <a:gd name="T47" fmla="*/ 347 w 347"/>
                <a:gd name="T48" fmla="*/ 245 h 24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47" h="245">
                  <a:moveTo>
                    <a:pt x="32" y="36"/>
                  </a:moveTo>
                  <a:lnTo>
                    <a:pt x="0" y="68"/>
                  </a:lnTo>
                  <a:lnTo>
                    <a:pt x="18" y="187"/>
                  </a:lnTo>
                  <a:lnTo>
                    <a:pt x="32" y="245"/>
                  </a:lnTo>
                  <a:lnTo>
                    <a:pt x="91" y="240"/>
                  </a:lnTo>
                  <a:lnTo>
                    <a:pt x="310" y="195"/>
                  </a:lnTo>
                  <a:lnTo>
                    <a:pt x="325" y="188"/>
                  </a:lnTo>
                  <a:lnTo>
                    <a:pt x="347" y="133"/>
                  </a:lnTo>
                  <a:lnTo>
                    <a:pt x="314" y="103"/>
                  </a:lnTo>
                  <a:lnTo>
                    <a:pt x="332" y="32"/>
                  </a:lnTo>
                  <a:lnTo>
                    <a:pt x="307" y="25"/>
                  </a:lnTo>
                  <a:lnTo>
                    <a:pt x="307" y="7"/>
                  </a:lnTo>
                  <a:lnTo>
                    <a:pt x="296" y="0"/>
                  </a:lnTo>
                  <a:lnTo>
                    <a:pt x="42" y="51"/>
                  </a:lnTo>
                  <a:lnTo>
                    <a:pt x="32" y="36"/>
                  </a:lnTo>
                  <a:close/>
                </a:path>
              </a:pathLst>
            </a:custGeom>
            <a:grpFill/>
            <a:ln w="6350">
              <a:solidFill>
                <a:schemeClr val="bg1"/>
              </a:solidFill>
              <a:round/>
              <a:headEnd/>
              <a:tailEnd/>
            </a:ln>
          </p:spPr>
          <p:txBody>
            <a:bodyPr/>
            <a:lstStyle/>
            <a:p>
              <a:pPr>
                <a:defRPr/>
              </a:pPr>
              <a:endParaRPr lang="en-GB"/>
            </a:p>
          </p:txBody>
        </p:sp>
        <p:sp>
          <p:nvSpPr>
            <p:cNvPr id="18" name="Freeform 15">
              <a:extLst>
                <a:ext uri="{FF2B5EF4-FFF2-40B4-BE49-F238E27FC236}">
                  <a16:creationId xmlns:a16="http://schemas.microsoft.com/office/drawing/2014/main" id="{E3FC2059-5256-44A0-880D-9ADE32851176}"/>
                </a:ext>
              </a:extLst>
            </p:cNvPr>
            <p:cNvSpPr>
              <a:spLocks/>
            </p:cNvSpPr>
            <p:nvPr/>
          </p:nvSpPr>
          <p:spPr bwMode="auto">
            <a:xfrm>
              <a:off x="6990393" y="3279775"/>
              <a:ext cx="608772" cy="249238"/>
            </a:xfrm>
            <a:custGeom>
              <a:avLst/>
              <a:gdLst>
                <a:gd name="T0" fmla="*/ 0 w 295"/>
                <a:gd name="T1" fmla="*/ 45 h 131"/>
                <a:gd name="T2" fmla="*/ 305 w 295"/>
                <a:gd name="T3" fmla="*/ 0 h 131"/>
                <a:gd name="T4" fmla="*/ 356 w 295"/>
                <a:gd name="T5" fmla="*/ 90 h 131"/>
                <a:gd name="T6" fmla="*/ 407 w 295"/>
                <a:gd name="T7" fmla="*/ 80 h 131"/>
                <a:gd name="T8" fmla="*/ 408 w 295"/>
                <a:gd name="T9" fmla="*/ 125 h 131"/>
                <a:gd name="T10" fmla="*/ 364 w 295"/>
                <a:gd name="T11" fmla="*/ 131 h 131"/>
                <a:gd name="T12" fmla="*/ 329 w 295"/>
                <a:gd name="T13" fmla="*/ 102 h 131"/>
                <a:gd name="T14" fmla="*/ 305 w 295"/>
                <a:gd name="T15" fmla="*/ 66 h 131"/>
                <a:gd name="T16" fmla="*/ 299 w 295"/>
                <a:gd name="T17" fmla="*/ 17 h 131"/>
                <a:gd name="T18" fmla="*/ 281 w 295"/>
                <a:gd name="T19" fmla="*/ 42 h 131"/>
                <a:gd name="T20" fmla="*/ 304 w 295"/>
                <a:gd name="T21" fmla="*/ 116 h 131"/>
                <a:gd name="T22" fmla="*/ 213 w 295"/>
                <a:gd name="T23" fmla="*/ 126 h 131"/>
                <a:gd name="T24" fmla="*/ 210 w 295"/>
                <a:gd name="T25" fmla="*/ 72 h 131"/>
                <a:gd name="T26" fmla="*/ 154 w 295"/>
                <a:gd name="T27" fmla="*/ 49 h 131"/>
                <a:gd name="T28" fmla="*/ 110 w 295"/>
                <a:gd name="T29" fmla="*/ 43 h 131"/>
                <a:gd name="T30" fmla="*/ 12 w 295"/>
                <a:gd name="T31" fmla="*/ 80 h 131"/>
                <a:gd name="T32" fmla="*/ 0 w 295"/>
                <a:gd name="T33" fmla="*/ 45 h 1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5"/>
                <a:gd name="T52" fmla="*/ 0 h 131"/>
                <a:gd name="T53" fmla="*/ 295 w 295"/>
                <a:gd name="T54" fmla="*/ 131 h 13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5" h="131">
                  <a:moveTo>
                    <a:pt x="0" y="45"/>
                  </a:moveTo>
                  <a:lnTo>
                    <a:pt x="220" y="0"/>
                  </a:lnTo>
                  <a:lnTo>
                    <a:pt x="256" y="90"/>
                  </a:lnTo>
                  <a:lnTo>
                    <a:pt x="294" y="80"/>
                  </a:lnTo>
                  <a:lnTo>
                    <a:pt x="295" y="125"/>
                  </a:lnTo>
                  <a:lnTo>
                    <a:pt x="264" y="131"/>
                  </a:lnTo>
                  <a:lnTo>
                    <a:pt x="237" y="102"/>
                  </a:lnTo>
                  <a:lnTo>
                    <a:pt x="220" y="66"/>
                  </a:lnTo>
                  <a:lnTo>
                    <a:pt x="216" y="17"/>
                  </a:lnTo>
                  <a:lnTo>
                    <a:pt x="203" y="42"/>
                  </a:lnTo>
                  <a:lnTo>
                    <a:pt x="219" y="116"/>
                  </a:lnTo>
                  <a:lnTo>
                    <a:pt x="154" y="126"/>
                  </a:lnTo>
                  <a:lnTo>
                    <a:pt x="152" y="72"/>
                  </a:lnTo>
                  <a:lnTo>
                    <a:pt x="112" y="49"/>
                  </a:lnTo>
                  <a:lnTo>
                    <a:pt x="79" y="43"/>
                  </a:lnTo>
                  <a:lnTo>
                    <a:pt x="8" y="80"/>
                  </a:lnTo>
                  <a:lnTo>
                    <a:pt x="0" y="45"/>
                  </a:lnTo>
                  <a:close/>
                </a:path>
              </a:pathLst>
            </a:custGeom>
            <a:grpFill/>
            <a:ln w="6350">
              <a:solidFill>
                <a:schemeClr val="bg1"/>
              </a:solidFill>
              <a:round/>
              <a:headEnd/>
              <a:tailEnd/>
            </a:ln>
          </p:spPr>
          <p:txBody>
            <a:bodyPr/>
            <a:lstStyle/>
            <a:p>
              <a:pPr>
                <a:defRPr/>
              </a:pPr>
              <a:endParaRPr lang="en-GB"/>
            </a:p>
          </p:txBody>
        </p:sp>
        <p:sp>
          <p:nvSpPr>
            <p:cNvPr id="19" name="Freeform 16">
              <a:extLst>
                <a:ext uri="{FF2B5EF4-FFF2-40B4-BE49-F238E27FC236}">
                  <a16:creationId xmlns:a16="http://schemas.microsoft.com/office/drawing/2014/main" id="{D9AC98BC-DB17-448E-824D-D0C685C50F03}"/>
                </a:ext>
              </a:extLst>
            </p:cNvPr>
            <p:cNvSpPr>
              <a:spLocks/>
            </p:cNvSpPr>
            <p:nvPr/>
          </p:nvSpPr>
          <p:spPr bwMode="auto">
            <a:xfrm>
              <a:off x="2912997" y="2052638"/>
              <a:ext cx="1251937" cy="776287"/>
            </a:xfrm>
            <a:custGeom>
              <a:avLst/>
              <a:gdLst>
                <a:gd name="T0" fmla="*/ 14 w 607"/>
                <a:gd name="T1" fmla="*/ 0 h 407"/>
                <a:gd name="T2" fmla="*/ 179 w 607"/>
                <a:gd name="T3" fmla="*/ 17 h 407"/>
                <a:gd name="T4" fmla="*/ 278 w 607"/>
                <a:gd name="T5" fmla="*/ 27 h 407"/>
                <a:gd name="T6" fmla="*/ 407 w 607"/>
                <a:gd name="T7" fmla="*/ 38 h 407"/>
                <a:gd name="T8" fmla="*/ 527 w 607"/>
                <a:gd name="T9" fmla="*/ 47 h 407"/>
                <a:gd name="T10" fmla="*/ 736 w 607"/>
                <a:gd name="T11" fmla="*/ 59 h 407"/>
                <a:gd name="T12" fmla="*/ 833 w 607"/>
                <a:gd name="T13" fmla="*/ 65 h 407"/>
                <a:gd name="T14" fmla="*/ 830 w 607"/>
                <a:gd name="T15" fmla="*/ 396 h 407"/>
                <a:gd name="T16" fmla="*/ 319 w 607"/>
                <a:gd name="T17" fmla="*/ 362 h 407"/>
                <a:gd name="T18" fmla="*/ 311 w 607"/>
                <a:gd name="T19" fmla="*/ 407 h 407"/>
                <a:gd name="T20" fmla="*/ 289 w 607"/>
                <a:gd name="T21" fmla="*/ 386 h 407"/>
                <a:gd name="T22" fmla="*/ 245 w 607"/>
                <a:gd name="T23" fmla="*/ 389 h 407"/>
                <a:gd name="T24" fmla="*/ 175 w 607"/>
                <a:gd name="T25" fmla="*/ 398 h 407"/>
                <a:gd name="T26" fmla="*/ 166 w 607"/>
                <a:gd name="T27" fmla="*/ 340 h 407"/>
                <a:gd name="T28" fmla="*/ 86 w 607"/>
                <a:gd name="T29" fmla="*/ 294 h 407"/>
                <a:gd name="T30" fmla="*/ 96 w 607"/>
                <a:gd name="T31" fmla="*/ 251 h 407"/>
                <a:gd name="T32" fmla="*/ 104 w 607"/>
                <a:gd name="T33" fmla="*/ 215 h 407"/>
                <a:gd name="T34" fmla="*/ 0 w 607"/>
                <a:gd name="T35" fmla="*/ 101 h 407"/>
                <a:gd name="T36" fmla="*/ 14 w 607"/>
                <a:gd name="T37" fmla="*/ 0 h 4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07"/>
                <a:gd name="T58" fmla="*/ 0 h 407"/>
                <a:gd name="T59" fmla="*/ 607 w 607"/>
                <a:gd name="T60" fmla="*/ 407 h 40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07" h="407">
                  <a:moveTo>
                    <a:pt x="10" y="0"/>
                  </a:moveTo>
                  <a:lnTo>
                    <a:pt x="129" y="17"/>
                  </a:lnTo>
                  <a:lnTo>
                    <a:pt x="202" y="27"/>
                  </a:lnTo>
                  <a:lnTo>
                    <a:pt x="297" y="38"/>
                  </a:lnTo>
                  <a:lnTo>
                    <a:pt x="384" y="47"/>
                  </a:lnTo>
                  <a:lnTo>
                    <a:pt x="536" y="59"/>
                  </a:lnTo>
                  <a:lnTo>
                    <a:pt x="607" y="65"/>
                  </a:lnTo>
                  <a:lnTo>
                    <a:pt x="605" y="396"/>
                  </a:lnTo>
                  <a:lnTo>
                    <a:pt x="233" y="362"/>
                  </a:lnTo>
                  <a:lnTo>
                    <a:pt x="226" y="407"/>
                  </a:lnTo>
                  <a:lnTo>
                    <a:pt x="211" y="386"/>
                  </a:lnTo>
                  <a:lnTo>
                    <a:pt x="178" y="389"/>
                  </a:lnTo>
                  <a:lnTo>
                    <a:pt x="128" y="398"/>
                  </a:lnTo>
                  <a:lnTo>
                    <a:pt x="120" y="340"/>
                  </a:lnTo>
                  <a:lnTo>
                    <a:pt x="62" y="294"/>
                  </a:lnTo>
                  <a:lnTo>
                    <a:pt x="70" y="251"/>
                  </a:lnTo>
                  <a:lnTo>
                    <a:pt x="76" y="215"/>
                  </a:lnTo>
                  <a:lnTo>
                    <a:pt x="0" y="101"/>
                  </a:lnTo>
                  <a:lnTo>
                    <a:pt x="10" y="0"/>
                  </a:lnTo>
                  <a:close/>
                </a:path>
              </a:pathLst>
            </a:custGeom>
            <a:grpFill/>
            <a:ln w="6350">
              <a:solidFill>
                <a:schemeClr val="bg1"/>
              </a:solidFill>
              <a:round/>
              <a:headEnd/>
              <a:tailEnd/>
            </a:ln>
          </p:spPr>
          <p:txBody>
            <a:bodyPr/>
            <a:lstStyle/>
            <a:p>
              <a:pPr>
                <a:defRPr/>
              </a:pPr>
              <a:endParaRPr lang="en-GB"/>
            </a:p>
          </p:txBody>
        </p:sp>
        <p:sp>
          <p:nvSpPr>
            <p:cNvPr id="20" name="Freeform 17">
              <a:extLst>
                <a:ext uri="{FF2B5EF4-FFF2-40B4-BE49-F238E27FC236}">
                  <a16:creationId xmlns:a16="http://schemas.microsoft.com/office/drawing/2014/main" id="{C26F7E2F-8201-485E-AF54-CA8250984850}"/>
                </a:ext>
              </a:extLst>
            </p:cNvPr>
            <p:cNvSpPr>
              <a:spLocks/>
            </p:cNvSpPr>
            <p:nvPr/>
          </p:nvSpPr>
          <p:spPr bwMode="auto">
            <a:xfrm>
              <a:off x="5102169" y="3459163"/>
              <a:ext cx="832332" cy="679450"/>
            </a:xfrm>
            <a:custGeom>
              <a:avLst/>
              <a:gdLst>
                <a:gd name="T0" fmla="*/ 0 w 403"/>
                <a:gd name="T1" fmla="*/ 12 h 357"/>
                <a:gd name="T2" fmla="*/ 241 w 403"/>
                <a:gd name="T3" fmla="*/ 0 h 357"/>
                <a:gd name="T4" fmla="*/ 294 w 403"/>
                <a:gd name="T5" fmla="*/ 0 h 357"/>
                <a:gd name="T6" fmla="*/ 331 w 403"/>
                <a:gd name="T7" fmla="*/ 11 h 357"/>
                <a:gd name="T8" fmla="*/ 312 w 403"/>
                <a:gd name="T9" fmla="*/ 42 h 357"/>
                <a:gd name="T10" fmla="*/ 382 w 403"/>
                <a:gd name="T11" fmla="*/ 92 h 357"/>
                <a:gd name="T12" fmla="*/ 404 w 403"/>
                <a:gd name="T13" fmla="*/ 135 h 357"/>
                <a:gd name="T14" fmla="*/ 446 w 403"/>
                <a:gd name="T15" fmla="*/ 124 h 357"/>
                <a:gd name="T16" fmla="*/ 445 w 403"/>
                <a:gd name="T17" fmla="*/ 184 h 357"/>
                <a:gd name="T18" fmla="*/ 486 w 403"/>
                <a:gd name="T19" fmla="*/ 202 h 357"/>
                <a:gd name="T20" fmla="*/ 505 w 403"/>
                <a:gd name="T21" fmla="*/ 254 h 357"/>
                <a:gd name="T22" fmla="*/ 537 w 403"/>
                <a:gd name="T23" fmla="*/ 259 h 357"/>
                <a:gd name="T24" fmla="*/ 553 w 403"/>
                <a:gd name="T25" fmla="*/ 281 h 357"/>
                <a:gd name="T26" fmla="*/ 515 w 403"/>
                <a:gd name="T27" fmla="*/ 312 h 357"/>
                <a:gd name="T28" fmla="*/ 503 w 403"/>
                <a:gd name="T29" fmla="*/ 347 h 357"/>
                <a:gd name="T30" fmla="*/ 449 w 403"/>
                <a:gd name="T31" fmla="*/ 357 h 357"/>
                <a:gd name="T32" fmla="*/ 463 w 403"/>
                <a:gd name="T33" fmla="*/ 318 h 357"/>
                <a:gd name="T34" fmla="*/ 256 w 403"/>
                <a:gd name="T35" fmla="*/ 332 h 357"/>
                <a:gd name="T36" fmla="*/ 108 w 403"/>
                <a:gd name="T37" fmla="*/ 346 h 357"/>
                <a:gd name="T38" fmla="*/ 98 w 403"/>
                <a:gd name="T39" fmla="*/ 309 h 357"/>
                <a:gd name="T40" fmla="*/ 89 w 403"/>
                <a:gd name="T41" fmla="*/ 194 h 357"/>
                <a:gd name="T42" fmla="*/ 88 w 403"/>
                <a:gd name="T43" fmla="*/ 132 h 357"/>
                <a:gd name="T44" fmla="*/ 38 w 403"/>
                <a:gd name="T45" fmla="*/ 104 h 357"/>
                <a:gd name="T46" fmla="*/ 56 w 403"/>
                <a:gd name="T47" fmla="*/ 78 h 357"/>
                <a:gd name="T48" fmla="*/ 31 w 403"/>
                <a:gd name="T49" fmla="*/ 64 h 357"/>
                <a:gd name="T50" fmla="*/ 0 w 403"/>
                <a:gd name="T51" fmla="*/ 12 h 35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3"/>
                <a:gd name="T79" fmla="*/ 0 h 357"/>
                <a:gd name="T80" fmla="*/ 403 w 403"/>
                <a:gd name="T81" fmla="*/ 357 h 35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3" h="357">
                  <a:moveTo>
                    <a:pt x="0" y="12"/>
                  </a:moveTo>
                  <a:lnTo>
                    <a:pt x="176" y="0"/>
                  </a:lnTo>
                  <a:lnTo>
                    <a:pt x="214" y="0"/>
                  </a:lnTo>
                  <a:lnTo>
                    <a:pt x="242" y="11"/>
                  </a:lnTo>
                  <a:lnTo>
                    <a:pt x="227" y="42"/>
                  </a:lnTo>
                  <a:lnTo>
                    <a:pt x="278" y="92"/>
                  </a:lnTo>
                  <a:lnTo>
                    <a:pt x="295" y="135"/>
                  </a:lnTo>
                  <a:lnTo>
                    <a:pt x="325" y="124"/>
                  </a:lnTo>
                  <a:lnTo>
                    <a:pt x="324" y="184"/>
                  </a:lnTo>
                  <a:lnTo>
                    <a:pt x="355" y="202"/>
                  </a:lnTo>
                  <a:lnTo>
                    <a:pt x="369" y="254"/>
                  </a:lnTo>
                  <a:lnTo>
                    <a:pt x="391" y="259"/>
                  </a:lnTo>
                  <a:lnTo>
                    <a:pt x="403" y="281"/>
                  </a:lnTo>
                  <a:lnTo>
                    <a:pt x="376" y="312"/>
                  </a:lnTo>
                  <a:lnTo>
                    <a:pt x="367" y="347"/>
                  </a:lnTo>
                  <a:lnTo>
                    <a:pt x="328" y="357"/>
                  </a:lnTo>
                  <a:lnTo>
                    <a:pt x="338" y="318"/>
                  </a:lnTo>
                  <a:lnTo>
                    <a:pt x="187" y="332"/>
                  </a:lnTo>
                  <a:lnTo>
                    <a:pt x="79" y="346"/>
                  </a:lnTo>
                  <a:lnTo>
                    <a:pt x="72" y="309"/>
                  </a:lnTo>
                  <a:lnTo>
                    <a:pt x="65" y="194"/>
                  </a:lnTo>
                  <a:lnTo>
                    <a:pt x="64" y="132"/>
                  </a:lnTo>
                  <a:lnTo>
                    <a:pt x="28" y="104"/>
                  </a:lnTo>
                  <a:lnTo>
                    <a:pt x="41" y="78"/>
                  </a:lnTo>
                  <a:lnTo>
                    <a:pt x="23" y="64"/>
                  </a:lnTo>
                  <a:lnTo>
                    <a:pt x="0" y="12"/>
                  </a:lnTo>
                  <a:close/>
                </a:path>
              </a:pathLst>
            </a:custGeom>
            <a:grpFill/>
            <a:ln w="6350">
              <a:solidFill>
                <a:schemeClr val="bg1"/>
              </a:solidFill>
              <a:round/>
              <a:headEnd/>
              <a:tailEnd/>
            </a:ln>
          </p:spPr>
          <p:txBody>
            <a:bodyPr/>
            <a:lstStyle/>
            <a:p>
              <a:pPr>
                <a:defRPr/>
              </a:pPr>
              <a:endParaRPr lang="en-GB"/>
            </a:p>
          </p:txBody>
        </p:sp>
        <p:sp>
          <p:nvSpPr>
            <p:cNvPr id="21" name="Freeform 18">
              <a:extLst>
                <a:ext uri="{FF2B5EF4-FFF2-40B4-BE49-F238E27FC236}">
                  <a16:creationId xmlns:a16="http://schemas.microsoft.com/office/drawing/2014/main" id="{2592AE8A-2EAB-47A4-831E-C5585002B6B3}"/>
                </a:ext>
              </a:extLst>
            </p:cNvPr>
            <p:cNvSpPr>
              <a:spLocks/>
            </p:cNvSpPr>
            <p:nvPr/>
          </p:nvSpPr>
          <p:spPr bwMode="auto">
            <a:xfrm>
              <a:off x="6013606" y="3173413"/>
              <a:ext cx="405848" cy="663575"/>
            </a:xfrm>
            <a:custGeom>
              <a:avLst/>
              <a:gdLst>
                <a:gd name="T0" fmla="*/ 0 w 197"/>
                <a:gd name="T1" fmla="*/ 25 h 348"/>
                <a:gd name="T2" fmla="*/ 31 w 197"/>
                <a:gd name="T3" fmla="*/ 38 h 348"/>
                <a:gd name="T4" fmla="*/ 62 w 197"/>
                <a:gd name="T5" fmla="*/ 35 h 348"/>
                <a:gd name="T6" fmla="*/ 72 w 197"/>
                <a:gd name="T7" fmla="*/ 28 h 348"/>
                <a:gd name="T8" fmla="*/ 80 w 197"/>
                <a:gd name="T9" fmla="*/ 7 h 348"/>
                <a:gd name="T10" fmla="*/ 208 w 197"/>
                <a:gd name="T11" fmla="*/ 0 h 348"/>
                <a:gd name="T12" fmla="*/ 269 w 197"/>
                <a:gd name="T13" fmla="*/ 246 h 348"/>
                <a:gd name="T14" fmla="*/ 265 w 197"/>
                <a:gd name="T15" fmla="*/ 243 h 348"/>
                <a:gd name="T16" fmla="*/ 219 w 197"/>
                <a:gd name="T17" fmla="*/ 257 h 348"/>
                <a:gd name="T18" fmla="*/ 188 w 197"/>
                <a:gd name="T19" fmla="*/ 323 h 348"/>
                <a:gd name="T20" fmla="*/ 142 w 197"/>
                <a:gd name="T21" fmla="*/ 314 h 348"/>
                <a:gd name="T22" fmla="*/ 89 w 197"/>
                <a:gd name="T23" fmla="*/ 339 h 348"/>
                <a:gd name="T24" fmla="*/ 17 w 197"/>
                <a:gd name="T25" fmla="*/ 348 h 348"/>
                <a:gd name="T26" fmla="*/ 49 w 197"/>
                <a:gd name="T27" fmla="*/ 283 h 348"/>
                <a:gd name="T28" fmla="*/ 35 w 197"/>
                <a:gd name="T29" fmla="*/ 247 h 348"/>
                <a:gd name="T30" fmla="*/ 0 w 197"/>
                <a:gd name="T31" fmla="*/ 25 h 3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7"/>
                <a:gd name="T49" fmla="*/ 0 h 348"/>
                <a:gd name="T50" fmla="*/ 197 w 197"/>
                <a:gd name="T51" fmla="*/ 348 h 34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7" h="348">
                  <a:moveTo>
                    <a:pt x="0" y="25"/>
                  </a:moveTo>
                  <a:lnTo>
                    <a:pt x="23" y="38"/>
                  </a:lnTo>
                  <a:lnTo>
                    <a:pt x="45" y="35"/>
                  </a:lnTo>
                  <a:lnTo>
                    <a:pt x="53" y="28"/>
                  </a:lnTo>
                  <a:lnTo>
                    <a:pt x="58" y="7"/>
                  </a:lnTo>
                  <a:lnTo>
                    <a:pt x="153" y="0"/>
                  </a:lnTo>
                  <a:lnTo>
                    <a:pt x="197" y="246"/>
                  </a:lnTo>
                  <a:lnTo>
                    <a:pt x="194" y="243"/>
                  </a:lnTo>
                  <a:lnTo>
                    <a:pt x="161" y="257"/>
                  </a:lnTo>
                  <a:lnTo>
                    <a:pt x="138" y="323"/>
                  </a:lnTo>
                  <a:lnTo>
                    <a:pt x="104" y="314"/>
                  </a:lnTo>
                  <a:lnTo>
                    <a:pt x="65" y="339"/>
                  </a:lnTo>
                  <a:lnTo>
                    <a:pt x="13" y="348"/>
                  </a:lnTo>
                  <a:lnTo>
                    <a:pt x="36" y="283"/>
                  </a:lnTo>
                  <a:lnTo>
                    <a:pt x="26" y="247"/>
                  </a:lnTo>
                  <a:lnTo>
                    <a:pt x="0" y="25"/>
                  </a:lnTo>
                  <a:close/>
                </a:path>
              </a:pathLst>
            </a:custGeom>
            <a:grpFill/>
            <a:ln w="6350">
              <a:solidFill>
                <a:schemeClr val="bg1"/>
              </a:solidFill>
              <a:round/>
              <a:headEnd/>
              <a:tailEnd/>
            </a:ln>
          </p:spPr>
          <p:txBody>
            <a:bodyPr/>
            <a:lstStyle/>
            <a:p>
              <a:pPr>
                <a:defRPr/>
              </a:pPr>
              <a:endParaRPr lang="en-GB"/>
            </a:p>
          </p:txBody>
        </p:sp>
        <p:sp>
          <p:nvSpPr>
            <p:cNvPr id="22" name="Freeform 19">
              <a:extLst>
                <a:ext uri="{FF2B5EF4-FFF2-40B4-BE49-F238E27FC236}">
                  <a16:creationId xmlns:a16="http://schemas.microsoft.com/office/drawing/2014/main" id="{31FE521B-E629-4AFE-A9F1-4F78699CB366}"/>
                </a:ext>
              </a:extLst>
            </p:cNvPr>
            <p:cNvSpPr>
              <a:spLocks/>
            </p:cNvSpPr>
            <p:nvPr/>
          </p:nvSpPr>
          <p:spPr bwMode="auto">
            <a:xfrm>
              <a:off x="6328310" y="3038475"/>
              <a:ext cx="522787" cy="598488"/>
            </a:xfrm>
            <a:custGeom>
              <a:avLst/>
              <a:gdLst>
                <a:gd name="T0" fmla="*/ 0 w 253"/>
                <a:gd name="T1" fmla="*/ 71 h 314"/>
                <a:gd name="T2" fmla="*/ 156 w 253"/>
                <a:gd name="T3" fmla="*/ 59 h 314"/>
                <a:gd name="T4" fmla="*/ 188 w 253"/>
                <a:gd name="T5" fmla="*/ 64 h 314"/>
                <a:gd name="T6" fmla="*/ 264 w 253"/>
                <a:gd name="T7" fmla="*/ 37 h 314"/>
                <a:gd name="T8" fmla="*/ 280 w 253"/>
                <a:gd name="T9" fmla="*/ 12 h 314"/>
                <a:gd name="T10" fmla="*/ 325 w 253"/>
                <a:gd name="T11" fmla="*/ 0 h 314"/>
                <a:gd name="T12" fmla="*/ 349 w 253"/>
                <a:gd name="T13" fmla="*/ 119 h 314"/>
                <a:gd name="T14" fmla="*/ 330 w 253"/>
                <a:gd name="T15" fmla="*/ 132 h 314"/>
                <a:gd name="T16" fmla="*/ 335 w 253"/>
                <a:gd name="T17" fmla="*/ 214 h 314"/>
                <a:gd name="T18" fmla="*/ 300 w 253"/>
                <a:gd name="T19" fmla="*/ 221 h 314"/>
                <a:gd name="T20" fmla="*/ 280 w 253"/>
                <a:gd name="T21" fmla="*/ 267 h 314"/>
                <a:gd name="T22" fmla="*/ 253 w 253"/>
                <a:gd name="T23" fmla="*/ 261 h 314"/>
                <a:gd name="T24" fmla="*/ 245 w 253"/>
                <a:gd name="T25" fmla="*/ 314 h 314"/>
                <a:gd name="T26" fmla="*/ 204 w 253"/>
                <a:gd name="T27" fmla="*/ 292 h 314"/>
                <a:gd name="T28" fmla="*/ 128 w 253"/>
                <a:gd name="T29" fmla="*/ 306 h 314"/>
                <a:gd name="T30" fmla="*/ 95 w 253"/>
                <a:gd name="T31" fmla="*/ 286 h 314"/>
                <a:gd name="T32" fmla="*/ 52 w 253"/>
                <a:gd name="T33" fmla="*/ 285 h 314"/>
                <a:gd name="T34" fmla="*/ 29 w 253"/>
                <a:gd name="T35" fmla="*/ 197 h 314"/>
                <a:gd name="T36" fmla="*/ 0 w 253"/>
                <a:gd name="T37" fmla="*/ 71 h 3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3"/>
                <a:gd name="T58" fmla="*/ 0 h 314"/>
                <a:gd name="T59" fmla="*/ 253 w 253"/>
                <a:gd name="T60" fmla="*/ 314 h 3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3" h="314">
                  <a:moveTo>
                    <a:pt x="0" y="71"/>
                  </a:moveTo>
                  <a:lnTo>
                    <a:pt x="114" y="59"/>
                  </a:lnTo>
                  <a:lnTo>
                    <a:pt x="138" y="64"/>
                  </a:lnTo>
                  <a:lnTo>
                    <a:pt x="192" y="37"/>
                  </a:lnTo>
                  <a:lnTo>
                    <a:pt x="204" y="12"/>
                  </a:lnTo>
                  <a:lnTo>
                    <a:pt x="236" y="0"/>
                  </a:lnTo>
                  <a:lnTo>
                    <a:pt x="253" y="119"/>
                  </a:lnTo>
                  <a:lnTo>
                    <a:pt x="240" y="132"/>
                  </a:lnTo>
                  <a:lnTo>
                    <a:pt x="243" y="214"/>
                  </a:lnTo>
                  <a:lnTo>
                    <a:pt x="218" y="221"/>
                  </a:lnTo>
                  <a:lnTo>
                    <a:pt x="204" y="267"/>
                  </a:lnTo>
                  <a:lnTo>
                    <a:pt x="184" y="261"/>
                  </a:lnTo>
                  <a:lnTo>
                    <a:pt x="178" y="314"/>
                  </a:lnTo>
                  <a:lnTo>
                    <a:pt x="149" y="292"/>
                  </a:lnTo>
                  <a:lnTo>
                    <a:pt x="93" y="306"/>
                  </a:lnTo>
                  <a:lnTo>
                    <a:pt x="69" y="286"/>
                  </a:lnTo>
                  <a:lnTo>
                    <a:pt x="38" y="285"/>
                  </a:lnTo>
                  <a:lnTo>
                    <a:pt x="21" y="197"/>
                  </a:lnTo>
                  <a:lnTo>
                    <a:pt x="0" y="71"/>
                  </a:lnTo>
                  <a:close/>
                </a:path>
              </a:pathLst>
            </a:custGeom>
            <a:grpFill/>
            <a:ln w="6350">
              <a:solidFill>
                <a:schemeClr val="bg1"/>
              </a:solidFill>
              <a:round/>
              <a:headEnd/>
              <a:tailEnd/>
            </a:ln>
          </p:spPr>
          <p:txBody>
            <a:bodyPr/>
            <a:lstStyle/>
            <a:p>
              <a:pPr>
                <a:defRPr/>
              </a:pPr>
              <a:endParaRPr lang="en-GB"/>
            </a:p>
          </p:txBody>
        </p:sp>
        <p:sp>
          <p:nvSpPr>
            <p:cNvPr id="23" name="Freeform 20">
              <a:extLst>
                <a:ext uri="{FF2B5EF4-FFF2-40B4-BE49-F238E27FC236}">
                  <a16:creationId xmlns:a16="http://schemas.microsoft.com/office/drawing/2014/main" id="{F8E20DED-C11D-4041-A3D4-11C887021566}"/>
                </a:ext>
              </a:extLst>
            </p:cNvPr>
            <p:cNvSpPr>
              <a:spLocks/>
            </p:cNvSpPr>
            <p:nvPr/>
          </p:nvSpPr>
          <p:spPr bwMode="auto">
            <a:xfrm>
              <a:off x="5865713" y="3579813"/>
              <a:ext cx="918317" cy="506412"/>
            </a:xfrm>
            <a:custGeom>
              <a:avLst/>
              <a:gdLst>
                <a:gd name="T0" fmla="*/ 0 w 445"/>
                <a:gd name="T1" fmla="*/ 266 h 266"/>
                <a:gd name="T2" fmla="*/ 149 w 445"/>
                <a:gd name="T3" fmla="*/ 249 h 266"/>
                <a:gd name="T4" fmla="*/ 149 w 445"/>
                <a:gd name="T5" fmla="*/ 237 h 266"/>
                <a:gd name="T6" fmla="*/ 509 w 445"/>
                <a:gd name="T7" fmla="*/ 199 h 266"/>
                <a:gd name="T8" fmla="*/ 516 w 445"/>
                <a:gd name="T9" fmla="*/ 179 h 266"/>
                <a:gd name="T10" fmla="*/ 566 w 445"/>
                <a:gd name="T11" fmla="*/ 163 h 266"/>
                <a:gd name="T12" fmla="*/ 575 w 445"/>
                <a:gd name="T13" fmla="*/ 142 h 266"/>
                <a:gd name="T14" fmla="*/ 596 w 445"/>
                <a:gd name="T15" fmla="*/ 135 h 266"/>
                <a:gd name="T16" fmla="*/ 612 w 445"/>
                <a:gd name="T17" fmla="*/ 103 h 266"/>
                <a:gd name="T18" fmla="*/ 563 w 445"/>
                <a:gd name="T19" fmla="*/ 72 h 266"/>
                <a:gd name="T20" fmla="*/ 555 w 445"/>
                <a:gd name="T21" fmla="*/ 29 h 266"/>
                <a:gd name="T22" fmla="*/ 516 w 445"/>
                <a:gd name="T23" fmla="*/ 8 h 266"/>
                <a:gd name="T24" fmla="*/ 434 w 445"/>
                <a:gd name="T25" fmla="*/ 20 h 266"/>
                <a:gd name="T26" fmla="*/ 398 w 445"/>
                <a:gd name="T27" fmla="*/ 1 h 266"/>
                <a:gd name="T28" fmla="*/ 363 w 445"/>
                <a:gd name="T29" fmla="*/ 0 h 266"/>
                <a:gd name="T30" fmla="*/ 368 w 445"/>
                <a:gd name="T31" fmla="*/ 29 h 266"/>
                <a:gd name="T32" fmla="*/ 320 w 445"/>
                <a:gd name="T33" fmla="*/ 44 h 266"/>
                <a:gd name="T34" fmla="*/ 286 w 445"/>
                <a:gd name="T35" fmla="*/ 110 h 266"/>
                <a:gd name="T36" fmla="*/ 242 w 445"/>
                <a:gd name="T37" fmla="*/ 100 h 266"/>
                <a:gd name="T38" fmla="*/ 186 w 445"/>
                <a:gd name="T39" fmla="*/ 124 h 266"/>
                <a:gd name="T40" fmla="*/ 117 w 445"/>
                <a:gd name="T41" fmla="*/ 134 h 266"/>
                <a:gd name="T42" fmla="*/ 117 w 445"/>
                <a:gd name="T43" fmla="*/ 171 h 266"/>
                <a:gd name="T44" fmla="*/ 82 w 445"/>
                <a:gd name="T45" fmla="*/ 170 h 266"/>
                <a:gd name="T46" fmla="*/ 83 w 445"/>
                <a:gd name="T47" fmla="*/ 203 h 266"/>
                <a:gd name="T48" fmla="*/ 48 w 445"/>
                <a:gd name="T49" fmla="*/ 190 h 266"/>
                <a:gd name="T50" fmla="*/ 28 w 445"/>
                <a:gd name="T51" fmla="*/ 196 h 266"/>
                <a:gd name="T52" fmla="*/ 45 w 445"/>
                <a:gd name="T53" fmla="*/ 218 h 266"/>
                <a:gd name="T54" fmla="*/ 5 w 445"/>
                <a:gd name="T55" fmla="*/ 248 h 266"/>
                <a:gd name="T56" fmla="*/ 0 w 445"/>
                <a:gd name="T57" fmla="*/ 266 h 2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45"/>
                <a:gd name="T88" fmla="*/ 0 h 266"/>
                <a:gd name="T89" fmla="*/ 445 w 445"/>
                <a:gd name="T90" fmla="*/ 266 h 26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45" h="266">
                  <a:moveTo>
                    <a:pt x="0" y="266"/>
                  </a:moveTo>
                  <a:lnTo>
                    <a:pt x="108" y="249"/>
                  </a:lnTo>
                  <a:lnTo>
                    <a:pt x="108" y="237"/>
                  </a:lnTo>
                  <a:lnTo>
                    <a:pt x="370" y="199"/>
                  </a:lnTo>
                  <a:lnTo>
                    <a:pt x="374" y="179"/>
                  </a:lnTo>
                  <a:lnTo>
                    <a:pt x="412" y="163"/>
                  </a:lnTo>
                  <a:lnTo>
                    <a:pt x="417" y="142"/>
                  </a:lnTo>
                  <a:lnTo>
                    <a:pt x="433" y="135"/>
                  </a:lnTo>
                  <a:lnTo>
                    <a:pt x="445" y="103"/>
                  </a:lnTo>
                  <a:lnTo>
                    <a:pt x="409" y="72"/>
                  </a:lnTo>
                  <a:lnTo>
                    <a:pt x="403" y="29"/>
                  </a:lnTo>
                  <a:lnTo>
                    <a:pt x="374" y="8"/>
                  </a:lnTo>
                  <a:lnTo>
                    <a:pt x="316" y="20"/>
                  </a:lnTo>
                  <a:lnTo>
                    <a:pt x="289" y="1"/>
                  </a:lnTo>
                  <a:lnTo>
                    <a:pt x="263" y="0"/>
                  </a:lnTo>
                  <a:lnTo>
                    <a:pt x="268" y="29"/>
                  </a:lnTo>
                  <a:lnTo>
                    <a:pt x="232" y="44"/>
                  </a:lnTo>
                  <a:lnTo>
                    <a:pt x="208" y="110"/>
                  </a:lnTo>
                  <a:lnTo>
                    <a:pt x="175" y="100"/>
                  </a:lnTo>
                  <a:lnTo>
                    <a:pt x="136" y="124"/>
                  </a:lnTo>
                  <a:lnTo>
                    <a:pt x="85" y="134"/>
                  </a:lnTo>
                  <a:lnTo>
                    <a:pt x="85" y="171"/>
                  </a:lnTo>
                  <a:lnTo>
                    <a:pt x="60" y="170"/>
                  </a:lnTo>
                  <a:lnTo>
                    <a:pt x="61" y="203"/>
                  </a:lnTo>
                  <a:lnTo>
                    <a:pt x="35" y="190"/>
                  </a:lnTo>
                  <a:lnTo>
                    <a:pt x="20" y="196"/>
                  </a:lnTo>
                  <a:lnTo>
                    <a:pt x="33" y="218"/>
                  </a:lnTo>
                  <a:lnTo>
                    <a:pt x="5" y="248"/>
                  </a:lnTo>
                  <a:lnTo>
                    <a:pt x="0" y="266"/>
                  </a:lnTo>
                  <a:close/>
                </a:path>
              </a:pathLst>
            </a:custGeom>
            <a:grpFill/>
            <a:ln w="6350">
              <a:solidFill>
                <a:schemeClr val="bg1"/>
              </a:solidFill>
              <a:round/>
              <a:headEnd/>
              <a:tailEnd/>
            </a:ln>
          </p:spPr>
          <p:txBody>
            <a:bodyPr/>
            <a:lstStyle/>
            <a:p>
              <a:pPr>
                <a:defRPr/>
              </a:pPr>
              <a:endParaRPr lang="en-GB"/>
            </a:p>
          </p:txBody>
        </p:sp>
        <p:sp>
          <p:nvSpPr>
            <p:cNvPr id="24" name="Freeform 21">
              <a:extLst>
                <a:ext uri="{FF2B5EF4-FFF2-40B4-BE49-F238E27FC236}">
                  <a16:creationId xmlns:a16="http://schemas.microsoft.com/office/drawing/2014/main" id="{B1D0E33C-E08E-430D-923C-D48AEBEC6FCC}"/>
                </a:ext>
              </a:extLst>
            </p:cNvPr>
            <p:cNvSpPr>
              <a:spLocks/>
            </p:cNvSpPr>
            <p:nvPr/>
          </p:nvSpPr>
          <p:spPr bwMode="auto">
            <a:xfrm>
              <a:off x="5802084" y="3905250"/>
              <a:ext cx="1059332" cy="384175"/>
            </a:xfrm>
            <a:custGeom>
              <a:avLst/>
              <a:gdLst>
                <a:gd name="T0" fmla="*/ 43 w 513"/>
                <a:gd name="T1" fmla="*/ 92 h 202"/>
                <a:gd name="T2" fmla="*/ 43 w 513"/>
                <a:gd name="T3" fmla="*/ 96 h 202"/>
                <a:gd name="T4" fmla="*/ 30 w 513"/>
                <a:gd name="T5" fmla="*/ 115 h 202"/>
                <a:gd name="T6" fmla="*/ 44 w 513"/>
                <a:gd name="T7" fmla="*/ 140 h 202"/>
                <a:gd name="T8" fmla="*/ 0 w 513"/>
                <a:gd name="T9" fmla="*/ 163 h 202"/>
                <a:gd name="T10" fmla="*/ 11 w 513"/>
                <a:gd name="T11" fmla="*/ 202 h 202"/>
                <a:gd name="T12" fmla="*/ 196 w 513"/>
                <a:gd name="T13" fmla="*/ 190 h 202"/>
                <a:gd name="T14" fmla="*/ 415 w 513"/>
                <a:gd name="T15" fmla="*/ 170 h 202"/>
                <a:gd name="T16" fmla="*/ 527 w 513"/>
                <a:gd name="T17" fmla="*/ 154 h 202"/>
                <a:gd name="T18" fmla="*/ 548 w 513"/>
                <a:gd name="T19" fmla="*/ 103 h 202"/>
                <a:gd name="T20" fmla="*/ 589 w 513"/>
                <a:gd name="T21" fmla="*/ 100 h 202"/>
                <a:gd name="T22" fmla="*/ 709 w 513"/>
                <a:gd name="T23" fmla="*/ 0 h 202"/>
                <a:gd name="T24" fmla="*/ 552 w 513"/>
                <a:gd name="T25" fmla="*/ 25 h 202"/>
                <a:gd name="T26" fmla="*/ 185 w 513"/>
                <a:gd name="T27" fmla="*/ 66 h 202"/>
                <a:gd name="T28" fmla="*/ 188 w 513"/>
                <a:gd name="T29" fmla="*/ 78 h 202"/>
                <a:gd name="T30" fmla="*/ 43 w 513"/>
                <a:gd name="T31" fmla="*/ 92 h 20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13"/>
                <a:gd name="T49" fmla="*/ 0 h 202"/>
                <a:gd name="T50" fmla="*/ 513 w 513"/>
                <a:gd name="T51" fmla="*/ 202 h 20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13" h="202">
                  <a:moveTo>
                    <a:pt x="31" y="92"/>
                  </a:moveTo>
                  <a:lnTo>
                    <a:pt x="31" y="96"/>
                  </a:lnTo>
                  <a:lnTo>
                    <a:pt x="22" y="115"/>
                  </a:lnTo>
                  <a:lnTo>
                    <a:pt x="32" y="140"/>
                  </a:lnTo>
                  <a:lnTo>
                    <a:pt x="0" y="163"/>
                  </a:lnTo>
                  <a:lnTo>
                    <a:pt x="7" y="202"/>
                  </a:lnTo>
                  <a:lnTo>
                    <a:pt x="142" y="190"/>
                  </a:lnTo>
                  <a:lnTo>
                    <a:pt x="301" y="170"/>
                  </a:lnTo>
                  <a:lnTo>
                    <a:pt x="381" y="154"/>
                  </a:lnTo>
                  <a:lnTo>
                    <a:pt x="398" y="103"/>
                  </a:lnTo>
                  <a:lnTo>
                    <a:pt x="426" y="100"/>
                  </a:lnTo>
                  <a:lnTo>
                    <a:pt x="513" y="0"/>
                  </a:lnTo>
                  <a:lnTo>
                    <a:pt x="400" y="25"/>
                  </a:lnTo>
                  <a:lnTo>
                    <a:pt x="135" y="66"/>
                  </a:lnTo>
                  <a:lnTo>
                    <a:pt x="137" y="78"/>
                  </a:lnTo>
                  <a:lnTo>
                    <a:pt x="31" y="92"/>
                  </a:lnTo>
                  <a:close/>
                </a:path>
              </a:pathLst>
            </a:custGeom>
            <a:grpFill/>
            <a:ln w="6350">
              <a:solidFill>
                <a:schemeClr val="bg1"/>
              </a:solidFill>
              <a:round/>
              <a:headEnd/>
              <a:tailEnd/>
            </a:ln>
          </p:spPr>
          <p:txBody>
            <a:bodyPr/>
            <a:lstStyle/>
            <a:p>
              <a:pPr>
                <a:defRPr/>
              </a:pPr>
              <a:endParaRPr lang="en-GB"/>
            </a:p>
          </p:txBody>
        </p:sp>
        <p:sp>
          <p:nvSpPr>
            <p:cNvPr id="25" name="Freeform 22">
              <a:extLst>
                <a:ext uri="{FF2B5EF4-FFF2-40B4-BE49-F238E27FC236}">
                  <a16:creationId xmlns:a16="http://schemas.microsoft.com/office/drawing/2014/main" id="{0598434B-8DC1-4049-8FAA-E6DCA9C23549}"/>
                </a:ext>
              </a:extLst>
            </p:cNvPr>
            <p:cNvSpPr>
              <a:spLocks/>
            </p:cNvSpPr>
            <p:nvPr/>
          </p:nvSpPr>
          <p:spPr bwMode="auto">
            <a:xfrm>
              <a:off x="6269840" y="4787900"/>
              <a:ext cx="1159074" cy="777875"/>
            </a:xfrm>
            <a:custGeom>
              <a:avLst/>
              <a:gdLst>
                <a:gd name="T0" fmla="*/ 0 w 561"/>
                <a:gd name="T1" fmla="*/ 39 h 409"/>
                <a:gd name="T2" fmla="*/ 212 w 561"/>
                <a:gd name="T3" fmla="*/ 23 h 409"/>
                <a:gd name="T4" fmla="*/ 234 w 561"/>
                <a:gd name="T5" fmla="*/ 50 h 409"/>
                <a:gd name="T6" fmla="*/ 463 w 561"/>
                <a:gd name="T7" fmla="*/ 23 h 409"/>
                <a:gd name="T8" fmla="*/ 502 w 561"/>
                <a:gd name="T9" fmla="*/ 45 h 409"/>
                <a:gd name="T10" fmla="*/ 502 w 561"/>
                <a:gd name="T11" fmla="*/ 3 h 409"/>
                <a:gd name="T12" fmla="*/ 500 w 561"/>
                <a:gd name="T13" fmla="*/ 0 h 409"/>
                <a:gd name="T14" fmla="*/ 545 w 561"/>
                <a:gd name="T15" fmla="*/ 2 h 409"/>
                <a:gd name="T16" fmla="*/ 593 w 561"/>
                <a:gd name="T17" fmla="*/ 65 h 409"/>
                <a:gd name="T18" fmla="*/ 670 w 561"/>
                <a:gd name="T19" fmla="*/ 151 h 409"/>
                <a:gd name="T20" fmla="*/ 709 w 561"/>
                <a:gd name="T21" fmla="*/ 225 h 409"/>
                <a:gd name="T22" fmla="*/ 763 w 561"/>
                <a:gd name="T23" fmla="*/ 277 h 409"/>
                <a:gd name="T24" fmla="*/ 774 w 561"/>
                <a:gd name="T25" fmla="*/ 352 h 409"/>
                <a:gd name="T26" fmla="*/ 756 w 561"/>
                <a:gd name="T27" fmla="*/ 397 h 409"/>
                <a:gd name="T28" fmla="*/ 674 w 561"/>
                <a:gd name="T29" fmla="*/ 409 h 409"/>
                <a:gd name="T30" fmla="*/ 660 w 561"/>
                <a:gd name="T31" fmla="*/ 390 h 409"/>
                <a:gd name="T32" fmla="*/ 604 w 561"/>
                <a:gd name="T33" fmla="*/ 363 h 409"/>
                <a:gd name="T34" fmla="*/ 586 w 561"/>
                <a:gd name="T35" fmla="*/ 335 h 409"/>
                <a:gd name="T36" fmla="*/ 571 w 561"/>
                <a:gd name="T37" fmla="*/ 324 h 409"/>
                <a:gd name="T38" fmla="*/ 561 w 561"/>
                <a:gd name="T39" fmla="*/ 298 h 409"/>
                <a:gd name="T40" fmla="*/ 547 w 561"/>
                <a:gd name="T41" fmla="*/ 305 h 409"/>
                <a:gd name="T42" fmla="*/ 502 w 561"/>
                <a:gd name="T43" fmla="*/ 271 h 409"/>
                <a:gd name="T44" fmla="*/ 514 w 561"/>
                <a:gd name="T45" fmla="*/ 239 h 409"/>
                <a:gd name="T46" fmla="*/ 502 w 561"/>
                <a:gd name="T47" fmla="*/ 222 h 409"/>
                <a:gd name="T48" fmla="*/ 489 w 561"/>
                <a:gd name="T49" fmla="*/ 228 h 409"/>
                <a:gd name="T50" fmla="*/ 490 w 561"/>
                <a:gd name="T51" fmla="*/ 246 h 409"/>
                <a:gd name="T52" fmla="*/ 475 w 561"/>
                <a:gd name="T53" fmla="*/ 222 h 409"/>
                <a:gd name="T54" fmla="*/ 476 w 561"/>
                <a:gd name="T55" fmla="*/ 164 h 409"/>
                <a:gd name="T56" fmla="*/ 448 w 561"/>
                <a:gd name="T57" fmla="*/ 130 h 409"/>
                <a:gd name="T58" fmla="*/ 376 w 561"/>
                <a:gd name="T59" fmla="*/ 102 h 409"/>
                <a:gd name="T60" fmla="*/ 339 w 561"/>
                <a:gd name="T61" fmla="*/ 70 h 409"/>
                <a:gd name="T62" fmla="*/ 298 w 561"/>
                <a:gd name="T63" fmla="*/ 67 h 409"/>
                <a:gd name="T64" fmla="*/ 282 w 561"/>
                <a:gd name="T65" fmla="*/ 87 h 409"/>
                <a:gd name="T66" fmla="*/ 222 w 561"/>
                <a:gd name="T67" fmla="*/ 101 h 409"/>
                <a:gd name="T68" fmla="*/ 185 w 561"/>
                <a:gd name="T69" fmla="*/ 87 h 409"/>
                <a:gd name="T70" fmla="*/ 168 w 561"/>
                <a:gd name="T71" fmla="*/ 65 h 409"/>
                <a:gd name="T72" fmla="*/ 55 w 561"/>
                <a:gd name="T73" fmla="*/ 84 h 409"/>
                <a:gd name="T74" fmla="*/ 31 w 561"/>
                <a:gd name="T75" fmla="*/ 69 h 409"/>
                <a:gd name="T76" fmla="*/ 4 w 561"/>
                <a:gd name="T77" fmla="*/ 85 h 409"/>
                <a:gd name="T78" fmla="*/ 0 w 561"/>
                <a:gd name="T79" fmla="*/ 39 h 40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61"/>
                <a:gd name="T121" fmla="*/ 0 h 409"/>
                <a:gd name="T122" fmla="*/ 561 w 561"/>
                <a:gd name="T123" fmla="*/ 409 h 40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61" h="409">
                  <a:moveTo>
                    <a:pt x="0" y="39"/>
                  </a:moveTo>
                  <a:lnTo>
                    <a:pt x="154" y="23"/>
                  </a:lnTo>
                  <a:lnTo>
                    <a:pt x="170" y="50"/>
                  </a:lnTo>
                  <a:lnTo>
                    <a:pt x="336" y="23"/>
                  </a:lnTo>
                  <a:lnTo>
                    <a:pt x="364" y="45"/>
                  </a:lnTo>
                  <a:lnTo>
                    <a:pt x="364" y="3"/>
                  </a:lnTo>
                  <a:lnTo>
                    <a:pt x="362" y="0"/>
                  </a:lnTo>
                  <a:lnTo>
                    <a:pt x="395" y="2"/>
                  </a:lnTo>
                  <a:lnTo>
                    <a:pt x="430" y="65"/>
                  </a:lnTo>
                  <a:lnTo>
                    <a:pt x="485" y="151"/>
                  </a:lnTo>
                  <a:lnTo>
                    <a:pt x="513" y="225"/>
                  </a:lnTo>
                  <a:lnTo>
                    <a:pt x="554" y="277"/>
                  </a:lnTo>
                  <a:lnTo>
                    <a:pt x="561" y="352"/>
                  </a:lnTo>
                  <a:lnTo>
                    <a:pt x="548" y="397"/>
                  </a:lnTo>
                  <a:lnTo>
                    <a:pt x="489" y="409"/>
                  </a:lnTo>
                  <a:lnTo>
                    <a:pt x="479" y="390"/>
                  </a:lnTo>
                  <a:lnTo>
                    <a:pt x="437" y="363"/>
                  </a:lnTo>
                  <a:lnTo>
                    <a:pt x="424" y="335"/>
                  </a:lnTo>
                  <a:lnTo>
                    <a:pt x="413" y="324"/>
                  </a:lnTo>
                  <a:lnTo>
                    <a:pt x="407" y="298"/>
                  </a:lnTo>
                  <a:lnTo>
                    <a:pt x="397" y="305"/>
                  </a:lnTo>
                  <a:lnTo>
                    <a:pt x="364" y="271"/>
                  </a:lnTo>
                  <a:lnTo>
                    <a:pt x="372" y="239"/>
                  </a:lnTo>
                  <a:lnTo>
                    <a:pt x="364" y="222"/>
                  </a:lnTo>
                  <a:lnTo>
                    <a:pt x="354" y="228"/>
                  </a:lnTo>
                  <a:lnTo>
                    <a:pt x="355" y="246"/>
                  </a:lnTo>
                  <a:lnTo>
                    <a:pt x="344" y="222"/>
                  </a:lnTo>
                  <a:lnTo>
                    <a:pt x="345" y="164"/>
                  </a:lnTo>
                  <a:lnTo>
                    <a:pt x="325" y="130"/>
                  </a:lnTo>
                  <a:lnTo>
                    <a:pt x="272" y="102"/>
                  </a:lnTo>
                  <a:lnTo>
                    <a:pt x="246" y="70"/>
                  </a:lnTo>
                  <a:lnTo>
                    <a:pt x="216" y="67"/>
                  </a:lnTo>
                  <a:lnTo>
                    <a:pt x="204" y="87"/>
                  </a:lnTo>
                  <a:lnTo>
                    <a:pt x="161" y="101"/>
                  </a:lnTo>
                  <a:lnTo>
                    <a:pt x="135" y="87"/>
                  </a:lnTo>
                  <a:lnTo>
                    <a:pt x="122" y="65"/>
                  </a:lnTo>
                  <a:lnTo>
                    <a:pt x="40" y="84"/>
                  </a:lnTo>
                  <a:lnTo>
                    <a:pt x="23" y="69"/>
                  </a:lnTo>
                  <a:lnTo>
                    <a:pt x="4" y="85"/>
                  </a:lnTo>
                  <a:lnTo>
                    <a:pt x="0" y="39"/>
                  </a:lnTo>
                  <a:close/>
                </a:path>
              </a:pathLst>
            </a:custGeom>
            <a:grpFill/>
            <a:ln w="6350">
              <a:solidFill>
                <a:schemeClr val="bg1"/>
              </a:solidFill>
              <a:round/>
              <a:headEnd/>
              <a:tailEnd/>
            </a:ln>
          </p:spPr>
          <p:txBody>
            <a:bodyPr/>
            <a:lstStyle/>
            <a:p>
              <a:pPr>
                <a:defRPr/>
              </a:pPr>
              <a:endParaRPr lang="en-GB"/>
            </a:p>
          </p:txBody>
        </p:sp>
        <p:sp>
          <p:nvSpPr>
            <p:cNvPr id="26" name="Freeform 23">
              <a:extLst>
                <a:ext uri="{FF2B5EF4-FFF2-40B4-BE49-F238E27FC236}">
                  <a16:creationId xmlns:a16="http://schemas.microsoft.com/office/drawing/2014/main" id="{72F953FE-3F68-4F3A-B005-4D0BBC04CB84}"/>
                </a:ext>
              </a:extLst>
            </p:cNvPr>
            <p:cNvSpPr>
              <a:spLocks/>
            </p:cNvSpPr>
            <p:nvPr/>
          </p:nvSpPr>
          <p:spPr bwMode="auto">
            <a:xfrm>
              <a:off x="6696324" y="3260725"/>
              <a:ext cx="529666" cy="549275"/>
            </a:xfrm>
            <a:custGeom>
              <a:avLst/>
              <a:gdLst>
                <a:gd name="T0" fmla="*/ 36 w 256"/>
                <a:gd name="T1" fmla="*/ 150 h 288"/>
                <a:gd name="T2" fmla="*/ 10 w 256"/>
                <a:gd name="T3" fmla="*/ 144 h 288"/>
                <a:gd name="T4" fmla="*/ 0 w 256"/>
                <a:gd name="T5" fmla="*/ 190 h 288"/>
                <a:gd name="T6" fmla="*/ 10 w 256"/>
                <a:gd name="T7" fmla="*/ 239 h 288"/>
                <a:gd name="T8" fmla="*/ 60 w 256"/>
                <a:gd name="T9" fmla="*/ 271 h 288"/>
                <a:gd name="T10" fmla="*/ 72 w 256"/>
                <a:gd name="T11" fmla="*/ 288 h 288"/>
                <a:gd name="T12" fmla="*/ 138 w 256"/>
                <a:gd name="T13" fmla="*/ 271 h 288"/>
                <a:gd name="T14" fmla="*/ 215 w 256"/>
                <a:gd name="T15" fmla="*/ 233 h 288"/>
                <a:gd name="T16" fmla="*/ 238 w 256"/>
                <a:gd name="T17" fmla="*/ 148 h 288"/>
                <a:gd name="T18" fmla="*/ 288 w 256"/>
                <a:gd name="T19" fmla="*/ 126 h 288"/>
                <a:gd name="T20" fmla="*/ 316 w 256"/>
                <a:gd name="T21" fmla="*/ 74 h 288"/>
                <a:gd name="T22" fmla="*/ 356 w 256"/>
                <a:gd name="T23" fmla="*/ 60 h 288"/>
                <a:gd name="T24" fmla="*/ 303 w 256"/>
                <a:gd name="T25" fmla="*/ 53 h 288"/>
                <a:gd name="T26" fmla="*/ 214 w 256"/>
                <a:gd name="T27" fmla="*/ 90 h 288"/>
                <a:gd name="T28" fmla="*/ 200 w 256"/>
                <a:gd name="T29" fmla="*/ 54 h 288"/>
                <a:gd name="T30" fmla="*/ 123 w 256"/>
                <a:gd name="T31" fmla="*/ 57 h 288"/>
                <a:gd name="T32" fmla="*/ 104 w 256"/>
                <a:gd name="T33" fmla="*/ 0 h 288"/>
                <a:gd name="T34" fmla="*/ 85 w 256"/>
                <a:gd name="T35" fmla="*/ 15 h 288"/>
                <a:gd name="T36" fmla="*/ 91 w 256"/>
                <a:gd name="T37" fmla="*/ 97 h 288"/>
                <a:gd name="T38" fmla="*/ 55 w 256"/>
                <a:gd name="T39" fmla="*/ 104 h 288"/>
                <a:gd name="T40" fmla="*/ 36 w 256"/>
                <a:gd name="T41" fmla="*/ 150 h 2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6"/>
                <a:gd name="T64" fmla="*/ 0 h 288"/>
                <a:gd name="T65" fmla="*/ 256 w 256"/>
                <a:gd name="T66" fmla="*/ 288 h 28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6" h="288">
                  <a:moveTo>
                    <a:pt x="26" y="150"/>
                  </a:moveTo>
                  <a:lnTo>
                    <a:pt x="6" y="144"/>
                  </a:lnTo>
                  <a:lnTo>
                    <a:pt x="0" y="190"/>
                  </a:lnTo>
                  <a:lnTo>
                    <a:pt x="6" y="239"/>
                  </a:lnTo>
                  <a:lnTo>
                    <a:pt x="43" y="271"/>
                  </a:lnTo>
                  <a:lnTo>
                    <a:pt x="52" y="288"/>
                  </a:lnTo>
                  <a:lnTo>
                    <a:pt x="99" y="271"/>
                  </a:lnTo>
                  <a:lnTo>
                    <a:pt x="155" y="233"/>
                  </a:lnTo>
                  <a:lnTo>
                    <a:pt x="171" y="148"/>
                  </a:lnTo>
                  <a:lnTo>
                    <a:pt x="207" y="126"/>
                  </a:lnTo>
                  <a:lnTo>
                    <a:pt x="227" y="74"/>
                  </a:lnTo>
                  <a:lnTo>
                    <a:pt x="256" y="60"/>
                  </a:lnTo>
                  <a:lnTo>
                    <a:pt x="218" y="53"/>
                  </a:lnTo>
                  <a:lnTo>
                    <a:pt x="154" y="90"/>
                  </a:lnTo>
                  <a:lnTo>
                    <a:pt x="144" y="54"/>
                  </a:lnTo>
                  <a:lnTo>
                    <a:pt x="88" y="57"/>
                  </a:lnTo>
                  <a:lnTo>
                    <a:pt x="75" y="0"/>
                  </a:lnTo>
                  <a:lnTo>
                    <a:pt x="61" y="15"/>
                  </a:lnTo>
                  <a:lnTo>
                    <a:pt x="65" y="97"/>
                  </a:lnTo>
                  <a:lnTo>
                    <a:pt x="40" y="104"/>
                  </a:lnTo>
                  <a:lnTo>
                    <a:pt x="26" y="150"/>
                  </a:lnTo>
                  <a:close/>
                </a:path>
              </a:pathLst>
            </a:custGeom>
            <a:grpFill/>
            <a:ln w="6350">
              <a:solidFill>
                <a:schemeClr val="bg1"/>
              </a:solidFill>
              <a:round/>
              <a:headEnd/>
              <a:tailEnd/>
            </a:ln>
          </p:spPr>
          <p:txBody>
            <a:bodyPr/>
            <a:lstStyle/>
            <a:p>
              <a:pPr>
                <a:defRPr/>
              </a:pPr>
              <a:endParaRPr lang="en-GB"/>
            </a:p>
          </p:txBody>
        </p:sp>
        <p:sp>
          <p:nvSpPr>
            <p:cNvPr id="27" name="Freeform 24">
              <a:extLst>
                <a:ext uri="{FF2B5EF4-FFF2-40B4-BE49-F238E27FC236}">
                  <a16:creationId xmlns:a16="http://schemas.microsoft.com/office/drawing/2014/main" id="{6EF5E097-F6CA-4844-BDD5-32B172EB9610}"/>
                </a:ext>
              </a:extLst>
            </p:cNvPr>
            <p:cNvSpPr>
              <a:spLocks/>
            </p:cNvSpPr>
            <p:nvPr/>
          </p:nvSpPr>
          <p:spPr bwMode="auto">
            <a:xfrm>
              <a:off x="7492543" y="2346325"/>
              <a:ext cx="208082" cy="384175"/>
            </a:xfrm>
            <a:custGeom>
              <a:avLst/>
              <a:gdLst>
                <a:gd name="T0" fmla="*/ 0 w 101"/>
                <a:gd name="T1" fmla="*/ 21 h 202"/>
                <a:gd name="T2" fmla="*/ 100 w 101"/>
                <a:gd name="T3" fmla="*/ 0 h 202"/>
                <a:gd name="T4" fmla="*/ 137 w 101"/>
                <a:gd name="T5" fmla="*/ 55 h 202"/>
                <a:gd name="T6" fmla="*/ 118 w 101"/>
                <a:gd name="T7" fmla="*/ 70 h 202"/>
                <a:gd name="T8" fmla="*/ 126 w 101"/>
                <a:gd name="T9" fmla="*/ 192 h 202"/>
                <a:gd name="T10" fmla="*/ 68 w 101"/>
                <a:gd name="T11" fmla="*/ 202 h 202"/>
                <a:gd name="T12" fmla="*/ 39 w 101"/>
                <a:gd name="T13" fmla="*/ 152 h 202"/>
                <a:gd name="T14" fmla="*/ 38 w 101"/>
                <a:gd name="T15" fmla="*/ 92 h 202"/>
                <a:gd name="T16" fmla="*/ 13 w 101"/>
                <a:gd name="T17" fmla="*/ 74 h 202"/>
                <a:gd name="T18" fmla="*/ 0 w 101"/>
                <a:gd name="T19" fmla="*/ 21 h 2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1"/>
                <a:gd name="T31" fmla="*/ 0 h 202"/>
                <a:gd name="T32" fmla="*/ 101 w 101"/>
                <a:gd name="T33" fmla="*/ 202 h 2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1" h="202">
                  <a:moveTo>
                    <a:pt x="0" y="21"/>
                  </a:moveTo>
                  <a:lnTo>
                    <a:pt x="74" y="0"/>
                  </a:lnTo>
                  <a:lnTo>
                    <a:pt x="101" y="55"/>
                  </a:lnTo>
                  <a:lnTo>
                    <a:pt x="87" y="70"/>
                  </a:lnTo>
                  <a:lnTo>
                    <a:pt x="93" y="192"/>
                  </a:lnTo>
                  <a:lnTo>
                    <a:pt x="50" y="202"/>
                  </a:lnTo>
                  <a:lnTo>
                    <a:pt x="29" y="152"/>
                  </a:lnTo>
                  <a:lnTo>
                    <a:pt x="28" y="92"/>
                  </a:lnTo>
                  <a:lnTo>
                    <a:pt x="9" y="74"/>
                  </a:lnTo>
                  <a:lnTo>
                    <a:pt x="0" y="21"/>
                  </a:lnTo>
                  <a:close/>
                </a:path>
              </a:pathLst>
            </a:custGeom>
            <a:grpFill/>
            <a:ln w="6350">
              <a:solidFill>
                <a:schemeClr val="bg1"/>
              </a:solidFill>
              <a:round/>
              <a:headEnd/>
              <a:tailEnd/>
            </a:ln>
          </p:spPr>
          <p:txBody>
            <a:bodyPr/>
            <a:lstStyle/>
            <a:p>
              <a:pPr>
                <a:defRPr/>
              </a:pPr>
              <a:endParaRPr lang="en-GB"/>
            </a:p>
          </p:txBody>
        </p:sp>
        <p:sp>
          <p:nvSpPr>
            <p:cNvPr id="28" name="Freeform 25">
              <a:extLst>
                <a:ext uri="{FF2B5EF4-FFF2-40B4-BE49-F238E27FC236}">
                  <a16:creationId xmlns:a16="http://schemas.microsoft.com/office/drawing/2014/main" id="{D2A0A74E-91D7-4D20-86F1-DD0D42739559}"/>
                </a:ext>
              </a:extLst>
            </p:cNvPr>
            <p:cNvSpPr>
              <a:spLocks/>
            </p:cNvSpPr>
            <p:nvPr/>
          </p:nvSpPr>
          <p:spPr bwMode="auto">
            <a:xfrm>
              <a:off x="7592286" y="2647950"/>
              <a:ext cx="445400" cy="201613"/>
            </a:xfrm>
            <a:custGeom>
              <a:avLst/>
              <a:gdLst>
                <a:gd name="T0" fmla="*/ 0 w 216"/>
                <a:gd name="T1" fmla="*/ 42 h 106"/>
                <a:gd name="T2" fmla="*/ 152 w 216"/>
                <a:gd name="T3" fmla="*/ 13 h 106"/>
                <a:gd name="T4" fmla="*/ 169 w 216"/>
                <a:gd name="T5" fmla="*/ 14 h 106"/>
                <a:gd name="T6" fmla="*/ 187 w 216"/>
                <a:gd name="T7" fmla="*/ 0 h 106"/>
                <a:gd name="T8" fmla="*/ 203 w 216"/>
                <a:gd name="T9" fmla="*/ 7 h 106"/>
                <a:gd name="T10" fmla="*/ 184 w 216"/>
                <a:gd name="T11" fmla="*/ 37 h 106"/>
                <a:gd name="T12" fmla="*/ 216 w 216"/>
                <a:gd name="T13" fmla="*/ 35 h 106"/>
                <a:gd name="T14" fmla="*/ 234 w 216"/>
                <a:gd name="T15" fmla="*/ 59 h 106"/>
                <a:gd name="T16" fmla="*/ 257 w 216"/>
                <a:gd name="T17" fmla="*/ 61 h 106"/>
                <a:gd name="T18" fmla="*/ 271 w 216"/>
                <a:gd name="T19" fmla="*/ 57 h 106"/>
                <a:gd name="T20" fmla="*/ 271 w 216"/>
                <a:gd name="T21" fmla="*/ 44 h 106"/>
                <a:gd name="T22" fmla="*/ 245 w 216"/>
                <a:gd name="T23" fmla="*/ 28 h 106"/>
                <a:gd name="T24" fmla="*/ 264 w 216"/>
                <a:gd name="T25" fmla="*/ 27 h 106"/>
                <a:gd name="T26" fmla="*/ 297 w 216"/>
                <a:gd name="T27" fmla="*/ 62 h 106"/>
                <a:gd name="T28" fmla="*/ 265 w 216"/>
                <a:gd name="T29" fmla="*/ 83 h 106"/>
                <a:gd name="T30" fmla="*/ 230 w 216"/>
                <a:gd name="T31" fmla="*/ 73 h 106"/>
                <a:gd name="T32" fmla="*/ 209 w 216"/>
                <a:gd name="T33" fmla="*/ 98 h 106"/>
                <a:gd name="T34" fmla="*/ 164 w 216"/>
                <a:gd name="T35" fmla="*/ 73 h 106"/>
                <a:gd name="T36" fmla="*/ 13 w 216"/>
                <a:gd name="T37" fmla="*/ 106 h 106"/>
                <a:gd name="T38" fmla="*/ 0 w 216"/>
                <a:gd name="T39" fmla="*/ 42 h 10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
                <a:gd name="T61" fmla="*/ 0 h 106"/>
                <a:gd name="T62" fmla="*/ 216 w 216"/>
                <a:gd name="T63" fmla="*/ 106 h 10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 h="106">
                  <a:moveTo>
                    <a:pt x="0" y="42"/>
                  </a:moveTo>
                  <a:lnTo>
                    <a:pt x="110" y="13"/>
                  </a:lnTo>
                  <a:lnTo>
                    <a:pt x="123" y="14"/>
                  </a:lnTo>
                  <a:lnTo>
                    <a:pt x="137" y="0"/>
                  </a:lnTo>
                  <a:lnTo>
                    <a:pt x="148" y="7"/>
                  </a:lnTo>
                  <a:lnTo>
                    <a:pt x="134" y="37"/>
                  </a:lnTo>
                  <a:lnTo>
                    <a:pt x="157" y="35"/>
                  </a:lnTo>
                  <a:lnTo>
                    <a:pt x="170" y="59"/>
                  </a:lnTo>
                  <a:lnTo>
                    <a:pt x="186" y="61"/>
                  </a:lnTo>
                  <a:lnTo>
                    <a:pt x="197" y="57"/>
                  </a:lnTo>
                  <a:lnTo>
                    <a:pt x="197" y="44"/>
                  </a:lnTo>
                  <a:lnTo>
                    <a:pt x="178" y="28"/>
                  </a:lnTo>
                  <a:lnTo>
                    <a:pt x="192" y="27"/>
                  </a:lnTo>
                  <a:lnTo>
                    <a:pt x="216" y="62"/>
                  </a:lnTo>
                  <a:lnTo>
                    <a:pt x="193" y="83"/>
                  </a:lnTo>
                  <a:lnTo>
                    <a:pt x="167" y="73"/>
                  </a:lnTo>
                  <a:lnTo>
                    <a:pt x="151" y="98"/>
                  </a:lnTo>
                  <a:lnTo>
                    <a:pt x="118" y="73"/>
                  </a:lnTo>
                  <a:lnTo>
                    <a:pt x="9" y="106"/>
                  </a:lnTo>
                  <a:lnTo>
                    <a:pt x="0" y="42"/>
                  </a:lnTo>
                  <a:close/>
                </a:path>
              </a:pathLst>
            </a:custGeom>
            <a:grpFill/>
            <a:ln w="6350">
              <a:solidFill>
                <a:schemeClr val="bg1"/>
              </a:solidFill>
              <a:round/>
              <a:headEnd/>
              <a:tailEnd/>
            </a:ln>
          </p:spPr>
          <p:txBody>
            <a:bodyPr/>
            <a:lstStyle/>
            <a:p>
              <a:pPr>
                <a:defRPr/>
              </a:pPr>
              <a:endParaRPr lang="en-GB"/>
            </a:p>
          </p:txBody>
        </p:sp>
        <p:sp>
          <p:nvSpPr>
            <p:cNvPr id="29" name="Freeform 26">
              <a:extLst>
                <a:ext uri="{FF2B5EF4-FFF2-40B4-BE49-F238E27FC236}">
                  <a16:creationId xmlns:a16="http://schemas.microsoft.com/office/drawing/2014/main" id="{9E18E62C-FFEE-40EB-ACBE-CD85B312D722}"/>
                </a:ext>
              </a:extLst>
            </p:cNvPr>
            <p:cNvSpPr>
              <a:spLocks/>
            </p:cNvSpPr>
            <p:nvPr/>
          </p:nvSpPr>
          <p:spPr bwMode="auto">
            <a:xfrm>
              <a:off x="7643876" y="2271713"/>
              <a:ext cx="245916" cy="434975"/>
            </a:xfrm>
            <a:custGeom>
              <a:avLst/>
              <a:gdLst>
                <a:gd name="T0" fmla="*/ 34 w 119"/>
                <a:gd name="T1" fmla="*/ 0 h 228"/>
                <a:gd name="T2" fmla="*/ 0 w 119"/>
                <a:gd name="T3" fmla="*/ 40 h 228"/>
                <a:gd name="T4" fmla="*/ 37 w 119"/>
                <a:gd name="T5" fmla="*/ 93 h 228"/>
                <a:gd name="T6" fmla="*/ 15 w 119"/>
                <a:gd name="T7" fmla="*/ 107 h 228"/>
                <a:gd name="T8" fmla="*/ 24 w 119"/>
                <a:gd name="T9" fmla="*/ 228 h 228"/>
                <a:gd name="T10" fmla="*/ 116 w 119"/>
                <a:gd name="T11" fmla="*/ 211 h 228"/>
                <a:gd name="T12" fmla="*/ 141 w 119"/>
                <a:gd name="T13" fmla="*/ 211 h 228"/>
                <a:gd name="T14" fmla="*/ 154 w 119"/>
                <a:gd name="T15" fmla="*/ 198 h 228"/>
                <a:gd name="T16" fmla="*/ 154 w 119"/>
                <a:gd name="T17" fmla="*/ 176 h 228"/>
                <a:gd name="T18" fmla="*/ 165 w 119"/>
                <a:gd name="T19" fmla="*/ 161 h 228"/>
                <a:gd name="T20" fmla="*/ 113 w 119"/>
                <a:gd name="T21" fmla="*/ 144 h 228"/>
                <a:gd name="T22" fmla="*/ 47 w 119"/>
                <a:gd name="T23" fmla="*/ 11 h 228"/>
                <a:gd name="T24" fmla="*/ 34 w 119"/>
                <a:gd name="T25" fmla="*/ 0 h 2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9"/>
                <a:gd name="T40" fmla="*/ 0 h 228"/>
                <a:gd name="T41" fmla="*/ 119 w 119"/>
                <a:gd name="T42" fmla="*/ 228 h 2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9" h="228">
                  <a:moveTo>
                    <a:pt x="25" y="0"/>
                  </a:moveTo>
                  <a:lnTo>
                    <a:pt x="0" y="40"/>
                  </a:lnTo>
                  <a:lnTo>
                    <a:pt x="27" y="93"/>
                  </a:lnTo>
                  <a:lnTo>
                    <a:pt x="11" y="107"/>
                  </a:lnTo>
                  <a:lnTo>
                    <a:pt x="17" y="228"/>
                  </a:lnTo>
                  <a:lnTo>
                    <a:pt x="84" y="211"/>
                  </a:lnTo>
                  <a:lnTo>
                    <a:pt x="102" y="211"/>
                  </a:lnTo>
                  <a:lnTo>
                    <a:pt x="112" y="198"/>
                  </a:lnTo>
                  <a:lnTo>
                    <a:pt x="112" y="176"/>
                  </a:lnTo>
                  <a:lnTo>
                    <a:pt x="119" y="161"/>
                  </a:lnTo>
                  <a:lnTo>
                    <a:pt x="82" y="144"/>
                  </a:lnTo>
                  <a:lnTo>
                    <a:pt x="34" y="11"/>
                  </a:lnTo>
                  <a:lnTo>
                    <a:pt x="25" y="0"/>
                  </a:lnTo>
                  <a:close/>
                </a:path>
              </a:pathLst>
            </a:custGeom>
            <a:grpFill/>
            <a:ln w="6350">
              <a:solidFill>
                <a:schemeClr val="bg1"/>
              </a:solidFill>
              <a:round/>
              <a:headEnd/>
              <a:tailEnd/>
            </a:ln>
          </p:spPr>
          <p:txBody>
            <a:bodyPr/>
            <a:lstStyle/>
            <a:p>
              <a:pPr>
                <a:defRPr/>
              </a:pPr>
              <a:endParaRPr lang="en-GB"/>
            </a:p>
          </p:txBody>
        </p:sp>
        <p:grpSp>
          <p:nvGrpSpPr>
            <p:cNvPr id="30" name="Group 29">
              <a:extLst>
                <a:ext uri="{FF2B5EF4-FFF2-40B4-BE49-F238E27FC236}">
                  <a16:creationId xmlns:a16="http://schemas.microsoft.com/office/drawing/2014/main" id="{1366E7EF-7CDE-4DE0-9260-74B249B9B079}"/>
                </a:ext>
              </a:extLst>
            </p:cNvPr>
            <p:cNvGrpSpPr>
              <a:grpSpLocks/>
            </p:cNvGrpSpPr>
            <p:nvPr/>
          </p:nvGrpSpPr>
          <p:grpSpPr bwMode="auto">
            <a:xfrm>
              <a:off x="2199628" y="2176832"/>
              <a:ext cx="5701793" cy="2675059"/>
              <a:chOff x="1657" y="1277"/>
              <a:chExt cx="2764" cy="1404"/>
            </a:xfrm>
            <a:grpFill/>
          </p:grpSpPr>
          <p:sp>
            <p:nvSpPr>
              <p:cNvPr id="44" name="Freeform 28">
                <a:extLst>
                  <a:ext uri="{FF2B5EF4-FFF2-40B4-BE49-F238E27FC236}">
                    <a16:creationId xmlns:a16="http://schemas.microsoft.com/office/drawing/2014/main" id="{9D75BDA7-5A83-4C19-93E2-4E7BD2AF1023}"/>
                  </a:ext>
                </a:extLst>
              </p:cNvPr>
              <p:cNvSpPr>
                <a:spLocks/>
              </p:cNvSpPr>
              <p:nvPr/>
            </p:nvSpPr>
            <p:spPr bwMode="auto">
              <a:xfrm>
                <a:off x="1657" y="1722"/>
                <a:ext cx="388" cy="629"/>
              </a:xfrm>
              <a:custGeom>
                <a:avLst/>
                <a:gdLst>
                  <a:gd name="T0" fmla="*/ 50 w 388"/>
                  <a:gd name="T1" fmla="*/ 0 h 629"/>
                  <a:gd name="T2" fmla="*/ 0 w 388"/>
                  <a:gd name="T3" fmla="*/ 250 h 629"/>
                  <a:gd name="T4" fmla="*/ 264 w 388"/>
                  <a:gd name="T5" fmla="*/ 629 h 629"/>
                  <a:gd name="T6" fmla="*/ 281 w 388"/>
                  <a:gd name="T7" fmla="*/ 613 h 629"/>
                  <a:gd name="T8" fmla="*/ 279 w 388"/>
                  <a:gd name="T9" fmla="*/ 538 h 629"/>
                  <a:gd name="T10" fmla="*/ 312 w 388"/>
                  <a:gd name="T11" fmla="*/ 544 h 629"/>
                  <a:gd name="T12" fmla="*/ 346 w 388"/>
                  <a:gd name="T13" fmla="*/ 313 h 629"/>
                  <a:gd name="T14" fmla="*/ 369 w 388"/>
                  <a:gd name="T15" fmla="*/ 157 h 629"/>
                  <a:gd name="T16" fmla="*/ 376 w 388"/>
                  <a:gd name="T17" fmla="*/ 110 h 629"/>
                  <a:gd name="T18" fmla="*/ 388 w 388"/>
                  <a:gd name="T19" fmla="*/ 67 h 629"/>
                  <a:gd name="T20" fmla="*/ 214 w 388"/>
                  <a:gd name="T21" fmla="*/ 38 h 629"/>
                  <a:gd name="T22" fmla="*/ 50 w 388"/>
                  <a:gd name="T23" fmla="*/ 0 h 6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8"/>
                  <a:gd name="T37" fmla="*/ 0 h 629"/>
                  <a:gd name="T38" fmla="*/ 388 w 388"/>
                  <a:gd name="T39" fmla="*/ 629 h 6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8" h="629">
                    <a:moveTo>
                      <a:pt x="50" y="0"/>
                    </a:moveTo>
                    <a:lnTo>
                      <a:pt x="0" y="250"/>
                    </a:lnTo>
                    <a:lnTo>
                      <a:pt x="264" y="629"/>
                    </a:lnTo>
                    <a:lnTo>
                      <a:pt x="281" y="613"/>
                    </a:lnTo>
                    <a:lnTo>
                      <a:pt x="279" y="538"/>
                    </a:lnTo>
                    <a:lnTo>
                      <a:pt x="312" y="544"/>
                    </a:lnTo>
                    <a:lnTo>
                      <a:pt x="346" y="313"/>
                    </a:lnTo>
                    <a:lnTo>
                      <a:pt x="369" y="157"/>
                    </a:lnTo>
                    <a:lnTo>
                      <a:pt x="376" y="110"/>
                    </a:lnTo>
                    <a:lnTo>
                      <a:pt x="388" y="67"/>
                    </a:lnTo>
                    <a:lnTo>
                      <a:pt x="214" y="38"/>
                    </a:lnTo>
                    <a:lnTo>
                      <a:pt x="50" y="0"/>
                    </a:lnTo>
                    <a:close/>
                  </a:path>
                </a:pathLst>
              </a:custGeom>
              <a:grpFill/>
              <a:ln w="6350">
                <a:solidFill>
                  <a:schemeClr val="bg1"/>
                </a:solidFill>
                <a:round/>
                <a:headEnd/>
                <a:tailEnd/>
              </a:ln>
            </p:spPr>
            <p:txBody>
              <a:bodyPr/>
              <a:lstStyle/>
              <a:p>
                <a:pPr>
                  <a:defRPr/>
                </a:pPr>
                <a:endParaRPr lang="en-GB"/>
              </a:p>
            </p:txBody>
          </p:sp>
          <p:sp>
            <p:nvSpPr>
              <p:cNvPr id="45" name="Freeform 29">
                <a:extLst>
                  <a:ext uri="{FF2B5EF4-FFF2-40B4-BE49-F238E27FC236}">
                    <a16:creationId xmlns:a16="http://schemas.microsoft.com/office/drawing/2014/main" id="{053F844D-2F18-408E-8245-95FB5369ABB5}"/>
                  </a:ext>
                </a:extLst>
              </p:cNvPr>
              <p:cNvSpPr>
                <a:spLocks/>
              </p:cNvSpPr>
              <p:nvPr/>
            </p:nvSpPr>
            <p:spPr bwMode="auto">
              <a:xfrm>
                <a:off x="1978" y="1791"/>
                <a:ext cx="324" cy="449"/>
              </a:xfrm>
              <a:custGeom>
                <a:avLst/>
                <a:gdLst>
                  <a:gd name="T0" fmla="*/ 60 w 324"/>
                  <a:gd name="T1" fmla="*/ 0 h 449"/>
                  <a:gd name="T2" fmla="*/ 219 w 324"/>
                  <a:gd name="T3" fmla="*/ 23 h 449"/>
                  <a:gd name="T4" fmla="*/ 208 w 324"/>
                  <a:gd name="T5" fmla="*/ 109 h 449"/>
                  <a:gd name="T6" fmla="*/ 324 w 324"/>
                  <a:gd name="T7" fmla="*/ 121 h 449"/>
                  <a:gd name="T8" fmla="*/ 292 w 324"/>
                  <a:gd name="T9" fmla="*/ 449 h 449"/>
                  <a:gd name="T10" fmla="*/ 0 w 324"/>
                  <a:gd name="T11" fmla="*/ 415 h 449"/>
                  <a:gd name="T12" fmla="*/ 30 w 324"/>
                  <a:gd name="T13" fmla="*/ 205 h 449"/>
                  <a:gd name="T14" fmla="*/ 60 w 324"/>
                  <a:gd name="T15" fmla="*/ 0 h 449"/>
                  <a:gd name="T16" fmla="*/ 0 60000 65536"/>
                  <a:gd name="T17" fmla="*/ 0 60000 65536"/>
                  <a:gd name="T18" fmla="*/ 0 60000 65536"/>
                  <a:gd name="T19" fmla="*/ 0 60000 65536"/>
                  <a:gd name="T20" fmla="*/ 0 60000 65536"/>
                  <a:gd name="T21" fmla="*/ 0 60000 65536"/>
                  <a:gd name="T22" fmla="*/ 0 60000 65536"/>
                  <a:gd name="T23" fmla="*/ 0 60000 65536"/>
                  <a:gd name="T24" fmla="*/ 0 w 324"/>
                  <a:gd name="T25" fmla="*/ 0 h 449"/>
                  <a:gd name="T26" fmla="*/ 324 w 324"/>
                  <a:gd name="T27" fmla="*/ 449 h 4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4" h="449">
                    <a:moveTo>
                      <a:pt x="60" y="0"/>
                    </a:moveTo>
                    <a:lnTo>
                      <a:pt x="219" y="23"/>
                    </a:lnTo>
                    <a:lnTo>
                      <a:pt x="208" y="109"/>
                    </a:lnTo>
                    <a:lnTo>
                      <a:pt x="324" y="121"/>
                    </a:lnTo>
                    <a:lnTo>
                      <a:pt x="292" y="449"/>
                    </a:lnTo>
                    <a:lnTo>
                      <a:pt x="0" y="415"/>
                    </a:lnTo>
                    <a:lnTo>
                      <a:pt x="30" y="205"/>
                    </a:lnTo>
                    <a:lnTo>
                      <a:pt x="60" y="0"/>
                    </a:lnTo>
                    <a:close/>
                  </a:path>
                </a:pathLst>
              </a:custGeom>
              <a:grpFill/>
              <a:ln w="6350">
                <a:solidFill>
                  <a:schemeClr val="bg1"/>
                </a:solidFill>
                <a:round/>
                <a:headEnd/>
                <a:tailEnd/>
              </a:ln>
            </p:spPr>
            <p:txBody>
              <a:bodyPr/>
              <a:lstStyle/>
              <a:p>
                <a:pPr>
                  <a:defRPr/>
                </a:pPr>
                <a:endParaRPr lang="en-GB"/>
              </a:p>
            </p:txBody>
          </p:sp>
          <p:sp>
            <p:nvSpPr>
              <p:cNvPr id="46" name="Freeform 30">
                <a:extLst>
                  <a:ext uri="{FF2B5EF4-FFF2-40B4-BE49-F238E27FC236}">
                    <a16:creationId xmlns:a16="http://schemas.microsoft.com/office/drawing/2014/main" id="{52FC6EAD-0A95-4201-B288-8BB043319274}"/>
                  </a:ext>
                </a:extLst>
              </p:cNvPr>
              <p:cNvSpPr>
                <a:spLocks/>
              </p:cNvSpPr>
              <p:nvPr/>
            </p:nvSpPr>
            <p:spPr bwMode="auto">
              <a:xfrm>
                <a:off x="2183" y="1571"/>
                <a:ext cx="415" cy="365"/>
              </a:xfrm>
              <a:custGeom>
                <a:avLst/>
                <a:gdLst>
                  <a:gd name="T0" fmla="*/ 40 w 415"/>
                  <a:gd name="T1" fmla="*/ 0 h 365"/>
                  <a:gd name="T2" fmla="*/ 25 w 415"/>
                  <a:gd name="T3" fmla="*/ 136 h 365"/>
                  <a:gd name="T4" fmla="*/ 0 w 415"/>
                  <a:gd name="T5" fmla="*/ 331 h 365"/>
                  <a:gd name="T6" fmla="*/ 120 w 415"/>
                  <a:gd name="T7" fmla="*/ 342 h 365"/>
                  <a:gd name="T8" fmla="*/ 401 w 415"/>
                  <a:gd name="T9" fmla="*/ 365 h 365"/>
                  <a:gd name="T10" fmla="*/ 415 w 415"/>
                  <a:gd name="T11" fmla="*/ 37 h 365"/>
                  <a:gd name="T12" fmla="*/ 40 w 415"/>
                  <a:gd name="T13" fmla="*/ 0 h 365"/>
                  <a:gd name="T14" fmla="*/ 0 60000 65536"/>
                  <a:gd name="T15" fmla="*/ 0 60000 65536"/>
                  <a:gd name="T16" fmla="*/ 0 60000 65536"/>
                  <a:gd name="T17" fmla="*/ 0 60000 65536"/>
                  <a:gd name="T18" fmla="*/ 0 60000 65536"/>
                  <a:gd name="T19" fmla="*/ 0 60000 65536"/>
                  <a:gd name="T20" fmla="*/ 0 60000 65536"/>
                  <a:gd name="T21" fmla="*/ 0 w 415"/>
                  <a:gd name="T22" fmla="*/ 0 h 365"/>
                  <a:gd name="T23" fmla="*/ 415 w 415"/>
                  <a:gd name="T24" fmla="*/ 365 h 3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5" h="365">
                    <a:moveTo>
                      <a:pt x="40" y="0"/>
                    </a:moveTo>
                    <a:lnTo>
                      <a:pt x="25" y="136"/>
                    </a:lnTo>
                    <a:lnTo>
                      <a:pt x="0" y="331"/>
                    </a:lnTo>
                    <a:lnTo>
                      <a:pt x="120" y="342"/>
                    </a:lnTo>
                    <a:lnTo>
                      <a:pt x="401" y="365"/>
                    </a:lnTo>
                    <a:lnTo>
                      <a:pt x="415" y="37"/>
                    </a:lnTo>
                    <a:lnTo>
                      <a:pt x="40" y="0"/>
                    </a:lnTo>
                    <a:close/>
                  </a:path>
                </a:pathLst>
              </a:custGeom>
              <a:grpFill/>
              <a:ln w="6350">
                <a:solidFill>
                  <a:schemeClr val="bg1"/>
                </a:solidFill>
                <a:round/>
                <a:headEnd/>
                <a:tailEnd/>
              </a:ln>
            </p:spPr>
            <p:txBody>
              <a:bodyPr/>
              <a:lstStyle/>
              <a:p>
                <a:pPr>
                  <a:defRPr/>
                </a:pPr>
                <a:endParaRPr lang="en-GB"/>
              </a:p>
            </p:txBody>
          </p:sp>
          <p:sp>
            <p:nvSpPr>
              <p:cNvPr id="47" name="Freeform 31">
                <a:extLst>
                  <a:ext uri="{FF2B5EF4-FFF2-40B4-BE49-F238E27FC236}">
                    <a16:creationId xmlns:a16="http://schemas.microsoft.com/office/drawing/2014/main" id="{2C11F221-F283-4865-9170-ACEA1505BCEA}"/>
                  </a:ext>
                </a:extLst>
              </p:cNvPr>
              <p:cNvSpPr>
                <a:spLocks/>
              </p:cNvSpPr>
              <p:nvPr/>
            </p:nvSpPr>
            <p:spPr bwMode="auto">
              <a:xfrm>
                <a:off x="2267" y="1912"/>
                <a:ext cx="433" cy="347"/>
              </a:xfrm>
              <a:custGeom>
                <a:avLst/>
                <a:gdLst>
                  <a:gd name="T0" fmla="*/ 36 w 433"/>
                  <a:gd name="T1" fmla="*/ 0 h 347"/>
                  <a:gd name="T2" fmla="*/ 14 w 433"/>
                  <a:gd name="T3" fmla="*/ 208 h 347"/>
                  <a:gd name="T4" fmla="*/ 0 w 433"/>
                  <a:gd name="T5" fmla="*/ 328 h 347"/>
                  <a:gd name="T6" fmla="*/ 216 w 433"/>
                  <a:gd name="T7" fmla="*/ 339 h 347"/>
                  <a:gd name="T8" fmla="*/ 423 w 433"/>
                  <a:gd name="T9" fmla="*/ 347 h 347"/>
                  <a:gd name="T10" fmla="*/ 430 w 433"/>
                  <a:gd name="T11" fmla="*/ 184 h 347"/>
                  <a:gd name="T12" fmla="*/ 433 w 433"/>
                  <a:gd name="T13" fmla="*/ 26 h 347"/>
                  <a:gd name="T14" fmla="*/ 315 w 433"/>
                  <a:gd name="T15" fmla="*/ 23 h 347"/>
                  <a:gd name="T16" fmla="*/ 36 w 433"/>
                  <a:gd name="T17" fmla="*/ 0 h 3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3"/>
                  <a:gd name="T28" fmla="*/ 0 h 347"/>
                  <a:gd name="T29" fmla="*/ 433 w 433"/>
                  <a:gd name="T30" fmla="*/ 347 h 3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3" h="347">
                    <a:moveTo>
                      <a:pt x="36" y="0"/>
                    </a:moveTo>
                    <a:lnTo>
                      <a:pt x="14" y="208"/>
                    </a:lnTo>
                    <a:lnTo>
                      <a:pt x="0" y="328"/>
                    </a:lnTo>
                    <a:lnTo>
                      <a:pt x="216" y="339"/>
                    </a:lnTo>
                    <a:lnTo>
                      <a:pt x="423" y="347"/>
                    </a:lnTo>
                    <a:lnTo>
                      <a:pt x="430" y="184"/>
                    </a:lnTo>
                    <a:lnTo>
                      <a:pt x="433" y="26"/>
                    </a:lnTo>
                    <a:lnTo>
                      <a:pt x="315" y="23"/>
                    </a:lnTo>
                    <a:lnTo>
                      <a:pt x="36" y="0"/>
                    </a:lnTo>
                    <a:close/>
                  </a:path>
                </a:pathLst>
              </a:custGeom>
              <a:grpFill/>
              <a:ln w="6350">
                <a:solidFill>
                  <a:schemeClr val="bg1"/>
                </a:solidFill>
                <a:round/>
                <a:headEnd/>
                <a:tailEnd/>
              </a:ln>
            </p:spPr>
            <p:txBody>
              <a:bodyPr/>
              <a:lstStyle/>
              <a:p>
                <a:pPr>
                  <a:defRPr/>
                </a:pPr>
                <a:endParaRPr lang="en-GB"/>
              </a:p>
            </p:txBody>
          </p:sp>
          <p:sp>
            <p:nvSpPr>
              <p:cNvPr id="48" name="Freeform 32">
                <a:extLst>
                  <a:ext uri="{FF2B5EF4-FFF2-40B4-BE49-F238E27FC236}">
                    <a16:creationId xmlns:a16="http://schemas.microsoft.com/office/drawing/2014/main" id="{42B27A1A-562B-46BC-8772-A95246863C5E}"/>
                  </a:ext>
                </a:extLst>
              </p:cNvPr>
              <p:cNvSpPr>
                <a:spLocks/>
              </p:cNvSpPr>
              <p:nvPr/>
            </p:nvSpPr>
            <p:spPr bwMode="auto">
              <a:xfrm>
                <a:off x="1877" y="2203"/>
                <a:ext cx="393" cy="469"/>
              </a:xfrm>
              <a:custGeom>
                <a:avLst/>
                <a:gdLst>
                  <a:gd name="T0" fmla="*/ 100 w 393"/>
                  <a:gd name="T1" fmla="*/ 0 h 469"/>
                  <a:gd name="T2" fmla="*/ 92 w 393"/>
                  <a:gd name="T3" fmla="*/ 61 h 469"/>
                  <a:gd name="T4" fmla="*/ 58 w 393"/>
                  <a:gd name="T5" fmla="*/ 54 h 469"/>
                  <a:gd name="T6" fmla="*/ 61 w 393"/>
                  <a:gd name="T7" fmla="*/ 133 h 469"/>
                  <a:gd name="T8" fmla="*/ 44 w 393"/>
                  <a:gd name="T9" fmla="*/ 148 h 469"/>
                  <a:gd name="T10" fmla="*/ 68 w 393"/>
                  <a:gd name="T11" fmla="*/ 197 h 469"/>
                  <a:gd name="T12" fmla="*/ 44 w 393"/>
                  <a:gd name="T13" fmla="*/ 218 h 469"/>
                  <a:gd name="T14" fmla="*/ 31 w 393"/>
                  <a:gd name="T15" fmla="*/ 253 h 469"/>
                  <a:gd name="T16" fmla="*/ 12 w 393"/>
                  <a:gd name="T17" fmla="*/ 287 h 469"/>
                  <a:gd name="T18" fmla="*/ 26 w 393"/>
                  <a:gd name="T19" fmla="*/ 307 h 469"/>
                  <a:gd name="T20" fmla="*/ 3 w 393"/>
                  <a:gd name="T21" fmla="*/ 315 h 469"/>
                  <a:gd name="T22" fmla="*/ 0 w 393"/>
                  <a:gd name="T23" fmla="*/ 347 h 469"/>
                  <a:gd name="T24" fmla="*/ 221 w 393"/>
                  <a:gd name="T25" fmla="*/ 467 h 469"/>
                  <a:gd name="T26" fmla="*/ 346 w 393"/>
                  <a:gd name="T27" fmla="*/ 469 h 469"/>
                  <a:gd name="T28" fmla="*/ 393 w 393"/>
                  <a:gd name="T29" fmla="*/ 37 h 469"/>
                  <a:gd name="T30" fmla="*/ 100 w 393"/>
                  <a:gd name="T31" fmla="*/ 0 h 46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93"/>
                  <a:gd name="T49" fmla="*/ 0 h 469"/>
                  <a:gd name="T50" fmla="*/ 393 w 393"/>
                  <a:gd name="T51" fmla="*/ 469 h 46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93" h="469">
                    <a:moveTo>
                      <a:pt x="100" y="0"/>
                    </a:moveTo>
                    <a:lnTo>
                      <a:pt x="92" y="61"/>
                    </a:lnTo>
                    <a:lnTo>
                      <a:pt x="58" y="54"/>
                    </a:lnTo>
                    <a:lnTo>
                      <a:pt x="61" y="133"/>
                    </a:lnTo>
                    <a:lnTo>
                      <a:pt x="44" y="148"/>
                    </a:lnTo>
                    <a:lnTo>
                      <a:pt x="68" y="197"/>
                    </a:lnTo>
                    <a:lnTo>
                      <a:pt x="44" y="218"/>
                    </a:lnTo>
                    <a:lnTo>
                      <a:pt x="31" y="253"/>
                    </a:lnTo>
                    <a:lnTo>
                      <a:pt x="12" y="287"/>
                    </a:lnTo>
                    <a:lnTo>
                      <a:pt x="26" y="307"/>
                    </a:lnTo>
                    <a:lnTo>
                      <a:pt x="3" y="315"/>
                    </a:lnTo>
                    <a:lnTo>
                      <a:pt x="0" y="347"/>
                    </a:lnTo>
                    <a:lnTo>
                      <a:pt x="221" y="467"/>
                    </a:lnTo>
                    <a:lnTo>
                      <a:pt x="346" y="469"/>
                    </a:lnTo>
                    <a:lnTo>
                      <a:pt x="393" y="37"/>
                    </a:lnTo>
                    <a:lnTo>
                      <a:pt x="100" y="0"/>
                    </a:lnTo>
                    <a:close/>
                  </a:path>
                </a:pathLst>
              </a:custGeom>
              <a:grpFill/>
              <a:ln w="6350">
                <a:solidFill>
                  <a:schemeClr val="bg1"/>
                </a:solidFill>
                <a:round/>
                <a:headEnd/>
                <a:tailEnd/>
              </a:ln>
            </p:spPr>
            <p:txBody>
              <a:bodyPr/>
              <a:lstStyle/>
              <a:p>
                <a:pPr>
                  <a:defRPr/>
                </a:pPr>
                <a:endParaRPr lang="en-GB"/>
              </a:p>
            </p:txBody>
          </p:sp>
          <p:sp>
            <p:nvSpPr>
              <p:cNvPr id="49" name="Freeform 33">
                <a:extLst>
                  <a:ext uri="{FF2B5EF4-FFF2-40B4-BE49-F238E27FC236}">
                    <a16:creationId xmlns:a16="http://schemas.microsoft.com/office/drawing/2014/main" id="{EDDA9195-68DF-4649-8B41-661F3C03A672}"/>
                  </a:ext>
                </a:extLst>
              </p:cNvPr>
              <p:cNvSpPr>
                <a:spLocks/>
              </p:cNvSpPr>
              <p:nvPr/>
            </p:nvSpPr>
            <p:spPr bwMode="auto">
              <a:xfrm>
                <a:off x="2220" y="2236"/>
                <a:ext cx="417" cy="445"/>
              </a:xfrm>
              <a:custGeom>
                <a:avLst/>
                <a:gdLst>
                  <a:gd name="T0" fmla="*/ 50 w 417"/>
                  <a:gd name="T1" fmla="*/ 0 h 445"/>
                  <a:gd name="T2" fmla="*/ 417 w 417"/>
                  <a:gd name="T3" fmla="*/ 18 h 445"/>
                  <a:gd name="T4" fmla="*/ 399 w 417"/>
                  <a:gd name="T5" fmla="*/ 411 h 445"/>
                  <a:gd name="T6" fmla="*/ 280 w 417"/>
                  <a:gd name="T7" fmla="*/ 403 h 445"/>
                  <a:gd name="T8" fmla="*/ 168 w 417"/>
                  <a:gd name="T9" fmla="*/ 400 h 445"/>
                  <a:gd name="T10" fmla="*/ 168 w 417"/>
                  <a:gd name="T11" fmla="*/ 415 h 445"/>
                  <a:gd name="T12" fmla="*/ 75 w 417"/>
                  <a:gd name="T13" fmla="*/ 415 h 445"/>
                  <a:gd name="T14" fmla="*/ 70 w 417"/>
                  <a:gd name="T15" fmla="*/ 445 h 445"/>
                  <a:gd name="T16" fmla="*/ 0 w 417"/>
                  <a:gd name="T17" fmla="*/ 435 h 445"/>
                  <a:gd name="T18" fmla="*/ 39 w 417"/>
                  <a:gd name="T19" fmla="*/ 102 h 445"/>
                  <a:gd name="T20" fmla="*/ 50 w 417"/>
                  <a:gd name="T21" fmla="*/ 0 h 4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7"/>
                  <a:gd name="T34" fmla="*/ 0 h 445"/>
                  <a:gd name="T35" fmla="*/ 417 w 417"/>
                  <a:gd name="T36" fmla="*/ 445 h 44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7" h="445">
                    <a:moveTo>
                      <a:pt x="50" y="0"/>
                    </a:moveTo>
                    <a:lnTo>
                      <a:pt x="417" y="18"/>
                    </a:lnTo>
                    <a:lnTo>
                      <a:pt x="399" y="411"/>
                    </a:lnTo>
                    <a:lnTo>
                      <a:pt x="280" y="403"/>
                    </a:lnTo>
                    <a:lnTo>
                      <a:pt x="168" y="400"/>
                    </a:lnTo>
                    <a:lnTo>
                      <a:pt x="168" y="415"/>
                    </a:lnTo>
                    <a:lnTo>
                      <a:pt x="75" y="415"/>
                    </a:lnTo>
                    <a:lnTo>
                      <a:pt x="70" y="445"/>
                    </a:lnTo>
                    <a:lnTo>
                      <a:pt x="0" y="435"/>
                    </a:lnTo>
                    <a:lnTo>
                      <a:pt x="39" y="102"/>
                    </a:lnTo>
                    <a:lnTo>
                      <a:pt x="50" y="0"/>
                    </a:lnTo>
                    <a:close/>
                  </a:path>
                </a:pathLst>
              </a:custGeom>
              <a:grpFill/>
              <a:ln w="6350">
                <a:solidFill>
                  <a:schemeClr val="bg1"/>
                </a:solidFill>
                <a:round/>
                <a:headEnd/>
                <a:tailEnd/>
              </a:ln>
            </p:spPr>
            <p:txBody>
              <a:bodyPr/>
              <a:lstStyle/>
              <a:p>
                <a:pPr>
                  <a:defRPr/>
                </a:pPr>
                <a:endParaRPr lang="en-GB"/>
              </a:p>
            </p:txBody>
          </p:sp>
          <p:sp>
            <p:nvSpPr>
              <p:cNvPr id="50" name="Freeform 34">
                <a:extLst>
                  <a:ext uri="{FF2B5EF4-FFF2-40B4-BE49-F238E27FC236}">
                    <a16:creationId xmlns:a16="http://schemas.microsoft.com/office/drawing/2014/main" id="{EE701A10-269A-4EE5-B5FB-51BCE44CF520}"/>
                  </a:ext>
                </a:extLst>
              </p:cNvPr>
              <p:cNvSpPr>
                <a:spLocks/>
              </p:cNvSpPr>
              <p:nvPr/>
            </p:nvSpPr>
            <p:spPr bwMode="auto">
              <a:xfrm>
                <a:off x="2599" y="1277"/>
                <a:ext cx="407" cy="256"/>
              </a:xfrm>
              <a:custGeom>
                <a:avLst/>
                <a:gdLst>
                  <a:gd name="T0" fmla="*/ 1 w 407"/>
                  <a:gd name="T1" fmla="*/ 0 h 256"/>
                  <a:gd name="T2" fmla="*/ 342 w 407"/>
                  <a:gd name="T3" fmla="*/ 8 h 256"/>
                  <a:gd name="T4" fmla="*/ 367 w 407"/>
                  <a:gd name="T5" fmla="*/ 83 h 256"/>
                  <a:gd name="T6" fmla="*/ 391 w 407"/>
                  <a:gd name="T7" fmla="*/ 141 h 256"/>
                  <a:gd name="T8" fmla="*/ 407 w 407"/>
                  <a:gd name="T9" fmla="*/ 235 h 256"/>
                  <a:gd name="T10" fmla="*/ 397 w 407"/>
                  <a:gd name="T11" fmla="*/ 256 h 256"/>
                  <a:gd name="T12" fmla="*/ 272 w 407"/>
                  <a:gd name="T13" fmla="*/ 253 h 256"/>
                  <a:gd name="T14" fmla="*/ 0 w 407"/>
                  <a:gd name="T15" fmla="*/ 248 h 256"/>
                  <a:gd name="T16" fmla="*/ 1 w 407"/>
                  <a:gd name="T17" fmla="*/ 0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7"/>
                  <a:gd name="T28" fmla="*/ 0 h 256"/>
                  <a:gd name="T29" fmla="*/ 407 w 407"/>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7" h="256">
                    <a:moveTo>
                      <a:pt x="1" y="0"/>
                    </a:moveTo>
                    <a:lnTo>
                      <a:pt x="342" y="8"/>
                    </a:lnTo>
                    <a:lnTo>
                      <a:pt x="367" y="83"/>
                    </a:lnTo>
                    <a:lnTo>
                      <a:pt x="391" y="141"/>
                    </a:lnTo>
                    <a:lnTo>
                      <a:pt x="407" y="235"/>
                    </a:lnTo>
                    <a:lnTo>
                      <a:pt x="397" y="256"/>
                    </a:lnTo>
                    <a:lnTo>
                      <a:pt x="272" y="253"/>
                    </a:lnTo>
                    <a:lnTo>
                      <a:pt x="0" y="248"/>
                    </a:lnTo>
                    <a:lnTo>
                      <a:pt x="1" y="0"/>
                    </a:lnTo>
                    <a:close/>
                  </a:path>
                </a:pathLst>
              </a:custGeom>
              <a:grpFill/>
              <a:ln w="6350">
                <a:solidFill>
                  <a:schemeClr val="bg1"/>
                </a:solidFill>
                <a:round/>
                <a:headEnd/>
                <a:tailEnd/>
              </a:ln>
            </p:spPr>
            <p:txBody>
              <a:bodyPr/>
              <a:lstStyle/>
              <a:p>
                <a:pPr>
                  <a:defRPr/>
                </a:pPr>
                <a:endParaRPr lang="en-GB"/>
              </a:p>
            </p:txBody>
          </p:sp>
          <p:sp>
            <p:nvSpPr>
              <p:cNvPr id="51" name="Freeform 35">
                <a:extLst>
                  <a:ext uri="{FF2B5EF4-FFF2-40B4-BE49-F238E27FC236}">
                    <a16:creationId xmlns:a16="http://schemas.microsoft.com/office/drawing/2014/main" id="{9D4FDF83-505A-49E9-A3FD-5A71ED857110}"/>
                  </a:ext>
                </a:extLst>
              </p:cNvPr>
              <p:cNvSpPr>
                <a:spLocks/>
              </p:cNvSpPr>
              <p:nvPr/>
            </p:nvSpPr>
            <p:spPr bwMode="auto">
              <a:xfrm>
                <a:off x="2588" y="1524"/>
                <a:ext cx="428" cy="300"/>
              </a:xfrm>
              <a:custGeom>
                <a:avLst/>
                <a:gdLst>
                  <a:gd name="T0" fmla="*/ 8 w 428"/>
                  <a:gd name="T1" fmla="*/ 0 h 300"/>
                  <a:gd name="T2" fmla="*/ 7 w 428"/>
                  <a:gd name="T3" fmla="*/ 116 h 300"/>
                  <a:gd name="T4" fmla="*/ 0 w 428"/>
                  <a:gd name="T5" fmla="*/ 252 h 300"/>
                  <a:gd name="T6" fmla="*/ 311 w 428"/>
                  <a:gd name="T7" fmla="*/ 257 h 300"/>
                  <a:gd name="T8" fmla="*/ 344 w 428"/>
                  <a:gd name="T9" fmla="*/ 276 h 300"/>
                  <a:gd name="T10" fmla="*/ 367 w 428"/>
                  <a:gd name="T11" fmla="*/ 250 h 300"/>
                  <a:gd name="T12" fmla="*/ 428 w 428"/>
                  <a:gd name="T13" fmla="*/ 300 h 300"/>
                  <a:gd name="T14" fmla="*/ 419 w 428"/>
                  <a:gd name="T15" fmla="*/ 248 h 300"/>
                  <a:gd name="T16" fmla="*/ 425 w 428"/>
                  <a:gd name="T17" fmla="*/ 208 h 300"/>
                  <a:gd name="T18" fmla="*/ 428 w 428"/>
                  <a:gd name="T19" fmla="*/ 71 h 300"/>
                  <a:gd name="T20" fmla="*/ 401 w 428"/>
                  <a:gd name="T21" fmla="*/ 42 h 300"/>
                  <a:gd name="T22" fmla="*/ 412 w 428"/>
                  <a:gd name="T23" fmla="*/ 4 h 300"/>
                  <a:gd name="T24" fmla="*/ 208 w 428"/>
                  <a:gd name="T25" fmla="*/ 3 h 300"/>
                  <a:gd name="T26" fmla="*/ 8 w 428"/>
                  <a:gd name="T27" fmla="*/ 0 h 3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28"/>
                  <a:gd name="T43" fmla="*/ 0 h 300"/>
                  <a:gd name="T44" fmla="*/ 428 w 428"/>
                  <a:gd name="T45" fmla="*/ 300 h 3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28" h="300">
                    <a:moveTo>
                      <a:pt x="8" y="0"/>
                    </a:moveTo>
                    <a:lnTo>
                      <a:pt x="7" y="116"/>
                    </a:lnTo>
                    <a:lnTo>
                      <a:pt x="0" y="252"/>
                    </a:lnTo>
                    <a:lnTo>
                      <a:pt x="311" y="257"/>
                    </a:lnTo>
                    <a:lnTo>
                      <a:pt x="344" y="276"/>
                    </a:lnTo>
                    <a:lnTo>
                      <a:pt x="367" y="250"/>
                    </a:lnTo>
                    <a:lnTo>
                      <a:pt x="428" y="300"/>
                    </a:lnTo>
                    <a:lnTo>
                      <a:pt x="419" y="248"/>
                    </a:lnTo>
                    <a:lnTo>
                      <a:pt x="425" y="208"/>
                    </a:lnTo>
                    <a:lnTo>
                      <a:pt x="428" y="71"/>
                    </a:lnTo>
                    <a:lnTo>
                      <a:pt x="401" y="42"/>
                    </a:lnTo>
                    <a:lnTo>
                      <a:pt x="412" y="4"/>
                    </a:lnTo>
                    <a:lnTo>
                      <a:pt x="208" y="3"/>
                    </a:lnTo>
                    <a:lnTo>
                      <a:pt x="8" y="0"/>
                    </a:lnTo>
                    <a:close/>
                  </a:path>
                </a:pathLst>
              </a:custGeom>
              <a:grpFill/>
              <a:ln w="6350">
                <a:solidFill>
                  <a:schemeClr val="bg1"/>
                </a:solidFill>
                <a:round/>
                <a:headEnd/>
                <a:tailEnd/>
              </a:ln>
            </p:spPr>
            <p:txBody>
              <a:bodyPr/>
              <a:lstStyle/>
              <a:p>
                <a:pPr>
                  <a:defRPr/>
                </a:pPr>
                <a:endParaRPr lang="en-GB"/>
              </a:p>
            </p:txBody>
          </p:sp>
          <p:sp>
            <p:nvSpPr>
              <p:cNvPr id="52" name="Freeform 36">
                <a:extLst>
                  <a:ext uri="{FF2B5EF4-FFF2-40B4-BE49-F238E27FC236}">
                    <a16:creationId xmlns:a16="http://schemas.microsoft.com/office/drawing/2014/main" id="{2070092D-D5C0-4F31-8F0E-F3FE8B45E1B2}"/>
                  </a:ext>
                </a:extLst>
              </p:cNvPr>
              <p:cNvSpPr>
                <a:spLocks/>
              </p:cNvSpPr>
              <p:nvPr/>
            </p:nvSpPr>
            <p:spPr bwMode="auto">
              <a:xfrm>
                <a:off x="2582" y="1773"/>
                <a:ext cx="510" cy="247"/>
              </a:xfrm>
              <a:custGeom>
                <a:avLst/>
                <a:gdLst>
                  <a:gd name="T0" fmla="*/ 5 w 510"/>
                  <a:gd name="T1" fmla="*/ 0 h 247"/>
                  <a:gd name="T2" fmla="*/ 0 w 510"/>
                  <a:gd name="T3" fmla="*/ 163 h 247"/>
                  <a:gd name="T4" fmla="*/ 115 w 510"/>
                  <a:gd name="T5" fmla="*/ 167 h 247"/>
                  <a:gd name="T6" fmla="*/ 114 w 510"/>
                  <a:gd name="T7" fmla="*/ 247 h 247"/>
                  <a:gd name="T8" fmla="*/ 269 w 510"/>
                  <a:gd name="T9" fmla="*/ 245 h 247"/>
                  <a:gd name="T10" fmla="*/ 408 w 510"/>
                  <a:gd name="T11" fmla="*/ 242 h 247"/>
                  <a:gd name="T12" fmla="*/ 510 w 510"/>
                  <a:gd name="T13" fmla="*/ 245 h 247"/>
                  <a:gd name="T14" fmla="*/ 478 w 510"/>
                  <a:gd name="T15" fmla="*/ 175 h 247"/>
                  <a:gd name="T16" fmla="*/ 456 w 510"/>
                  <a:gd name="T17" fmla="*/ 110 h 247"/>
                  <a:gd name="T18" fmla="*/ 432 w 510"/>
                  <a:gd name="T19" fmla="*/ 43 h 247"/>
                  <a:gd name="T20" fmla="*/ 374 w 510"/>
                  <a:gd name="T21" fmla="*/ 1 h 247"/>
                  <a:gd name="T22" fmla="*/ 348 w 510"/>
                  <a:gd name="T23" fmla="*/ 26 h 247"/>
                  <a:gd name="T24" fmla="*/ 316 w 510"/>
                  <a:gd name="T25" fmla="*/ 8 h 247"/>
                  <a:gd name="T26" fmla="*/ 177 w 510"/>
                  <a:gd name="T27" fmla="*/ 3 h 247"/>
                  <a:gd name="T28" fmla="*/ 5 w 510"/>
                  <a:gd name="T29" fmla="*/ 0 h 2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10"/>
                  <a:gd name="T46" fmla="*/ 0 h 247"/>
                  <a:gd name="T47" fmla="*/ 510 w 510"/>
                  <a:gd name="T48" fmla="*/ 247 h 24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10" h="247">
                    <a:moveTo>
                      <a:pt x="5" y="0"/>
                    </a:moveTo>
                    <a:lnTo>
                      <a:pt x="0" y="163"/>
                    </a:lnTo>
                    <a:lnTo>
                      <a:pt x="115" y="167"/>
                    </a:lnTo>
                    <a:lnTo>
                      <a:pt x="114" y="247"/>
                    </a:lnTo>
                    <a:lnTo>
                      <a:pt x="269" y="245"/>
                    </a:lnTo>
                    <a:lnTo>
                      <a:pt x="408" y="242"/>
                    </a:lnTo>
                    <a:lnTo>
                      <a:pt x="510" y="245"/>
                    </a:lnTo>
                    <a:lnTo>
                      <a:pt x="478" y="175"/>
                    </a:lnTo>
                    <a:lnTo>
                      <a:pt x="456" y="110"/>
                    </a:lnTo>
                    <a:lnTo>
                      <a:pt x="432" y="43"/>
                    </a:lnTo>
                    <a:lnTo>
                      <a:pt x="374" y="1"/>
                    </a:lnTo>
                    <a:lnTo>
                      <a:pt x="348" y="26"/>
                    </a:lnTo>
                    <a:lnTo>
                      <a:pt x="316" y="8"/>
                    </a:lnTo>
                    <a:lnTo>
                      <a:pt x="177" y="3"/>
                    </a:lnTo>
                    <a:lnTo>
                      <a:pt x="5" y="0"/>
                    </a:lnTo>
                    <a:close/>
                  </a:path>
                </a:pathLst>
              </a:custGeom>
              <a:grpFill/>
              <a:ln w="6350">
                <a:solidFill>
                  <a:schemeClr val="bg1"/>
                </a:solidFill>
                <a:round/>
                <a:headEnd/>
                <a:tailEnd/>
              </a:ln>
            </p:spPr>
            <p:txBody>
              <a:bodyPr/>
              <a:lstStyle/>
              <a:p>
                <a:pPr>
                  <a:defRPr/>
                </a:pPr>
                <a:endParaRPr lang="en-GB"/>
              </a:p>
            </p:txBody>
          </p:sp>
          <p:sp>
            <p:nvSpPr>
              <p:cNvPr id="53" name="Freeform 37">
                <a:extLst>
                  <a:ext uri="{FF2B5EF4-FFF2-40B4-BE49-F238E27FC236}">
                    <a16:creationId xmlns:a16="http://schemas.microsoft.com/office/drawing/2014/main" id="{E1EB0082-2BF0-4D9B-A0F0-8DB65D08CA45}"/>
                  </a:ext>
                </a:extLst>
              </p:cNvPr>
              <p:cNvSpPr>
                <a:spLocks/>
              </p:cNvSpPr>
              <p:nvPr/>
            </p:nvSpPr>
            <p:spPr bwMode="auto">
              <a:xfrm>
                <a:off x="2690" y="2014"/>
                <a:ext cx="449" cy="246"/>
              </a:xfrm>
              <a:custGeom>
                <a:avLst/>
                <a:gdLst>
                  <a:gd name="T0" fmla="*/ 5 w 449"/>
                  <a:gd name="T1" fmla="*/ 2 h 246"/>
                  <a:gd name="T2" fmla="*/ 3 w 449"/>
                  <a:gd name="T3" fmla="*/ 143 h 246"/>
                  <a:gd name="T4" fmla="*/ 0 w 449"/>
                  <a:gd name="T5" fmla="*/ 243 h 246"/>
                  <a:gd name="T6" fmla="*/ 449 w 449"/>
                  <a:gd name="T7" fmla="*/ 246 h 246"/>
                  <a:gd name="T8" fmla="*/ 440 w 449"/>
                  <a:gd name="T9" fmla="*/ 118 h 246"/>
                  <a:gd name="T10" fmla="*/ 440 w 449"/>
                  <a:gd name="T11" fmla="*/ 69 h 246"/>
                  <a:gd name="T12" fmla="*/ 404 w 449"/>
                  <a:gd name="T13" fmla="*/ 40 h 246"/>
                  <a:gd name="T14" fmla="*/ 415 w 449"/>
                  <a:gd name="T15" fmla="*/ 14 h 246"/>
                  <a:gd name="T16" fmla="*/ 399 w 449"/>
                  <a:gd name="T17" fmla="*/ 0 h 246"/>
                  <a:gd name="T18" fmla="*/ 196 w 449"/>
                  <a:gd name="T19" fmla="*/ 2 h 246"/>
                  <a:gd name="T20" fmla="*/ 5 w 449"/>
                  <a:gd name="T21" fmla="*/ 2 h 2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9"/>
                  <a:gd name="T34" fmla="*/ 0 h 246"/>
                  <a:gd name="T35" fmla="*/ 449 w 449"/>
                  <a:gd name="T36" fmla="*/ 246 h 24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9" h="246">
                    <a:moveTo>
                      <a:pt x="5" y="2"/>
                    </a:moveTo>
                    <a:lnTo>
                      <a:pt x="3" y="143"/>
                    </a:lnTo>
                    <a:lnTo>
                      <a:pt x="0" y="243"/>
                    </a:lnTo>
                    <a:lnTo>
                      <a:pt x="449" y="246"/>
                    </a:lnTo>
                    <a:lnTo>
                      <a:pt x="440" y="118"/>
                    </a:lnTo>
                    <a:lnTo>
                      <a:pt x="440" y="69"/>
                    </a:lnTo>
                    <a:lnTo>
                      <a:pt x="404" y="40"/>
                    </a:lnTo>
                    <a:lnTo>
                      <a:pt x="415" y="14"/>
                    </a:lnTo>
                    <a:lnTo>
                      <a:pt x="399" y="0"/>
                    </a:lnTo>
                    <a:lnTo>
                      <a:pt x="196" y="2"/>
                    </a:lnTo>
                    <a:lnTo>
                      <a:pt x="5" y="2"/>
                    </a:lnTo>
                    <a:close/>
                  </a:path>
                </a:pathLst>
              </a:custGeom>
              <a:grpFill/>
              <a:ln w="6350">
                <a:solidFill>
                  <a:schemeClr val="bg1"/>
                </a:solidFill>
                <a:round/>
                <a:headEnd/>
                <a:tailEnd/>
              </a:ln>
            </p:spPr>
            <p:txBody>
              <a:bodyPr/>
              <a:lstStyle/>
              <a:p>
                <a:pPr>
                  <a:defRPr/>
                </a:pPr>
                <a:endParaRPr lang="en-GB"/>
              </a:p>
            </p:txBody>
          </p:sp>
          <p:sp>
            <p:nvSpPr>
              <p:cNvPr id="54" name="Freeform 38">
                <a:extLst>
                  <a:ext uri="{FF2B5EF4-FFF2-40B4-BE49-F238E27FC236}">
                    <a16:creationId xmlns:a16="http://schemas.microsoft.com/office/drawing/2014/main" id="{26934ECF-B65A-4F99-98F9-9362158C2EDC}"/>
                  </a:ext>
                </a:extLst>
              </p:cNvPr>
              <p:cNvSpPr>
                <a:spLocks/>
              </p:cNvSpPr>
              <p:nvPr/>
            </p:nvSpPr>
            <p:spPr bwMode="auto">
              <a:xfrm>
                <a:off x="2630" y="2254"/>
                <a:ext cx="523" cy="270"/>
              </a:xfrm>
              <a:custGeom>
                <a:avLst/>
                <a:gdLst>
                  <a:gd name="T0" fmla="*/ 3 w 523"/>
                  <a:gd name="T1" fmla="*/ 0 h 270"/>
                  <a:gd name="T2" fmla="*/ 0 w 523"/>
                  <a:gd name="T3" fmla="*/ 48 h 270"/>
                  <a:gd name="T4" fmla="*/ 186 w 523"/>
                  <a:gd name="T5" fmla="*/ 55 h 270"/>
                  <a:gd name="T6" fmla="*/ 187 w 523"/>
                  <a:gd name="T7" fmla="*/ 209 h 270"/>
                  <a:gd name="T8" fmla="*/ 282 w 523"/>
                  <a:gd name="T9" fmla="*/ 251 h 270"/>
                  <a:gd name="T10" fmla="*/ 308 w 523"/>
                  <a:gd name="T11" fmla="*/ 236 h 270"/>
                  <a:gd name="T12" fmla="*/ 369 w 523"/>
                  <a:gd name="T13" fmla="*/ 270 h 270"/>
                  <a:gd name="T14" fmla="*/ 408 w 523"/>
                  <a:gd name="T15" fmla="*/ 269 h 270"/>
                  <a:gd name="T16" fmla="*/ 480 w 523"/>
                  <a:gd name="T17" fmla="*/ 236 h 270"/>
                  <a:gd name="T18" fmla="*/ 523 w 523"/>
                  <a:gd name="T19" fmla="*/ 268 h 270"/>
                  <a:gd name="T20" fmla="*/ 523 w 523"/>
                  <a:gd name="T21" fmla="*/ 101 h 270"/>
                  <a:gd name="T22" fmla="*/ 510 w 523"/>
                  <a:gd name="T23" fmla="*/ 3 h 270"/>
                  <a:gd name="T24" fmla="*/ 3 w 523"/>
                  <a:gd name="T25" fmla="*/ 0 h 2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3"/>
                  <a:gd name="T40" fmla="*/ 0 h 270"/>
                  <a:gd name="T41" fmla="*/ 523 w 523"/>
                  <a:gd name="T42" fmla="*/ 270 h 2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3" h="270">
                    <a:moveTo>
                      <a:pt x="3" y="0"/>
                    </a:moveTo>
                    <a:lnTo>
                      <a:pt x="0" y="48"/>
                    </a:lnTo>
                    <a:lnTo>
                      <a:pt x="186" y="55"/>
                    </a:lnTo>
                    <a:lnTo>
                      <a:pt x="187" y="209"/>
                    </a:lnTo>
                    <a:lnTo>
                      <a:pt x="282" y="251"/>
                    </a:lnTo>
                    <a:lnTo>
                      <a:pt x="308" y="236"/>
                    </a:lnTo>
                    <a:lnTo>
                      <a:pt x="369" y="270"/>
                    </a:lnTo>
                    <a:lnTo>
                      <a:pt x="408" y="269"/>
                    </a:lnTo>
                    <a:lnTo>
                      <a:pt x="480" y="236"/>
                    </a:lnTo>
                    <a:lnTo>
                      <a:pt x="523" y="268"/>
                    </a:lnTo>
                    <a:lnTo>
                      <a:pt x="523" y="101"/>
                    </a:lnTo>
                    <a:lnTo>
                      <a:pt x="510" y="3"/>
                    </a:lnTo>
                    <a:lnTo>
                      <a:pt x="3" y="0"/>
                    </a:lnTo>
                    <a:close/>
                  </a:path>
                </a:pathLst>
              </a:custGeom>
              <a:grpFill/>
              <a:ln w="6350">
                <a:solidFill>
                  <a:schemeClr val="bg1"/>
                </a:solidFill>
                <a:round/>
                <a:headEnd/>
                <a:tailEnd/>
              </a:ln>
            </p:spPr>
            <p:txBody>
              <a:bodyPr/>
              <a:lstStyle/>
              <a:p>
                <a:pPr>
                  <a:defRPr/>
                </a:pPr>
                <a:endParaRPr lang="en-GB"/>
              </a:p>
            </p:txBody>
          </p:sp>
          <p:sp>
            <p:nvSpPr>
              <p:cNvPr id="55" name="Freeform 39">
                <a:extLst>
                  <a:ext uri="{FF2B5EF4-FFF2-40B4-BE49-F238E27FC236}">
                    <a16:creationId xmlns:a16="http://schemas.microsoft.com/office/drawing/2014/main" id="{D737A285-5E46-4B78-B77A-B5A782B901F7}"/>
                  </a:ext>
                </a:extLst>
              </p:cNvPr>
              <p:cNvSpPr>
                <a:spLocks/>
              </p:cNvSpPr>
              <p:nvPr/>
            </p:nvSpPr>
            <p:spPr bwMode="auto">
              <a:xfrm>
                <a:off x="3006" y="1715"/>
                <a:ext cx="354" cy="247"/>
              </a:xfrm>
              <a:custGeom>
                <a:avLst/>
                <a:gdLst>
                  <a:gd name="T0" fmla="*/ 6 w 354"/>
                  <a:gd name="T1" fmla="*/ 13 h 247"/>
                  <a:gd name="T2" fmla="*/ 0 w 354"/>
                  <a:gd name="T3" fmla="*/ 57 h 247"/>
                  <a:gd name="T4" fmla="*/ 8 w 354"/>
                  <a:gd name="T5" fmla="*/ 103 h 247"/>
                  <a:gd name="T6" fmla="*/ 41 w 354"/>
                  <a:gd name="T7" fmla="*/ 197 h 247"/>
                  <a:gd name="T8" fmla="*/ 59 w 354"/>
                  <a:gd name="T9" fmla="*/ 247 h 247"/>
                  <a:gd name="T10" fmla="*/ 267 w 354"/>
                  <a:gd name="T11" fmla="*/ 235 h 247"/>
                  <a:gd name="T12" fmla="*/ 301 w 354"/>
                  <a:gd name="T13" fmla="*/ 247 h 247"/>
                  <a:gd name="T14" fmla="*/ 322 w 354"/>
                  <a:gd name="T15" fmla="*/ 199 h 247"/>
                  <a:gd name="T16" fmla="*/ 314 w 354"/>
                  <a:gd name="T17" fmla="*/ 165 h 247"/>
                  <a:gd name="T18" fmla="*/ 349 w 354"/>
                  <a:gd name="T19" fmla="*/ 158 h 247"/>
                  <a:gd name="T20" fmla="*/ 354 w 354"/>
                  <a:gd name="T21" fmla="*/ 104 h 247"/>
                  <a:gd name="T22" fmla="*/ 333 w 354"/>
                  <a:gd name="T23" fmla="*/ 80 h 247"/>
                  <a:gd name="T24" fmla="*/ 297 w 354"/>
                  <a:gd name="T25" fmla="*/ 57 h 247"/>
                  <a:gd name="T26" fmla="*/ 304 w 354"/>
                  <a:gd name="T27" fmla="*/ 24 h 247"/>
                  <a:gd name="T28" fmla="*/ 289 w 354"/>
                  <a:gd name="T29" fmla="*/ 0 h 247"/>
                  <a:gd name="T30" fmla="*/ 211 w 354"/>
                  <a:gd name="T31" fmla="*/ 4 h 247"/>
                  <a:gd name="T32" fmla="*/ 133 w 354"/>
                  <a:gd name="T33" fmla="*/ 7 h 247"/>
                  <a:gd name="T34" fmla="*/ 6 w 354"/>
                  <a:gd name="T35" fmla="*/ 13 h 24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4"/>
                  <a:gd name="T55" fmla="*/ 0 h 247"/>
                  <a:gd name="T56" fmla="*/ 354 w 354"/>
                  <a:gd name="T57" fmla="*/ 247 h 24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4" h="247">
                    <a:moveTo>
                      <a:pt x="6" y="13"/>
                    </a:moveTo>
                    <a:lnTo>
                      <a:pt x="0" y="57"/>
                    </a:lnTo>
                    <a:lnTo>
                      <a:pt x="8" y="103"/>
                    </a:lnTo>
                    <a:lnTo>
                      <a:pt x="41" y="197"/>
                    </a:lnTo>
                    <a:lnTo>
                      <a:pt x="59" y="247"/>
                    </a:lnTo>
                    <a:lnTo>
                      <a:pt x="267" y="235"/>
                    </a:lnTo>
                    <a:lnTo>
                      <a:pt x="301" y="247"/>
                    </a:lnTo>
                    <a:lnTo>
                      <a:pt x="322" y="199"/>
                    </a:lnTo>
                    <a:lnTo>
                      <a:pt x="314" y="165"/>
                    </a:lnTo>
                    <a:lnTo>
                      <a:pt x="349" y="158"/>
                    </a:lnTo>
                    <a:lnTo>
                      <a:pt x="354" y="104"/>
                    </a:lnTo>
                    <a:lnTo>
                      <a:pt x="333" y="80"/>
                    </a:lnTo>
                    <a:lnTo>
                      <a:pt x="297" y="57"/>
                    </a:lnTo>
                    <a:lnTo>
                      <a:pt x="304" y="24"/>
                    </a:lnTo>
                    <a:lnTo>
                      <a:pt x="289" y="0"/>
                    </a:lnTo>
                    <a:lnTo>
                      <a:pt x="211" y="4"/>
                    </a:lnTo>
                    <a:lnTo>
                      <a:pt x="133" y="7"/>
                    </a:lnTo>
                    <a:lnTo>
                      <a:pt x="6" y="13"/>
                    </a:lnTo>
                    <a:close/>
                  </a:path>
                </a:pathLst>
              </a:custGeom>
              <a:grpFill/>
              <a:ln w="6350">
                <a:solidFill>
                  <a:schemeClr val="bg1"/>
                </a:solidFill>
                <a:round/>
                <a:headEnd/>
                <a:tailEnd/>
              </a:ln>
            </p:spPr>
            <p:txBody>
              <a:bodyPr/>
              <a:lstStyle/>
              <a:p>
                <a:pPr>
                  <a:defRPr/>
                </a:pPr>
                <a:endParaRPr lang="en-GB"/>
              </a:p>
            </p:txBody>
          </p:sp>
          <p:sp>
            <p:nvSpPr>
              <p:cNvPr id="56" name="Freeform 40">
                <a:extLst>
                  <a:ext uri="{FF2B5EF4-FFF2-40B4-BE49-F238E27FC236}">
                    <a16:creationId xmlns:a16="http://schemas.microsoft.com/office/drawing/2014/main" id="{E1A3CFA2-E893-438C-8CE1-A3037AE6A030}"/>
                  </a:ext>
                </a:extLst>
              </p:cNvPr>
              <p:cNvSpPr>
                <a:spLocks/>
              </p:cNvSpPr>
              <p:nvPr/>
            </p:nvSpPr>
            <p:spPr bwMode="auto">
              <a:xfrm>
                <a:off x="3290" y="1768"/>
                <a:ext cx="253" cy="451"/>
              </a:xfrm>
              <a:custGeom>
                <a:avLst/>
                <a:gdLst>
                  <a:gd name="T0" fmla="*/ 47 w 253"/>
                  <a:gd name="T1" fmla="*/ 26 h 451"/>
                  <a:gd name="T2" fmla="*/ 192 w 253"/>
                  <a:gd name="T3" fmla="*/ 0 h 451"/>
                  <a:gd name="T4" fmla="*/ 215 w 253"/>
                  <a:gd name="T5" fmla="*/ 56 h 451"/>
                  <a:gd name="T6" fmla="*/ 245 w 253"/>
                  <a:gd name="T7" fmla="*/ 286 h 451"/>
                  <a:gd name="T8" fmla="*/ 253 w 253"/>
                  <a:gd name="T9" fmla="*/ 317 h 451"/>
                  <a:gd name="T10" fmla="*/ 230 w 253"/>
                  <a:gd name="T11" fmla="*/ 378 h 451"/>
                  <a:gd name="T12" fmla="*/ 230 w 253"/>
                  <a:gd name="T13" fmla="*/ 420 h 451"/>
                  <a:gd name="T14" fmla="*/ 204 w 253"/>
                  <a:gd name="T15" fmla="*/ 415 h 451"/>
                  <a:gd name="T16" fmla="*/ 205 w 253"/>
                  <a:gd name="T17" fmla="*/ 451 h 451"/>
                  <a:gd name="T18" fmla="*/ 178 w 253"/>
                  <a:gd name="T19" fmla="*/ 436 h 451"/>
                  <a:gd name="T20" fmla="*/ 164 w 253"/>
                  <a:gd name="T21" fmla="*/ 441 h 451"/>
                  <a:gd name="T22" fmla="*/ 143 w 253"/>
                  <a:gd name="T23" fmla="*/ 438 h 451"/>
                  <a:gd name="T24" fmla="*/ 128 w 253"/>
                  <a:gd name="T25" fmla="*/ 384 h 451"/>
                  <a:gd name="T26" fmla="*/ 98 w 253"/>
                  <a:gd name="T27" fmla="*/ 367 h 451"/>
                  <a:gd name="T28" fmla="*/ 98 w 253"/>
                  <a:gd name="T29" fmla="*/ 309 h 451"/>
                  <a:gd name="T30" fmla="*/ 69 w 253"/>
                  <a:gd name="T31" fmla="*/ 317 h 451"/>
                  <a:gd name="T32" fmla="*/ 52 w 253"/>
                  <a:gd name="T33" fmla="*/ 274 h 451"/>
                  <a:gd name="T34" fmla="*/ 0 w 253"/>
                  <a:gd name="T35" fmla="*/ 225 h 451"/>
                  <a:gd name="T36" fmla="*/ 38 w 253"/>
                  <a:gd name="T37" fmla="*/ 147 h 451"/>
                  <a:gd name="T38" fmla="*/ 27 w 253"/>
                  <a:gd name="T39" fmla="*/ 111 h 451"/>
                  <a:gd name="T40" fmla="*/ 65 w 253"/>
                  <a:gd name="T41" fmla="*/ 104 h 451"/>
                  <a:gd name="T42" fmla="*/ 69 w 253"/>
                  <a:gd name="T43" fmla="*/ 53 h 451"/>
                  <a:gd name="T44" fmla="*/ 47 w 253"/>
                  <a:gd name="T45" fmla="*/ 26 h 45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3"/>
                  <a:gd name="T70" fmla="*/ 0 h 451"/>
                  <a:gd name="T71" fmla="*/ 253 w 253"/>
                  <a:gd name="T72" fmla="*/ 451 h 45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3" h="451">
                    <a:moveTo>
                      <a:pt x="47" y="26"/>
                    </a:moveTo>
                    <a:lnTo>
                      <a:pt x="192" y="0"/>
                    </a:lnTo>
                    <a:lnTo>
                      <a:pt x="215" y="56"/>
                    </a:lnTo>
                    <a:lnTo>
                      <a:pt x="245" y="286"/>
                    </a:lnTo>
                    <a:lnTo>
                      <a:pt x="253" y="317"/>
                    </a:lnTo>
                    <a:lnTo>
                      <a:pt x="230" y="378"/>
                    </a:lnTo>
                    <a:lnTo>
                      <a:pt x="230" y="420"/>
                    </a:lnTo>
                    <a:lnTo>
                      <a:pt x="204" y="415"/>
                    </a:lnTo>
                    <a:lnTo>
                      <a:pt x="205" y="451"/>
                    </a:lnTo>
                    <a:lnTo>
                      <a:pt x="178" y="436"/>
                    </a:lnTo>
                    <a:lnTo>
                      <a:pt x="164" y="441"/>
                    </a:lnTo>
                    <a:lnTo>
                      <a:pt x="143" y="438"/>
                    </a:lnTo>
                    <a:lnTo>
                      <a:pt x="128" y="384"/>
                    </a:lnTo>
                    <a:lnTo>
                      <a:pt x="98" y="367"/>
                    </a:lnTo>
                    <a:lnTo>
                      <a:pt x="98" y="309"/>
                    </a:lnTo>
                    <a:lnTo>
                      <a:pt x="69" y="317"/>
                    </a:lnTo>
                    <a:lnTo>
                      <a:pt x="52" y="274"/>
                    </a:lnTo>
                    <a:lnTo>
                      <a:pt x="0" y="225"/>
                    </a:lnTo>
                    <a:lnTo>
                      <a:pt x="38" y="147"/>
                    </a:lnTo>
                    <a:lnTo>
                      <a:pt x="27" y="111"/>
                    </a:lnTo>
                    <a:lnTo>
                      <a:pt x="65" y="104"/>
                    </a:lnTo>
                    <a:lnTo>
                      <a:pt x="69" y="53"/>
                    </a:lnTo>
                    <a:lnTo>
                      <a:pt x="47" y="26"/>
                    </a:lnTo>
                    <a:close/>
                  </a:path>
                </a:pathLst>
              </a:custGeom>
              <a:grpFill/>
              <a:ln w="6350">
                <a:solidFill>
                  <a:schemeClr val="bg1"/>
                </a:solidFill>
                <a:round/>
                <a:headEnd/>
                <a:tailEnd/>
              </a:ln>
            </p:spPr>
            <p:txBody>
              <a:bodyPr/>
              <a:lstStyle/>
              <a:p>
                <a:pPr>
                  <a:defRPr/>
                </a:pPr>
                <a:endParaRPr lang="en-GB"/>
              </a:p>
            </p:txBody>
          </p:sp>
          <p:sp>
            <p:nvSpPr>
              <p:cNvPr id="57" name="Freeform 41">
                <a:extLst>
                  <a:ext uri="{FF2B5EF4-FFF2-40B4-BE49-F238E27FC236}">
                    <a16:creationId xmlns:a16="http://schemas.microsoft.com/office/drawing/2014/main" id="{E31AE2D7-C441-465F-A6E6-2B61AE6477BA}"/>
                  </a:ext>
                </a:extLst>
              </p:cNvPr>
              <p:cNvSpPr>
                <a:spLocks/>
              </p:cNvSpPr>
              <p:nvPr/>
            </p:nvSpPr>
            <p:spPr bwMode="auto">
              <a:xfrm>
                <a:off x="4206" y="1689"/>
                <a:ext cx="92" cy="196"/>
              </a:xfrm>
              <a:custGeom>
                <a:avLst/>
                <a:gdLst>
                  <a:gd name="T0" fmla="*/ 17 w 92"/>
                  <a:gd name="T1" fmla="*/ 2 h 196"/>
                  <a:gd name="T2" fmla="*/ 39 w 92"/>
                  <a:gd name="T3" fmla="*/ 0 h 196"/>
                  <a:gd name="T4" fmla="*/ 82 w 92"/>
                  <a:gd name="T5" fmla="*/ 30 h 196"/>
                  <a:gd name="T6" fmla="*/ 76 w 92"/>
                  <a:gd name="T7" fmla="*/ 53 h 196"/>
                  <a:gd name="T8" fmla="*/ 91 w 92"/>
                  <a:gd name="T9" fmla="*/ 69 h 196"/>
                  <a:gd name="T10" fmla="*/ 92 w 92"/>
                  <a:gd name="T11" fmla="*/ 160 h 196"/>
                  <a:gd name="T12" fmla="*/ 77 w 92"/>
                  <a:gd name="T13" fmla="*/ 196 h 196"/>
                  <a:gd name="T14" fmla="*/ 59 w 92"/>
                  <a:gd name="T15" fmla="*/ 183 h 196"/>
                  <a:gd name="T16" fmla="*/ 41 w 92"/>
                  <a:gd name="T17" fmla="*/ 182 h 196"/>
                  <a:gd name="T18" fmla="*/ 9 w 92"/>
                  <a:gd name="T19" fmla="*/ 163 h 196"/>
                  <a:gd name="T20" fmla="*/ 33 w 92"/>
                  <a:gd name="T21" fmla="*/ 105 h 196"/>
                  <a:gd name="T22" fmla="*/ 0 w 92"/>
                  <a:gd name="T23" fmla="*/ 75 h 196"/>
                  <a:gd name="T24" fmla="*/ 17 w 92"/>
                  <a:gd name="T25" fmla="*/ 2 h 19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2"/>
                  <a:gd name="T40" fmla="*/ 0 h 196"/>
                  <a:gd name="T41" fmla="*/ 92 w 92"/>
                  <a:gd name="T42" fmla="*/ 196 h 19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2" h="196">
                    <a:moveTo>
                      <a:pt x="17" y="2"/>
                    </a:moveTo>
                    <a:lnTo>
                      <a:pt x="39" y="0"/>
                    </a:lnTo>
                    <a:lnTo>
                      <a:pt x="82" y="30"/>
                    </a:lnTo>
                    <a:lnTo>
                      <a:pt x="76" y="53"/>
                    </a:lnTo>
                    <a:lnTo>
                      <a:pt x="91" y="69"/>
                    </a:lnTo>
                    <a:lnTo>
                      <a:pt x="92" y="160"/>
                    </a:lnTo>
                    <a:lnTo>
                      <a:pt x="77" y="196"/>
                    </a:lnTo>
                    <a:lnTo>
                      <a:pt x="59" y="183"/>
                    </a:lnTo>
                    <a:lnTo>
                      <a:pt x="41" y="182"/>
                    </a:lnTo>
                    <a:lnTo>
                      <a:pt x="9" y="163"/>
                    </a:lnTo>
                    <a:lnTo>
                      <a:pt x="33" y="105"/>
                    </a:lnTo>
                    <a:lnTo>
                      <a:pt x="0" y="75"/>
                    </a:lnTo>
                    <a:lnTo>
                      <a:pt x="17" y="2"/>
                    </a:lnTo>
                    <a:close/>
                  </a:path>
                </a:pathLst>
              </a:custGeom>
              <a:grpFill/>
              <a:ln w="6350">
                <a:solidFill>
                  <a:schemeClr val="bg1"/>
                </a:solidFill>
                <a:round/>
                <a:headEnd/>
                <a:tailEnd/>
              </a:ln>
            </p:spPr>
            <p:txBody>
              <a:bodyPr/>
              <a:lstStyle/>
              <a:p>
                <a:pPr>
                  <a:defRPr/>
                </a:pPr>
                <a:endParaRPr lang="en-GB"/>
              </a:p>
            </p:txBody>
          </p:sp>
          <p:sp>
            <p:nvSpPr>
              <p:cNvPr id="58" name="Freeform 42">
                <a:extLst>
                  <a:ext uri="{FF2B5EF4-FFF2-40B4-BE49-F238E27FC236}">
                    <a16:creationId xmlns:a16="http://schemas.microsoft.com/office/drawing/2014/main" id="{00000453-7A9F-4A08-8FC2-45EE87F8674C}"/>
                  </a:ext>
                </a:extLst>
              </p:cNvPr>
              <p:cNvSpPr>
                <a:spLocks/>
              </p:cNvSpPr>
              <p:nvPr/>
            </p:nvSpPr>
            <p:spPr bwMode="auto">
              <a:xfrm>
                <a:off x="4277" y="1604"/>
                <a:ext cx="113" cy="93"/>
              </a:xfrm>
              <a:custGeom>
                <a:avLst/>
                <a:gdLst>
                  <a:gd name="T0" fmla="*/ 0 w 113"/>
                  <a:gd name="T1" fmla="*/ 23 h 93"/>
                  <a:gd name="T2" fmla="*/ 87 w 113"/>
                  <a:gd name="T3" fmla="*/ 0 h 93"/>
                  <a:gd name="T4" fmla="*/ 113 w 113"/>
                  <a:gd name="T5" fmla="*/ 42 h 93"/>
                  <a:gd name="T6" fmla="*/ 98 w 113"/>
                  <a:gd name="T7" fmla="*/ 61 h 93"/>
                  <a:gd name="T8" fmla="*/ 70 w 113"/>
                  <a:gd name="T9" fmla="*/ 54 h 93"/>
                  <a:gd name="T10" fmla="*/ 28 w 113"/>
                  <a:gd name="T11" fmla="*/ 93 h 93"/>
                  <a:gd name="T12" fmla="*/ 5 w 113"/>
                  <a:gd name="T13" fmla="*/ 73 h 93"/>
                  <a:gd name="T14" fmla="*/ 0 w 113"/>
                  <a:gd name="T15" fmla="*/ 23 h 93"/>
                  <a:gd name="T16" fmla="*/ 0 60000 65536"/>
                  <a:gd name="T17" fmla="*/ 0 60000 65536"/>
                  <a:gd name="T18" fmla="*/ 0 60000 65536"/>
                  <a:gd name="T19" fmla="*/ 0 60000 65536"/>
                  <a:gd name="T20" fmla="*/ 0 60000 65536"/>
                  <a:gd name="T21" fmla="*/ 0 60000 65536"/>
                  <a:gd name="T22" fmla="*/ 0 60000 65536"/>
                  <a:gd name="T23" fmla="*/ 0 60000 65536"/>
                  <a:gd name="T24" fmla="*/ 0 w 113"/>
                  <a:gd name="T25" fmla="*/ 0 h 93"/>
                  <a:gd name="T26" fmla="*/ 113 w 113"/>
                  <a:gd name="T27" fmla="*/ 93 h 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3" h="93">
                    <a:moveTo>
                      <a:pt x="0" y="23"/>
                    </a:moveTo>
                    <a:lnTo>
                      <a:pt x="87" y="0"/>
                    </a:lnTo>
                    <a:lnTo>
                      <a:pt x="113" y="42"/>
                    </a:lnTo>
                    <a:lnTo>
                      <a:pt x="98" y="61"/>
                    </a:lnTo>
                    <a:lnTo>
                      <a:pt x="70" y="54"/>
                    </a:lnTo>
                    <a:lnTo>
                      <a:pt x="28" y="93"/>
                    </a:lnTo>
                    <a:lnTo>
                      <a:pt x="5" y="73"/>
                    </a:lnTo>
                    <a:lnTo>
                      <a:pt x="0" y="23"/>
                    </a:lnTo>
                    <a:close/>
                  </a:path>
                </a:pathLst>
              </a:custGeom>
              <a:grpFill/>
              <a:ln w="6350">
                <a:solidFill>
                  <a:schemeClr val="bg1"/>
                </a:solidFill>
                <a:round/>
                <a:headEnd/>
                <a:tailEnd/>
              </a:ln>
            </p:spPr>
            <p:txBody>
              <a:bodyPr/>
              <a:lstStyle/>
              <a:p>
                <a:pPr>
                  <a:defRPr/>
                </a:pPr>
                <a:endParaRPr lang="en-GB"/>
              </a:p>
            </p:txBody>
          </p:sp>
          <p:sp>
            <p:nvSpPr>
              <p:cNvPr id="59" name="Freeform 43">
                <a:extLst>
                  <a:ext uri="{FF2B5EF4-FFF2-40B4-BE49-F238E27FC236}">
                    <a16:creationId xmlns:a16="http://schemas.microsoft.com/office/drawing/2014/main" id="{7FF2E43F-92ED-4A99-BECB-35FA8F5659FD}"/>
                  </a:ext>
                </a:extLst>
              </p:cNvPr>
              <p:cNvSpPr>
                <a:spLocks/>
              </p:cNvSpPr>
              <p:nvPr/>
            </p:nvSpPr>
            <p:spPr bwMode="auto">
              <a:xfrm>
                <a:off x="4364" y="1595"/>
                <a:ext cx="57" cy="51"/>
              </a:xfrm>
              <a:custGeom>
                <a:avLst/>
                <a:gdLst>
                  <a:gd name="T0" fmla="*/ 0 w 57"/>
                  <a:gd name="T1" fmla="*/ 9 h 51"/>
                  <a:gd name="T2" fmla="*/ 24 w 57"/>
                  <a:gd name="T3" fmla="*/ 0 h 51"/>
                  <a:gd name="T4" fmla="*/ 57 w 57"/>
                  <a:gd name="T5" fmla="*/ 26 h 51"/>
                  <a:gd name="T6" fmla="*/ 50 w 57"/>
                  <a:gd name="T7" fmla="*/ 33 h 51"/>
                  <a:gd name="T8" fmla="*/ 34 w 57"/>
                  <a:gd name="T9" fmla="*/ 33 h 51"/>
                  <a:gd name="T10" fmla="*/ 26 w 57"/>
                  <a:gd name="T11" fmla="*/ 51 h 51"/>
                  <a:gd name="T12" fmla="*/ 0 w 57"/>
                  <a:gd name="T13" fmla="*/ 9 h 51"/>
                  <a:gd name="T14" fmla="*/ 0 60000 65536"/>
                  <a:gd name="T15" fmla="*/ 0 60000 65536"/>
                  <a:gd name="T16" fmla="*/ 0 60000 65536"/>
                  <a:gd name="T17" fmla="*/ 0 60000 65536"/>
                  <a:gd name="T18" fmla="*/ 0 60000 65536"/>
                  <a:gd name="T19" fmla="*/ 0 60000 65536"/>
                  <a:gd name="T20" fmla="*/ 0 60000 65536"/>
                  <a:gd name="T21" fmla="*/ 0 w 57"/>
                  <a:gd name="T22" fmla="*/ 0 h 51"/>
                  <a:gd name="T23" fmla="*/ 57 w 57"/>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51">
                    <a:moveTo>
                      <a:pt x="0" y="9"/>
                    </a:moveTo>
                    <a:lnTo>
                      <a:pt x="24" y="0"/>
                    </a:lnTo>
                    <a:lnTo>
                      <a:pt x="57" y="26"/>
                    </a:lnTo>
                    <a:lnTo>
                      <a:pt x="50" y="33"/>
                    </a:lnTo>
                    <a:lnTo>
                      <a:pt x="34" y="33"/>
                    </a:lnTo>
                    <a:lnTo>
                      <a:pt x="26" y="51"/>
                    </a:lnTo>
                    <a:lnTo>
                      <a:pt x="0" y="9"/>
                    </a:lnTo>
                    <a:close/>
                  </a:path>
                </a:pathLst>
              </a:custGeom>
              <a:grpFill/>
              <a:ln w="6350">
                <a:solidFill>
                  <a:schemeClr val="bg1"/>
                </a:solidFill>
                <a:round/>
                <a:headEnd/>
                <a:tailEnd/>
              </a:ln>
            </p:spPr>
            <p:txBody>
              <a:bodyPr/>
              <a:lstStyle/>
              <a:p>
                <a:pPr>
                  <a:defRPr/>
                </a:pPr>
                <a:endParaRPr lang="en-GB"/>
              </a:p>
            </p:txBody>
          </p:sp>
        </p:grpSp>
        <p:sp>
          <p:nvSpPr>
            <p:cNvPr id="31" name="Freeform 44">
              <a:extLst>
                <a:ext uri="{FF2B5EF4-FFF2-40B4-BE49-F238E27FC236}">
                  <a16:creationId xmlns:a16="http://schemas.microsoft.com/office/drawing/2014/main" id="{442B8ABC-B6E9-495F-94BC-225F7C2E55BE}"/>
                </a:ext>
              </a:extLst>
            </p:cNvPr>
            <p:cNvSpPr>
              <a:spLocks/>
            </p:cNvSpPr>
            <p:nvPr/>
          </p:nvSpPr>
          <p:spPr bwMode="auto">
            <a:xfrm>
              <a:off x="2030795" y="1914525"/>
              <a:ext cx="801377" cy="584200"/>
            </a:xfrm>
            <a:custGeom>
              <a:avLst/>
              <a:gdLst>
                <a:gd name="T0" fmla="*/ 134 w 389"/>
                <a:gd name="T1" fmla="*/ 0 h 307"/>
                <a:gd name="T2" fmla="*/ 245 w 389"/>
                <a:gd name="T3" fmla="*/ 24 h 307"/>
                <a:gd name="T4" fmla="*/ 328 w 389"/>
                <a:gd name="T5" fmla="*/ 39 h 307"/>
                <a:gd name="T6" fmla="*/ 369 w 389"/>
                <a:gd name="T7" fmla="*/ 46 h 307"/>
                <a:gd name="T8" fmla="*/ 411 w 389"/>
                <a:gd name="T9" fmla="*/ 51 h 307"/>
                <a:gd name="T10" fmla="*/ 466 w 389"/>
                <a:gd name="T11" fmla="*/ 59 h 307"/>
                <a:gd name="T12" fmla="*/ 535 w 389"/>
                <a:gd name="T13" fmla="*/ 68 h 307"/>
                <a:gd name="T14" fmla="*/ 489 w 389"/>
                <a:gd name="T15" fmla="*/ 307 h 307"/>
                <a:gd name="T16" fmla="*/ 282 w 389"/>
                <a:gd name="T17" fmla="*/ 273 h 307"/>
                <a:gd name="T18" fmla="*/ 255 w 389"/>
                <a:gd name="T19" fmla="*/ 288 h 307"/>
                <a:gd name="T20" fmla="*/ 216 w 389"/>
                <a:gd name="T21" fmla="*/ 265 h 307"/>
                <a:gd name="T22" fmla="*/ 184 w 389"/>
                <a:gd name="T23" fmla="*/ 288 h 307"/>
                <a:gd name="T24" fmla="*/ 154 w 389"/>
                <a:gd name="T25" fmla="*/ 268 h 307"/>
                <a:gd name="T26" fmla="*/ 68 w 389"/>
                <a:gd name="T27" fmla="*/ 265 h 307"/>
                <a:gd name="T28" fmla="*/ 81 w 389"/>
                <a:gd name="T29" fmla="*/ 226 h 307"/>
                <a:gd name="T30" fmla="*/ 18 w 389"/>
                <a:gd name="T31" fmla="*/ 222 h 307"/>
                <a:gd name="T32" fmla="*/ 13 w 389"/>
                <a:gd name="T33" fmla="*/ 200 h 307"/>
                <a:gd name="T34" fmla="*/ 25 w 389"/>
                <a:gd name="T35" fmla="*/ 177 h 307"/>
                <a:gd name="T36" fmla="*/ 11 w 389"/>
                <a:gd name="T37" fmla="*/ 155 h 307"/>
                <a:gd name="T38" fmla="*/ 12 w 389"/>
                <a:gd name="T39" fmla="*/ 96 h 307"/>
                <a:gd name="T40" fmla="*/ 0 w 389"/>
                <a:gd name="T41" fmla="*/ 50 h 307"/>
                <a:gd name="T42" fmla="*/ 5 w 389"/>
                <a:gd name="T43" fmla="*/ 32 h 307"/>
                <a:gd name="T44" fmla="*/ 34 w 389"/>
                <a:gd name="T45" fmla="*/ 39 h 307"/>
                <a:gd name="T46" fmla="*/ 63 w 389"/>
                <a:gd name="T47" fmla="*/ 66 h 307"/>
                <a:gd name="T48" fmla="*/ 115 w 389"/>
                <a:gd name="T49" fmla="*/ 72 h 307"/>
                <a:gd name="T50" fmla="*/ 129 w 389"/>
                <a:gd name="T51" fmla="*/ 94 h 307"/>
                <a:gd name="T52" fmla="*/ 103 w 389"/>
                <a:gd name="T53" fmla="*/ 94 h 307"/>
                <a:gd name="T54" fmla="*/ 100 w 389"/>
                <a:gd name="T55" fmla="*/ 113 h 307"/>
                <a:gd name="T56" fmla="*/ 115 w 389"/>
                <a:gd name="T57" fmla="*/ 115 h 307"/>
                <a:gd name="T58" fmla="*/ 120 w 389"/>
                <a:gd name="T59" fmla="*/ 134 h 307"/>
                <a:gd name="T60" fmla="*/ 89 w 389"/>
                <a:gd name="T61" fmla="*/ 148 h 307"/>
                <a:gd name="T62" fmla="*/ 89 w 389"/>
                <a:gd name="T63" fmla="*/ 161 h 307"/>
                <a:gd name="T64" fmla="*/ 124 w 389"/>
                <a:gd name="T65" fmla="*/ 161 h 307"/>
                <a:gd name="T66" fmla="*/ 134 w 389"/>
                <a:gd name="T67" fmla="*/ 128 h 307"/>
                <a:gd name="T68" fmla="*/ 162 w 389"/>
                <a:gd name="T69" fmla="*/ 108 h 307"/>
                <a:gd name="T70" fmla="*/ 129 w 389"/>
                <a:gd name="T71" fmla="*/ 57 h 307"/>
                <a:gd name="T72" fmla="*/ 150 w 389"/>
                <a:gd name="T73" fmla="*/ 40 h 307"/>
                <a:gd name="T74" fmla="*/ 134 w 389"/>
                <a:gd name="T75" fmla="*/ 0 h 30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89"/>
                <a:gd name="T115" fmla="*/ 0 h 307"/>
                <a:gd name="T116" fmla="*/ 389 w 389"/>
                <a:gd name="T117" fmla="*/ 307 h 30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89" h="307">
                  <a:moveTo>
                    <a:pt x="98" y="0"/>
                  </a:moveTo>
                  <a:lnTo>
                    <a:pt x="178" y="24"/>
                  </a:lnTo>
                  <a:lnTo>
                    <a:pt x="239" y="39"/>
                  </a:lnTo>
                  <a:lnTo>
                    <a:pt x="269" y="46"/>
                  </a:lnTo>
                  <a:lnTo>
                    <a:pt x="299" y="51"/>
                  </a:lnTo>
                  <a:lnTo>
                    <a:pt x="340" y="59"/>
                  </a:lnTo>
                  <a:lnTo>
                    <a:pt x="389" y="68"/>
                  </a:lnTo>
                  <a:lnTo>
                    <a:pt x="357" y="307"/>
                  </a:lnTo>
                  <a:lnTo>
                    <a:pt x="206" y="273"/>
                  </a:lnTo>
                  <a:lnTo>
                    <a:pt x="186" y="288"/>
                  </a:lnTo>
                  <a:lnTo>
                    <a:pt x="158" y="265"/>
                  </a:lnTo>
                  <a:lnTo>
                    <a:pt x="134" y="288"/>
                  </a:lnTo>
                  <a:lnTo>
                    <a:pt x="112" y="268"/>
                  </a:lnTo>
                  <a:lnTo>
                    <a:pt x="50" y="265"/>
                  </a:lnTo>
                  <a:lnTo>
                    <a:pt x="59" y="226"/>
                  </a:lnTo>
                  <a:lnTo>
                    <a:pt x="14" y="222"/>
                  </a:lnTo>
                  <a:lnTo>
                    <a:pt x="9" y="200"/>
                  </a:lnTo>
                  <a:lnTo>
                    <a:pt x="18" y="177"/>
                  </a:lnTo>
                  <a:lnTo>
                    <a:pt x="7" y="155"/>
                  </a:lnTo>
                  <a:lnTo>
                    <a:pt x="8" y="96"/>
                  </a:lnTo>
                  <a:lnTo>
                    <a:pt x="0" y="50"/>
                  </a:lnTo>
                  <a:lnTo>
                    <a:pt x="5" y="32"/>
                  </a:lnTo>
                  <a:lnTo>
                    <a:pt x="25" y="39"/>
                  </a:lnTo>
                  <a:lnTo>
                    <a:pt x="46" y="66"/>
                  </a:lnTo>
                  <a:lnTo>
                    <a:pt x="84" y="72"/>
                  </a:lnTo>
                  <a:lnTo>
                    <a:pt x="94" y="94"/>
                  </a:lnTo>
                  <a:lnTo>
                    <a:pt x="75" y="94"/>
                  </a:lnTo>
                  <a:lnTo>
                    <a:pt x="73" y="113"/>
                  </a:lnTo>
                  <a:lnTo>
                    <a:pt x="84" y="115"/>
                  </a:lnTo>
                  <a:lnTo>
                    <a:pt x="88" y="134"/>
                  </a:lnTo>
                  <a:lnTo>
                    <a:pt x="65" y="148"/>
                  </a:lnTo>
                  <a:lnTo>
                    <a:pt x="65" y="161"/>
                  </a:lnTo>
                  <a:lnTo>
                    <a:pt x="91" y="161"/>
                  </a:lnTo>
                  <a:lnTo>
                    <a:pt x="98" y="128"/>
                  </a:lnTo>
                  <a:lnTo>
                    <a:pt x="118" y="108"/>
                  </a:lnTo>
                  <a:lnTo>
                    <a:pt x="94" y="57"/>
                  </a:lnTo>
                  <a:lnTo>
                    <a:pt x="109" y="40"/>
                  </a:lnTo>
                  <a:lnTo>
                    <a:pt x="98" y="0"/>
                  </a:lnTo>
                  <a:close/>
                </a:path>
              </a:pathLst>
            </a:custGeom>
            <a:grpFill/>
            <a:ln w="6350">
              <a:solidFill>
                <a:schemeClr val="bg1"/>
              </a:solidFill>
              <a:round/>
              <a:headEnd/>
              <a:tailEnd/>
            </a:ln>
          </p:spPr>
          <p:txBody>
            <a:bodyPr/>
            <a:lstStyle/>
            <a:p>
              <a:pPr>
                <a:defRPr/>
              </a:pPr>
              <a:endParaRPr lang="en-GB"/>
            </a:p>
          </p:txBody>
        </p:sp>
        <p:sp>
          <p:nvSpPr>
            <p:cNvPr id="32" name="Freeform 45">
              <a:extLst>
                <a:ext uri="{FF2B5EF4-FFF2-40B4-BE49-F238E27FC236}">
                  <a16:creationId xmlns:a16="http://schemas.microsoft.com/office/drawing/2014/main" id="{120EE865-432D-43B1-B243-8A95B5920700}"/>
                </a:ext>
              </a:extLst>
            </p:cNvPr>
            <p:cNvSpPr>
              <a:spLocks/>
            </p:cNvSpPr>
            <p:nvPr/>
          </p:nvSpPr>
          <p:spPr bwMode="auto">
            <a:xfrm>
              <a:off x="1839908" y="2336800"/>
              <a:ext cx="1002582" cy="760413"/>
            </a:xfrm>
            <a:custGeom>
              <a:avLst/>
              <a:gdLst>
                <a:gd name="T0" fmla="*/ 147 w 485"/>
                <a:gd name="T1" fmla="*/ 0 h 399"/>
                <a:gd name="T2" fmla="*/ 127 w 485"/>
                <a:gd name="T3" fmla="*/ 9 h 399"/>
                <a:gd name="T4" fmla="*/ 115 w 485"/>
                <a:gd name="T5" fmla="*/ 44 h 399"/>
                <a:gd name="T6" fmla="*/ 102 w 485"/>
                <a:gd name="T7" fmla="*/ 73 h 399"/>
                <a:gd name="T8" fmla="*/ 94 w 485"/>
                <a:gd name="T9" fmla="*/ 97 h 399"/>
                <a:gd name="T10" fmla="*/ 81 w 485"/>
                <a:gd name="T11" fmla="*/ 123 h 399"/>
                <a:gd name="T12" fmla="*/ 67 w 485"/>
                <a:gd name="T13" fmla="*/ 149 h 399"/>
                <a:gd name="T14" fmla="*/ 50 w 485"/>
                <a:gd name="T15" fmla="*/ 177 h 399"/>
                <a:gd name="T16" fmla="*/ 26 w 485"/>
                <a:gd name="T17" fmla="*/ 210 h 399"/>
                <a:gd name="T18" fmla="*/ 0 w 485"/>
                <a:gd name="T19" fmla="*/ 241 h 399"/>
                <a:gd name="T20" fmla="*/ 0 w 485"/>
                <a:gd name="T21" fmla="*/ 311 h 399"/>
                <a:gd name="T22" fmla="*/ 376 w 485"/>
                <a:gd name="T23" fmla="*/ 371 h 399"/>
                <a:gd name="T24" fmla="*/ 552 w 485"/>
                <a:gd name="T25" fmla="*/ 399 h 399"/>
                <a:gd name="T26" fmla="*/ 587 w 485"/>
                <a:gd name="T27" fmla="*/ 260 h 399"/>
                <a:gd name="T28" fmla="*/ 610 w 485"/>
                <a:gd name="T29" fmla="*/ 249 h 399"/>
                <a:gd name="T30" fmla="*/ 588 w 485"/>
                <a:gd name="T31" fmla="*/ 218 h 399"/>
                <a:gd name="T32" fmla="*/ 600 w 485"/>
                <a:gd name="T33" fmla="*/ 186 h 399"/>
                <a:gd name="T34" fmla="*/ 670 w 485"/>
                <a:gd name="T35" fmla="*/ 133 h 399"/>
                <a:gd name="T36" fmla="*/ 621 w 485"/>
                <a:gd name="T37" fmla="*/ 85 h 399"/>
                <a:gd name="T38" fmla="*/ 412 w 485"/>
                <a:gd name="T39" fmla="*/ 51 h 399"/>
                <a:gd name="T40" fmla="*/ 386 w 485"/>
                <a:gd name="T41" fmla="*/ 65 h 399"/>
                <a:gd name="T42" fmla="*/ 346 w 485"/>
                <a:gd name="T43" fmla="*/ 42 h 399"/>
                <a:gd name="T44" fmla="*/ 312 w 485"/>
                <a:gd name="T45" fmla="*/ 66 h 399"/>
                <a:gd name="T46" fmla="*/ 281 w 485"/>
                <a:gd name="T47" fmla="*/ 42 h 399"/>
                <a:gd name="T48" fmla="*/ 197 w 485"/>
                <a:gd name="T49" fmla="*/ 43 h 399"/>
                <a:gd name="T50" fmla="*/ 209 w 485"/>
                <a:gd name="T51" fmla="*/ 4 h 399"/>
                <a:gd name="T52" fmla="*/ 147 w 485"/>
                <a:gd name="T53" fmla="*/ 0 h 39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85"/>
                <a:gd name="T82" fmla="*/ 0 h 399"/>
                <a:gd name="T83" fmla="*/ 485 w 485"/>
                <a:gd name="T84" fmla="*/ 399 h 39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85" h="399">
                  <a:moveTo>
                    <a:pt x="106" y="0"/>
                  </a:moveTo>
                  <a:lnTo>
                    <a:pt x="92" y="9"/>
                  </a:lnTo>
                  <a:lnTo>
                    <a:pt x="83" y="44"/>
                  </a:lnTo>
                  <a:lnTo>
                    <a:pt x="74" y="73"/>
                  </a:lnTo>
                  <a:lnTo>
                    <a:pt x="68" y="97"/>
                  </a:lnTo>
                  <a:lnTo>
                    <a:pt x="59" y="123"/>
                  </a:lnTo>
                  <a:lnTo>
                    <a:pt x="49" y="149"/>
                  </a:lnTo>
                  <a:lnTo>
                    <a:pt x="36" y="177"/>
                  </a:lnTo>
                  <a:lnTo>
                    <a:pt x="18" y="210"/>
                  </a:lnTo>
                  <a:lnTo>
                    <a:pt x="0" y="241"/>
                  </a:lnTo>
                  <a:lnTo>
                    <a:pt x="0" y="311"/>
                  </a:lnTo>
                  <a:lnTo>
                    <a:pt x="272" y="371"/>
                  </a:lnTo>
                  <a:lnTo>
                    <a:pt x="398" y="399"/>
                  </a:lnTo>
                  <a:lnTo>
                    <a:pt x="424" y="260"/>
                  </a:lnTo>
                  <a:lnTo>
                    <a:pt x="441" y="249"/>
                  </a:lnTo>
                  <a:lnTo>
                    <a:pt x="425" y="218"/>
                  </a:lnTo>
                  <a:lnTo>
                    <a:pt x="433" y="186"/>
                  </a:lnTo>
                  <a:lnTo>
                    <a:pt x="485" y="133"/>
                  </a:lnTo>
                  <a:lnTo>
                    <a:pt x="449" y="85"/>
                  </a:lnTo>
                  <a:lnTo>
                    <a:pt x="298" y="51"/>
                  </a:lnTo>
                  <a:lnTo>
                    <a:pt x="278" y="65"/>
                  </a:lnTo>
                  <a:lnTo>
                    <a:pt x="250" y="42"/>
                  </a:lnTo>
                  <a:lnTo>
                    <a:pt x="226" y="66"/>
                  </a:lnTo>
                  <a:lnTo>
                    <a:pt x="203" y="42"/>
                  </a:lnTo>
                  <a:lnTo>
                    <a:pt x="143" y="43"/>
                  </a:lnTo>
                  <a:lnTo>
                    <a:pt x="151" y="4"/>
                  </a:lnTo>
                  <a:lnTo>
                    <a:pt x="106" y="0"/>
                  </a:lnTo>
                  <a:close/>
                </a:path>
              </a:pathLst>
            </a:custGeom>
            <a:grpFill/>
            <a:ln w="6350">
              <a:solidFill>
                <a:schemeClr val="bg1"/>
              </a:solidFill>
              <a:round/>
              <a:headEnd/>
              <a:tailEnd/>
            </a:ln>
          </p:spPr>
          <p:txBody>
            <a:bodyPr/>
            <a:lstStyle/>
            <a:p>
              <a:pPr>
                <a:defRPr/>
              </a:pPr>
              <a:endParaRPr lang="en-GB"/>
            </a:p>
          </p:txBody>
        </p:sp>
        <p:sp>
          <p:nvSpPr>
            <p:cNvPr id="33" name="Freeform 46">
              <a:extLst>
                <a:ext uri="{FF2B5EF4-FFF2-40B4-BE49-F238E27FC236}">
                  <a16:creationId xmlns:a16="http://schemas.microsoft.com/office/drawing/2014/main" id="{D8772527-92BC-4CEC-BE0D-CE17009D2CF1}"/>
                </a:ext>
              </a:extLst>
            </p:cNvPr>
            <p:cNvSpPr>
              <a:spLocks/>
            </p:cNvSpPr>
            <p:nvPr/>
          </p:nvSpPr>
          <p:spPr bwMode="auto">
            <a:xfrm>
              <a:off x="1757363" y="2925763"/>
              <a:ext cx="1057612" cy="1619250"/>
            </a:xfrm>
            <a:custGeom>
              <a:avLst/>
              <a:gdLst>
                <a:gd name="T0" fmla="*/ 55 w 512"/>
                <a:gd name="T1" fmla="*/ 0 h 850"/>
                <a:gd name="T2" fmla="*/ 379 w 512"/>
                <a:gd name="T3" fmla="*/ 50 h 850"/>
                <a:gd name="T4" fmla="*/ 308 w 512"/>
                <a:gd name="T5" fmla="*/ 300 h 850"/>
                <a:gd name="T6" fmla="*/ 673 w 512"/>
                <a:gd name="T7" fmla="*/ 681 h 850"/>
                <a:gd name="T8" fmla="*/ 708 w 512"/>
                <a:gd name="T9" fmla="*/ 730 h 850"/>
                <a:gd name="T10" fmla="*/ 672 w 512"/>
                <a:gd name="T11" fmla="*/ 753 h 850"/>
                <a:gd name="T12" fmla="*/ 651 w 512"/>
                <a:gd name="T13" fmla="*/ 795 h 850"/>
                <a:gd name="T14" fmla="*/ 628 w 512"/>
                <a:gd name="T15" fmla="*/ 820 h 850"/>
                <a:gd name="T16" fmla="*/ 653 w 512"/>
                <a:gd name="T17" fmla="*/ 842 h 850"/>
                <a:gd name="T18" fmla="*/ 612 w 512"/>
                <a:gd name="T19" fmla="*/ 850 h 850"/>
                <a:gd name="T20" fmla="*/ 398 w 512"/>
                <a:gd name="T21" fmla="*/ 844 h 850"/>
                <a:gd name="T22" fmla="*/ 384 w 512"/>
                <a:gd name="T23" fmla="*/ 794 h 850"/>
                <a:gd name="T24" fmla="*/ 348 w 512"/>
                <a:gd name="T25" fmla="*/ 758 h 850"/>
                <a:gd name="T26" fmla="*/ 320 w 512"/>
                <a:gd name="T27" fmla="*/ 745 h 850"/>
                <a:gd name="T28" fmla="*/ 313 w 512"/>
                <a:gd name="T29" fmla="*/ 719 h 850"/>
                <a:gd name="T30" fmla="*/ 291 w 512"/>
                <a:gd name="T31" fmla="*/ 705 h 850"/>
                <a:gd name="T32" fmla="*/ 268 w 512"/>
                <a:gd name="T33" fmla="*/ 687 h 850"/>
                <a:gd name="T34" fmla="*/ 260 w 512"/>
                <a:gd name="T35" fmla="*/ 667 h 850"/>
                <a:gd name="T36" fmla="*/ 240 w 512"/>
                <a:gd name="T37" fmla="*/ 654 h 850"/>
                <a:gd name="T38" fmla="*/ 207 w 512"/>
                <a:gd name="T39" fmla="*/ 661 h 850"/>
                <a:gd name="T40" fmla="*/ 168 w 512"/>
                <a:gd name="T41" fmla="*/ 651 h 850"/>
                <a:gd name="T42" fmla="*/ 168 w 512"/>
                <a:gd name="T43" fmla="*/ 640 h 850"/>
                <a:gd name="T44" fmla="*/ 167 w 512"/>
                <a:gd name="T45" fmla="*/ 617 h 850"/>
                <a:gd name="T46" fmla="*/ 152 w 512"/>
                <a:gd name="T47" fmla="*/ 591 h 850"/>
                <a:gd name="T48" fmla="*/ 151 w 512"/>
                <a:gd name="T49" fmla="*/ 570 h 850"/>
                <a:gd name="T50" fmla="*/ 134 w 512"/>
                <a:gd name="T51" fmla="*/ 551 h 850"/>
                <a:gd name="T52" fmla="*/ 138 w 512"/>
                <a:gd name="T53" fmla="*/ 533 h 850"/>
                <a:gd name="T54" fmla="*/ 92 w 512"/>
                <a:gd name="T55" fmla="*/ 490 h 850"/>
                <a:gd name="T56" fmla="*/ 92 w 512"/>
                <a:gd name="T57" fmla="*/ 465 h 850"/>
                <a:gd name="T58" fmla="*/ 115 w 512"/>
                <a:gd name="T59" fmla="*/ 456 h 850"/>
                <a:gd name="T60" fmla="*/ 115 w 512"/>
                <a:gd name="T61" fmla="*/ 440 h 850"/>
                <a:gd name="T62" fmla="*/ 92 w 512"/>
                <a:gd name="T63" fmla="*/ 436 h 850"/>
                <a:gd name="T64" fmla="*/ 80 w 512"/>
                <a:gd name="T65" fmla="*/ 412 h 850"/>
                <a:gd name="T66" fmla="*/ 69 w 512"/>
                <a:gd name="T67" fmla="*/ 371 h 850"/>
                <a:gd name="T68" fmla="*/ 103 w 512"/>
                <a:gd name="T69" fmla="*/ 393 h 850"/>
                <a:gd name="T70" fmla="*/ 89 w 512"/>
                <a:gd name="T71" fmla="*/ 364 h 850"/>
                <a:gd name="T72" fmla="*/ 115 w 512"/>
                <a:gd name="T73" fmla="*/ 364 h 850"/>
                <a:gd name="T74" fmla="*/ 115 w 512"/>
                <a:gd name="T75" fmla="*/ 343 h 850"/>
                <a:gd name="T76" fmla="*/ 89 w 512"/>
                <a:gd name="T77" fmla="*/ 329 h 850"/>
                <a:gd name="T78" fmla="*/ 78 w 512"/>
                <a:gd name="T79" fmla="*/ 349 h 850"/>
                <a:gd name="T80" fmla="*/ 55 w 512"/>
                <a:gd name="T81" fmla="*/ 342 h 850"/>
                <a:gd name="T82" fmla="*/ 11 w 512"/>
                <a:gd name="T83" fmla="*/ 246 h 850"/>
                <a:gd name="T84" fmla="*/ 22 w 512"/>
                <a:gd name="T85" fmla="*/ 178 h 850"/>
                <a:gd name="T86" fmla="*/ 0 w 512"/>
                <a:gd name="T87" fmla="*/ 139 h 850"/>
                <a:gd name="T88" fmla="*/ 12 w 512"/>
                <a:gd name="T89" fmla="*/ 110 h 850"/>
                <a:gd name="T90" fmla="*/ 33 w 512"/>
                <a:gd name="T91" fmla="*/ 104 h 850"/>
                <a:gd name="T92" fmla="*/ 55 w 512"/>
                <a:gd name="T93" fmla="*/ 57 h 850"/>
                <a:gd name="T94" fmla="*/ 55 w 512"/>
                <a:gd name="T95" fmla="*/ 0 h 85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12"/>
                <a:gd name="T145" fmla="*/ 0 h 850"/>
                <a:gd name="T146" fmla="*/ 512 w 512"/>
                <a:gd name="T147" fmla="*/ 850 h 85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12" h="850">
                  <a:moveTo>
                    <a:pt x="40" y="0"/>
                  </a:moveTo>
                  <a:lnTo>
                    <a:pt x="275" y="50"/>
                  </a:lnTo>
                  <a:lnTo>
                    <a:pt x="223" y="300"/>
                  </a:lnTo>
                  <a:lnTo>
                    <a:pt x="488" y="681"/>
                  </a:lnTo>
                  <a:lnTo>
                    <a:pt x="512" y="730"/>
                  </a:lnTo>
                  <a:lnTo>
                    <a:pt x="487" y="753"/>
                  </a:lnTo>
                  <a:lnTo>
                    <a:pt x="471" y="795"/>
                  </a:lnTo>
                  <a:lnTo>
                    <a:pt x="455" y="820"/>
                  </a:lnTo>
                  <a:lnTo>
                    <a:pt x="472" y="842"/>
                  </a:lnTo>
                  <a:lnTo>
                    <a:pt x="444" y="850"/>
                  </a:lnTo>
                  <a:lnTo>
                    <a:pt x="289" y="844"/>
                  </a:lnTo>
                  <a:lnTo>
                    <a:pt x="279" y="794"/>
                  </a:lnTo>
                  <a:lnTo>
                    <a:pt x="252" y="758"/>
                  </a:lnTo>
                  <a:lnTo>
                    <a:pt x="232" y="745"/>
                  </a:lnTo>
                  <a:lnTo>
                    <a:pt x="227" y="719"/>
                  </a:lnTo>
                  <a:lnTo>
                    <a:pt x="210" y="705"/>
                  </a:lnTo>
                  <a:lnTo>
                    <a:pt x="194" y="687"/>
                  </a:lnTo>
                  <a:lnTo>
                    <a:pt x="188" y="667"/>
                  </a:lnTo>
                  <a:lnTo>
                    <a:pt x="173" y="654"/>
                  </a:lnTo>
                  <a:lnTo>
                    <a:pt x="149" y="661"/>
                  </a:lnTo>
                  <a:lnTo>
                    <a:pt x="122" y="651"/>
                  </a:lnTo>
                  <a:lnTo>
                    <a:pt x="122" y="640"/>
                  </a:lnTo>
                  <a:lnTo>
                    <a:pt x="121" y="617"/>
                  </a:lnTo>
                  <a:lnTo>
                    <a:pt x="110" y="591"/>
                  </a:lnTo>
                  <a:lnTo>
                    <a:pt x="109" y="570"/>
                  </a:lnTo>
                  <a:lnTo>
                    <a:pt x="97" y="551"/>
                  </a:lnTo>
                  <a:lnTo>
                    <a:pt x="100" y="533"/>
                  </a:lnTo>
                  <a:lnTo>
                    <a:pt x="66" y="490"/>
                  </a:lnTo>
                  <a:lnTo>
                    <a:pt x="66" y="465"/>
                  </a:lnTo>
                  <a:lnTo>
                    <a:pt x="83" y="456"/>
                  </a:lnTo>
                  <a:lnTo>
                    <a:pt x="83" y="440"/>
                  </a:lnTo>
                  <a:lnTo>
                    <a:pt x="66" y="436"/>
                  </a:lnTo>
                  <a:lnTo>
                    <a:pt x="58" y="412"/>
                  </a:lnTo>
                  <a:lnTo>
                    <a:pt x="50" y="371"/>
                  </a:lnTo>
                  <a:lnTo>
                    <a:pt x="75" y="393"/>
                  </a:lnTo>
                  <a:lnTo>
                    <a:pt x="65" y="364"/>
                  </a:lnTo>
                  <a:lnTo>
                    <a:pt x="83" y="364"/>
                  </a:lnTo>
                  <a:lnTo>
                    <a:pt x="83" y="343"/>
                  </a:lnTo>
                  <a:lnTo>
                    <a:pt x="65" y="329"/>
                  </a:lnTo>
                  <a:lnTo>
                    <a:pt x="56" y="349"/>
                  </a:lnTo>
                  <a:lnTo>
                    <a:pt x="40" y="342"/>
                  </a:lnTo>
                  <a:lnTo>
                    <a:pt x="7" y="246"/>
                  </a:lnTo>
                  <a:lnTo>
                    <a:pt x="16" y="178"/>
                  </a:lnTo>
                  <a:lnTo>
                    <a:pt x="0" y="139"/>
                  </a:lnTo>
                  <a:lnTo>
                    <a:pt x="8" y="110"/>
                  </a:lnTo>
                  <a:lnTo>
                    <a:pt x="24" y="104"/>
                  </a:lnTo>
                  <a:lnTo>
                    <a:pt x="40" y="57"/>
                  </a:lnTo>
                  <a:lnTo>
                    <a:pt x="40" y="0"/>
                  </a:lnTo>
                  <a:close/>
                </a:path>
              </a:pathLst>
            </a:custGeom>
            <a:grpFill/>
            <a:ln w="6350">
              <a:solidFill>
                <a:schemeClr val="bg1"/>
              </a:solidFill>
              <a:round/>
              <a:headEnd/>
              <a:tailEnd/>
            </a:ln>
          </p:spPr>
          <p:txBody>
            <a:bodyPr/>
            <a:lstStyle/>
            <a:p>
              <a:pPr>
                <a:defRPr/>
              </a:pPr>
              <a:endParaRPr lang="en-GB"/>
            </a:p>
          </p:txBody>
        </p:sp>
        <p:sp>
          <p:nvSpPr>
            <p:cNvPr id="34" name="Freeform 47">
              <a:extLst>
                <a:ext uri="{FF2B5EF4-FFF2-40B4-BE49-F238E27FC236}">
                  <a16:creationId xmlns:a16="http://schemas.microsoft.com/office/drawing/2014/main" id="{C2BE81C8-9672-45DA-87F4-C088CACB5C85}"/>
                </a:ext>
              </a:extLst>
            </p:cNvPr>
            <p:cNvSpPr>
              <a:spLocks/>
            </p:cNvSpPr>
            <p:nvPr/>
          </p:nvSpPr>
          <p:spPr bwMode="auto">
            <a:xfrm>
              <a:off x="2658483" y="2041525"/>
              <a:ext cx="722272" cy="1158875"/>
            </a:xfrm>
            <a:custGeom>
              <a:avLst/>
              <a:gdLst>
                <a:gd name="T0" fmla="*/ 117 w 349"/>
                <a:gd name="T1" fmla="*/ 0 h 608"/>
                <a:gd name="T2" fmla="*/ 72 w 349"/>
                <a:gd name="T3" fmla="*/ 238 h 608"/>
                <a:gd name="T4" fmla="*/ 118 w 349"/>
                <a:gd name="T5" fmla="*/ 288 h 608"/>
                <a:gd name="T6" fmla="*/ 47 w 349"/>
                <a:gd name="T7" fmla="*/ 341 h 608"/>
                <a:gd name="T8" fmla="*/ 37 w 349"/>
                <a:gd name="T9" fmla="*/ 378 h 608"/>
                <a:gd name="T10" fmla="*/ 58 w 349"/>
                <a:gd name="T11" fmla="*/ 404 h 608"/>
                <a:gd name="T12" fmla="*/ 37 w 349"/>
                <a:gd name="T13" fmla="*/ 416 h 608"/>
                <a:gd name="T14" fmla="*/ 0 w 349"/>
                <a:gd name="T15" fmla="*/ 554 h 608"/>
                <a:gd name="T16" fmla="*/ 230 w 349"/>
                <a:gd name="T17" fmla="*/ 586 h 608"/>
                <a:gd name="T18" fmla="*/ 451 w 349"/>
                <a:gd name="T19" fmla="*/ 608 h 608"/>
                <a:gd name="T20" fmla="*/ 472 w 349"/>
                <a:gd name="T21" fmla="*/ 482 h 608"/>
                <a:gd name="T22" fmla="*/ 485 w 349"/>
                <a:gd name="T23" fmla="*/ 413 h 608"/>
                <a:gd name="T24" fmla="*/ 464 w 349"/>
                <a:gd name="T25" fmla="*/ 388 h 608"/>
                <a:gd name="T26" fmla="*/ 414 w 349"/>
                <a:gd name="T27" fmla="*/ 395 h 608"/>
                <a:gd name="T28" fmla="*/ 346 w 349"/>
                <a:gd name="T29" fmla="*/ 401 h 608"/>
                <a:gd name="T30" fmla="*/ 338 w 349"/>
                <a:gd name="T31" fmla="*/ 345 h 608"/>
                <a:gd name="T32" fmla="*/ 257 w 349"/>
                <a:gd name="T33" fmla="*/ 299 h 608"/>
                <a:gd name="T34" fmla="*/ 268 w 349"/>
                <a:gd name="T35" fmla="*/ 270 h 608"/>
                <a:gd name="T36" fmla="*/ 275 w 349"/>
                <a:gd name="T37" fmla="*/ 218 h 608"/>
                <a:gd name="T38" fmla="*/ 175 w 349"/>
                <a:gd name="T39" fmla="*/ 106 h 608"/>
                <a:gd name="T40" fmla="*/ 188 w 349"/>
                <a:gd name="T41" fmla="*/ 7 h 608"/>
                <a:gd name="T42" fmla="*/ 117 w 349"/>
                <a:gd name="T43" fmla="*/ 0 h 6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9"/>
                <a:gd name="T67" fmla="*/ 0 h 608"/>
                <a:gd name="T68" fmla="*/ 349 w 349"/>
                <a:gd name="T69" fmla="*/ 608 h 60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9" h="608">
                  <a:moveTo>
                    <a:pt x="84" y="0"/>
                  </a:moveTo>
                  <a:lnTo>
                    <a:pt x="52" y="238"/>
                  </a:lnTo>
                  <a:lnTo>
                    <a:pt x="85" y="288"/>
                  </a:lnTo>
                  <a:lnTo>
                    <a:pt x="34" y="341"/>
                  </a:lnTo>
                  <a:lnTo>
                    <a:pt x="27" y="378"/>
                  </a:lnTo>
                  <a:lnTo>
                    <a:pt x="41" y="404"/>
                  </a:lnTo>
                  <a:lnTo>
                    <a:pt x="27" y="416"/>
                  </a:lnTo>
                  <a:lnTo>
                    <a:pt x="0" y="554"/>
                  </a:lnTo>
                  <a:lnTo>
                    <a:pt x="166" y="586"/>
                  </a:lnTo>
                  <a:lnTo>
                    <a:pt x="324" y="608"/>
                  </a:lnTo>
                  <a:lnTo>
                    <a:pt x="340" y="482"/>
                  </a:lnTo>
                  <a:lnTo>
                    <a:pt x="349" y="413"/>
                  </a:lnTo>
                  <a:lnTo>
                    <a:pt x="333" y="388"/>
                  </a:lnTo>
                  <a:lnTo>
                    <a:pt x="297" y="395"/>
                  </a:lnTo>
                  <a:lnTo>
                    <a:pt x="250" y="401"/>
                  </a:lnTo>
                  <a:lnTo>
                    <a:pt x="242" y="345"/>
                  </a:lnTo>
                  <a:lnTo>
                    <a:pt x="185" y="299"/>
                  </a:lnTo>
                  <a:lnTo>
                    <a:pt x="192" y="270"/>
                  </a:lnTo>
                  <a:lnTo>
                    <a:pt x="198" y="218"/>
                  </a:lnTo>
                  <a:lnTo>
                    <a:pt x="125" y="106"/>
                  </a:lnTo>
                  <a:lnTo>
                    <a:pt x="134" y="7"/>
                  </a:lnTo>
                  <a:lnTo>
                    <a:pt x="84" y="0"/>
                  </a:lnTo>
                  <a:close/>
                </a:path>
              </a:pathLst>
            </a:custGeom>
            <a:grpFill/>
            <a:ln w="6350">
              <a:solidFill>
                <a:schemeClr val="bg1"/>
              </a:solidFill>
              <a:round/>
              <a:headEnd/>
              <a:tailEnd/>
            </a:ln>
          </p:spPr>
          <p:txBody>
            <a:bodyPr/>
            <a:lstStyle/>
            <a:p>
              <a:pPr>
                <a:defRPr/>
              </a:pPr>
              <a:endParaRPr lang="en-GB"/>
            </a:p>
          </p:txBody>
        </p:sp>
        <p:sp>
          <p:nvSpPr>
            <p:cNvPr id="35" name="Freeform 48">
              <a:extLst>
                <a:ext uri="{FF2B5EF4-FFF2-40B4-BE49-F238E27FC236}">
                  <a16:creationId xmlns:a16="http://schemas.microsoft.com/office/drawing/2014/main" id="{5DE191FF-194F-4363-BFE9-A1559DFA5420}"/>
                </a:ext>
              </a:extLst>
            </p:cNvPr>
            <p:cNvSpPr>
              <a:spLocks/>
            </p:cNvSpPr>
            <p:nvPr/>
          </p:nvSpPr>
          <p:spPr bwMode="auto">
            <a:xfrm>
              <a:off x="5698902" y="4259263"/>
              <a:ext cx="433363" cy="750887"/>
            </a:xfrm>
            <a:custGeom>
              <a:avLst/>
              <a:gdLst>
                <a:gd name="T0" fmla="*/ 81 w 210"/>
                <a:gd name="T1" fmla="*/ 13 h 394"/>
                <a:gd name="T2" fmla="*/ 37 w 210"/>
                <a:gd name="T3" fmla="*/ 80 h 394"/>
                <a:gd name="T4" fmla="*/ 0 w 210"/>
                <a:gd name="T5" fmla="*/ 124 h 394"/>
                <a:gd name="T6" fmla="*/ 13 w 210"/>
                <a:gd name="T7" fmla="*/ 175 h 394"/>
                <a:gd name="T8" fmla="*/ 57 w 210"/>
                <a:gd name="T9" fmla="*/ 246 h 394"/>
                <a:gd name="T10" fmla="*/ 23 w 210"/>
                <a:gd name="T11" fmla="*/ 318 h 394"/>
                <a:gd name="T12" fmla="*/ 6 w 210"/>
                <a:gd name="T13" fmla="*/ 355 h 394"/>
                <a:gd name="T14" fmla="*/ 174 w 210"/>
                <a:gd name="T15" fmla="*/ 340 h 394"/>
                <a:gd name="T16" fmla="*/ 184 w 210"/>
                <a:gd name="T17" fmla="*/ 388 h 394"/>
                <a:gd name="T18" fmla="*/ 217 w 210"/>
                <a:gd name="T19" fmla="*/ 394 h 394"/>
                <a:gd name="T20" fmla="*/ 225 w 210"/>
                <a:gd name="T21" fmla="*/ 369 h 394"/>
                <a:gd name="T22" fmla="*/ 286 w 210"/>
                <a:gd name="T23" fmla="*/ 362 h 394"/>
                <a:gd name="T24" fmla="*/ 272 w 210"/>
                <a:gd name="T25" fmla="*/ 282 h 394"/>
                <a:gd name="T26" fmla="*/ 270 w 210"/>
                <a:gd name="T27" fmla="*/ 0 h 394"/>
                <a:gd name="T28" fmla="*/ 81 w 210"/>
                <a:gd name="T29" fmla="*/ 13 h 3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0"/>
                <a:gd name="T46" fmla="*/ 0 h 394"/>
                <a:gd name="T47" fmla="*/ 210 w 210"/>
                <a:gd name="T48" fmla="*/ 394 h 39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0" h="394">
                  <a:moveTo>
                    <a:pt x="59" y="13"/>
                  </a:moveTo>
                  <a:lnTo>
                    <a:pt x="27" y="80"/>
                  </a:lnTo>
                  <a:lnTo>
                    <a:pt x="0" y="124"/>
                  </a:lnTo>
                  <a:lnTo>
                    <a:pt x="9" y="175"/>
                  </a:lnTo>
                  <a:lnTo>
                    <a:pt x="42" y="246"/>
                  </a:lnTo>
                  <a:lnTo>
                    <a:pt x="17" y="318"/>
                  </a:lnTo>
                  <a:lnTo>
                    <a:pt x="6" y="355"/>
                  </a:lnTo>
                  <a:lnTo>
                    <a:pt x="128" y="340"/>
                  </a:lnTo>
                  <a:lnTo>
                    <a:pt x="134" y="388"/>
                  </a:lnTo>
                  <a:lnTo>
                    <a:pt x="159" y="394"/>
                  </a:lnTo>
                  <a:lnTo>
                    <a:pt x="165" y="369"/>
                  </a:lnTo>
                  <a:lnTo>
                    <a:pt x="210" y="362"/>
                  </a:lnTo>
                  <a:lnTo>
                    <a:pt x="200" y="282"/>
                  </a:lnTo>
                  <a:lnTo>
                    <a:pt x="198" y="0"/>
                  </a:lnTo>
                  <a:lnTo>
                    <a:pt x="59" y="13"/>
                  </a:lnTo>
                  <a:close/>
                </a:path>
              </a:pathLst>
            </a:custGeom>
            <a:grpFill/>
            <a:ln w="6350">
              <a:solidFill>
                <a:schemeClr val="bg1"/>
              </a:solidFill>
              <a:round/>
              <a:headEnd/>
              <a:tailEnd/>
            </a:ln>
          </p:spPr>
          <p:txBody>
            <a:bodyPr/>
            <a:lstStyle/>
            <a:p>
              <a:pPr>
                <a:defRPr/>
              </a:pPr>
              <a:endParaRPr lang="en-GB"/>
            </a:p>
          </p:txBody>
        </p:sp>
        <p:sp>
          <p:nvSpPr>
            <p:cNvPr id="36" name="Freeform 49">
              <a:extLst>
                <a:ext uri="{FF2B5EF4-FFF2-40B4-BE49-F238E27FC236}">
                  <a16:creationId xmlns:a16="http://schemas.microsoft.com/office/drawing/2014/main" id="{80B6F277-45F4-4D57-847D-8756FE015EFD}"/>
                </a:ext>
              </a:extLst>
            </p:cNvPr>
            <p:cNvSpPr>
              <a:spLocks/>
            </p:cNvSpPr>
            <p:nvPr/>
          </p:nvSpPr>
          <p:spPr bwMode="auto">
            <a:xfrm>
              <a:off x="6104750" y="4222750"/>
              <a:ext cx="490113" cy="758825"/>
            </a:xfrm>
            <a:custGeom>
              <a:avLst/>
              <a:gdLst>
                <a:gd name="T0" fmla="*/ 0 w 237"/>
                <a:gd name="T1" fmla="*/ 20 h 398"/>
                <a:gd name="T2" fmla="*/ 213 w 237"/>
                <a:gd name="T3" fmla="*/ 0 h 398"/>
                <a:gd name="T4" fmla="*/ 281 w 237"/>
                <a:gd name="T5" fmla="*/ 184 h 398"/>
                <a:gd name="T6" fmla="*/ 329 w 237"/>
                <a:gd name="T7" fmla="*/ 213 h 398"/>
                <a:gd name="T8" fmla="*/ 291 w 237"/>
                <a:gd name="T9" fmla="*/ 267 h 398"/>
                <a:gd name="T10" fmla="*/ 326 w 237"/>
                <a:gd name="T11" fmla="*/ 319 h 398"/>
                <a:gd name="T12" fmla="*/ 110 w 237"/>
                <a:gd name="T13" fmla="*/ 338 h 398"/>
                <a:gd name="T14" fmla="*/ 117 w 237"/>
                <a:gd name="T15" fmla="*/ 383 h 398"/>
                <a:gd name="T16" fmla="*/ 86 w 237"/>
                <a:gd name="T17" fmla="*/ 398 h 398"/>
                <a:gd name="T18" fmla="*/ 61 w 237"/>
                <a:gd name="T19" fmla="*/ 341 h 398"/>
                <a:gd name="T20" fmla="*/ 46 w 237"/>
                <a:gd name="T21" fmla="*/ 387 h 398"/>
                <a:gd name="T22" fmla="*/ 17 w 237"/>
                <a:gd name="T23" fmla="*/ 383 h 398"/>
                <a:gd name="T24" fmla="*/ 11 w 237"/>
                <a:gd name="T25" fmla="*/ 337 h 398"/>
                <a:gd name="T26" fmla="*/ 1 w 237"/>
                <a:gd name="T27" fmla="*/ 297 h 398"/>
                <a:gd name="T28" fmla="*/ 0 w 237"/>
                <a:gd name="T29" fmla="*/ 20 h 3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7"/>
                <a:gd name="T46" fmla="*/ 0 h 398"/>
                <a:gd name="T47" fmla="*/ 237 w 237"/>
                <a:gd name="T48" fmla="*/ 398 h 3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7" h="398">
                  <a:moveTo>
                    <a:pt x="0" y="20"/>
                  </a:moveTo>
                  <a:lnTo>
                    <a:pt x="154" y="0"/>
                  </a:lnTo>
                  <a:lnTo>
                    <a:pt x="203" y="184"/>
                  </a:lnTo>
                  <a:lnTo>
                    <a:pt x="237" y="213"/>
                  </a:lnTo>
                  <a:lnTo>
                    <a:pt x="210" y="267"/>
                  </a:lnTo>
                  <a:lnTo>
                    <a:pt x="236" y="319"/>
                  </a:lnTo>
                  <a:lnTo>
                    <a:pt x="79" y="338"/>
                  </a:lnTo>
                  <a:lnTo>
                    <a:pt x="85" y="383"/>
                  </a:lnTo>
                  <a:lnTo>
                    <a:pt x="62" y="398"/>
                  </a:lnTo>
                  <a:lnTo>
                    <a:pt x="44" y="341"/>
                  </a:lnTo>
                  <a:lnTo>
                    <a:pt x="33" y="387"/>
                  </a:lnTo>
                  <a:lnTo>
                    <a:pt x="13" y="383"/>
                  </a:lnTo>
                  <a:lnTo>
                    <a:pt x="7" y="337"/>
                  </a:lnTo>
                  <a:lnTo>
                    <a:pt x="1" y="297"/>
                  </a:lnTo>
                  <a:lnTo>
                    <a:pt x="0" y="20"/>
                  </a:lnTo>
                  <a:close/>
                </a:path>
              </a:pathLst>
            </a:custGeom>
            <a:grpFill/>
            <a:ln w="6350">
              <a:solidFill>
                <a:schemeClr val="bg1"/>
              </a:solidFill>
              <a:round/>
              <a:headEnd/>
              <a:tailEnd/>
            </a:ln>
          </p:spPr>
          <p:txBody>
            <a:bodyPr/>
            <a:lstStyle/>
            <a:p>
              <a:pPr>
                <a:defRPr/>
              </a:pPr>
              <a:endParaRPr lang="en-GB"/>
            </a:p>
          </p:txBody>
        </p:sp>
        <p:sp>
          <p:nvSpPr>
            <p:cNvPr id="37" name="Freeform 50">
              <a:extLst>
                <a:ext uri="{FF2B5EF4-FFF2-40B4-BE49-F238E27FC236}">
                  <a16:creationId xmlns:a16="http://schemas.microsoft.com/office/drawing/2014/main" id="{73220F68-016F-49B5-B97D-4EB04D899674}"/>
                </a:ext>
              </a:extLst>
            </p:cNvPr>
            <p:cNvSpPr>
              <a:spLocks/>
            </p:cNvSpPr>
            <p:nvPr/>
          </p:nvSpPr>
          <p:spPr bwMode="auto">
            <a:xfrm>
              <a:off x="6422894" y="4184650"/>
              <a:ext cx="679279" cy="698500"/>
            </a:xfrm>
            <a:custGeom>
              <a:avLst/>
              <a:gdLst>
                <a:gd name="T0" fmla="*/ 0 w 328"/>
                <a:gd name="T1" fmla="*/ 23 h 366"/>
                <a:gd name="T2" fmla="*/ 4 w 328"/>
                <a:gd name="T3" fmla="*/ 23 h 366"/>
                <a:gd name="T4" fmla="*/ 111 w 328"/>
                <a:gd name="T5" fmla="*/ 7 h 366"/>
                <a:gd name="T6" fmla="*/ 206 w 328"/>
                <a:gd name="T7" fmla="*/ 0 h 366"/>
                <a:gd name="T8" fmla="*/ 192 w 328"/>
                <a:gd name="T9" fmla="*/ 19 h 366"/>
                <a:gd name="T10" fmla="*/ 221 w 328"/>
                <a:gd name="T11" fmla="*/ 19 h 366"/>
                <a:gd name="T12" fmla="*/ 384 w 328"/>
                <a:gd name="T13" fmla="*/ 132 h 366"/>
                <a:gd name="T14" fmla="*/ 446 w 328"/>
                <a:gd name="T15" fmla="*/ 205 h 366"/>
                <a:gd name="T16" fmla="*/ 455 w 328"/>
                <a:gd name="T17" fmla="*/ 254 h 366"/>
                <a:gd name="T18" fmla="*/ 434 w 328"/>
                <a:gd name="T19" fmla="*/ 266 h 366"/>
                <a:gd name="T20" fmla="*/ 446 w 328"/>
                <a:gd name="T21" fmla="*/ 316 h 366"/>
                <a:gd name="T22" fmla="*/ 402 w 328"/>
                <a:gd name="T23" fmla="*/ 318 h 366"/>
                <a:gd name="T24" fmla="*/ 402 w 328"/>
                <a:gd name="T25" fmla="*/ 360 h 366"/>
                <a:gd name="T26" fmla="*/ 364 w 328"/>
                <a:gd name="T27" fmla="*/ 339 h 366"/>
                <a:gd name="T28" fmla="*/ 130 w 328"/>
                <a:gd name="T29" fmla="*/ 366 h 366"/>
                <a:gd name="T30" fmla="*/ 78 w 328"/>
                <a:gd name="T31" fmla="*/ 287 h 366"/>
                <a:gd name="T32" fmla="*/ 115 w 328"/>
                <a:gd name="T33" fmla="*/ 233 h 366"/>
                <a:gd name="T34" fmla="*/ 65 w 328"/>
                <a:gd name="T35" fmla="*/ 206 h 366"/>
                <a:gd name="T36" fmla="*/ 0 w 328"/>
                <a:gd name="T37" fmla="*/ 23 h 3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8"/>
                <a:gd name="T58" fmla="*/ 0 h 366"/>
                <a:gd name="T59" fmla="*/ 328 w 328"/>
                <a:gd name="T60" fmla="*/ 366 h 36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8" h="366">
                  <a:moveTo>
                    <a:pt x="0" y="23"/>
                  </a:moveTo>
                  <a:lnTo>
                    <a:pt x="4" y="23"/>
                  </a:lnTo>
                  <a:lnTo>
                    <a:pt x="80" y="7"/>
                  </a:lnTo>
                  <a:lnTo>
                    <a:pt x="148" y="0"/>
                  </a:lnTo>
                  <a:lnTo>
                    <a:pt x="138" y="19"/>
                  </a:lnTo>
                  <a:lnTo>
                    <a:pt x="159" y="19"/>
                  </a:lnTo>
                  <a:lnTo>
                    <a:pt x="276" y="132"/>
                  </a:lnTo>
                  <a:lnTo>
                    <a:pt x="322" y="205"/>
                  </a:lnTo>
                  <a:lnTo>
                    <a:pt x="328" y="254"/>
                  </a:lnTo>
                  <a:lnTo>
                    <a:pt x="313" y="266"/>
                  </a:lnTo>
                  <a:lnTo>
                    <a:pt x="322" y="316"/>
                  </a:lnTo>
                  <a:lnTo>
                    <a:pt x="289" y="318"/>
                  </a:lnTo>
                  <a:lnTo>
                    <a:pt x="289" y="360"/>
                  </a:lnTo>
                  <a:lnTo>
                    <a:pt x="263" y="339"/>
                  </a:lnTo>
                  <a:lnTo>
                    <a:pt x="94" y="366"/>
                  </a:lnTo>
                  <a:lnTo>
                    <a:pt x="56" y="287"/>
                  </a:lnTo>
                  <a:lnTo>
                    <a:pt x="83" y="233"/>
                  </a:lnTo>
                  <a:lnTo>
                    <a:pt x="47" y="206"/>
                  </a:lnTo>
                  <a:lnTo>
                    <a:pt x="0" y="23"/>
                  </a:lnTo>
                  <a:close/>
                </a:path>
              </a:pathLst>
            </a:custGeom>
            <a:grpFill/>
            <a:ln w="6350">
              <a:solidFill>
                <a:schemeClr val="bg1"/>
              </a:solidFill>
              <a:round/>
              <a:headEnd/>
              <a:tailEnd/>
            </a:ln>
          </p:spPr>
          <p:txBody>
            <a:bodyPr/>
            <a:lstStyle/>
            <a:p>
              <a:pPr>
                <a:defRPr/>
              </a:pPr>
              <a:endParaRPr lang="en-GB"/>
            </a:p>
          </p:txBody>
        </p:sp>
        <p:sp>
          <p:nvSpPr>
            <p:cNvPr id="38" name="Freeform 51">
              <a:extLst>
                <a:ext uri="{FF2B5EF4-FFF2-40B4-BE49-F238E27FC236}">
                  <a16:creationId xmlns:a16="http://schemas.microsoft.com/office/drawing/2014/main" id="{2F6C4EA2-2E1D-4EB3-BC03-0B86EC5BCFA3}"/>
                </a:ext>
              </a:extLst>
            </p:cNvPr>
            <p:cNvSpPr>
              <a:spLocks/>
            </p:cNvSpPr>
            <p:nvPr/>
          </p:nvSpPr>
          <p:spPr bwMode="auto">
            <a:xfrm>
              <a:off x="6587984" y="3757613"/>
              <a:ext cx="1064490" cy="463550"/>
            </a:xfrm>
            <a:custGeom>
              <a:avLst/>
              <a:gdLst>
                <a:gd name="T0" fmla="*/ 25 w 516"/>
                <a:gd name="T1" fmla="*/ 180 h 243"/>
                <a:gd name="T2" fmla="*/ 0 w 516"/>
                <a:gd name="T3" fmla="*/ 231 h 243"/>
                <a:gd name="T4" fmla="*/ 93 w 516"/>
                <a:gd name="T5" fmla="*/ 224 h 243"/>
                <a:gd name="T6" fmla="*/ 128 w 516"/>
                <a:gd name="T7" fmla="*/ 201 h 243"/>
                <a:gd name="T8" fmla="*/ 253 w 516"/>
                <a:gd name="T9" fmla="*/ 175 h 243"/>
                <a:gd name="T10" fmla="*/ 287 w 516"/>
                <a:gd name="T11" fmla="*/ 189 h 243"/>
                <a:gd name="T12" fmla="*/ 369 w 516"/>
                <a:gd name="T13" fmla="*/ 180 h 243"/>
                <a:gd name="T14" fmla="*/ 369 w 516"/>
                <a:gd name="T15" fmla="*/ 183 h 243"/>
                <a:gd name="T16" fmla="*/ 494 w 516"/>
                <a:gd name="T17" fmla="*/ 243 h 243"/>
                <a:gd name="T18" fmla="*/ 565 w 516"/>
                <a:gd name="T19" fmla="*/ 226 h 243"/>
                <a:gd name="T20" fmla="*/ 608 w 516"/>
                <a:gd name="T21" fmla="*/ 159 h 243"/>
                <a:gd name="T22" fmla="*/ 677 w 516"/>
                <a:gd name="T23" fmla="*/ 140 h 243"/>
                <a:gd name="T24" fmla="*/ 711 w 516"/>
                <a:gd name="T25" fmla="*/ 90 h 243"/>
                <a:gd name="T26" fmla="*/ 708 w 516"/>
                <a:gd name="T27" fmla="*/ 30 h 243"/>
                <a:gd name="T28" fmla="*/ 701 w 516"/>
                <a:gd name="T29" fmla="*/ 80 h 243"/>
                <a:gd name="T30" fmla="*/ 661 w 516"/>
                <a:gd name="T31" fmla="*/ 122 h 243"/>
                <a:gd name="T32" fmla="*/ 646 w 516"/>
                <a:gd name="T33" fmla="*/ 119 h 243"/>
                <a:gd name="T34" fmla="*/ 594 w 516"/>
                <a:gd name="T35" fmla="*/ 130 h 243"/>
                <a:gd name="T36" fmla="*/ 594 w 516"/>
                <a:gd name="T37" fmla="*/ 116 h 243"/>
                <a:gd name="T38" fmla="*/ 646 w 516"/>
                <a:gd name="T39" fmla="*/ 102 h 243"/>
                <a:gd name="T40" fmla="*/ 597 w 516"/>
                <a:gd name="T41" fmla="*/ 97 h 243"/>
                <a:gd name="T42" fmla="*/ 652 w 516"/>
                <a:gd name="T43" fmla="*/ 85 h 243"/>
                <a:gd name="T44" fmla="*/ 674 w 516"/>
                <a:gd name="T45" fmla="*/ 92 h 243"/>
                <a:gd name="T46" fmla="*/ 685 w 516"/>
                <a:gd name="T47" fmla="*/ 45 h 243"/>
                <a:gd name="T48" fmla="*/ 672 w 516"/>
                <a:gd name="T49" fmla="*/ 34 h 243"/>
                <a:gd name="T50" fmla="*/ 607 w 516"/>
                <a:gd name="T51" fmla="*/ 53 h 243"/>
                <a:gd name="T52" fmla="*/ 608 w 516"/>
                <a:gd name="T53" fmla="*/ 25 h 243"/>
                <a:gd name="T54" fmla="*/ 635 w 516"/>
                <a:gd name="T55" fmla="*/ 32 h 243"/>
                <a:gd name="T56" fmla="*/ 672 w 516"/>
                <a:gd name="T57" fmla="*/ 10 h 243"/>
                <a:gd name="T58" fmla="*/ 651 w 516"/>
                <a:gd name="T59" fmla="*/ 0 h 243"/>
                <a:gd name="T60" fmla="*/ 438 w 516"/>
                <a:gd name="T61" fmla="*/ 37 h 243"/>
                <a:gd name="T62" fmla="*/ 179 w 516"/>
                <a:gd name="T63" fmla="*/ 79 h 243"/>
                <a:gd name="T64" fmla="*/ 60 w 516"/>
                <a:gd name="T65" fmla="*/ 179 h 243"/>
                <a:gd name="T66" fmla="*/ 25 w 516"/>
                <a:gd name="T67" fmla="*/ 180 h 24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16"/>
                <a:gd name="T103" fmla="*/ 0 h 243"/>
                <a:gd name="T104" fmla="*/ 516 w 516"/>
                <a:gd name="T105" fmla="*/ 243 h 24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16" h="243">
                  <a:moveTo>
                    <a:pt x="18" y="180"/>
                  </a:moveTo>
                  <a:lnTo>
                    <a:pt x="0" y="231"/>
                  </a:lnTo>
                  <a:lnTo>
                    <a:pt x="67" y="224"/>
                  </a:lnTo>
                  <a:lnTo>
                    <a:pt x="93" y="201"/>
                  </a:lnTo>
                  <a:lnTo>
                    <a:pt x="184" y="175"/>
                  </a:lnTo>
                  <a:lnTo>
                    <a:pt x="209" y="189"/>
                  </a:lnTo>
                  <a:lnTo>
                    <a:pt x="269" y="180"/>
                  </a:lnTo>
                  <a:lnTo>
                    <a:pt x="269" y="183"/>
                  </a:lnTo>
                  <a:lnTo>
                    <a:pt x="359" y="243"/>
                  </a:lnTo>
                  <a:lnTo>
                    <a:pt x="411" y="226"/>
                  </a:lnTo>
                  <a:lnTo>
                    <a:pt x="441" y="159"/>
                  </a:lnTo>
                  <a:lnTo>
                    <a:pt x="492" y="140"/>
                  </a:lnTo>
                  <a:lnTo>
                    <a:pt x="516" y="90"/>
                  </a:lnTo>
                  <a:lnTo>
                    <a:pt x="515" y="30"/>
                  </a:lnTo>
                  <a:lnTo>
                    <a:pt x="509" y="80"/>
                  </a:lnTo>
                  <a:lnTo>
                    <a:pt x="480" y="122"/>
                  </a:lnTo>
                  <a:lnTo>
                    <a:pt x="469" y="119"/>
                  </a:lnTo>
                  <a:lnTo>
                    <a:pt x="431" y="130"/>
                  </a:lnTo>
                  <a:lnTo>
                    <a:pt x="431" y="116"/>
                  </a:lnTo>
                  <a:lnTo>
                    <a:pt x="469" y="102"/>
                  </a:lnTo>
                  <a:lnTo>
                    <a:pt x="434" y="97"/>
                  </a:lnTo>
                  <a:lnTo>
                    <a:pt x="474" y="85"/>
                  </a:lnTo>
                  <a:lnTo>
                    <a:pt x="489" y="92"/>
                  </a:lnTo>
                  <a:lnTo>
                    <a:pt x="497" y="45"/>
                  </a:lnTo>
                  <a:lnTo>
                    <a:pt x="487" y="34"/>
                  </a:lnTo>
                  <a:lnTo>
                    <a:pt x="440" y="53"/>
                  </a:lnTo>
                  <a:lnTo>
                    <a:pt x="441" y="25"/>
                  </a:lnTo>
                  <a:lnTo>
                    <a:pt x="461" y="32"/>
                  </a:lnTo>
                  <a:lnTo>
                    <a:pt x="487" y="10"/>
                  </a:lnTo>
                  <a:lnTo>
                    <a:pt x="473" y="0"/>
                  </a:lnTo>
                  <a:lnTo>
                    <a:pt x="318" y="37"/>
                  </a:lnTo>
                  <a:lnTo>
                    <a:pt x="129" y="79"/>
                  </a:lnTo>
                  <a:lnTo>
                    <a:pt x="43" y="179"/>
                  </a:lnTo>
                  <a:lnTo>
                    <a:pt x="18" y="180"/>
                  </a:lnTo>
                  <a:close/>
                </a:path>
              </a:pathLst>
            </a:custGeom>
            <a:grpFill/>
            <a:ln w="6350">
              <a:solidFill>
                <a:schemeClr val="bg1"/>
              </a:solidFill>
              <a:round/>
              <a:headEnd/>
              <a:tailEnd/>
            </a:ln>
          </p:spPr>
          <p:txBody>
            <a:bodyPr/>
            <a:lstStyle/>
            <a:p>
              <a:pPr>
                <a:defRPr/>
              </a:pPr>
              <a:endParaRPr lang="en-GB"/>
            </a:p>
          </p:txBody>
        </p:sp>
        <p:sp>
          <p:nvSpPr>
            <p:cNvPr id="39" name="Freeform 52">
              <a:extLst>
                <a:ext uri="{FF2B5EF4-FFF2-40B4-BE49-F238E27FC236}">
                  <a16:creationId xmlns:a16="http://schemas.microsoft.com/office/drawing/2014/main" id="{2AFF1AE2-F51D-416E-8146-D5FB1E0206BD}"/>
                </a:ext>
              </a:extLst>
            </p:cNvPr>
            <p:cNvSpPr>
              <a:spLocks/>
            </p:cNvSpPr>
            <p:nvPr/>
          </p:nvSpPr>
          <p:spPr bwMode="auto">
            <a:xfrm>
              <a:off x="7449550" y="3270250"/>
              <a:ext cx="147894" cy="182563"/>
            </a:xfrm>
            <a:custGeom>
              <a:avLst/>
              <a:gdLst>
                <a:gd name="T0" fmla="*/ 0 w 72"/>
                <a:gd name="T1" fmla="*/ 5 h 96"/>
                <a:gd name="T2" fmla="*/ 20 w 72"/>
                <a:gd name="T3" fmla="*/ 0 h 96"/>
                <a:gd name="T4" fmla="*/ 66 w 72"/>
                <a:gd name="T5" fmla="*/ 21 h 96"/>
                <a:gd name="T6" fmla="*/ 66 w 72"/>
                <a:gd name="T7" fmla="*/ 42 h 96"/>
                <a:gd name="T8" fmla="*/ 97 w 72"/>
                <a:gd name="T9" fmla="*/ 57 h 96"/>
                <a:gd name="T10" fmla="*/ 99 w 72"/>
                <a:gd name="T11" fmla="*/ 85 h 96"/>
                <a:gd name="T12" fmla="*/ 48 w 72"/>
                <a:gd name="T13" fmla="*/ 96 h 96"/>
                <a:gd name="T14" fmla="*/ 0 w 72"/>
                <a:gd name="T15" fmla="*/ 5 h 96"/>
                <a:gd name="T16" fmla="*/ 0 60000 65536"/>
                <a:gd name="T17" fmla="*/ 0 60000 65536"/>
                <a:gd name="T18" fmla="*/ 0 60000 65536"/>
                <a:gd name="T19" fmla="*/ 0 60000 65536"/>
                <a:gd name="T20" fmla="*/ 0 60000 65536"/>
                <a:gd name="T21" fmla="*/ 0 60000 65536"/>
                <a:gd name="T22" fmla="*/ 0 60000 65536"/>
                <a:gd name="T23" fmla="*/ 0 60000 65536"/>
                <a:gd name="T24" fmla="*/ 0 w 72"/>
                <a:gd name="T25" fmla="*/ 0 h 96"/>
                <a:gd name="T26" fmla="*/ 72 w 72"/>
                <a:gd name="T27" fmla="*/ 96 h 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2" h="96">
                  <a:moveTo>
                    <a:pt x="0" y="5"/>
                  </a:moveTo>
                  <a:lnTo>
                    <a:pt x="15" y="0"/>
                  </a:lnTo>
                  <a:lnTo>
                    <a:pt x="48" y="21"/>
                  </a:lnTo>
                  <a:lnTo>
                    <a:pt x="48" y="42"/>
                  </a:lnTo>
                  <a:lnTo>
                    <a:pt x="71" y="57"/>
                  </a:lnTo>
                  <a:lnTo>
                    <a:pt x="72" y="85"/>
                  </a:lnTo>
                  <a:lnTo>
                    <a:pt x="35" y="96"/>
                  </a:lnTo>
                  <a:lnTo>
                    <a:pt x="0" y="5"/>
                  </a:lnTo>
                  <a:close/>
                </a:path>
              </a:pathLst>
            </a:custGeom>
            <a:grpFill/>
            <a:ln w="6350">
              <a:solidFill>
                <a:schemeClr val="bg1"/>
              </a:solidFill>
              <a:round/>
              <a:headEnd/>
              <a:tailEnd/>
            </a:ln>
          </p:spPr>
          <p:txBody>
            <a:bodyPr/>
            <a:lstStyle/>
            <a:p>
              <a:pPr>
                <a:defRPr/>
              </a:pPr>
              <a:endParaRPr lang="en-GB"/>
            </a:p>
          </p:txBody>
        </p:sp>
        <p:sp>
          <p:nvSpPr>
            <p:cNvPr id="40" name="Freeform 53">
              <a:extLst>
                <a:ext uri="{FF2B5EF4-FFF2-40B4-BE49-F238E27FC236}">
                  <a16:creationId xmlns:a16="http://schemas.microsoft.com/office/drawing/2014/main" id="{F49C6F81-C55F-48BE-BDF3-DB293B7006F6}"/>
                </a:ext>
              </a:extLst>
            </p:cNvPr>
            <p:cNvSpPr>
              <a:spLocks/>
            </p:cNvSpPr>
            <p:nvPr/>
          </p:nvSpPr>
          <p:spPr bwMode="auto">
            <a:xfrm>
              <a:off x="6873453" y="2382838"/>
              <a:ext cx="792778" cy="639762"/>
            </a:xfrm>
            <a:custGeom>
              <a:avLst/>
              <a:gdLst>
                <a:gd name="T0" fmla="*/ 40 w 384"/>
                <a:gd name="T1" fmla="*/ 226 h 336"/>
                <a:gd name="T2" fmla="*/ 92 w 384"/>
                <a:gd name="T3" fmla="*/ 206 h 336"/>
                <a:gd name="T4" fmla="*/ 158 w 384"/>
                <a:gd name="T5" fmla="*/ 201 h 336"/>
                <a:gd name="T6" fmla="*/ 177 w 384"/>
                <a:gd name="T7" fmla="*/ 183 h 336"/>
                <a:gd name="T8" fmla="*/ 198 w 384"/>
                <a:gd name="T9" fmla="*/ 181 h 336"/>
                <a:gd name="T10" fmla="*/ 212 w 384"/>
                <a:gd name="T11" fmla="*/ 162 h 336"/>
                <a:gd name="T12" fmla="*/ 235 w 384"/>
                <a:gd name="T13" fmla="*/ 155 h 336"/>
                <a:gd name="T14" fmla="*/ 225 w 384"/>
                <a:gd name="T15" fmla="*/ 120 h 336"/>
                <a:gd name="T16" fmla="*/ 211 w 384"/>
                <a:gd name="T17" fmla="*/ 111 h 336"/>
                <a:gd name="T18" fmla="*/ 240 w 384"/>
                <a:gd name="T19" fmla="*/ 82 h 336"/>
                <a:gd name="T20" fmla="*/ 258 w 384"/>
                <a:gd name="T21" fmla="*/ 82 h 336"/>
                <a:gd name="T22" fmla="*/ 320 w 384"/>
                <a:gd name="T23" fmla="*/ 22 h 336"/>
                <a:gd name="T24" fmla="*/ 414 w 384"/>
                <a:gd name="T25" fmla="*/ 0 h 336"/>
                <a:gd name="T26" fmla="*/ 425 w 384"/>
                <a:gd name="T27" fmla="*/ 56 h 336"/>
                <a:gd name="T28" fmla="*/ 430 w 384"/>
                <a:gd name="T29" fmla="*/ 54 h 336"/>
                <a:gd name="T30" fmla="*/ 452 w 384"/>
                <a:gd name="T31" fmla="*/ 74 h 336"/>
                <a:gd name="T32" fmla="*/ 453 w 384"/>
                <a:gd name="T33" fmla="*/ 132 h 336"/>
                <a:gd name="T34" fmla="*/ 482 w 384"/>
                <a:gd name="T35" fmla="*/ 179 h 336"/>
                <a:gd name="T36" fmla="*/ 493 w 384"/>
                <a:gd name="T37" fmla="*/ 240 h 336"/>
                <a:gd name="T38" fmla="*/ 495 w 384"/>
                <a:gd name="T39" fmla="*/ 293 h 336"/>
                <a:gd name="T40" fmla="*/ 530 w 384"/>
                <a:gd name="T41" fmla="*/ 310 h 336"/>
                <a:gd name="T42" fmla="*/ 505 w 384"/>
                <a:gd name="T43" fmla="*/ 336 h 336"/>
                <a:gd name="T44" fmla="*/ 444 w 384"/>
                <a:gd name="T45" fmla="*/ 306 h 336"/>
                <a:gd name="T46" fmla="*/ 412 w 384"/>
                <a:gd name="T47" fmla="*/ 308 h 336"/>
                <a:gd name="T48" fmla="*/ 380 w 384"/>
                <a:gd name="T49" fmla="*/ 301 h 336"/>
                <a:gd name="T50" fmla="*/ 381 w 384"/>
                <a:gd name="T51" fmla="*/ 283 h 336"/>
                <a:gd name="T52" fmla="*/ 362 w 384"/>
                <a:gd name="T53" fmla="*/ 277 h 336"/>
                <a:gd name="T54" fmla="*/ 15 w 384"/>
                <a:gd name="T55" fmla="*/ 329 h 336"/>
                <a:gd name="T56" fmla="*/ 0 w 384"/>
                <a:gd name="T57" fmla="*/ 314 h 336"/>
                <a:gd name="T58" fmla="*/ 52 w 384"/>
                <a:gd name="T59" fmla="*/ 254 h 336"/>
                <a:gd name="T60" fmla="*/ 40 w 384"/>
                <a:gd name="T61" fmla="*/ 226 h 3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84"/>
                <a:gd name="T94" fmla="*/ 0 h 336"/>
                <a:gd name="T95" fmla="*/ 384 w 384"/>
                <a:gd name="T96" fmla="*/ 336 h 3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84" h="336">
                  <a:moveTo>
                    <a:pt x="29" y="226"/>
                  </a:moveTo>
                  <a:lnTo>
                    <a:pt x="66" y="206"/>
                  </a:lnTo>
                  <a:lnTo>
                    <a:pt x="115" y="201"/>
                  </a:lnTo>
                  <a:lnTo>
                    <a:pt x="127" y="183"/>
                  </a:lnTo>
                  <a:lnTo>
                    <a:pt x="144" y="181"/>
                  </a:lnTo>
                  <a:lnTo>
                    <a:pt x="154" y="162"/>
                  </a:lnTo>
                  <a:lnTo>
                    <a:pt x="171" y="155"/>
                  </a:lnTo>
                  <a:lnTo>
                    <a:pt x="163" y="120"/>
                  </a:lnTo>
                  <a:lnTo>
                    <a:pt x="153" y="111"/>
                  </a:lnTo>
                  <a:lnTo>
                    <a:pt x="174" y="82"/>
                  </a:lnTo>
                  <a:lnTo>
                    <a:pt x="187" y="82"/>
                  </a:lnTo>
                  <a:lnTo>
                    <a:pt x="232" y="22"/>
                  </a:lnTo>
                  <a:lnTo>
                    <a:pt x="301" y="0"/>
                  </a:lnTo>
                  <a:lnTo>
                    <a:pt x="308" y="56"/>
                  </a:lnTo>
                  <a:lnTo>
                    <a:pt x="312" y="54"/>
                  </a:lnTo>
                  <a:lnTo>
                    <a:pt x="328" y="74"/>
                  </a:lnTo>
                  <a:lnTo>
                    <a:pt x="329" y="132"/>
                  </a:lnTo>
                  <a:lnTo>
                    <a:pt x="350" y="179"/>
                  </a:lnTo>
                  <a:lnTo>
                    <a:pt x="358" y="240"/>
                  </a:lnTo>
                  <a:lnTo>
                    <a:pt x="360" y="293"/>
                  </a:lnTo>
                  <a:lnTo>
                    <a:pt x="384" y="310"/>
                  </a:lnTo>
                  <a:lnTo>
                    <a:pt x="366" y="336"/>
                  </a:lnTo>
                  <a:lnTo>
                    <a:pt x="322" y="306"/>
                  </a:lnTo>
                  <a:lnTo>
                    <a:pt x="299" y="308"/>
                  </a:lnTo>
                  <a:lnTo>
                    <a:pt x="276" y="301"/>
                  </a:lnTo>
                  <a:lnTo>
                    <a:pt x="277" y="283"/>
                  </a:lnTo>
                  <a:lnTo>
                    <a:pt x="262" y="277"/>
                  </a:lnTo>
                  <a:lnTo>
                    <a:pt x="11" y="329"/>
                  </a:lnTo>
                  <a:lnTo>
                    <a:pt x="0" y="314"/>
                  </a:lnTo>
                  <a:lnTo>
                    <a:pt x="38" y="254"/>
                  </a:lnTo>
                  <a:lnTo>
                    <a:pt x="29" y="226"/>
                  </a:lnTo>
                  <a:close/>
                </a:path>
              </a:pathLst>
            </a:custGeom>
            <a:grpFill/>
            <a:ln w="6350">
              <a:solidFill>
                <a:schemeClr val="bg1"/>
              </a:solidFill>
              <a:round/>
              <a:headEnd/>
              <a:tailEnd/>
            </a:ln>
          </p:spPr>
          <p:txBody>
            <a:bodyPr/>
            <a:lstStyle/>
            <a:p>
              <a:pPr>
                <a:defRPr/>
              </a:pPr>
              <a:endParaRPr lang="en-GB"/>
            </a:p>
          </p:txBody>
        </p:sp>
        <p:sp>
          <p:nvSpPr>
            <p:cNvPr id="41" name="Freeform 54">
              <a:extLst>
                <a:ext uri="{FF2B5EF4-FFF2-40B4-BE49-F238E27FC236}">
                  <a16:creationId xmlns:a16="http://schemas.microsoft.com/office/drawing/2014/main" id="{36BBFDC9-F535-4D1B-BBDB-5236FC3A8C38}"/>
                </a:ext>
              </a:extLst>
            </p:cNvPr>
            <p:cNvSpPr>
              <a:spLocks/>
            </p:cNvSpPr>
            <p:nvPr/>
          </p:nvSpPr>
          <p:spPr bwMode="auto">
            <a:xfrm>
              <a:off x="7647316" y="2919413"/>
              <a:ext cx="230439" cy="138112"/>
            </a:xfrm>
            <a:custGeom>
              <a:avLst/>
              <a:gdLst>
                <a:gd name="T0" fmla="*/ 0 w 112"/>
                <a:gd name="T1" fmla="*/ 53 h 72"/>
                <a:gd name="T2" fmla="*/ 63 w 112"/>
                <a:gd name="T3" fmla="*/ 30 h 72"/>
                <a:gd name="T4" fmla="*/ 124 w 112"/>
                <a:gd name="T5" fmla="*/ 0 h 72"/>
                <a:gd name="T6" fmla="*/ 135 w 112"/>
                <a:gd name="T7" fmla="*/ 1 h 72"/>
                <a:gd name="T8" fmla="*/ 153 w 112"/>
                <a:gd name="T9" fmla="*/ 3 h 72"/>
                <a:gd name="T10" fmla="*/ 92 w 112"/>
                <a:gd name="T11" fmla="*/ 40 h 72"/>
                <a:gd name="T12" fmla="*/ 17 w 112"/>
                <a:gd name="T13" fmla="*/ 72 h 72"/>
                <a:gd name="T14" fmla="*/ 0 w 112"/>
                <a:gd name="T15" fmla="*/ 53 h 72"/>
                <a:gd name="T16" fmla="*/ 0 60000 65536"/>
                <a:gd name="T17" fmla="*/ 0 60000 65536"/>
                <a:gd name="T18" fmla="*/ 0 60000 65536"/>
                <a:gd name="T19" fmla="*/ 0 60000 65536"/>
                <a:gd name="T20" fmla="*/ 0 60000 65536"/>
                <a:gd name="T21" fmla="*/ 0 60000 65536"/>
                <a:gd name="T22" fmla="*/ 0 60000 65536"/>
                <a:gd name="T23" fmla="*/ 0 60000 65536"/>
                <a:gd name="T24" fmla="*/ 0 w 112"/>
                <a:gd name="T25" fmla="*/ 0 h 72"/>
                <a:gd name="T26" fmla="*/ 112 w 112"/>
                <a:gd name="T27" fmla="*/ 72 h 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2" h="72">
                  <a:moveTo>
                    <a:pt x="0" y="53"/>
                  </a:moveTo>
                  <a:lnTo>
                    <a:pt x="46" y="30"/>
                  </a:lnTo>
                  <a:lnTo>
                    <a:pt x="91" y="0"/>
                  </a:lnTo>
                  <a:lnTo>
                    <a:pt x="99" y="1"/>
                  </a:lnTo>
                  <a:lnTo>
                    <a:pt x="112" y="3"/>
                  </a:lnTo>
                  <a:lnTo>
                    <a:pt x="68" y="40"/>
                  </a:lnTo>
                  <a:lnTo>
                    <a:pt x="13" y="72"/>
                  </a:lnTo>
                  <a:lnTo>
                    <a:pt x="0" y="53"/>
                  </a:lnTo>
                  <a:close/>
                </a:path>
              </a:pathLst>
            </a:custGeom>
            <a:grpFill/>
            <a:ln w="6350">
              <a:solidFill>
                <a:schemeClr val="bg1"/>
              </a:solidFill>
              <a:round/>
              <a:headEnd/>
              <a:tailEnd/>
            </a:ln>
          </p:spPr>
          <p:txBody>
            <a:bodyPr/>
            <a:lstStyle/>
            <a:p>
              <a:pPr>
                <a:defRPr/>
              </a:pPr>
              <a:endParaRPr lang="en-GB"/>
            </a:p>
          </p:txBody>
        </p:sp>
        <p:sp>
          <p:nvSpPr>
            <p:cNvPr id="42" name="Freeform 55">
              <a:extLst>
                <a:ext uri="{FF2B5EF4-FFF2-40B4-BE49-F238E27FC236}">
                  <a16:creationId xmlns:a16="http://schemas.microsoft.com/office/drawing/2014/main" id="{BD841423-1244-4055-9F44-D74FC02AE1E9}"/>
                </a:ext>
              </a:extLst>
            </p:cNvPr>
            <p:cNvSpPr>
              <a:spLocks/>
            </p:cNvSpPr>
            <p:nvPr/>
          </p:nvSpPr>
          <p:spPr bwMode="auto">
            <a:xfrm>
              <a:off x="7535535" y="3517900"/>
              <a:ext cx="63629" cy="109538"/>
            </a:xfrm>
            <a:custGeom>
              <a:avLst/>
              <a:gdLst>
                <a:gd name="T0" fmla="*/ 0 w 31"/>
                <a:gd name="T1" fmla="*/ 5 h 57"/>
                <a:gd name="T2" fmla="*/ 45 w 31"/>
                <a:gd name="T3" fmla="*/ 0 h 57"/>
                <a:gd name="T4" fmla="*/ 20 w 31"/>
                <a:gd name="T5" fmla="*/ 57 h 57"/>
                <a:gd name="T6" fmla="*/ 2 w 31"/>
                <a:gd name="T7" fmla="*/ 55 h 57"/>
                <a:gd name="T8" fmla="*/ 0 w 31"/>
                <a:gd name="T9" fmla="*/ 5 h 57"/>
                <a:gd name="T10" fmla="*/ 0 60000 65536"/>
                <a:gd name="T11" fmla="*/ 0 60000 65536"/>
                <a:gd name="T12" fmla="*/ 0 60000 65536"/>
                <a:gd name="T13" fmla="*/ 0 60000 65536"/>
                <a:gd name="T14" fmla="*/ 0 60000 65536"/>
                <a:gd name="T15" fmla="*/ 0 w 31"/>
                <a:gd name="T16" fmla="*/ 0 h 57"/>
                <a:gd name="T17" fmla="*/ 31 w 31"/>
                <a:gd name="T18" fmla="*/ 57 h 57"/>
              </a:gdLst>
              <a:ahLst/>
              <a:cxnLst>
                <a:cxn ang="T10">
                  <a:pos x="T0" y="T1"/>
                </a:cxn>
                <a:cxn ang="T11">
                  <a:pos x="T2" y="T3"/>
                </a:cxn>
                <a:cxn ang="T12">
                  <a:pos x="T4" y="T5"/>
                </a:cxn>
                <a:cxn ang="T13">
                  <a:pos x="T6" y="T7"/>
                </a:cxn>
                <a:cxn ang="T14">
                  <a:pos x="T8" y="T9"/>
                </a:cxn>
              </a:cxnLst>
              <a:rect l="T15" t="T16" r="T17" b="T18"/>
              <a:pathLst>
                <a:path w="31" h="57">
                  <a:moveTo>
                    <a:pt x="0" y="5"/>
                  </a:moveTo>
                  <a:lnTo>
                    <a:pt x="31" y="0"/>
                  </a:lnTo>
                  <a:lnTo>
                    <a:pt x="14" y="57"/>
                  </a:lnTo>
                  <a:lnTo>
                    <a:pt x="2" y="55"/>
                  </a:lnTo>
                  <a:lnTo>
                    <a:pt x="0" y="5"/>
                  </a:lnTo>
                  <a:close/>
                </a:path>
              </a:pathLst>
            </a:custGeom>
            <a:grpFill/>
            <a:ln w="6350">
              <a:solidFill>
                <a:schemeClr val="bg1"/>
              </a:solidFill>
              <a:round/>
              <a:headEnd/>
              <a:tailEnd/>
            </a:ln>
          </p:spPr>
          <p:txBody>
            <a:bodyPr/>
            <a:lstStyle/>
            <a:p>
              <a:pPr>
                <a:defRPr/>
              </a:pPr>
              <a:endParaRPr lang="en-GB"/>
            </a:p>
          </p:txBody>
        </p:sp>
        <p:sp>
          <p:nvSpPr>
            <p:cNvPr id="43" name="Freeform 5">
              <a:extLst>
                <a:ext uri="{FF2B5EF4-FFF2-40B4-BE49-F238E27FC236}">
                  <a16:creationId xmlns:a16="http://schemas.microsoft.com/office/drawing/2014/main" id="{51E08425-1167-4E8F-BD25-59F4B19A9110}"/>
                </a:ext>
              </a:extLst>
            </p:cNvPr>
            <p:cNvSpPr>
              <a:spLocks/>
            </p:cNvSpPr>
            <p:nvPr/>
          </p:nvSpPr>
          <p:spPr bwMode="auto">
            <a:xfrm>
              <a:off x="3699626" y="4129088"/>
              <a:ext cx="1745489" cy="1604962"/>
            </a:xfrm>
            <a:custGeom>
              <a:avLst/>
              <a:gdLst>
                <a:gd name="T0" fmla="*/ 337 w 846"/>
                <a:gd name="T1" fmla="*/ 0 h 842"/>
                <a:gd name="T2" fmla="*/ 594 w 846"/>
                <a:gd name="T3" fmla="*/ 7 h 842"/>
                <a:gd name="T4" fmla="*/ 594 w 846"/>
                <a:gd name="T5" fmla="*/ 160 h 842"/>
                <a:gd name="T6" fmla="*/ 724 w 846"/>
                <a:gd name="T7" fmla="*/ 202 h 842"/>
                <a:gd name="T8" fmla="*/ 761 w 846"/>
                <a:gd name="T9" fmla="*/ 188 h 842"/>
                <a:gd name="T10" fmla="*/ 847 w 846"/>
                <a:gd name="T11" fmla="*/ 221 h 842"/>
                <a:gd name="T12" fmla="*/ 897 w 846"/>
                <a:gd name="T13" fmla="*/ 219 h 842"/>
                <a:gd name="T14" fmla="*/ 996 w 846"/>
                <a:gd name="T15" fmla="*/ 186 h 842"/>
                <a:gd name="T16" fmla="*/ 1054 w 846"/>
                <a:gd name="T17" fmla="*/ 218 h 842"/>
                <a:gd name="T18" fmla="*/ 1103 w 846"/>
                <a:gd name="T19" fmla="*/ 226 h 842"/>
                <a:gd name="T20" fmla="*/ 1103 w 846"/>
                <a:gd name="T21" fmla="*/ 350 h 842"/>
                <a:gd name="T22" fmla="*/ 1163 w 846"/>
                <a:gd name="T23" fmla="*/ 428 h 842"/>
                <a:gd name="T24" fmla="*/ 1149 w 846"/>
                <a:gd name="T25" fmla="*/ 534 h 842"/>
                <a:gd name="T26" fmla="*/ 1086 w 846"/>
                <a:gd name="T27" fmla="*/ 576 h 842"/>
                <a:gd name="T28" fmla="*/ 1073 w 846"/>
                <a:gd name="T29" fmla="*/ 537 h 842"/>
                <a:gd name="T30" fmla="*/ 1054 w 846"/>
                <a:gd name="T31" fmla="*/ 555 h 842"/>
                <a:gd name="T32" fmla="*/ 1068 w 846"/>
                <a:gd name="T33" fmla="*/ 580 h 842"/>
                <a:gd name="T34" fmla="*/ 955 w 846"/>
                <a:gd name="T35" fmla="*/ 643 h 842"/>
                <a:gd name="T36" fmla="*/ 927 w 846"/>
                <a:gd name="T37" fmla="*/ 647 h 842"/>
                <a:gd name="T38" fmla="*/ 868 w 846"/>
                <a:gd name="T39" fmla="*/ 678 h 842"/>
                <a:gd name="T40" fmla="*/ 868 w 846"/>
                <a:gd name="T41" fmla="*/ 696 h 842"/>
                <a:gd name="T42" fmla="*/ 850 w 846"/>
                <a:gd name="T43" fmla="*/ 700 h 842"/>
                <a:gd name="T44" fmla="*/ 864 w 846"/>
                <a:gd name="T45" fmla="*/ 721 h 842"/>
                <a:gd name="T46" fmla="*/ 833 w 846"/>
                <a:gd name="T47" fmla="*/ 752 h 842"/>
                <a:gd name="T48" fmla="*/ 850 w 846"/>
                <a:gd name="T49" fmla="*/ 798 h 842"/>
                <a:gd name="T50" fmla="*/ 868 w 846"/>
                <a:gd name="T51" fmla="*/ 814 h 842"/>
                <a:gd name="T52" fmla="*/ 864 w 846"/>
                <a:gd name="T53" fmla="*/ 842 h 842"/>
                <a:gd name="T54" fmla="*/ 819 w 846"/>
                <a:gd name="T55" fmla="*/ 842 h 842"/>
                <a:gd name="T56" fmla="*/ 780 w 846"/>
                <a:gd name="T57" fmla="*/ 828 h 842"/>
                <a:gd name="T58" fmla="*/ 751 w 846"/>
                <a:gd name="T59" fmla="*/ 831 h 842"/>
                <a:gd name="T60" fmla="*/ 662 w 846"/>
                <a:gd name="T61" fmla="*/ 807 h 842"/>
                <a:gd name="T62" fmla="*/ 620 w 846"/>
                <a:gd name="T63" fmla="*/ 710 h 842"/>
                <a:gd name="T64" fmla="*/ 558 w 846"/>
                <a:gd name="T65" fmla="*/ 664 h 842"/>
                <a:gd name="T66" fmla="*/ 501 w 846"/>
                <a:gd name="T67" fmla="*/ 580 h 842"/>
                <a:gd name="T68" fmla="*/ 477 w 846"/>
                <a:gd name="T69" fmla="*/ 571 h 842"/>
                <a:gd name="T70" fmla="*/ 447 w 846"/>
                <a:gd name="T71" fmla="*/ 550 h 842"/>
                <a:gd name="T72" fmla="*/ 417 w 846"/>
                <a:gd name="T73" fmla="*/ 550 h 842"/>
                <a:gd name="T74" fmla="*/ 374 w 846"/>
                <a:gd name="T75" fmla="*/ 543 h 842"/>
                <a:gd name="T76" fmla="*/ 341 w 846"/>
                <a:gd name="T77" fmla="*/ 550 h 842"/>
                <a:gd name="T78" fmla="*/ 319 w 846"/>
                <a:gd name="T79" fmla="*/ 593 h 842"/>
                <a:gd name="T80" fmla="*/ 285 w 846"/>
                <a:gd name="T81" fmla="*/ 600 h 842"/>
                <a:gd name="T82" fmla="*/ 211 w 846"/>
                <a:gd name="T83" fmla="*/ 567 h 842"/>
                <a:gd name="T84" fmla="*/ 167 w 846"/>
                <a:gd name="T85" fmla="*/ 527 h 842"/>
                <a:gd name="T86" fmla="*/ 159 w 846"/>
                <a:gd name="T87" fmla="*/ 479 h 842"/>
                <a:gd name="T88" fmla="*/ 128 w 846"/>
                <a:gd name="T89" fmla="*/ 446 h 842"/>
                <a:gd name="T90" fmla="*/ 53 w 846"/>
                <a:gd name="T91" fmla="*/ 400 h 842"/>
                <a:gd name="T92" fmla="*/ 0 w 846"/>
                <a:gd name="T93" fmla="*/ 352 h 842"/>
                <a:gd name="T94" fmla="*/ 0 w 846"/>
                <a:gd name="T95" fmla="*/ 332 h 842"/>
                <a:gd name="T96" fmla="*/ 176 w 846"/>
                <a:gd name="T97" fmla="*/ 333 h 842"/>
                <a:gd name="T98" fmla="*/ 319 w 846"/>
                <a:gd name="T99" fmla="*/ 342 h 842"/>
                <a:gd name="T100" fmla="*/ 337 w 846"/>
                <a:gd name="T101" fmla="*/ 0 h 84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46"/>
                <a:gd name="T154" fmla="*/ 0 h 842"/>
                <a:gd name="T155" fmla="*/ 846 w 846"/>
                <a:gd name="T156" fmla="*/ 842 h 84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46" h="842">
                  <a:moveTo>
                    <a:pt x="245" y="0"/>
                  </a:moveTo>
                  <a:lnTo>
                    <a:pt x="432" y="7"/>
                  </a:lnTo>
                  <a:lnTo>
                    <a:pt x="432" y="160"/>
                  </a:lnTo>
                  <a:lnTo>
                    <a:pt x="527" y="202"/>
                  </a:lnTo>
                  <a:lnTo>
                    <a:pt x="553" y="188"/>
                  </a:lnTo>
                  <a:lnTo>
                    <a:pt x="616" y="221"/>
                  </a:lnTo>
                  <a:lnTo>
                    <a:pt x="653" y="219"/>
                  </a:lnTo>
                  <a:lnTo>
                    <a:pt x="725" y="186"/>
                  </a:lnTo>
                  <a:lnTo>
                    <a:pt x="767" y="218"/>
                  </a:lnTo>
                  <a:lnTo>
                    <a:pt x="803" y="226"/>
                  </a:lnTo>
                  <a:lnTo>
                    <a:pt x="803" y="350"/>
                  </a:lnTo>
                  <a:lnTo>
                    <a:pt x="846" y="428"/>
                  </a:lnTo>
                  <a:lnTo>
                    <a:pt x="836" y="534"/>
                  </a:lnTo>
                  <a:lnTo>
                    <a:pt x="790" y="576"/>
                  </a:lnTo>
                  <a:lnTo>
                    <a:pt x="780" y="537"/>
                  </a:lnTo>
                  <a:lnTo>
                    <a:pt x="767" y="555"/>
                  </a:lnTo>
                  <a:lnTo>
                    <a:pt x="777" y="580"/>
                  </a:lnTo>
                  <a:lnTo>
                    <a:pt x="695" y="643"/>
                  </a:lnTo>
                  <a:lnTo>
                    <a:pt x="675" y="647"/>
                  </a:lnTo>
                  <a:lnTo>
                    <a:pt x="632" y="678"/>
                  </a:lnTo>
                  <a:lnTo>
                    <a:pt x="632" y="696"/>
                  </a:lnTo>
                  <a:lnTo>
                    <a:pt x="619" y="700"/>
                  </a:lnTo>
                  <a:lnTo>
                    <a:pt x="629" y="721"/>
                  </a:lnTo>
                  <a:lnTo>
                    <a:pt x="606" y="752"/>
                  </a:lnTo>
                  <a:lnTo>
                    <a:pt x="619" y="798"/>
                  </a:lnTo>
                  <a:lnTo>
                    <a:pt x="632" y="814"/>
                  </a:lnTo>
                  <a:lnTo>
                    <a:pt x="629" y="842"/>
                  </a:lnTo>
                  <a:lnTo>
                    <a:pt x="596" y="842"/>
                  </a:lnTo>
                  <a:lnTo>
                    <a:pt x="567" y="828"/>
                  </a:lnTo>
                  <a:lnTo>
                    <a:pt x="547" y="831"/>
                  </a:lnTo>
                  <a:lnTo>
                    <a:pt x="481" y="807"/>
                  </a:lnTo>
                  <a:lnTo>
                    <a:pt x="452" y="710"/>
                  </a:lnTo>
                  <a:lnTo>
                    <a:pt x="406" y="664"/>
                  </a:lnTo>
                  <a:lnTo>
                    <a:pt x="365" y="580"/>
                  </a:lnTo>
                  <a:lnTo>
                    <a:pt x="347" y="571"/>
                  </a:lnTo>
                  <a:lnTo>
                    <a:pt x="325" y="550"/>
                  </a:lnTo>
                  <a:lnTo>
                    <a:pt x="304" y="550"/>
                  </a:lnTo>
                  <a:lnTo>
                    <a:pt x="272" y="543"/>
                  </a:lnTo>
                  <a:lnTo>
                    <a:pt x="248" y="550"/>
                  </a:lnTo>
                  <a:lnTo>
                    <a:pt x="232" y="593"/>
                  </a:lnTo>
                  <a:lnTo>
                    <a:pt x="207" y="600"/>
                  </a:lnTo>
                  <a:lnTo>
                    <a:pt x="153" y="567"/>
                  </a:lnTo>
                  <a:lnTo>
                    <a:pt x="121" y="527"/>
                  </a:lnTo>
                  <a:lnTo>
                    <a:pt x="116" y="479"/>
                  </a:lnTo>
                  <a:lnTo>
                    <a:pt x="93" y="446"/>
                  </a:lnTo>
                  <a:lnTo>
                    <a:pt x="39" y="400"/>
                  </a:lnTo>
                  <a:lnTo>
                    <a:pt x="0" y="352"/>
                  </a:lnTo>
                  <a:lnTo>
                    <a:pt x="0" y="332"/>
                  </a:lnTo>
                  <a:lnTo>
                    <a:pt x="128" y="333"/>
                  </a:lnTo>
                  <a:lnTo>
                    <a:pt x="232" y="342"/>
                  </a:lnTo>
                  <a:lnTo>
                    <a:pt x="245" y="0"/>
                  </a:lnTo>
                  <a:close/>
                </a:path>
              </a:pathLst>
            </a:custGeom>
            <a:grpFill/>
            <a:ln w="6350">
              <a:solidFill>
                <a:schemeClr val="bg1"/>
              </a:solidFill>
              <a:round/>
              <a:headEnd/>
              <a:tailEnd/>
            </a:ln>
          </p:spPr>
          <p:txBody>
            <a:bodyPr/>
            <a:lstStyle/>
            <a:p>
              <a:pPr>
                <a:defRPr/>
              </a:pPr>
              <a:endParaRPr lang="en-GB"/>
            </a:p>
          </p:txBody>
        </p:sp>
      </p:grpSp>
      <p:sp>
        <p:nvSpPr>
          <p:cNvPr id="64" name="Text Placeholder 63">
            <a:extLst>
              <a:ext uri="{FF2B5EF4-FFF2-40B4-BE49-F238E27FC236}">
                <a16:creationId xmlns:a16="http://schemas.microsoft.com/office/drawing/2014/main" id="{6A78AED2-D80F-486D-9A5F-7BE35FD8D646}"/>
              </a:ext>
            </a:extLst>
          </p:cNvPr>
          <p:cNvSpPr>
            <a:spLocks noGrp="1"/>
          </p:cNvSpPr>
          <p:nvPr>
            <p:ph type="body" sz="quarter" idx="14" hasCustomPrompt="1"/>
          </p:nvPr>
        </p:nvSpPr>
        <p:spPr>
          <a:xfrm>
            <a:off x="9288544" y="2207964"/>
            <a:ext cx="407089" cy="491402"/>
          </a:xfrm>
          <a:custGeom>
            <a:avLst/>
            <a:gdLst>
              <a:gd name="connsiteX0" fmla="*/ 197521 w 395043"/>
              <a:gd name="connsiteY0" fmla="*/ 127878 h 476860"/>
              <a:gd name="connsiteX1" fmla="*/ 134426 w 395043"/>
              <a:gd name="connsiteY1" fmla="*/ 190974 h 476860"/>
              <a:gd name="connsiteX2" fmla="*/ 197521 w 395043"/>
              <a:gd name="connsiteY2" fmla="*/ 254069 h 476860"/>
              <a:gd name="connsiteX3" fmla="*/ 260616 w 395043"/>
              <a:gd name="connsiteY3" fmla="*/ 190974 h 476860"/>
              <a:gd name="connsiteX4" fmla="*/ 197521 w 395043"/>
              <a:gd name="connsiteY4" fmla="*/ 127878 h 476860"/>
              <a:gd name="connsiteX5" fmla="*/ 197522 w 395043"/>
              <a:gd name="connsiteY5" fmla="*/ 0 h 476860"/>
              <a:gd name="connsiteX6" fmla="*/ 337191 w 395043"/>
              <a:gd name="connsiteY6" fmla="*/ 57853 h 476860"/>
              <a:gd name="connsiteX7" fmla="*/ 337191 w 395043"/>
              <a:gd name="connsiteY7" fmla="*/ 57854 h 476860"/>
              <a:gd name="connsiteX8" fmla="*/ 337191 w 395043"/>
              <a:gd name="connsiteY8" fmla="*/ 337192 h 476860"/>
              <a:gd name="connsiteX9" fmla="*/ 197522 w 395043"/>
              <a:gd name="connsiteY9" fmla="*/ 476860 h 476860"/>
              <a:gd name="connsiteX10" fmla="*/ 57853 w 395043"/>
              <a:gd name="connsiteY10" fmla="*/ 337191 h 476860"/>
              <a:gd name="connsiteX11" fmla="*/ 57853 w 395043"/>
              <a:gd name="connsiteY11" fmla="*/ 57853 h 476860"/>
              <a:gd name="connsiteX12" fmla="*/ 197522 w 395043"/>
              <a:gd name="connsiteY12" fmla="*/ 0 h 47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5043" h="476860">
                <a:moveTo>
                  <a:pt x="197521" y="127878"/>
                </a:moveTo>
                <a:cubicBezTo>
                  <a:pt x="162675" y="127878"/>
                  <a:pt x="134426" y="156127"/>
                  <a:pt x="134426" y="190974"/>
                </a:cubicBezTo>
                <a:cubicBezTo>
                  <a:pt x="134427" y="225819"/>
                  <a:pt x="162676" y="254068"/>
                  <a:pt x="197521" y="254069"/>
                </a:cubicBezTo>
                <a:cubicBezTo>
                  <a:pt x="232368" y="254069"/>
                  <a:pt x="260616" y="225820"/>
                  <a:pt x="260616" y="190974"/>
                </a:cubicBezTo>
                <a:cubicBezTo>
                  <a:pt x="260616" y="156127"/>
                  <a:pt x="232368" y="127878"/>
                  <a:pt x="197521" y="127878"/>
                </a:cubicBezTo>
                <a:close/>
                <a:moveTo>
                  <a:pt x="197522" y="0"/>
                </a:moveTo>
                <a:cubicBezTo>
                  <a:pt x="248073" y="0"/>
                  <a:pt x="298623" y="19285"/>
                  <a:pt x="337191" y="57853"/>
                </a:cubicBezTo>
                <a:lnTo>
                  <a:pt x="337191" y="57854"/>
                </a:lnTo>
                <a:cubicBezTo>
                  <a:pt x="414327" y="134991"/>
                  <a:pt x="414327" y="260055"/>
                  <a:pt x="337191" y="337192"/>
                </a:cubicBezTo>
                <a:lnTo>
                  <a:pt x="197522" y="476860"/>
                </a:lnTo>
                <a:lnTo>
                  <a:pt x="57853" y="337191"/>
                </a:lnTo>
                <a:cubicBezTo>
                  <a:pt x="-19284" y="260054"/>
                  <a:pt x="-19284" y="134990"/>
                  <a:pt x="57853" y="57853"/>
                </a:cubicBezTo>
                <a:cubicBezTo>
                  <a:pt x="96421" y="19285"/>
                  <a:pt x="146971" y="0"/>
                  <a:pt x="197522" y="0"/>
                </a:cubicBezTo>
                <a:close/>
              </a:path>
            </a:pathLst>
          </a:custGeom>
          <a:solidFill>
            <a:schemeClr val="accent1"/>
          </a:solidFill>
        </p:spPr>
        <p:txBody>
          <a:bodyPr wrap="none" lIns="0" rIns="731520" anchor="ctr" anchorCtr="0">
            <a:noAutofit/>
          </a:bodyPr>
          <a:lstStyle>
            <a:lvl1pPr algn="r">
              <a:defRPr sz="2400" b="1"/>
            </a:lvl1pPr>
          </a:lstStyle>
          <a:p>
            <a:pPr lvl="0"/>
            <a:r>
              <a:rPr lang="en-US"/>
              <a:t>New York HQ</a:t>
            </a:r>
          </a:p>
        </p:txBody>
      </p:sp>
      <p:sp>
        <p:nvSpPr>
          <p:cNvPr id="3" name="Title 2">
            <a:extLst>
              <a:ext uri="{FF2B5EF4-FFF2-40B4-BE49-F238E27FC236}">
                <a16:creationId xmlns:a16="http://schemas.microsoft.com/office/drawing/2014/main" id="{0120C356-CC85-4EB7-916E-AEFBD416DC5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68774265"/>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World Map">
    <p:bg>
      <p:bgPr>
        <a:solidFill>
          <a:schemeClr val="bg1"/>
        </a:solidFill>
        <a:effectLst/>
      </p:bgPr>
    </p:bg>
    <p:spTree>
      <p:nvGrpSpPr>
        <p:cNvPr id="1" name=""/>
        <p:cNvGrpSpPr/>
        <p:nvPr/>
      </p:nvGrpSpPr>
      <p:grpSpPr>
        <a:xfrm>
          <a:off x="0" y="0"/>
          <a:ext cx="0" cy="0"/>
          <a:chOff x="0" y="0"/>
          <a:chExt cx="0" cy="0"/>
        </a:xfrm>
      </p:grpSpPr>
      <p:grpSp>
        <p:nvGrpSpPr>
          <p:cNvPr id="202" name="Group 201">
            <a:extLst>
              <a:ext uri="{FF2B5EF4-FFF2-40B4-BE49-F238E27FC236}">
                <a16:creationId xmlns:a16="http://schemas.microsoft.com/office/drawing/2014/main" id="{2DDE1C8B-2964-4902-841B-E8E86E5D5DFB}"/>
              </a:ext>
            </a:extLst>
          </p:cNvPr>
          <p:cNvGrpSpPr>
            <a:grpSpLocks noChangeAspect="1"/>
          </p:cNvGrpSpPr>
          <p:nvPr/>
        </p:nvGrpSpPr>
        <p:grpSpPr>
          <a:xfrm>
            <a:off x="1349226" y="1385300"/>
            <a:ext cx="10363229" cy="5111535"/>
            <a:chOff x="2235200" y="1676289"/>
            <a:chExt cx="8248805" cy="4068623"/>
          </a:xfrm>
          <a:solidFill>
            <a:schemeClr val="bg2"/>
          </a:solidFill>
        </p:grpSpPr>
        <p:sp>
          <p:nvSpPr>
            <p:cNvPr id="203" name="Freeform 107">
              <a:extLst>
                <a:ext uri="{FF2B5EF4-FFF2-40B4-BE49-F238E27FC236}">
                  <a16:creationId xmlns:a16="http://schemas.microsoft.com/office/drawing/2014/main" id="{8BE6A7DE-2B2A-4DE3-859A-595256080918}"/>
                </a:ext>
              </a:extLst>
            </p:cNvPr>
            <p:cNvSpPr>
              <a:spLocks/>
            </p:cNvSpPr>
            <p:nvPr/>
          </p:nvSpPr>
          <p:spPr bwMode="auto">
            <a:xfrm>
              <a:off x="4398108" y="4184703"/>
              <a:ext cx="914123" cy="931166"/>
            </a:xfrm>
            <a:custGeom>
              <a:avLst/>
              <a:gdLst>
                <a:gd name="T0" fmla="*/ 181 w 321"/>
                <a:gd name="T1" fmla="*/ 304 h 327"/>
                <a:gd name="T2" fmla="*/ 186 w 321"/>
                <a:gd name="T3" fmla="*/ 305 h 327"/>
                <a:gd name="T4" fmla="*/ 206 w 321"/>
                <a:gd name="T5" fmla="*/ 269 h 327"/>
                <a:gd name="T6" fmla="*/ 219 w 321"/>
                <a:gd name="T7" fmla="*/ 244 h 327"/>
                <a:gd name="T8" fmla="*/ 240 w 321"/>
                <a:gd name="T9" fmla="*/ 232 h 327"/>
                <a:gd name="T10" fmla="*/ 265 w 321"/>
                <a:gd name="T11" fmla="*/ 225 h 327"/>
                <a:gd name="T12" fmla="*/ 275 w 321"/>
                <a:gd name="T13" fmla="*/ 206 h 327"/>
                <a:gd name="T14" fmla="*/ 284 w 321"/>
                <a:gd name="T15" fmla="*/ 187 h 327"/>
                <a:gd name="T16" fmla="*/ 286 w 321"/>
                <a:gd name="T17" fmla="*/ 150 h 327"/>
                <a:gd name="T18" fmla="*/ 292 w 321"/>
                <a:gd name="T19" fmla="*/ 146 h 327"/>
                <a:gd name="T20" fmla="*/ 318 w 321"/>
                <a:gd name="T21" fmla="*/ 112 h 327"/>
                <a:gd name="T22" fmla="*/ 290 w 321"/>
                <a:gd name="T23" fmla="*/ 73 h 327"/>
                <a:gd name="T24" fmla="*/ 240 w 321"/>
                <a:gd name="T25" fmla="*/ 68 h 327"/>
                <a:gd name="T26" fmla="*/ 211 w 321"/>
                <a:gd name="T27" fmla="*/ 52 h 327"/>
                <a:gd name="T28" fmla="*/ 208 w 321"/>
                <a:gd name="T29" fmla="*/ 47 h 327"/>
                <a:gd name="T30" fmla="*/ 189 w 321"/>
                <a:gd name="T31" fmla="*/ 42 h 327"/>
                <a:gd name="T32" fmla="*/ 184 w 321"/>
                <a:gd name="T33" fmla="*/ 8 h 327"/>
                <a:gd name="T34" fmla="*/ 158 w 321"/>
                <a:gd name="T35" fmla="*/ 22 h 327"/>
                <a:gd name="T36" fmla="*/ 136 w 321"/>
                <a:gd name="T37" fmla="*/ 27 h 327"/>
                <a:gd name="T38" fmla="*/ 118 w 321"/>
                <a:gd name="T39" fmla="*/ 28 h 327"/>
                <a:gd name="T40" fmla="*/ 112 w 321"/>
                <a:gd name="T41" fmla="*/ 0 h 327"/>
                <a:gd name="T42" fmla="*/ 92 w 321"/>
                <a:gd name="T43" fmla="*/ 12 h 327"/>
                <a:gd name="T44" fmla="*/ 76 w 321"/>
                <a:gd name="T45" fmla="*/ 10 h 327"/>
                <a:gd name="T46" fmla="*/ 86 w 321"/>
                <a:gd name="T47" fmla="*/ 22 h 327"/>
                <a:gd name="T48" fmla="*/ 75 w 321"/>
                <a:gd name="T49" fmla="*/ 32 h 327"/>
                <a:gd name="T50" fmla="*/ 60 w 321"/>
                <a:gd name="T51" fmla="*/ 34 h 327"/>
                <a:gd name="T52" fmla="*/ 34 w 321"/>
                <a:gd name="T53" fmla="*/ 29 h 327"/>
                <a:gd name="T54" fmla="*/ 32 w 321"/>
                <a:gd name="T55" fmla="*/ 41 h 327"/>
                <a:gd name="T56" fmla="*/ 33 w 321"/>
                <a:gd name="T57" fmla="*/ 76 h 327"/>
                <a:gd name="T58" fmla="*/ 9 w 321"/>
                <a:gd name="T59" fmla="*/ 85 h 327"/>
                <a:gd name="T60" fmla="*/ 2 w 321"/>
                <a:gd name="T61" fmla="*/ 102 h 327"/>
                <a:gd name="T62" fmla="*/ 11 w 321"/>
                <a:gd name="T63" fmla="*/ 119 h 327"/>
                <a:gd name="T64" fmla="*/ 28 w 321"/>
                <a:gd name="T65" fmla="*/ 122 h 327"/>
                <a:gd name="T66" fmla="*/ 47 w 321"/>
                <a:gd name="T67" fmla="*/ 131 h 327"/>
                <a:gd name="T68" fmla="*/ 71 w 321"/>
                <a:gd name="T69" fmla="*/ 123 h 327"/>
                <a:gd name="T70" fmla="*/ 89 w 321"/>
                <a:gd name="T71" fmla="*/ 146 h 327"/>
                <a:gd name="T72" fmla="*/ 107 w 321"/>
                <a:gd name="T73" fmla="*/ 154 h 327"/>
                <a:gd name="T74" fmla="*/ 113 w 321"/>
                <a:gd name="T75" fmla="*/ 172 h 327"/>
                <a:gd name="T76" fmla="*/ 133 w 321"/>
                <a:gd name="T77" fmla="*/ 188 h 327"/>
                <a:gd name="T78" fmla="*/ 130 w 321"/>
                <a:gd name="T79" fmla="*/ 208 h 327"/>
                <a:gd name="T80" fmla="*/ 142 w 321"/>
                <a:gd name="T81" fmla="*/ 225 h 327"/>
                <a:gd name="T82" fmla="*/ 159 w 321"/>
                <a:gd name="T83" fmla="*/ 240 h 327"/>
                <a:gd name="T84" fmla="*/ 165 w 321"/>
                <a:gd name="T85" fmla="*/ 267 h 327"/>
                <a:gd name="T86" fmla="*/ 134 w 321"/>
                <a:gd name="T87" fmla="*/ 295 h 327"/>
                <a:gd name="T88" fmla="*/ 147 w 321"/>
                <a:gd name="T89" fmla="*/ 303 h 327"/>
                <a:gd name="T90" fmla="*/ 166 w 321"/>
                <a:gd name="T91" fmla="*/ 315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1" h="327">
                  <a:moveTo>
                    <a:pt x="170" y="324"/>
                  </a:moveTo>
                  <a:cubicBezTo>
                    <a:pt x="175" y="320"/>
                    <a:pt x="174" y="318"/>
                    <a:pt x="176" y="314"/>
                  </a:cubicBezTo>
                  <a:cubicBezTo>
                    <a:pt x="179" y="309"/>
                    <a:pt x="177" y="307"/>
                    <a:pt x="181" y="304"/>
                  </a:cubicBezTo>
                  <a:cubicBezTo>
                    <a:pt x="185" y="300"/>
                    <a:pt x="180" y="297"/>
                    <a:pt x="185" y="295"/>
                  </a:cubicBezTo>
                  <a:cubicBezTo>
                    <a:pt x="190" y="293"/>
                    <a:pt x="189" y="297"/>
                    <a:pt x="185" y="302"/>
                  </a:cubicBezTo>
                  <a:cubicBezTo>
                    <a:pt x="181" y="308"/>
                    <a:pt x="180" y="309"/>
                    <a:pt x="186" y="305"/>
                  </a:cubicBezTo>
                  <a:cubicBezTo>
                    <a:pt x="191" y="301"/>
                    <a:pt x="193" y="296"/>
                    <a:pt x="196" y="289"/>
                  </a:cubicBezTo>
                  <a:cubicBezTo>
                    <a:pt x="199" y="283"/>
                    <a:pt x="201" y="281"/>
                    <a:pt x="204" y="281"/>
                  </a:cubicBezTo>
                  <a:cubicBezTo>
                    <a:pt x="207" y="281"/>
                    <a:pt x="207" y="274"/>
                    <a:pt x="206" y="269"/>
                  </a:cubicBezTo>
                  <a:cubicBezTo>
                    <a:pt x="206" y="265"/>
                    <a:pt x="204" y="260"/>
                    <a:pt x="206" y="257"/>
                  </a:cubicBezTo>
                  <a:cubicBezTo>
                    <a:pt x="208" y="254"/>
                    <a:pt x="206" y="251"/>
                    <a:pt x="209" y="251"/>
                  </a:cubicBezTo>
                  <a:cubicBezTo>
                    <a:pt x="211" y="251"/>
                    <a:pt x="215" y="248"/>
                    <a:pt x="219" y="244"/>
                  </a:cubicBezTo>
                  <a:cubicBezTo>
                    <a:pt x="223" y="240"/>
                    <a:pt x="226" y="240"/>
                    <a:pt x="230" y="239"/>
                  </a:cubicBezTo>
                  <a:cubicBezTo>
                    <a:pt x="234" y="239"/>
                    <a:pt x="231" y="237"/>
                    <a:pt x="234" y="237"/>
                  </a:cubicBezTo>
                  <a:cubicBezTo>
                    <a:pt x="237" y="236"/>
                    <a:pt x="239" y="233"/>
                    <a:pt x="240" y="232"/>
                  </a:cubicBezTo>
                  <a:cubicBezTo>
                    <a:pt x="242" y="230"/>
                    <a:pt x="249" y="232"/>
                    <a:pt x="254" y="232"/>
                  </a:cubicBezTo>
                  <a:cubicBezTo>
                    <a:pt x="258" y="232"/>
                    <a:pt x="261" y="232"/>
                    <a:pt x="261" y="230"/>
                  </a:cubicBezTo>
                  <a:cubicBezTo>
                    <a:pt x="261" y="227"/>
                    <a:pt x="263" y="225"/>
                    <a:pt x="265" y="225"/>
                  </a:cubicBezTo>
                  <a:cubicBezTo>
                    <a:pt x="268" y="225"/>
                    <a:pt x="269" y="224"/>
                    <a:pt x="269" y="221"/>
                  </a:cubicBezTo>
                  <a:cubicBezTo>
                    <a:pt x="269" y="217"/>
                    <a:pt x="270" y="215"/>
                    <a:pt x="272" y="213"/>
                  </a:cubicBezTo>
                  <a:cubicBezTo>
                    <a:pt x="274" y="212"/>
                    <a:pt x="275" y="208"/>
                    <a:pt x="275" y="206"/>
                  </a:cubicBezTo>
                  <a:cubicBezTo>
                    <a:pt x="276" y="203"/>
                    <a:pt x="278" y="205"/>
                    <a:pt x="278" y="202"/>
                  </a:cubicBezTo>
                  <a:cubicBezTo>
                    <a:pt x="278" y="198"/>
                    <a:pt x="280" y="194"/>
                    <a:pt x="280" y="192"/>
                  </a:cubicBezTo>
                  <a:cubicBezTo>
                    <a:pt x="280" y="189"/>
                    <a:pt x="282" y="189"/>
                    <a:pt x="284" y="187"/>
                  </a:cubicBezTo>
                  <a:cubicBezTo>
                    <a:pt x="285" y="185"/>
                    <a:pt x="283" y="183"/>
                    <a:pt x="285" y="177"/>
                  </a:cubicBezTo>
                  <a:cubicBezTo>
                    <a:pt x="287" y="172"/>
                    <a:pt x="285" y="167"/>
                    <a:pt x="285" y="162"/>
                  </a:cubicBezTo>
                  <a:cubicBezTo>
                    <a:pt x="285" y="157"/>
                    <a:pt x="285" y="152"/>
                    <a:pt x="286" y="150"/>
                  </a:cubicBezTo>
                  <a:cubicBezTo>
                    <a:pt x="288" y="148"/>
                    <a:pt x="287" y="147"/>
                    <a:pt x="286" y="147"/>
                  </a:cubicBezTo>
                  <a:cubicBezTo>
                    <a:pt x="284" y="146"/>
                    <a:pt x="286" y="144"/>
                    <a:pt x="287" y="144"/>
                  </a:cubicBezTo>
                  <a:cubicBezTo>
                    <a:pt x="288" y="145"/>
                    <a:pt x="290" y="147"/>
                    <a:pt x="292" y="146"/>
                  </a:cubicBezTo>
                  <a:cubicBezTo>
                    <a:pt x="295" y="145"/>
                    <a:pt x="297" y="139"/>
                    <a:pt x="299" y="134"/>
                  </a:cubicBezTo>
                  <a:cubicBezTo>
                    <a:pt x="301" y="129"/>
                    <a:pt x="304" y="129"/>
                    <a:pt x="306" y="128"/>
                  </a:cubicBezTo>
                  <a:cubicBezTo>
                    <a:pt x="309" y="127"/>
                    <a:pt x="314" y="121"/>
                    <a:pt x="318" y="112"/>
                  </a:cubicBezTo>
                  <a:cubicBezTo>
                    <a:pt x="321" y="103"/>
                    <a:pt x="317" y="95"/>
                    <a:pt x="316" y="88"/>
                  </a:cubicBezTo>
                  <a:cubicBezTo>
                    <a:pt x="315" y="82"/>
                    <a:pt x="313" y="84"/>
                    <a:pt x="309" y="84"/>
                  </a:cubicBezTo>
                  <a:cubicBezTo>
                    <a:pt x="305" y="84"/>
                    <a:pt x="299" y="83"/>
                    <a:pt x="290" y="73"/>
                  </a:cubicBezTo>
                  <a:cubicBezTo>
                    <a:pt x="281" y="64"/>
                    <a:pt x="272" y="65"/>
                    <a:pt x="266" y="66"/>
                  </a:cubicBezTo>
                  <a:cubicBezTo>
                    <a:pt x="260" y="68"/>
                    <a:pt x="254" y="63"/>
                    <a:pt x="250" y="62"/>
                  </a:cubicBezTo>
                  <a:cubicBezTo>
                    <a:pt x="246" y="62"/>
                    <a:pt x="243" y="67"/>
                    <a:pt x="240" y="68"/>
                  </a:cubicBezTo>
                  <a:cubicBezTo>
                    <a:pt x="237" y="69"/>
                    <a:pt x="241" y="63"/>
                    <a:pt x="241" y="60"/>
                  </a:cubicBezTo>
                  <a:cubicBezTo>
                    <a:pt x="242" y="57"/>
                    <a:pt x="231" y="52"/>
                    <a:pt x="222" y="48"/>
                  </a:cubicBezTo>
                  <a:cubicBezTo>
                    <a:pt x="214" y="45"/>
                    <a:pt x="211" y="47"/>
                    <a:pt x="211" y="52"/>
                  </a:cubicBezTo>
                  <a:cubicBezTo>
                    <a:pt x="211" y="57"/>
                    <a:pt x="208" y="50"/>
                    <a:pt x="205" y="56"/>
                  </a:cubicBezTo>
                  <a:cubicBezTo>
                    <a:pt x="203" y="62"/>
                    <a:pt x="198" y="58"/>
                    <a:pt x="201" y="56"/>
                  </a:cubicBezTo>
                  <a:cubicBezTo>
                    <a:pt x="204" y="54"/>
                    <a:pt x="207" y="50"/>
                    <a:pt x="208" y="47"/>
                  </a:cubicBezTo>
                  <a:cubicBezTo>
                    <a:pt x="209" y="43"/>
                    <a:pt x="196" y="41"/>
                    <a:pt x="192" y="43"/>
                  </a:cubicBezTo>
                  <a:cubicBezTo>
                    <a:pt x="187" y="44"/>
                    <a:pt x="190" y="51"/>
                    <a:pt x="186" y="49"/>
                  </a:cubicBezTo>
                  <a:cubicBezTo>
                    <a:pt x="183" y="47"/>
                    <a:pt x="186" y="42"/>
                    <a:pt x="189" y="42"/>
                  </a:cubicBezTo>
                  <a:cubicBezTo>
                    <a:pt x="191" y="42"/>
                    <a:pt x="195" y="37"/>
                    <a:pt x="197" y="32"/>
                  </a:cubicBezTo>
                  <a:cubicBezTo>
                    <a:pt x="199" y="28"/>
                    <a:pt x="193" y="27"/>
                    <a:pt x="190" y="24"/>
                  </a:cubicBezTo>
                  <a:cubicBezTo>
                    <a:pt x="187" y="20"/>
                    <a:pt x="188" y="10"/>
                    <a:pt x="184" y="8"/>
                  </a:cubicBezTo>
                  <a:cubicBezTo>
                    <a:pt x="181" y="12"/>
                    <a:pt x="176" y="17"/>
                    <a:pt x="175" y="21"/>
                  </a:cubicBezTo>
                  <a:cubicBezTo>
                    <a:pt x="173" y="26"/>
                    <a:pt x="171" y="23"/>
                    <a:pt x="166" y="25"/>
                  </a:cubicBezTo>
                  <a:cubicBezTo>
                    <a:pt x="162" y="26"/>
                    <a:pt x="160" y="24"/>
                    <a:pt x="158" y="22"/>
                  </a:cubicBezTo>
                  <a:cubicBezTo>
                    <a:pt x="157" y="20"/>
                    <a:pt x="153" y="22"/>
                    <a:pt x="149" y="22"/>
                  </a:cubicBezTo>
                  <a:cubicBezTo>
                    <a:pt x="146" y="22"/>
                    <a:pt x="148" y="26"/>
                    <a:pt x="146" y="27"/>
                  </a:cubicBezTo>
                  <a:cubicBezTo>
                    <a:pt x="144" y="28"/>
                    <a:pt x="138" y="25"/>
                    <a:pt x="136" y="27"/>
                  </a:cubicBezTo>
                  <a:cubicBezTo>
                    <a:pt x="134" y="29"/>
                    <a:pt x="133" y="27"/>
                    <a:pt x="132" y="29"/>
                  </a:cubicBezTo>
                  <a:cubicBezTo>
                    <a:pt x="131" y="31"/>
                    <a:pt x="128" y="30"/>
                    <a:pt x="127" y="31"/>
                  </a:cubicBezTo>
                  <a:cubicBezTo>
                    <a:pt x="126" y="32"/>
                    <a:pt x="123" y="33"/>
                    <a:pt x="118" y="28"/>
                  </a:cubicBezTo>
                  <a:cubicBezTo>
                    <a:pt x="114" y="23"/>
                    <a:pt x="115" y="15"/>
                    <a:pt x="117" y="14"/>
                  </a:cubicBezTo>
                  <a:cubicBezTo>
                    <a:pt x="119" y="12"/>
                    <a:pt x="119" y="8"/>
                    <a:pt x="116" y="7"/>
                  </a:cubicBezTo>
                  <a:cubicBezTo>
                    <a:pt x="113" y="6"/>
                    <a:pt x="116" y="1"/>
                    <a:pt x="112" y="0"/>
                  </a:cubicBezTo>
                  <a:cubicBezTo>
                    <a:pt x="109" y="0"/>
                    <a:pt x="110" y="4"/>
                    <a:pt x="107" y="5"/>
                  </a:cubicBezTo>
                  <a:cubicBezTo>
                    <a:pt x="105" y="5"/>
                    <a:pt x="100" y="9"/>
                    <a:pt x="97" y="9"/>
                  </a:cubicBezTo>
                  <a:cubicBezTo>
                    <a:pt x="95" y="8"/>
                    <a:pt x="92" y="9"/>
                    <a:pt x="92" y="12"/>
                  </a:cubicBezTo>
                  <a:cubicBezTo>
                    <a:pt x="92" y="14"/>
                    <a:pt x="89" y="14"/>
                    <a:pt x="89" y="11"/>
                  </a:cubicBezTo>
                  <a:cubicBezTo>
                    <a:pt x="88" y="9"/>
                    <a:pt x="83" y="10"/>
                    <a:pt x="82" y="9"/>
                  </a:cubicBezTo>
                  <a:cubicBezTo>
                    <a:pt x="80" y="8"/>
                    <a:pt x="74" y="8"/>
                    <a:pt x="76" y="10"/>
                  </a:cubicBezTo>
                  <a:cubicBezTo>
                    <a:pt x="79" y="12"/>
                    <a:pt x="80" y="13"/>
                    <a:pt x="80" y="16"/>
                  </a:cubicBezTo>
                  <a:cubicBezTo>
                    <a:pt x="80" y="19"/>
                    <a:pt x="82" y="18"/>
                    <a:pt x="82" y="21"/>
                  </a:cubicBezTo>
                  <a:cubicBezTo>
                    <a:pt x="82" y="24"/>
                    <a:pt x="84" y="22"/>
                    <a:pt x="86" y="22"/>
                  </a:cubicBezTo>
                  <a:cubicBezTo>
                    <a:pt x="88" y="22"/>
                    <a:pt x="88" y="25"/>
                    <a:pt x="85" y="25"/>
                  </a:cubicBezTo>
                  <a:cubicBezTo>
                    <a:pt x="82" y="26"/>
                    <a:pt x="81" y="27"/>
                    <a:pt x="80" y="30"/>
                  </a:cubicBezTo>
                  <a:cubicBezTo>
                    <a:pt x="80" y="32"/>
                    <a:pt x="77" y="30"/>
                    <a:pt x="75" y="32"/>
                  </a:cubicBezTo>
                  <a:cubicBezTo>
                    <a:pt x="73" y="34"/>
                    <a:pt x="71" y="36"/>
                    <a:pt x="69" y="35"/>
                  </a:cubicBezTo>
                  <a:cubicBezTo>
                    <a:pt x="68" y="34"/>
                    <a:pt x="67" y="35"/>
                    <a:pt x="65" y="36"/>
                  </a:cubicBezTo>
                  <a:cubicBezTo>
                    <a:pt x="63" y="37"/>
                    <a:pt x="63" y="36"/>
                    <a:pt x="60" y="34"/>
                  </a:cubicBezTo>
                  <a:cubicBezTo>
                    <a:pt x="59" y="33"/>
                    <a:pt x="57" y="29"/>
                    <a:pt x="54" y="26"/>
                  </a:cubicBezTo>
                  <a:cubicBezTo>
                    <a:pt x="52" y="27"/>
                    <a:pt x="48" y="28"/>
                    <a:pt x="46" y="28"/>
                  </a:cubicBezTo>
                  <a:cubicBezTo>
                    <a:pt x="43" y="28"/>
                    <a:pt x="35" y="28"/>
                    <a:pt x="34" y="29"/>
                  </a:cubicBezTo>
                  <a:cubicBezTo>
                    <a:pt x="34" y="31"/>
                    <a:pt x="35" y="33"/>
                    <a:pt x="36" y="34"/>
                  </a:cubicBezTo>
                  <a:cubicBezTo>
                    <a:pt x="38" y="34"/>
                    <a:pt x="41" y="35"/>
                    <a:pt x="38" y="37"/>
                  </a:cubicBezTo>
                  <a:cubicBezTo>
                    <a:pt x="35" y="39"/>
                    <a:pt x="32" y="36"/>
                    <a:pt x="32" y="41"/>
                  </a:cubicBezTo>
                  <a:cubicBezTo>
                    <a:pt x="32" y="46"/>
                    <a:pt x="39" y="50"/>
                    <a:pt x="38" y="54"/>
                  </a:cubicBezTo>
                  <a:cubicBezTo>
                    <a:pt x="37" y="57"/>
                    <a:pt x="36" y="63"/>
                    <a:pt x="36" y="65"/>
                  </a:cubicBezTo>
                  <a:cubicBezTo>
                    <a:pt x="36" y="68"/>
                    <a:pt x="35" y="76"/>
                    <a:pt x="33" y="76"/>
                  </a:cubicBezTo>
                  <a:cubicBezTo>
                    <a:pt x="31" y="77"/>
                    <a:pt x="29" y="74"/>
                    <a:pt x="26" y="77"/>
                  </a:cubicBezTo>
                  <a:cubicBezTo>
                    <a:pt x="23" y="79"/>
                    <a:pt x="19" y="78"/>
                    <a:pt x="16" y="80"/>
                  </a:cubicBezTo>
                  <a:cubicBezTo>
                    <a:pt x="13" y="83"/>
                    <a:pt x="9" y="82"/>
                    <a:pt x="9" y="85"/>
                  </a:cubicBezTo>
                  <a:cubicBezTo>
                    <a:pt x="9" y="88"/>
                    <a:pt x="6" y="90"/>
                    <a:pt x="6" y="93"/>
                  </a:cubicBezTo>
                  <a:cubicBezTo>
                    <a:pt x="7" y="95"/>
                    <a:pt x="5" y="95"/>
                    <a:pt x="3" y="97"/>
                  </a:cubicBezTo>
                  <a:cubicBezTo>
                    <a:pt x="1" y="99"/>
                    <a:pt x="3" y="100"/>
                    <a:pt x="2" y="102"/>
                  </a:cubicBezTo>
                  <a:cubicBezTo>
                    <a:pt x="0" y="104"/>
                    <a:pt x="2" y="106"/>
                    <a:pt x="4" y="109"/>
                  </a:cubicBezTo>
                  <a:cubicBezTo>
                    <a:pt x="5" y="112"/>
                    <a:pt x="7" y="114"/>
                    <a:pt x="7" y="116"/>
                  </a:cubicBezTo>
                  <a:cubicBezTo>
                    <a:pt x="7" y="118"/>
                    <a:pt x="9" y="119"/>
                    <a:pt x="11" y="119"/>
                  </a:cubicBezTo>
                  <a:cubicBezTo>
                    <a:pt x="14" y="119"/>
                    <a:pt x="12" y="124"/>
                    <a:pt x="15" y="124"/>
                  </a:cubicBezTo>
                  <a:cubicBezTo>
                    <a:pt x="19" y="124"/>
                    <a:pt x="23" y="124"/>
                    <a:pt x="24" y="122"/>
                  </a:cubicBezTo>
                  <a:cubicBezTo>
                    <a:pt x="25" y="120"/>
                    <a:pt x="28" y="119"/>
                    <a:pt x="28" y="122"/>
                  </a:cubicBezTo>
                  <a:cubicBezTo>
                    <a:pt x="28" y="125"/>
                    <a:pt x="27" y="133"/>
                    <a:pt x="29" y="132"/>
                  </a:cubicBezTo>
                  <a:cubicBezTo>
                    <a:pt x="32" y="131"/>
                    <a:pt x="37" y="131"/>
                    <a:pt x="40" y="132"/>
                  </a:cubicBezTo>
                  <a:cubicBezTo>
                    <a:pt x="43" y="133"/>
                    <a:pt x="45" y="132"/>
                    <a:pt x="47" y="131"/>
                  </a:cubicBezTo>
                  <a:cubicBezTo>
                    <a:pt x="48" y="129"/>
                    <a:pt x="50" y="129"/>
                    <a:pt x="54" y="127"/>
                  </a:cubicBezTo>
                  <a:cubicBezTo>
                    <a:pt x="57" y="125"/>
                    <a:pt x="60" y="123"/>
                    <a:pt x="63" y="123"/>
                  </a:cubicBezTo>
                  <a:cubicBezTo>
                    <a:pt x="66" y="123"/>
                    <a:pt x="72" y="121"/>
                    <a:pt x="71" y="123"/>
                  </a:cubicBezTo>
                  <a:cubicBezTo>
                    <a:pt x="70" y="126"/>
                    <a:pt x="70" y="134"/>
                    <a:pt x="73" y="139"/>
                  </a:cubicBezTo>
                  <a:cubicBezTo>
                    <a:pt x="77" y="143"/>
                    <a:pt x="79" y="145"/>
                    <a:pt x="83" y="145"/>
                  </a:cubicBezTo>
                  <a:cubicBezTo>
                    <a:pt x="87" y="144"/>
                    <a:pt x="86" y="146"/>
                    <a:pt x="89" y="146"/>
                  </a:cubicBezTo>
                  <a:cubicBezTo>
                    <a:pt x="91" y="146"/>
                    <a:pt x="90" y="149"/>
                    <a:pt x="92" y="149"/>
                  </a:cubicBezTo>
                  <a:cubicBezTo>
                    <a:pt x="94" y="149"/>
                    <a:pt x="99" y="149"/>
                    <a:pt x="99" y="152"/>
                  </a:cubicBezTo>
                  <a:cubicBezTo>
                    <a:pt x="99" y="154"/>
                    <a:pt x="106" y="152"/>
                    <a:pt x="107" y="154"/>
                  </a:cubicBezTo>
                  <a:cubicBezTo>
                    <a:pt x="109" y="155"/>
                    <a:pt x="111" y="156"/>
                    <a:pt x="111" y="159"/>
                  </a:cubicBezTo>
                  <a:cubicBezTo>
                    <a:pt x="110" y="162"/>
                    <a:pt x="114" y="164"/>
                    <a:pt x="112" y="165"/>
                  </a:cubicBezTo>
                  <a:cubicBezTo>
                    <a:pt x="109" y="167"/>
                    <a:pt x="112" y="169"/>
                    <a:pt x="113" y="172"/>
                  </a:cubicBezTo>
                  <a:cubicBezTo>
                    <a:pt x="113" y="175"/>
                    <a:pt x="116" y="176"/>
                    <a:pt x="121" y="176"/>
                  </a:cubicBezTo>
                  <a:cubicBezTo>
                    <a:pt x="127" y="176"/>
                    <a:pt x="128" y="176"/>
                    <a:pt x="128" y="180"/>
                  </a:cubicBezTo>
                  <a:cubicBezTo>
                    <a:pt x="128" y="184"/>
                    <a:pt x="132" y="184"/>
                    <a:pt x="133" y="188"/>
                  </a:cubicBezTo>
                  <a:cubicBezTo>
                    <a:pt x="134" y="192"/>
                    <a:pt x="131" y="196"/>
                    <a:pt x="132" y="198"/>
                  </a:cubicBezTo>
                  <a:cubicBezTo>
                    <a:pt x="132" y="201"/>
                    <a:pt x="131" y="203"/>
                    <a:pt x="130" y="204"/>
                  </a:cubicBezTo>
                  <a:cubicBezTo>
                    <a:pt x="131" y="206"/>
                    <a:pt x="131" y="207"/>
                    <a:pt x="130" y="208"/>
                  </a:cubicBezTo>
                  <a:cubicBezTo>
                    <a:pt x="128" y="209"/>
                    <a:pt x="133" y="213"/>
                    <a:pt x="131" y="218"/>
                  </a:cubicBezTo>
                  <a:cubicBezTo>
                    <a:pt x="130" y="223"/>
                    <a:pt x="130" y="224"/>
                    <a:pt x="135" y="225"/>
                  </a:cubicBezTo>
                  <a:cubicBezTo>
                    <a:pt x="141" y="225"/>
                    <a:pt x="140" y="227"/>
                    <a:pt x="142" y="225"/>
                  </a:cubicBezTo>
                  <a:cubicBezTo>
                    <a:pt x="144" y="224"/>
                    <a:pt x="147" y="229"/>
                    <a:pt x="148" y="232"/>
                  </a:cubicBezTo>
                  <a:cubicBezTo>
                    <a:pt x="149" y="235"/>
                    <a:pt x="151" y="241"/>
                    <a:pt x="152" y="241"/>
                  </a:cubicBezTo>
                  <a:cubicBezTo>
                    <a:pt x="153" y="241"/>
                    <a:pt x="156" y="238"/>
                    <a:pt x="159" y="240"/>
                  </a:cubicBezTo>
                  <a:cubicBezTo>
                    <a:pt x="161" y="241"/>
                    <a:pt x="158" y="250"/>
                    <a:pt x="158" y="254"/>
                  </a:cubicBezTo>
                  <a:cubicBezTo>
                    <a:pt x="160" y="254"/>
                    <a:pt x="162" y="254"/>
                    <a:pt x="163" y="254"/>
                  </a:cubicBezTo>
                  <a:cubicBezTo>
                    <a:pt x="165" y="255"/>
                    <a:pt x="165" y="265"/>
                    <a:pt x="165" y="267"/>
                  </a:cubicBezTo>
                  <a:cubicBezTo>
                    <a:pt x="164" y="268"/>
                    <a:pt x="158" y="270"/>
                    <a:pt x="155" y="272"/>
                  </a:cubicBezTo>
                  <a:cubicBezTo>
                    <a:pt x="152" y="274"/>
                    <a:pt x="144" y="281"/>
                    <a:pt x="141" y="287"/>
                  </a:cubicBezTo>
                  <a:cubicBezTo>
                    <a:pt x="139" y="290"/>
                    <a:pt x="136" y="293"/>
                    <a:pt x="134" y="295"/>
                  </a:cubicBezTo>
                  <a:cubicBezTo>
                    <a:pt x="135" y="295"/>
                    <a:pt x="136" y="295"/>
                    <a:pt x="136" y="295"/>
                  </a:cubicBezTo>
                  <a:cubicBezTo>
                    <a:pt x="138" y="294"/>
                    <a:pt x="140" y="294"/>
                    <a:pt x="143" y="297"/>
                  </a:cubicBezTo>
                  <a:cubicBezTo>
                    <a:pt x="146" y="301"/>
                    <a:pt x="146" y="303"/>
                    <a:pt x="147" y="303"/>
                  </a:cubicBezTo>
                  <a:cubicBezTo>
                    <a:pt x="148" y="303"/>
                    <a:pt x="149" y="299"/>
                    <a:pt x="151" y="302"/>
                  </a:cubicBezTo>
                  <a:cubicBezTo>
                    <a:pt x="153" y="305"/>
                    <a:pt x="159" y="307"/>
                    <a:pt x="160" y="309"/>
                  </a:cubicBezTo>
                  <a:cubicBezTo>
                    <a:pt x="161" y="310"/>
                    <a:pt x="166" y="311"/>
                    <a:pt x="166" y="315"/>
                  </a:cubicBezTo>
                  <a:cubicBezTo>
                    <a:pt x="166" y="318"/>
                    <a:pt x="164" y="323"/>
                    <a:pt x="166" y="327"/>
                  </a:cubicBezTo>
                  <a:cubicBezTo>
                    <a:pt x="168" y="326"/>
                    <a:pt x="169" y="325"/>
                    <a:pt x="170" y="32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5" name="Freeform 126">
              <a:extLst>
                <a:ext uri="{FF2B5EF4-FFF2-40B4-BE49-F238E27FC236}">
                  <a16:creationId xmlns:a16="http://schemas.microsoft.com/office/drawing/2014/main" id="{848972A3-EB5C-4BEF-B7CA-8E392D2607A4}"/>
                </a:ext>
              </a:extLst>
            </p:cNvPr>
            <p:cNvSpPr>
              <a:spLocks noEditPoints="1"/>
            </p:cNvSpPr>
            <p:nvPr/>
          </p:nvSpPr>
          <p:spPr bwMode="auto">
            <a:xfrm>
              <a:off x="2856495" y="1693331"/>
              <a:ext cx="2040510" cy="1572602"/>
            </a:xfrm>
            <a:custGeom>
              <a:avLst/>
              <a:gdLst>
                <a:gd name="T0" fmla="*/ 147 w 717"/>
                <a:gd name="T1" fmla="*/ 487 h 552"/>
                <a:gd name="T2" fmla="*/ 135 w 717"/>
                <a:gd name="T3" fmla="*/ 162 h 552"/>
                <a:gd name="T4" fmla="*/ 276 w 717"/>
                <a:gd name="T5" fmla="*/ 179 h 552"/>
                <a:gd name="T6" fmla="*/ 183 w 717"/>
                <a:gd name="T7" fmla="*/ 192 h 552"/>
                <a:gd name="T8" fmla="*/ 276 w 717"/>
                <a:gd name="T9" fmla="*/ 239 h 552"/>
                <a:gd name="T10" fmla="*/ 169 w 717"/>
                <a:gd name="T11" fmla="*/ 138 h 552"/>
                <a:gd name="T12" fmla="*/ 149 w 717"/>
                <a:gd name="T13" fmla="*/ 132 h 552"/>
                <a:gd name="T14" fmla="*/ 264 w 717"/>
                <a:gd name="T15" fmla="*/ 152 h 552"/>
                <a:gd name="T16" fmla="*/ 212 w 717"/>
                <a:gd name="T17" fmla="*/ 103 h 552"/>
                <a:gd name="T18" fmla="*/ 295 w 717"/>
                <a:gd name="T19" fmla="*/ 85 h 552"/>
                <a:gd name="T20" fmla="*/ 297 w 717"/>
                <a:gd name="T21" fmla="*/ 115 h 552"/>
                <a:gd name="T22" fmla="*/ 300 w 717"/>
                <a:gd name="T23" fmla="*/ 132 h 552"/>
                <a:gd name="T24" fmla="*/ 387 w 717"/>
                <a:gd name="T25" fmla="*/ 105 h 552"/>
                <a:gd name="T26" fmla="*/ 351 w 717"/>
                <a:gd name="T27" fmla="*/ 166 h 552"/>
                <a:gd name="T28" fmla="*/ 490 w 717"/>
                <a:gd name="T29" fmla="*/ 157 h 552"/>
                <a:gd name="T30" fmla="*/ 414 w 717"/>
                <a:gd name="T31" fmla="*/ 108 h 552"/>
                <a:gd name="T32" fmla="*/ 427 w 717"/>
                <a:gd name="T33" fmla="*/ 60 h 552"/>
                <a:gd name="T34" fmla="*/ 419 w 717"/>
                <a:gd name="T35" fmla="*/ 47 h 552"/>
                <a:gd name="T36" fmla="*/ 453 w 717"/>
                <a:gd name="T37" fmla="*/ 86 h 552"/>
                <a:gd name="T38" fmla="*/ 498 w 717"/>
                <a:gd name="T39" fmla="*/ 129 h 552"/>
                <a:gd name="T40" fmla="*/ 567 w 717"/>
                <a:gd name="T41" fmla="*/ 62 h 552"/>
                <a:gd name="T42" fmla="*/ 542 w 717"/>
                <a:gd name="T43" fmla="*/ 7 h 552"/>
                <a:gd name="T44" fmla="*/ 406 w 717"/>
                <a:gd name="T45" fmla="*/ 33 h 552"/>
                <a:gd name="T46" fmla="*/ 445 w 717"/>
                <a:gd name="T47" fmla="*/ 314 h 552"/>
                <a:gd name="T48" fmla="*/ 590 w 717"/>
                <a:gd name="T49" fmla="*/ 243 h 552"/>
                <a:gd name="T50" fmla="*/ 532 w 717"/>
                <a:gd name="T51" fmla="*/ 194 h 552"/>
                <a:gd name="T52" fmla="*/ 445 w 717"/>
                <a:gd name="T53" fmla="*/ 179 h 552"/>
                <a:gd name="T54" fmla="*/ 503 w 717"/>
                <a:gd name="T55" fmla="*/ 220 h 552"/>
                <a:gd name="T56" fmla="*/ 525 w 717"/>
                <a:gd name="T57" fmla="*/ 292 h 552"/>
                <a:gd name="T58" fmla="*/ 606 w 717"/>
                <a:gd name="T59" fmla="*/ 299 h 552"/>
                <a:gd name="T60" fmla="*/ 487 w 717"/>
                <a:gd name="T61" fmla="*/ 172 h 552"/>
                <a:gd name="T62" fmla="*/ 687 w 717"/>
                <a:gd name="T63" fmla="*/ 458 h 552"/>
                <a:gd name="T64" fmla="*/ 79 w 717"/>
                <a:gd name="T65" fmla="*/ 449 h 552"/>
                <a:gd name="T66" fmla="*/ 586 w 717"/>
                <a:gd name="T67" fmla="*/ 490 h 552"/>
                <a:gd name="T68" fmla="*/ 687 w 717"/>
                <a:gd name="T69" fmla="*/ 434 h 552"/>
                <a:gd name="T70" fmla="*/ 639 w 717"/>
                <a:gd name="T71" fmla="*/ 400 h 552"/>
                <a:gd name="T72" fmla="*/ 602 w 717"/>
                <a:gd name="T73" fmla="*/ 377 h 552"/>
                <a:gd name="T74" fmla="*/ 544 w 717"/>
                <a:gd name="T75" fmla="*/ 330 h 552"/>
                <a:gd name="T76" fmla="*/ 519 w 717"/>
                <a:gd name="T77" fmla="*/ 387 h 552"/>
                <a:gd name="T78" fmla="*/ 475 w 717"/>
                <a:gd name="T79" fmla="*/ 441 h 552"/>
                <a:gd name="T80" fmla="*/ 384 w 717"/>
                <a:gd name="T81" fmla="*/ 375 h 552"/>
                <a:gd name="T82" fmla="*/ 413 w 717"/>
                <a:gd name="T83" fmla="*/ 307 h 552"/>
                <a:gd name="T84" fmla="*/ 463 w 717"/>
                <a:gd name="T85" fmla="*/ 276 h 552"/>
                <a:gd name="T86" fmla="*/ 454 w 717"/>
                <a:gd name="T87" fmla="*/ 242 h 552"/>
                <a:gd name="T88" fmla="*/ 414 w 717"/>
                <a:gd name="T89" fmla="*/ 245 h 552"/>
                <a:gd name="T90" fmla="*/ 383 w 717"/>
                <a:gd name="T91" fmla="*/ 194 h 552"/>
                <a:gd name="T92" fmla="*/ 369 w 717"/>
                <a:gd name="T93" fmla="*/ 208 h 552"/>
                <a:gd name="T94" fmla="*/ 362 w 717"/>
                <a:gd name="T95" fmla="*/ 260 h 552"/>
                <a:gd name="T96" fmla="*/ 351 w 717"/>
                <a:gd name="T97" fmla="*/ 249 h 552"/>
                <a:gd name="T98" fmla="*/ 285 w 717"/>
                <a:gd name="T99" fmla="*/ 249 h 552"/>
                <a:gd name="T100" fmla="*/ 191 w 717"/>
                <a:gd name="T101" fmla="*/ 242 h 552"/>
                <a:gd name="T102" fmla="*/ 69 w 717"/>
                <a:gd name="T103" fmla="*/ 243 h 552"/>
                <a:gd name="T104" fmla="*/ 34 w 717"/>
                <a:gd name="T105" fmla="*/ 243 h 552"/>
                <a:gd name="T106" fmla="*/ 91 w 717"/>
                <a:gd name="T107" fmla="*/ 420 h 552"/>
                <a:gd name="T108" fmla="*/ 130 w 717"/>
                <a:gd name="T109" fmla="*/ 470 h 552"/>
                <a:gd name="T110" fmla="*/ 444 w 717"/>
                <a:gd name="T111" fmla="*/ 492 h 552"/>
                <a:gd name="T112" fmla="*/ 500 w 717"/>
                <a:gd name="T113" fmla="*/ 546 h 552"/>
                <a:gd name="T114" fmla="*/ 618 w 717"/>
                <a:gd name="T115" fmla="*/ 515 h 552"/>
                <a:gd name="T116" fmla="*/ 173 w 717"/>
                <a:gd name="T117" fmla="*/ 290 h 552"/>
                <a:gd name="T118" fmla="*/ 172 w 717"/>
                <a:gd name="T119" fmla="*/ 280 h 552"/>
                <a:gd name="T120" fmla="*/ 359 w 717"/>
                <a:gd name="T121" fmla="*/ 468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17" h="552">
                  <a:moveTo>
                    <a:pt x="142" y="484"/>
                  </a:moveTo>
                  <a:cubicBezTo>
                    <a:pt x="139" y="482"/>
                    <a:pt x="133" y="482"/>
                    <a:pt x="132" y="480"/>
                  </a:cubicBezTo>
                  <a:cubicBezTo>
                    <a:pt x="131" y="478"/>
                    <a:pt x="126" y="469"/>
                    <a:pt x="123" y="469"/>
                  </a:cubicBezTo>
                  <a:cubicBezTo>
                    <a:pt x="120" y="470"/>
                    <a:pt x="116" y="470"/>
                    <a:pt x="112" y="467"/>
                  </a:cubicBezTo>
                  <a:cubicBezTo>
                    <a:pt x="109" y="464"/>
                    <a:pt x="106" y="464"/>
                    <a:pt x="104" y="466"/>
                  </a:cubicBezTo>
                  <a:cubicBezTo>
                    <a:pt x="101" y="467"/>
                    <a:pt x="107" y="468"/>
                    <a:pt x="106" y="470"/>
                  </a:cubicBezTo>
                  <a:cubicBezTo>
                    <a:pt x="106" y="471"/>
                    <a:pt x="108" y="472"/>
                    <a:pt x="110" y="472"/>
                  </a:cubicBezTo>
                  <a:cubicBezTo>
                    <a:pt x="112" y="472"/>
                    <a:pt x="114" y="476"/>
                    <a:pt x="116" y="476"/>
                  </a:cubicBezTo>
                  <a:cubicBezTo>
                    <a:pt x="118" y="477"/>
                    <a:pt x="119" y="480"/>
                    <a:pt x="121" y="480"/>
                  </a:cubicBezTo>
                  <a:cubicBezTo>
                    <a:pt x="124" y="480"/>
                    <a:pt x="124" y="483"/>
                    <a:pt x="125" y="484"/>
                  </a:cubicBezTo>
                  <a:cubicBezTo>
                    <a:pt x="127" y="486"/>
                    <a:pt x="129" y="485"/>
                    <a:pt x="129" y="486"/>
                  </a:cubicBezTo>
                  <a:cubicBezTo>
                    <a:pt x="129" y="488"/>
                    <a:pt x="132" y="489"/>
                    <a:pt x="133" y="491"/>
                  </a:cubicBezTo>
                  <a:cubicBezTo>
                    <a:pt x="138" y="491"/>
                    <a:pt x="142" y="492"/>
                    <a:pt x="146" y="491"/>
                  </a:cubicBezTo>
                  <a:cubicBezTo>
                    <a:pt x="146" y="490"/>
                    <a:pt x="146" y="488"/>
                    <a:pt x="147" y="487"/>
                  </a:cubicBezTo>
                  <a:cubicBezTo>
                    <a:pt x="148" y="485"/>
                    <a:pt x="144" y="487"/>
                    <a:pt x="142" y="484"/>
                  </a:cubicBezTo>
                  <a:close/>
                  <a:moveTo>
                    <a:pt x="135" y="201"/>
                  </a:moveTo>
                  <a:cubicBezTo>
                    <a:pt x="142" y="202"/>
                    <a:pt x="143" y="214"/>
                    <a:pt x="147" y="214"/>
                  </a:cubicBezTo>
                  <a:cubicBezTo>
                    <a:pt x="150" y="214"/>
                    <a:pt x="148" y="210"/>
                    <a:pt x="152" y="210"/>
                  </a:cubicBezTo>
                  <a:cubicBezTo>
                    <a:pt x="157" y="210"/>
                    <a:pt x="156" y="208"/>
                    <a:pt x="160" y="208"/>
                  </a:cubicBezTo>
                  <a:cubicBezTo>
                    <a:pt x="164" y="208"/>
                    <a:pt x="168" y="207"/>
                    <a:pt x="168" y="202"/>
                  </a:cubicBezTo>
                  <a:cubicBezTo>
                    <a:pt x="168" y="197"/>
                    <a:pt x="171" y="195"/>
                    <a:pt x="175" y="194"/>
                  </a:cubicBezTo>
                  <a:cubicBezTo>
                    <a:pt x="180" y="193"/>
                    <a:pt x="176" y="188"/>
                    <a:pt x="182" y="186"/>
                  </a:cubicBezTo>
                  <a:cubicBezTo>
                    <a:pt x="188" y="185"/>
                    <a:pt x="205" y="178"/>
                    <a:pt x="208" y="176"/>
                  </a:cubicBezTo>
                  <a:cubicBezTo>
                    <a:pt x="210" y="173"/>
                    <a:pt x="204" y="171"/>
                    <a:pt x="198" y="167"/>
                  </a:cubicBezTo>
                  <a:cubicBezTo>
                    <a:pt x="191" y="163"/>
                    <a:pt x="186" y="162"/>
                    <a:pt x="181" y="165"/>
                  </a:cubicBezTo>
                  <a:cubicBezTo>
                    <a:pt x="176" y="168"/>
                    <a:pt x="180" y="161"/>
                    <a:pt x="176" y="163"/>
                  </a:cubicBezTo>
                  <a:cubicBezTo>
                    <a:pt x="172" y="165"/>
                    <a:pt x="162" y="160"/>
                    <a:pt x="160" y="158"/>
                  </a:cubicBezTo>
                  <a:cubicBezTo>
                    <a:pt x="159" y="157"/>
                    <a:pt x="139" y="162"/>
                    <a:pt x="135" y="162"/>
                  </a:cubicBezTo>
                  <a:cubicBezTo>
                    <a:pt x="130" y="162"/>
                    <a:pt x="135" y="167"/>
                    <a:pt x="138" y="170"/>
                  </a:cubicBezTo>
                  <a:cubicBezTo>
                    <a:pt x="142" y="172"/>
                    <a:pt x="130" y="180"/>
                    <a:pt x="133" y="182"/>
                  </a:cubicBezTo>
                  <a:cubicBezTo>
                    <a:pt x="135" y="184"/>
                    <a:pt x="130" y="188"/>
                    <a:pt x="125" y="194"/>
                  </a:cubicBezTo>
                  <a:cubicBezTo>
                    <a:pt x="120" y="200"/>
                    <a:pt x="129" y="199"/>
                    <a:pt x="135" y="201"/>
                  </a:cubicBezTo>
                  <a:close/>
                  <a:moveTo>
                    <a:pt x="314" y="230"/>
                  </a:moveTo>
                  <a:cubicBezTo>
                    <a:pt x="316" y="228"/>
                    <a:pt x="325" y="235"/>
                    <a:pt x="325" y="230"/>
                  </a:cubicBezTo>
                  <a:cubicBezTo>
                    <a:pt x="326" y="224"/>
                    <a:pt x="315" y="222"/>
                    <a:pt x="311" y="219"/>
                  </a:cubicBezTo>
                  <a:cubicBezTo>
                    <a:pt x="307" y="216"/>
                    <a:pt x="305" y="218"/>
                    <a:pt x="298" y="213"/>
                  </a:cubicBezTo>
                  <a:cubicBezTo>
                    <a:pt x="291" y="208"/>
                    <a:pt x="300" y="205"/>
                    <a:pt x="295" y="201"/>
                  </a:cubicBezTo>
                  <a:cubicBezTo>
                    <a:pt x="290" y="197"/>
                    <a:pt x="288" y="187"/>
                    <a:pt x="292" y="183"/>
                  </a:cubicBezTo>
                  <a:cubicBezTo>
                    <a:pt x="295" y="179"/>
                    <a:pt x="299" y="174"/>
                    <a:pt x="293" y="172"/>
                  </a:cubicBezTo>
                  <a:cubicBezTo>
                    <a:pt x="286" y="169"/>
                    <a:pt x="276" y="174"/>
                    <a:pt x="277" y="175"/>
                  </a:cubicBezTo>
                  <a:cubicBezTo>
                    <a:pt x="278" y="177"/>
                    <a:pt x="287" y="182"/>
                    <a:pt x="287" y="184"/>
                  </a:cubicBezTo>
                  <a:cubicBezTo>
                    <a:pt x="287" y="186"/>
                    <a:pt x="279" y="178"/>
                    <a:pt x="276" y="179"/>
                  </a:cubicBezTo>
                  <a:cubicBezTo>
                    <a:pt x="273" y="181"/>
                    <a:pt x="270" y="176"/>
                    <a:pt x="267" y="179"/>
                  </a:cubicBezTo>
                  <a:cubicBezTo>
                    <a:pt x="265" y="183"/>
                    <a:pt x="271" y="195"/>
                    <a:pt x="273" y="199"/>
                  </a:cubicBezTo>
                  <a:cubicBezTo>
                    <a:pt x="275" y="203"/>
                    <a:pt x="271" y="203"/>
                    <a:pt x="268" y="203"/>
                  </a:cubicBezTo>
                  <a:cubicBezTo>
                    <a:pt x="265" y="204"/>
                    <a:pt x="265" y="193"/>
                    <a:pt x="262" y="189"/>
                  </a:cubicBezTo>
                  <a:cubicBezTo>
                    <a:pt x="259" y="185"/>
                    <a:pt x="247" y="181"/>
                    <a:pt x="247" y="184"/>
                  </a:cubicBezTo>
                  <a:cubicBezTo>
                    <a:pt x="246" y="187"/>
                    <a:pt x="254" y="187"/>
                    <a:pt x="253" y="190"/>
                  </a:cubicBezTo>
                  <a:cubicBezTo>
                    <a:pt x="252" y="194"/>
                    <a:pt x="247" y="188"/>
                    <a:pt x="244" y="191"/>
                  </a:cubicBezTo>
                  <a:cubicBezTo>
                    <a:pt x="240" y="194"/>
                    <a:pt x="240" y="192"/>
                    <a:pt x="241" y="189"/>
                  </a:cubicBezTo>
                  <a:cubicBezTo>
                    <a:pt x="242" y="186"/>
                    <a:pt x="235" y="182"/>
                    <a:pt x="228" y="183"/>
                  </a:cubicBezTo>
                  <a:cubicBezTo>
                    <a:pt x="221" y="184"/>
                    <a:pt x="225" y="189"/>
                    <a:pt x="223" y="190"/>
                  </a:cubicBezTo>
                  <a:cubicBezTo>
                    <a:pt x="221" y="192"/>
                    <a:pt x="210" y="189"/>
                    <a:pt x="217" y="188"/>
                  </a:cubicBezTo>
                  <a:cubicBezTo>
                    <a:pt x="224" y="187"/>
                    <a:pt x="221" y="183"/>
                    <a:pt x="218" y="179"/>
                  </a:cubicBezTo>
                  <a:cubicBezTo>
                    <a:pt x="216" y="175"/>
                    <a:pt x="209" y="179"/>
                    <a:pt x="198" y="183"/>
                  </a:cubicBezTo>
                  <a:cubicBezTo>
                    <a:pt x="187" y="187"/>
                    <a:pt x="182" y="192"/>
                    <a:pt x="183" y="192"/>
                  </a:cubicBezTo>
                  <a:cubicBezTo>
                    <a:pt x="185" y="192"/>
                    <a:pt x="185" y="194"/>
                    <a:pt x="181" y="198"/>
                  </a:cubicBezTo>
                  <a:cubicBezTo>
                    <a:pt x="176" y="201"/>
                    <a:pt x="181" y="204"/>
                    <a:pt x="185" y="204"/>
                  </a:cubicBezTo>
                  <a:cubicBezTo>
                    <a:pt x="189" y="204"/>
                    <a:pt x="185" y="208"/>
                    <a:pt x="188" y="208"/>
                  </a:cubicBezTo>
                  <a:cubicBezTo>
                    <a:pt x="190" y="209"/>
                    <a:pt x="203" y="203"/>
                    <a:pt x="207" y="206"/>
                  </a:cubicBezTo>
                  <a:cubicBezTo>
                    <a:pt x="210" y="208"/>
                    <a:pt x="186" y="210"/>
                    <a:pt x="186" y="214"/>
                  </a:cubicBezTo>
                  <a:cubicBezTo>
                    <a:pt x="186" y="218"/>
                    <a:pt x="199" y="221"/>
                    <a:pt x="209" y="219"/>
                  </a:cubicBezTo>
                  <a:cubicBezTo>
                    <a:pt x="219" y="217"/>
                    <a:pt x="237" y="220"/>
                    <a:pt x="237" y="223"/>
                  </a:cubicBezTo>
                  <a:cubicBezTo>
                    <a:pt x="237" y="225"/>
                    <a:pt x="225" y="225"/>
                    <a:pt x="216" y="224"/>
                  </a:cubicBezTo>
                  <a:cubicBezTo>
                    <a:pt x="207" y="224"/>
                    <a:pt x="192" y="227"/>
                    <a:pt x="193" y="230"/>
                  </a:cubicBezTo>
                  <a:cubicBezTo>
                    <a:pt x="193" y="233"/>
                    <a:pt x="194" y="233"/>
                    <a:pt x="204" y="237"/>
                  </a:cubicBezTo>
                  <a:cubicBezTo>
                    <a:pt x="213" y="241"/>
                    <a:pt x="222" y="235"/>
                    <a:pt x="222" y="241"/>
                  </a:cubicBezTo>
                  <a:cubicBezTo>
                    <a:pt x="222" y="247"/>
                    <a:pt x="227" y="249"/>
                    <a:pt x="240" y="249"/>
                  </a:cubicBezTo>
                  <a:cubicBezTo>
                    <a:pt x="252" y="249"/>
                    <a:pt x="258" y="243"/>
                    <a:pt x="264" y="244"/>
                  </a:cubicBezTo>
                  <a:cubicBezTo>
                    <a:pt x="270" y="244"/>
                    <a:pt x="273" y="243"/>
                    <a:pt x="276" y="239"/>
                  </a:cubicBezTo>
                  <a:cubicBezTo>
                    <a:pt x="278" y="234"/>
                    <a:pt x="281" y="237"/>
                    <a:pt x="282" y="239"/>
                  </a:cubicBezTo>
                  <a:cubicBezTo>
                    <a:pt x="282" y="241"/>
                    <a:pt x="290" y="241"/>
                    <a:pt x="292" y="243"/>
                  </a:cubicBezTo>
                  <a:cubicBezTo>
                    <a:pt x="297" y="247"/>
                    <a:pt x="312" y="246"/>
                    <a:pt x="317" y="243"/>
                  </a:cubicBezTo>
                  <a:cubicBezTo>
                    <a:pt x="323" y="240"/>
                    <a:pt x="315" y="232"/>
                    <a:pt x="312" y="236"/>
                  </a:cubicBezTo>
                  <a:cubicBezTo>
                    <a:pt x="309" y="239"/>
                    <a:pt x="307" y="237"/>
                    <a:pt x="306" y="235"/>
                  </a:cubicBezTo>
                  <a:cubicBezTo>
                    <a:pt x="305" y="234"/>
                    <a:pt x="312" y="233"/>
                    <a:pt x="314" y="230"/>
                  </a:cubicBezTo>
                  <a:close/>
                  <a:moveTo>
                    <a:pt x="178" y="142"/>
                  </a:moveTo>
                  <a:cubicBezTo>
                    <a:pt x="185" y="143"/>
                    <a:pt x="191" y="137"/>
                    <a:pt x="191" y="134"/>
                  </a:cubicBezTo>
                  <a:cubicBezTo>
                    <a:pt x="190" y="131"/>
                    <a:pt x="175" y="142"/>
                    <a:pt x="178" y="142"/>
                  </a:cubicBezTo>
                  <a:close/>
                  <a:moveTo>
                    <a:pt x="149" y="132"/>
                  </a:moveTo>
                  <a:cubicBezTo>
                    <a:pt x="151" y="133"/>
                    <a:pt x="149" y="138"/>
                    <a:pt x="152" y="137"/>
                  </a:cubicBezTo>
                  <a:cubicBezTo>
                    <a:pt x="154" y="136"/>
                    <a:pt x="155" y="135"/>
                    <a:pt x="157" y="136"/>
                  </a:cubicBezTo>
                  <a:cubicBezTo>
                    <a:pt x="161" y="137"/>
                    <a:pt x="162" y="134"/>
                    <a:pt x="164" y="132"/>
                  </a:cubicBezTo>
                  <a:cubicBezTo>
                    <a:pt x="165" y="130"/>
                    <a:pt x="165" y="138"/>
                    <a:pt x="169" y="138"/>
                  </a:cubicBezTo>
                  <a:cubicBezTo>
                    <a:pt x="173" y="138"/>
                    <a:pt x="173" y="130"/>
                    <a:pt x="176" y="132"/>
                  </a:cubicBezTo>
                  <a:cubicBezTo>
                    <a:pt x="180" y="135"/>
                    <a:pt x="181" y="131"/>
                    <a:pt x="181" y="129"/>
                  </a:cubicBezTo>
                  <a:cubicBezTo>
                    <a:pt x="182" y="126"/>
                    <a:pt x="182" y="122"/>
                    <a:pt x="186" y="121"/>
                  </a:cubicBezTo>
                  <a:cubicBezTo>
                    <a:pt x="190" y="121"/>
                    <a:pt x="187" y="125"/>
                    <a:pt x="189" y="128"/>
                  </a:cubicBezTo>
                  <a:cubicBezTo>
                    <a:pt x="191" y="133"/>
                    <a:pt x="196" y="129"/>
                    <a:pt x="196" y="127"/>
                  </a:cubicBezTo>
                  <a:cubicBezTo>
                    <a:pt x="196" y="124"/>
                    <a:pt x="203" y="126"/>
                    <a:pt x="203" y="123"/>
                  </a:cubicBezTo>
                  <a:cubicBezTo>
                    <a:pt x="202" y="121"/>
                    <a:pt x="204" y="120"/>
                    <a:pt x="203" y="117"/>
                  </a:cubicBezTo>
                  <a:cubicBezTo>
                    <a:pt x="201" y="115"/>
                    <a:pt x="205" y="115"/>
                    <a:pt x="208" y="113"/>
                  </a:cubicBezTo>
                  <a:cubicBezTo>
                    <a:pt x="210" y="111"/>
                    <a:pt x="205" y="113"/>
                    <a:pt x="201" y="110"/>
                  </a:cubicBezTo>
                  <a:cubicBezTo>
                    <a:pt x="198" y="106"/>
                    <a:pt x="196" y="111"/>
                    <a:pt x="196" y="113"/>
                  </a:cubicBezTo>
                  <a:cubicBezTo>
                    <a:pt x="196" y="115"/>
                    <a:pt x="189" y="113"/>
                    <a:pt x="185" y="112"/>
                  </a:cubicBezTo>
                  <a:cubicBezTo>
                    <a:pt x="181" y="110"/>
                    <a:pt x="176" y="116"/>
                    <a:pt x="171" y="119"/>
                  </a:cubicBezTo>
                  <a:cubicBezTo>
                    <a:pt x="165" y="122"/>
                    <a:pt x="165" y="127"/>
                    <a:pt x="159" y="127"/>
                  </a:cubicBezTo>
                  <a:cubicBezTo>
                    <a:pt x="154" y="126"/>
                    <a:pt x="146" y="131"/>
                    <a:pt x="149" y="132"/>
                  </a:cubicBezTo>
                  <a:close/>
                  <a:moveTo>
                    <a:pt x="204" y="131"/>
                  </a:moveTo>
                  <a:cubicBezTo>
                    <a:pt x="199" y="131"/>
                    <a:pt x="200" y="136"/>
                    <a:pt x="205" y="136"/>
                  </a:cubicBezTo>
                  <a:cubicBezTo>
                    <a:pt x="211" y="136"/>
                    <a:pt x="213" y="138"/>
                    <a:pt x="205" y="137"/>
                  </a:cubicBezTo>
                  <a:cubicBezTo>
                    <a:pt x="196" y="137"/>
                    <a:pt x="193" y="144"/>
                    <a:pt x="199" y="143"/>
                  </a:cubicBezTo>
                  <a:cubicBezTo>
                    <a:pt x="204" y="141"/>
                    <a:pt x="211" y="141"/>
                    <a:pt x="207" y="143"/>
                  </a:cubicBezTo>
                  <a:cubicBezTo>
                    <a:pt x="203" y="144"/>
                    <a:pt x="191" y="145"/>
                    <a:pt x="193" y="147"/>
                  </a:cubicBezTo>
                  <a:cubicBezTo>
                    <a:pt x="194" y="149"/>
                    <a:pt x="198" y="148"/>
                    <a:pt x="203" y="150"/>
                  </a:cubicBezTo>
                  <a:cubicBezTo>
                    <a:pt x="208" y="152"/>
                    <a:pt x="210" y="153"/>
                    <a:pt x="214" y="149"/>
                  </a:cubicBezTo>
                  <a:cubicBezTo>
                    <a:pt x="218" y="145"/>
                    <a:pt x="222" y="141"/>
                    <a:pt x="220" y="147"/>
                  </a:cubicBezTo>
                  <a:cubicBezTo>
                    <a:pt x="219" y="152"/>
                    <a:pt x="226" y="148"/>
                    <a:pt x="236" y="148"/>
                  </a:cubicBezTo>
                  <a:cubicBezTo>
                    <a:pt x="245" y="147"/>
                    <a:pt x="234" y="153"/>
                    <a:pt x="224" y="154"/>
                  </a:cubicBezTo>
                  <a:cubicBezTo>
                    <a:pt x="214" y="155"/>
                    <a:pt x="216" y="160"/>
                    <a:pt x="224" y="162"/>
                  </a:cubicBezTo>
                  <a:cubicBezTo>
                    <a:pt x="231" y="163"/>
                    <a:pt x="248" y="157"/>
                    <a:pt x="252" y="153"/>
                  </a:cubicBezTo>
                  <a:cubicBezTo>
                    <a:pt x="256" y="149"/>
                    <a:pt x="260" y="155"/>
                    <a:pt x="264" y="152"/>
                  </a:cubicBezTo>
                  <a:cubicBezTo>
                    <a:pt x="267" y="149"/>
                    <a:pt x="275" y="152"/>
                    <a:pt x="282" y="151"/>
                  </a:cubicBezTo>
                  <a:cubicBezTo>
                    <a:pt x="288" y="149"/>
                    <a:pt x="290" y="137"/>
                    <a:pt x="285" y="134"/>
                  </a:cubicBezTo>
                  <a:cubicBezTo>
                    <a:pt x="280" y="132"/>
                    <a:pt x="280" y="137"/>
                    <a:pt x="276" y="138"/>
                  </a:cubicBezTo>
                  <a:cubicBezTo>
                    <a:pt x="272" y="138"/>
                    <a:pt x="270" y="133"/>
                    <a:pt x="266" y="130"/>
                  </a:cubicBezTo>
                  <a:cubicBezTo>
                    <a:pt x="263" y="127"/>
                    <a:pt x="265" y="121"/>
                    <a:pt x="261" y="122"/>
                  </a:cubicBezTo>
                  <a:cubicBezTo>
                    <a:pt x="256" y="122"/>
                    <a:pt x="246" y="130"/>
                    <a:pt x="252" y="131"/>
                  </a:cubicBezTo>
                  <a:cubicBezTo>
                    <a:pt x="258" y="131"/>
                    <a:pt x="256" y="134"/>
                    <a:pt x="253" y="136"/>
                  </a:cubicBezTo>
                  <a:cubicBezTo>
                    <a:pt x="250" y="137"/>
                    <a:pt x="260" y="140"/>
                    <a:pt x="259" y="142"/>
                  </a:cubicBezTo>
                  <a:cubicBezTo>
                    <a:pt x="257" y="144"/>
                    <a:pt x="241" y="142"/>
                    <a:pt x="240" y="139"/>
                  </a:cubicBezTo>
                  <a:cubicBezTo>
                    <a:pt x="240" y="135"/>
                    <a:pt x="227" y="129"/>
                    <a:pt x="221" y="130"/>
                  </a:cubicBezTo>
                  <a:cubicBezTo>
                    <a:pt x="216" y="132"/>
                    <a:pt x="218" y="126"/>
                    <a:pt x="213" y="126"/>
                  </a:cubicBezTo>
                  <a:cubicBezTo>
                    <a:pt x="208" y="125"/>
                    <a:pt x="209" y="130"/>
                    <a:pt x="204" y="131"/>
                  </a:cubicBezTo>
                  <a:close/>
                  <a:moveTo>
                    <a:pt x="223" y="105"/>
                  </a:moveTo>
                  <a:cubicBezTo>
                    <a:pt x="225" y="101"/>
                    <a:pt x="211" y="101"/>
                    <a:pt x="212" y="103"/>
                  </a:cubicBezTo>
                  <a:cubicBezTo>
                    <a:pt x="215" y="106"/>
                    <a:pt x="221" y="109"/>
                    <a:pt x="223" y="105"/>
                  </a:cubicBezTo>
                  <a:close/>
                  <a:moveTo>
                    <a:pt x="252" y="103"/>
                  </a:moveTo>
                  <a:cubicBezTo>
                    <a:pt x="257" y="102"/>
                    <a:pt x="255" y="99"/>
                    <a:pt x="247" y="100"/>
                  </a:cubicBezTo>
                  <a:cubicBezTo>
                    <a:pt x="240" y="101"/>
                    <a:pt x="227" y="101"/>
                    <a:pt x="227" y="106"/>
                  </a:cubicBezTo>
                  <a:cubicBezTo>
                    <a:pt x="227" y="111"/>
                    <a:pt x="230" y="113"/>
                    <a:pt x="238" y="113"/>
                  </a:cubicBezTo>
                  <a:cubicBezTo>
                    <a:pt x="246" y="114"/>
                    <a:pt x="253" y="106"/>
                    <a:pt x="249" y="106"/>
                  </a:cubicBezTo>
                  <a:cubicBezTo>
                    <a:pt x="245" y="106"/>
                    <a:pt x="248" y="104"/>
                    <a:pt x="252" y="103"/>
                  </a:cubicBezTo>
                  <a:close/>
                  <a:moveTo>
                    <a:pt x="235" y="96"/>
                  </a:moveTo>
                  <a:cubicBezTo>
                    <a:pt x="239" y="98"/>
                    <a:pt x="242" y="93"/>
                    <a:pt x="245" y="95"/>
                  </a:cubicBezTo>
                  <a:cubicBezTo>
                    <a:pt x="247" y="97"/>
                    <a:pt x="258" y="99"/>
                    <a:pt x="258" y="93"/>
                  </a:cubicBezTo>
                  <a:cubicBezTo>
                    <a:pt x="258" y="88"/>
                    <a:pt x="244" y="87"/>
                    <a:pt x="241" y="89"/>
                  </a:cubicBezTo>
                  <a:cubicBezTo>
                    <a:pt x="237" y="91"/>
                    <a:pt x="221" y="92"/>
                    <a:pt x="225" y="96"/>
                  </a:cubicBezTo>
                  <a:cubicBezTo>
                    <a:pt x="228" y="98"/>
                    <a:pt x="231" y="95"/>
                    <a:pt x="235" y="96"/>
                  </a:cubicBezTo>
                  <a:close/>
                  <a:moveTo>
                    <a:pt x="295" y="85"/>
                  </a:moveTo>
                  <a:cubicBezTo>
                    <a:pt x="299" y="82"/>
                    <a:pt x="307" y="87"/>
                    <a:pt x="305" y="90"/>
                  </a:cubicBezTo>
                  <a:cubicBezTo>
                    <a:pt x="304" y="93"/>
                    <a:pt x="291" y="90"/>
                    <a:pt x="292" y="92"/>
                  </a:cubicBezTo>
                  <a:cubicBezTo>
                    <a:pt x="293" y="93"/>
                    <a:pt x="294" y="98"/>
                    <a:pt x="303" y="95"/>
                  </a:cubicBezTo>
                  <a:cubicBezTo>
                    <a:pt x="311" y="93"/>
                    <a:pt x="318" y="95"/>
                    <a:pt x="324" y="99"/>
                  </a:cubicBezTo>
                  <a:cubicBezTo>
                    <a:pt x="330" y="104"/>
                    <a:pt x="335" y="106"/>
                    <a:pt x="339" y="101"/>
                  </a:cubicBezTo>
                  <a:cubicBezTo>
                    <a:pt x="343" y="96"/>
                    <a:pt x="334" y="96"/>
                    <a:pt x="336" y="92"/>
                  </a:cubicBezTo>
                  <a:cubicBezTo>
                    <a:pt x="338" y="88"/>
                    <a:pt x="330" y="86"/>
                    <a:pt x="326" y="86"/>
                  </a:cubicBezTo>
                  <a:cubicBezTo>
                    <a:pt x="322" y="86"/>
                    <a:pt x="321" y="79"/>
                    <a:pt x="318" y="81"/>
                  </a:cubicBezTo>
                  <a:cubicBezTo>
                    <a:pt x="315" y="82"/>
                    <a:pt x="312" y="85"/>
                    <a:pt x="312" y="80"/>
                  </a:cubicBezTo>
                  <a:cubicBezTo>
                    <a:pt x="312" y="75"/>
                    <a:pt x="294" y="75"/>
                    <a:pt x="289" y="77"/>
                  </a:cubicBezTo>
                  <a:cubicBezTo>
                    <a:pt x="285" y="78"/>
                    <a:pt x="290" y="88"/>
                    <a:pt x="295" y="85"/>
                  </a:cubicBezTo>
                  <a:close/>
                  <a:moveTo>
                    <a:pt x="297" y="115"/>
                  </a:moveTo>
                  <a:cubicBezTo>
                    <a:pt x="300" y="112"/>
                    <a:pt x="286" y="100"/>
                    <a:pt x="285" y="106"/>
                  </a:cubicBezTo>
                  <a:cubicBezTo>
                    <a:pt x="284" y="111"/>
                    <a:pt x="294" y="119"/>
                    <a:pt x="297" y="115"/>
                  </a:cubicBezTo>
                  <a:close/>
                  <a:moveTo>
                    <a:pt x="343" y="68"/>
                  </a:moveTo>
                  <a:cubicBezTo>
                    <a:pt x="346" y="64"/>
                    <a:pt x="328" y="61"/>
                    <a:pt x="333" y="65"/>
                  </a:cubicBezTo>
                  <a:cubicBezTo>
                    <a:pt x="335" y="67"/>
                    <a:pt x="341" y="73"/>
                    <a:pt x="343" y="68"/>
                  </a:cubicBezTo>
                  <a:close/>
                  <a:moveTo>
                    <a:pt x="303" y="149"/>
                  </a:moveTo>
                  <a:cubicBezTo>
                    <a:pt x="306" y="147"/>
                    <a:pt x="298" y="141"/>
                    <a:pt x="296" y="146"/>
                  </a:cubicBezTo>
                  <a:cubicBezTo>
                    <a:pt x="293" y="151"/>
                    <a:pt x="301" y="152"/>
                    <a:pt x="303" y="149"/>
                  </a:cubicBezTo>
                  <a:close/>
                  <a:moveTo>
                    <a:pt x="343" y="124"/>
                  </a:moveTo>
                  <a:cubicBezTo>
                    <a:pt x="343" y="128"/>
                    <a:pt x="335" y="124"/>
                    <a:pt x="328" y="121"/>
                  </a:cubicBezTo>
                  <a:cubicBezTo>
                    <a:pt x="322" y="119"/>
                    <a:pt x="326" y="126"/>
                    <a:pt x="331" y="131"/>
                  </a:cubicBezTo>
                  <a:cubicBezTo>
                    <a:pt x="336" y="135"/>
                    <a:pt x="328" y="133"/>
                    <a:pt x="322" y="128"/>
                  </a:cubicBezTo>
                  <a:cubicBezTo>
                    <a:pt x="315" y="123"/>
                    <a:pt x="316" y="131"/>
                    <a:pt x="319" y="134"/>
                  </a:cubicBezTo>
                  <a:cubicBezTo>
                    <a:pt x="322" y="136"/>
                    <a:pt x="318" y="140"/>
                    <a:pt x="314" y="134"/>
                  </a:cubicBezTo>
                  <a:cubicBezTo>
                    <a:pt x="310" y="128"/>
                    <a:pt x="307" y="122"/>
                    <a:pt x="301" y="122"/>
                  </a:cubicBezTo>
                  <a:cubicBezTo>
                    <a:pt x="294" y="122"/>
                    <a:pt x="297" y="129"/>
                    <a:pt x="300" y="132"/>
                  </a:cubicBezTo>
                  <a:cubicBezTo>
                    <a:pt x="303" y="137"/>
                    <a:pt x="307" y="138"/>
                    <a:pt x="312" y="141"/>
                  </a:cubicBezTo>
                  <a:cubicBezTo>
                    <a:pt x="318" y="144"/>
                    <a:pt x="327" y="139"/>
                    <a:pt x="332" y="141"/>
                  </a:cubicBezTo>
                  <a:cubicBezTo>
                    <a:pt x="336" y="142"/>
                    <a:pt x="327" y="147"/>
                    <a:pt x="330" y="151"/>
                  </a:cubicBezTo>
                  <a:cubicBezTo>
                    <a:pt x="333" y="154"/>
                    <a:pt x="341" y="152"/>
                    <a:pt x="347" y="151"/>
                  </a:cubicBezTo>
                  <a:cubicBezTo>
                    <a:pt x="353" y="151"/>
                    <a:pt x="350" y="147"/>
                    <a:pt x="353" y="145"/>
                  </a:cubicBezTo>
                  <a:cubicBezTo>
                    <a:pt x="357" y="142"/>
                    <a:pt x="350" y="143"/>
                    <a:pt x="353" y="137"/>
                  </a:cubicBezTo>
                  <a:cubicBezTo>
                    <a:pt x="356" y="131"/>
                    <a:pt x="344" y="121"/>
                    <a:pt x="343" y="124"/>
                  </a:cubicBezTo>
                  <a:close/>
                  <a:moveTo>
                    <a:pt x="358" y="103"/>
                  </a:moveTo>
                  <a:cubicBezTo>
                    <a:pt x="364" y="103"/>
                    <a:pt x="368" y="103"/>
                    <a:pt x="373" y="101"/>
                  </a:cubicBezTo>
                  <a:cubicBezTo>
                    <a:pt x="377" y="99"/>
                    <a:pt x="370" y="99"/>
                    <a:pt x="373" y="95"/>
                  </a:cubicBezTo>
                  <a:cubicBezTo>
                    <a:pt x="377" y="91"/>
                    <a:pt x="366" y="90"/>
                    <a:pt x="365" y="92"/>
                  </a:cubicBezTo>
                  <a:cubicBezTo>
                    <a:pt x="364" y="93"/>
                    <a:pt x="350" y="83"/>
                    <a:pt x="348" y="86"/>
                  </a:cubicBezTo>
                  <a:cubicBezTo>
                    <a:pt x="346" y="90"/>
                    <a:pt x="353" y="103"/>
                    <a:pt x="358" y="103"/>
                  </a:cubicBezTo>
                  <a:close/>
                  <a:moveTo>
                    <a:pt x="387" y="105"/>
                  </a:moveTo>
                  <a:cubicBezTo>
                    <a:pt x="387" y="103"/>
                    <a:pt x="360" y="106"/>
                    <a:pt x="364" y="110"/>
                  </a:cubicBezTo>
                  <a:cubicBezTo>
                    <a:pt x="371" y="115"/>
                    <a:pt x="388" y="107"/>
                    <a:pt x="387" y="105"/>
                  </a:cubicBezTo>
                  <a:close/>
                  <a:moveTo>
                    <a:pt x="383" y="157"/>
                  </a:moveTo>
                  <a:cubicBezTo>
                    <a:pt x="390" y="157"/>
                    <a:pt x="387" y="149"/>
                    <a:pt x="379" y="144"/>
                  </a:cubicBezTo>
                  <a:cubicBezTo>
                    <a:pt x="372" y="138"/>
                    <a:pt x="356" y="149"/>
                    <a:pt x="359" y="152"/>
                  </a:cubicBezTo>
                  <a:cubicBezTo>
                    <a:pt x="362" y="154"/>
                    <a:pt x="377" y="158"/>
                    <a:pt x="383" y="157"/>
                  </a:cubicBezTo>
                  <a:close/>
                  <a:moveTo>
                    <a:pt x="338" y="207"/>
                  </a:moveTo>
                  <a:cubicBezTo>
                    <a:pt x="346" y="213"/>
                    <a:pt x="343" y="203"/>
                    <a:pt x="352" y="203"/>
                  </a:cubicBezTo>
                  <a:cubicBezTo>
                    <a:pt x="361" y="204"/>
                    <a:pt x="361" y="189"/>
                    <a:pt x="363" y="184"/>
                  </a:cubicBezTo>
                  <a:cubicBezTo>
                    <a:pt x="364" y="178"/>
                    <a:pt x="356" y="179"/>
                    <a:pt x="358" y="183"/>
                  </a:cubicBezTo>
                  <a:cubicBezTo>
                    <a:pt x="360" y="187"/>
                    <a:pt x="357" y="190"/>
                    <a:pt x="357" y="186"/>
                  </a:cubicBezTo>
                  <a:cubicBezTo>
                    <a:pt x="356" y="181"/>
                    <a:pt x="349" y="185"/>
                    <a:pt x="347" y="182"/>
                  </a:cubicBezTo>
                  <a:cubicBezTo>
                    <a:pt x="344" y="178"/>
                    <a:pt x="354" y="178"/>
                    <a:pt x="357" y="173"/>
                  </a:cubicBezTo>
                  <a:cubicBezTo>
                    <a:pt x="359" y="169"/>
                    <a:pt x="349" y="169"/>
                    <a:pt x="351" y="166"/>
                  </a:cubicBezTo>
                  <a:cubicBezTo>
                    <a:pt x="354" y="162"/>
                    <a:pt x="336" y="166"/>
                    <a:pt x="341" y="168"/>
                  </a:cubicBezTo>
                  <a:cubicBezTo>
                    <a:pt x="346" y="171"/>
                    <a:pt x="341" y="173"/>
                    <a:pt x="336" y="170"/>
                  </a:cubicBezTo>
                  <a:cubicBezTo>
                    <a:pt x="331" y="166"/>
                    <a:pt x="317" y="172"/>
                    <a:pt x="322" y="176"/>
                  </a:cubicBezTo>
                  <a:cubicBezTo>
                    <a:pt x="326" y="179"/>
                    <a:pt x="338" y="174"/>
                    <a:pt x="331" y="183"/>
                  </a:cubicBezTo>
                  <a:cubicBezTo>
                    <a:pt x="325" y="193"/>
                    <a:pt x="322" y="181"/>
                    <a:pt x="315" y="182"/>
                  </a:cubicBezTo>
                  <a:cubicBezTo>
                    <a:pt x="309" y="183"/>
                    <a:pt x="312" y="191"/>
                    <a:pt x="321" y="194"/>
                  </a:cubicBezTo>
                  <a:cubicBezTo>
                    <a:pt x="331" y="197"/>
                    <a:pt x="330" y="202"/>
                    <a:pt x="338" y="207"/>
                  </a:cubicBezTo>
                  <a:close/>
                  <a:moveTo>
                    <a:pt x="396" y="150"/>
                  </a:moveTo>
                  <a:cubicBezTo>
                    <a:pt x="398" y="157"/>
                    <a:pt x="401" y="152"/>
                    <a:pt x="405" y="155"/>
                  </a:cubicBezTo>
                  <a:cubicBezTo>
                    <a:pt x="409" y="158"/>
                    <a:pt x="415" y="160"/>
                    <a:pt x="418" y="157"/>
                  </a:cubicBezTo>
                  <a:cubicBezTo>
                    <a:pt x="422" y="154"/>
                    <a:pt x="423" y="152"/>
                    <a:pt x="424" y="154"/>
                  </a:cubicBezTo>
                  <a:cubicBezTo>
                    <a:pt x="426" y="159"/>
                    <a:pt x="434" y="159"/>
                    <a:pt x="451" y="159"/>
                  </a:cubicBezTo>
                  <a:cubicBezTo>
                    <a:pt x="468" y="160"/>
                    <a:pt x="464" y="152"/>
                    <a:pt x="469" y="155"/>
                  </a:cubicBezTo>
                  <a:cubicBezTo>
                    <a:pt x="474" y="158"/>
                    <a:pt x="485" y="158"/>
                    <a:pt x="490" y="157"/>
                  </a:cubicBezTo>
                  <a:cubicBezTo>
                    <a:pt x="495" y="156"/>
                    <a:pt x="498" y="148"/>
                    <a:pt x="497" y="144"/>
                  </a:cubicBezTo>
                  <a:cubicBezTo>
                    <a:pt x="497" y="140"/>
                    <a:pt x="459" y="137"/>
                    <a:pt x="452" y="141"/>
                  </a:cubicBezTo>
                  <a:cubicBezTo>
                    <a:pt x="445" y="145"/>
                    <a:pt x="434" y="139"/>
                    <a:pt x="429" y="142"/>
                  </a:cubicBezTo>
                  <a:cubicBezTo>
                    <a:pt x="424" y="145"/>
                    <a:pt x="425" y="138"/>
                    <a:pt x="416" y="138"/>
                  </a:cubicBezTo>
                  <a:cubicBezTo>
                    <a:pt x="406" y="138"/>
                    <a:pt x="417" y="133"/>
                    <a:pt x="418" y="131"/>
                  </a:cubicBezTo>
                  <a:cubicBezTo>
                    <a:pt x="420" y="128"/>
                    <a:pt x="404" y="123"/>
                    <a:pt x="397" y="124"/>
                  </a:cubicBezTo>
                  <a:cubicBezTo>
                    <a:pt x="390" y="126"/>
                    <a:pt x="386" y="122"/>
                    <a:pt x="380" y="119"/>
                  </a:cubicBezTo>
                  <a:cubicBezTo>
                    <a:pt x="373" y="116"/>
                    <a:pt x="356" y="117"/>
                    <a:pt x="359" y="122"/>
                  </a:cubicBezTo>
                  <a:cubicBezTo>
                    <a:pt x="362" y="126"/>
                    <a:pt x="383" y="133"/>
                    <a:pt x="385" y="129"/>
                  </a:cubicBezTo>
                  <a:cubicBezTo>
                    <a:pt x="387" y="126"/>
                    <a:pt x="392" y="134"/>
                    <a:pt x="395" y="138"/>
                  </a:cubicBezTo>
                  <a:cubicBezTo>
                    <a:pt x="399" y="142"/>
                    <a:pt x="393" y="143"/>
                    <a:pt x="396" y="150"/>
                  </a:cubicBezTo>
                  <a:close/>
                  <a:moveTo>
                    <a:pt x="414" y="108"/>
                  </a:moveTo>
                  <a:cubicBezTo>
                    <a:pt x="408" y="105"/>
                    <a:pt x="400" y="112"/>
                    <a:pt x="406" y="114"/>
                  </a:cubicBezTo>
                  <a:cubicBezTo>
                    <a:pt x="412" y="116"/>
                    <a:pt x="420" y="111"/>
                    <a:pt x="414" y="108"/>
                  </a:cubicBezTo>
                  <a:close/>
                  <a:moveTo>
                    <a:pt x="363" y="68"/>
                  </a:moveTo>
                  <a:cubicBezTo>
                    <a:pt x="368" y="71"/>
                    <a:pt x="365" y="74"/>
                    <a:pt x="371" y="77"/>
                  </a:cubicBezTo>
                  <a:cubicBezTo>
                    <a:pt x="376" y="79"/>
                    <a:pt x="393" y="73"/>
                    <a:pt x="394" y="77"/>
                  </a:cubicBezTo>
                  <a:cubicBezTo>
                    <a:pt x="395" y="81"/>
                    <a:pt x="377" y="82"/>
                    <a:pt x="380" y="84"/>
                  </a:cubicBezTo>
                  <a:cubicBezTo>
                    <a:pt x="382" y="87"/>
                    <a:pt x="393" y="91"/>
                    <a:pt x="391" y="93"/>
                  </a:cubicBezTo>
                  <a:cubicBezTo>
                    <a:pt x="390" y="95"/>
                    <a:pt x="408" y="101"/>
                    <a:pt x="410" y="98"/>
                  </a:cubicBezTo>
                  <a:cubicBezTo>
                    <a:pt x="412" y="95"/>
                    <a:pt x="417" y="96"/>
                    <a:pt x="422" y="98"/>
                  </a:cubicBezTo>
                  <a:cubicBezTo>
                    <a:pt x="426" y="100"/>
                    <a:pt x="427" y="87"/>
                    <a:pt x="430" y="89"/>
                  </a:cubicBezTo>
                  <a:cubicBezTo>
                    <a:pt x="433" y="91"/>
                    <a:pt x="433" y="84"/>
                    <a:pt x="438" y="82"/>
                  </a:cubicBezTo>
                  <a:cubicBezTo>
                    <a:pt x="443" y="80"/>
                    <a:pt x="451" y="80"/>
                    <a:pt x="451" y="77"/>
                  </a:cubicBezTo>
                  <a:cubicBezTo>
                    <a:pt x="452" y="76"/>
                    <a:pt x="450" y="73"/>
                    <a:pt x="444" y="74"/>
                  </a:cubicBezTo>
                  <a:cubicBezTo>
                    <a:pt x="437" y="75"/>
                    <a:pt x="433" y="72"/>
                    <a:pt x="436" y="68"/>
                  </a:cubicBezTo>
                  <a:cubicBezTo>
                    <a:pt x="439" y="65"/>
                    <a:pt x="429" y="64"/>
                    <a:pt x="432" y="61"/>
                  </a:cubicBezTo>
                  <a:cubicBezTo>
                    <a:pt x="436" y="58"/>
                    <a:pt x="425" y="55"/>
                    <a:pt x="427" y="60"/>
                  </a:cubicBezTo>
                  <a:cubicBezTo>
                    <a:pt x="428" y="64"/>
                    <a:pt x="420" y="60"/>
                    <a:pt x="419" y="56"/>
                  </a:cubicBezTo>
                  <a:cubicBezTo>
                    <a:pt x="418" y="52"/>
                    <a:pt x="403" y="51"/>
                    <a:pt x="394" y="42"/>
                  </a:cubicBezTo>
                  <a:cubicBezTo>
                    <a:pt x="384" y="34"/>
                    <a:pt x="374" y="39"/>
                    <a:pt x="380" y="40"/>
                  </a:cubicBezTo>
                  <a:cubicBezTo>
                    <a:pt x="386" y="41"/>
                    <a:pt x="385" y="44"/>
                    <a:pt x="381" y="44"/>
                  </a:cubicBezTo>
                  <a:cubicBezTo>
                    <a:pt x="376" y="44"/>
                    <a:pt x="368" y="44"/>
                    <a:pt x="375" y="47"/>
                  </a:cubicBezTo>
                  <a:cubicBezTo>
                    <a:pt x="383" y="50"/>
                    <a:pt x="374" y="51"/>
                    <a:pt x="368" y="51"/>
                  </a:cubicBezTo>
                  <a:cubicBezTo>
                    <a:pt x="362" y="51"/>
                    <a:pt x="362" y="59"/>
                    <a:pt x="370" y="60"/>
                  </a:cubicBezTo>
                  <a:cubicBezTo>
                    <a:pt x="378" y="61"/>
                    <a:pt x="372" y="66"/>
                    <a:pt x="366" y="64"/>
                  </a:cubicBezTo>
                  <a:cubicBezTo>
                    <a:pt x="359" y="62"/>
                    <a:pt x="357" y="65"/>
                    <a:pt x="363" y="68"/>
                  </a:cubicBezTo>
                  <a:close/>
                  <a:moveTo>
                    <a:pt x="406" y="33"/>
                  </a:moveTo>
                  <a:cubicBezTo>
                    <a:pt x="411" y="30"/>
                    <a:pt x="415" y="32"/>
                    <a:pt x="410" y="34"/>
                  </a:cubicBezTo>
                  <a:cubicBezTo>
                    <a:pt x="406" y="36"/>
                    <a:pt x="408" y="37"/>
                    <a:pt x="414" y="37"/>
                  </a:cubicBezTo>
                  <a:cubicBezTo>
                    <a:pt x="420" y="37"/>
                    <a:pt x="411" y="39"/>
                    <a:pt x="411" y="42"/>
                  </a:cubicBezTo>
                  <a:cubicBezTo>
                    <a:pt x="411" y="46"/>
                    <a:pt x="418" y="44"/>
                    <a:pt x="419" y="47"/>
                  </a:cubicBezTo>
                  <a:cubicBezTo>
                    <a:pt x="419" y="51"/>
                    <a:pt x="434" y="52"/>
                    <a:pt x="439" y="48"/>
                  </a:cubicBezTo>
                  <a:cubicBezTo>
                    <a:pt x="444" y="44"/>
                    <a:pt x="442" y="49"/>
                    <a:pt x="442" y="52"/>
                  </a:cubicBezTo>
                  <a:cubicBezTo>
                    <a:pt x="441" y="55"/>
                    <a:pt x="463" y="57"/>
                    <a:pt x="464" y="54"/>
                  </a:cubicBezTo>
                  <a:cubicBezTo>
                    <a:pt x="465" y="50"/>
                    <a:pt x="469" y="52"/>
                    <a:pt x="473" y="53"/>
                  </a:cubicBezTo>
                  <a:cubicBezTo>
                    <a:pt x="477" y="54"/>
                    <a:pt x="498" y="49"/>
                    <a:pt x="499" y="45"/>
                  </a:cubicBezTo>
                  <a:cubicBezTo>
                    <a:pt x="499" y="40"/>
                    <a:pt x="505" y="47"/>
                    <a:pt x="499" y="51"/>
                  </a:cubicBezTo>
                  <a:cubicBezTo>
                    <a:pt x="492" y="56"/>
                    <a:pt x="478" y="55"/>
                    <a:pt x="472" y="57"/>
                  </a:cubicBezTo>
                  <a:cubicBezTo>
                    <a:pt x="466" y="59"/>
                    <a:pt x="476" y="63"/>
                    <a:pt x="482" y="68"/>
                  </a:cubicBezTo>
                  <a:cubicBezTo>
                    <a:pt x="488" y="72"/>
                    <a:pt x="474" y="70"/>
                    <a:pt x="469" y="64"/>
                  </a:cubicBezTo>
                  <a:cubicBezTo>
                    <a:pt x="463" y="58"/>
                    <a:pt x="450" y="58"/>
                    <a:pt x="443" y="58"/>
                  </a:cubicBezTo>
                  <a:cubicBezTo>
                    <a:pt x="437" y="59"/>
                    <a:pt x="439" y="71"/>
                    <a:pt x="444" y="71"/>
                  </a:cubicBezTo>
                  <a:cubicBezTo>
                    <a:pt x="449" y="71"/>
                    <a:pt x="454" y="73"/>
                    <a:pt x="459" y="81"/>
                  </a:cubicBezTo>
                  <a:cubicBezTo>
                    <a:pt x="464" y="88"/>
                    <a:pt x="474" y="87"/>
                    <a:pt x="474" y="90"/>
                  </a:cubicBezTo>
                  <a:cubicBezTo>
                    <a:pt x="474" y="94"/>
                    <a:pt x="460" y="87"/>
                    <a:pt x="453" y="86"/>
                  </a:cubicBezTo>
                  <a:cubicBezTo>
                    <a:pt x="445" y="85"/>
                    <a:pt x="432" y="90"/>
                    <a:pt x="432" y="95"/>
                  </a:cubicBezTo>
                  <a:cubicBezTo>
                    <a:pt x="432" y="101"/>
                    <a:pt x="443" y="100"/>
                    <a:pt x="451" y="96"/>
                  </a:cubicBezTo>
                  <a:cubicBezTo>
                    <a:pt x="459" y="91"/>
                    <a:pt x="453" y="97"/>
                    <a:pt x="449" y="101"/>
                  </a:cubicBezTo>
                  <a:cubicBezTo>
                    <a:pt x="445" y="104"/>
                    <a:pt x="459" y="107"/>
                    <a:pt x="459" y="111"/>
                  </a:cubicBezTo>
                  <a:cubicBezTo>
                    <a:pt x="459" y="116"/>
                    <a:pt x="449" y="114"/>
                    <a:pt x="448" y="110"/>
                  </a:cubicBezTo>
                  <a:cubicBezTo>
                    <a:pt x="447" y="106"/>
                    <a:pt x="443" y="102"/>
                    <a:pt x="434" y="103"/>
                  </a:cubicBezTo>
                  <a:cubicBezTo>
                    <a:pt x="425" y="104"/>
                    <a:pt x="427" y="110"/>
                    <a:pt x="433" y="111"/>
                  </a:cubicBezTo>
                  <a:cubicBezTo>
                    <a:pt x="439" y="112"/>
                    <a:pt x="439" y="116"/>
                    <a:pt x="433" y="116"/>
                  </a:cubicBezTo>
                  <a:cubicBezTo>
                    <a:pt x="426" y="116"/>
                    <a:pt x="412" y="120"/>
                    <a:pt x="416" y="124"/>
                  </a:cubicBezTo>
                  <a:cubicBezTo>
                    <a:pt x="421" y="129"/>
                    <a:pt x="439" y="124"/>
                    <a:pt x="443" y="127"/>
                  </a:cubicBezTo>
                  <a:cubicBezTo>
                    <a:pt x="446" y="130"/>
                    <a:pt x="455" y="131"/>
                    <a:pt x="457" y="128"/>
                  </a:cubicBezTo>
                  <a:cubicBezTo>
                    <a:pt x="459" y="124"/>
                    <a:pt x="466" y="126"/>
                    <a:pt x="473" y="126"/>
                  </a:cubicBezTo>
                  <a:cubicBezTo>
                    <a:pt x="480" y="126"/>
                    <a:pt x="482" y="127"/>
                    <a:pt x="485" y="130"/>
                  </a:cubicBezTo>
                  <a:cubicBezTo>
                    <a:pt x="489" y="133"/>
                    <a:pt x="494" y="132"/>
                    <a:pt x="498" y="129"/>
                  </a:cubicBezTo>
                  <a:cubicBezTo>
                    <a:pt x="502" y="126"/>
                    <a:pt x="502" y="126"/>
                    <a:pt x="507" y="126"/>
                  </a:cubicBezTo>
                  <a:cubicBezTo>
                    <a:pt x="512" y="126"/>
                    <a:pt x="513" y="123"/>
                    <a:pt x="511" y="119"/>
                  </a:cubicBezTo>
                  <a:cubicBezTo>
                    <a:pt x="508" y="115"/>
                    <a:pt x="502" y="122"/>
                    <a:pt x="501" y="119"/>
                  </a:cubicBezTo>
                  <a:cubicBezTo>
                    <a:pt x="500" y="115"/>
                    <a:pt x="494" y="114"/>
                    <a:pt x="484" y="116"/>
                  </a:cubicBezTo>
                  <a:cubicBezTo>
                    <a:pt x="474" y="117"/>
                    <a:pt x="479" y="109"/>
                    <a:pt x="485" y="111"/>
                  </a:cubicBezTo>
                  <a:cubicBezTo>
                    <a:pt x="491" y="113"/>
                    <a:pt x="499" y="112"/>
                    <a:pt x="506" y="110"/>
                  </a:cubicBezTo>
                  <a:cubicBezTo>
                    <a:pt x="512" y="108"/>
                    <a:pt x="507" y="105"/>
                    <a:pt x="507" y="102"/>
                  </a:cubicBezTo>
                  <a:cubicBezTo>
                    <a:pt x="507" y="100"/>
                    <a:pt x="516" y="101"/>
                    <a:pt x="522" y="101"/>
                  </a:cubicBezTo>
                  <a:cubicBezTo>
                    <a:pt x="529" y="101"/>
                    <a:pt x="538" y="91"/>
                    <a:pt x="538" y="85"/>
                  </a:cubicBezTo>
                  <a:cubicBezTo>
                    <a:pt x="539" y="79"/>
                    <a:pt x="524" y="80"/>
                    <a:pt x="517" y="80"/>
                  </a:cubicBezTo>
                  <a:cubicBezTo>
                    <a:pt x="510" y="80"/>
                    <a:pt x="521" y="75"/>
                    <a:pt x="535" y="76"/>
                  </a:cubicBezTo>
                  <a:cubicBezTo>
                    <a:pt x="549" y="76"/>
                    <a:pt x="542" y="70"/>
                    <a:pt x="545" y="68"/>
                  </a:cubicBezTo>
                  <a:cubicBezTo>
                    <a:pt x="547" y="66"/>
                    <a:pt x="554" y="71"/>
                    <a:pt x="561" y="69"/>
                  </a:cubicBezTo>
                  <a:cubicBezTo>
                    <a:pt x="567" y="68"/>
                    <a:pt x="563" y="62"/>
                    <a:pt x="567" y="62"/>
                  </a:cubicBezTo>
                  <a:cubicBezTo>
                    <a:pt x="571" y="62"/>
                    <a:pt x="578" y="57"/>
                    <a:pt x="593" y="49"/>
                  </a:cubicBezTo>
                  <a:cubicBezTo>
                    <a:pt x="607" y="41"/>
                    <a:pt x="619" y="42"/>
                    <a:pt x="619" y="37"/>
                  </a:cubicBezTo>
                  <a:cubicBezTo>
                    <a:pt x="620" y="33"/>
                    <a:pt x="599" y="37"/>
                    <a:pt x="596" y="36"/>
                  </a:cubicBezTo>
                  <a:cubicBezTo>
                    <a:pt x="592" y="35"/>
                    <a:pt x="610" y="31"/>
                    <a:pt x="615" y="32"/>
                  </a:cubicBezTo>
                  <a:cubicBezTo>
                    <a:pt x="619" y="33"/>
                    <a:pt x="624" y="32"/>
                    <a:pt x="639" y="25"/>
                  </a:cubicBezTo>
                  <a:cubicBezTo>
                    <a:pt x="654" y="17"/>
                    <a:pt x="647" y="16"/>
                    <a:pt x="641" y="17"/>
                  </a:cubicBezTo>
                  <a:cubicBezTo>
                    <a:pt x="635" y="18"/>
                    <a:pt x="628" y="16"/>
                    <a:pt x="629" y="12"/>
                  </a:cubicBezTo>
                  <a:cubicBezTo>
                    <a:pt x="629" y="8"/>
                    <a:pt x="620" y="11"/>
                    <a:pt x="619" y="9"/>
                  </a:cubicBezTo>
                  <a:cubicBezTo>
                    <a:pt x="619" y="7"/>
                    <a:pt x="611" y="8"/>
                    <a:pt x="601" y="12"/>
                  </a:cubicBezTo>
                  <a:cubicBezTo>
                    <a:pt x="592" y="15"/>
                    <a:pt x="601" y="8"/>
                    <a:pt x="605" y="7"/>
                  </a:cubicBezTo>
                  <a:cubicBezTo>
                    <a:pt x="608" y="5"/>
                    <a:pt x="581" y="7"/>
                    <a:pt x="576" y="4"/>
                  </a:cubicBezTo>
                  <a:cubicBezTo>
                    <a:pt x="572" y="0"/>
                    <a:pt x="566" y="9"/>
                    <a:pt x="562" y="5"/>
                  </a:cubicBezTo>
                  <a:cubicBezTo>
                    <a:pt x="558" y="0"/>
                    <a:pt x="547" y="4"/>
                    <a:pt x="548" y="7"/>
                  </a:cubicBezTo>
                  <a:cubicBezTo>
                    <a:pt x="550" y="10"/>
                    <a:pt x="546" y="10"/>
                    <a:pt x="542" y="7"/>
                  </a:cubicBezTo>
                  <a:cubicBezTo>
                    <a:pt x="538" y="3"/>
                    <a:pt x="530" y="7"/>
                    <a:pt x="522" y="6"/>
                  </a:cubicBezTo>
                  <a:cubicBezTo>
                    <a:pt x="515" y="5"/>
                    <a:pt x="518" y="12"/>
                    <a:pt x="510" y="9"/>
                  </a:cubicBezTo>
                  <a:cubicBezTo>
                    <a:pt x="501" y="5"/>
                    <a:pt x="493" y="7"/>
                    <a:pt x="495" y="8"/>
                  </a:cubicBezTo>
                  <a:cubicBezTo>
                    <a:pt x="498" y="9"/>
                    <a:pt x="494" y="11"/>
                    <a:pt x="491" y="10"/>
                  </a:cubicBezTo>
                  <a:cubicBezTo>
                    <a:pt x="487" y="9"/>
                    <a:pt x="484" y="10"/>
                    <a:pt x="486" y="14"/>
                  </a:cubicBezTo>
                  <a:cubicBezTo>
                    <a:pt x="488" y="17"/>
                    <a:pt x="473" y="13"/>
                    <a:pt x="473" y="17"/>
                  </a:cubicBezTo>
                  <a:cubicBezTo>
                    <a:pt x="473" y="21"/>
                    <a:pt x="467" y="23"/>
                    <a:pt x="463" y="19"/>
                  </a:cubicBezTo>
                  <a:cubicBezTo>
                    <a:pt x="459" y="16"/>
                    <a:pt x="445" y="15"/>
                    <a:pt x="449" y="18"/>
                  </a:cubicBezTo>
                  <a:cubicBezTo>
                    <a:pt x="453" y="21"/>
                    <a:pt x="437" y="19"/>
                    <a:pt x="441" y="22"/>
                  </a:cubicBezTo>
                  <a:cubicBezTo>
                    <a:pt x="445" y="26"/>
                    <a:pt x="436" y="28"/>
                    <a:pt x="436" y="26"/>
                  </a:cubicBezTo>
                  <a:cubicBezTo>
                    <a:pt x="436" y="25"/>
                    <a:pt x="427" y="21"/>
                    <a:pt x="423" y="25"/>
                  </a:cubicBezTo>
                  <a:cubicBezTo>
                    <a:pt x="420" y="28"/>
                    <a:pt x="419" y="32"/>
                    <a:pt x="417" y="30"/>
                  </a:cubicBezTo>
                  <a:cubicBezTo>
                    <a:pt x="415" y="27"/>
                    <a:pt x="407" y="28"/>
                    <a:pt x="400" y="31"/>
                  </a:cubicBezTo>
                  <a:cubicBezTo>
                    <a:pt x="392" y="34"/>
                    <a:pt x="401" y="36"/>
                    <a:pt x="406" y="33"/>
                  </a:cubicBezTo>
                  <a:close/>
                  <a:moveTo>
                    <a:pt x="496" y="341"/>
                  </a:moveTo>
                  <a:cubicBezTo>
                    <a:pt x="498" y="340"/>
                    <a:pt x="503" y="331"/>
                    <a:pt x="497" y="332"/>
                  </a:cubicBezTo>
                  <a:cubicBezTo>
                    <a:pt x="490" y="332"/>
                    <a:pt x="492" y="341"/>
                    <a:pt x="496" y="341"/>
                  </a:cubicBezTo>
                  <a:close/>
                  <a:moveTo>
                    <a:pt x="464" y="333"/>
                  </a:moveTo>
                  <a:cubicBezTo>
                    <a:pt x="470" y="336"/>
                    <a:pt x="479" y="327"/>
                    <a:pt x="478" y="324"/>
                  </a:cubicBezTo>
                  <a:cubicBezTo>
                    <a:pt x="477" y="321"/>
                    <a:pt x="457" y="329"/>
                    <a:pt x="464" y="333"/>
                  </a:cubicBezTo>
                  <a:close/>
                  <a:moveTo>
                    <a:pt x="490" y="313"/>
                  </a:moveTo>
                  <a:cubicBezTo>
                    <a:pt x="491" y="310"/>
                    <a:pt x="478" y="308"/>
                    <a:pt x="479" y="304"/>
                  </a:cubicBezTo>
                  <a:cubicBezTo>
                    <a:pt x="480" y="300"/>
                    <a:pt x="467" y="297"/>
                    <a:pt x="463" y="295"/>
                  </a:cubicBezTo>
                  <a:cubicBezTo>
                    <a:pt x="459" y="293"/>
                    <a:pt x="453" y="292"/>
                    <a:pt x="453" y="288"/>
                  </a:cubicBezTo>
                  <a:cubicBezTo>
                    <a:pt x="453" y="283"/>
                    <a:pt x="445" y="286"/>
                    <a:pt x="444" y="293"/>
                  </a:cubicBezTo>
                  <a:cubicBezTo>
                    <a:pt x="444" y="299"/>
                    <a:pt x="440" y="298"/>
                    <a:pt x="442" y="304"/>
                  </a:cubicBezTo>
                  <a:cubicBezTo>
                    <a:pt x="444" y="310"/>
                    <a:pt x="434" y="311"/>
                    <a:pt x="435" y="315"/>
                  </a:cubicBezTo>
                  <a:cubicBezTo>
                    <a:pt x="437" y="318"/>
                    <a:pt x="441" y="314"/>
                    <a:pt x="445" y="314"/>
                  </a:cubicBezTo>
                  <a:cubicBezTo>
                    <a:pt x="450" y="314"/>
                    <a:pt x="444" y="320"/>
                    <a:pt x="450" y="321"/>
                  </a:cubicBezTo>
                  <a:cubicBezTo>
                    <a:pt x="454" y="321"/>
                    <a:pt x="461" y="316"/>
                    <a:pt x="463" y="313"/>
                  </a:cubicBezTo>
                  <a:cubicBezTo>
                    <a:pt x="465" y="310"/>
                    <a:pt x="469" y="309"/>
                    <a:pt x="474" y="313"/>
                  </a:cubicBezTo>
                  <a:cubicBezTo>
                    <a:pt x="479" y="316"/>
                    <a:pt x="489" y="317"/>
                    <a:pt x="490" y="313"/>
                  </a:cubicBezTo>
                  <a:close/>
                  <a:moveTo>
                    <a:pt x="607" y="282"/>
                  </a:moveTo>
                  <a:cubicBezTo>
                    <a:pt x="611" y="282"/>
                    <a:pt x="612" y="288"/>
                    <a:pt x="618" y="293"/>
                  </a:cubicBezTo>
                  <a:cubicBezTo>
                    <a:pt x="625" y="299"/>
                    <a:pt x="626" y="295"/>
                    <a:pt x="627" y="291"/>
                  </a:cubicBezTo>
                  <a:cubicBezTo>
                    <a:pt x="628" y="287"/>
                    <a:pt x="636" y="290"/>
                    <a:pt x="635" y="286"/>
                  </a:cubicBezTo>
                  <a:cubicBezTo>
                    <a:pt x="635" y="283"/>
                    <a:pt x="641" y="278"/>
                    <a:pt x="646" y="276"/>
                  </a:cubicBezTo>
                  <a:cubicBezTo>
                    <a:pt x="650" y="274"/>
                    <a:pt x="642" y="270"/>
                    <a:pt x="636" y="270"/>
                  </a:cubicBezTo>
                  <a:cubicBezTo>
                    <a:pt x="631" y="271"/>
                    <a:pt x="629" y="267"/>
                    <a:pt x="629" y="264"/>
                  </a:cubicBezTo>
                  <a:cubicBezTo>
                    <a:pt x="629" y="262"/>
                    <a:pt x="619" y="256"/>
                    <a:pt x="615" y="257"/>
                  </a:cubicBezTo>
                  <a:cubicBezTo>
                    <a:pt x="612" y="258"/>
                    <a:pt x="606" y="252"/>
                    <a:pt x="601" y="252"/>
                  </a:cubicBezTo>
                  <a:cubicBezTo>
                    <a:pt x="596" y="251"/>
                    <a:pt x="590" y="248"/>
                    <a:pt x="590" y="243"/>
                  </a:cubicBezTo>
                  <a:cubicBezTo>
                    <a:pt x="591" y="238"/>
                    <a:pt x="600" y="244"/>
                    <a:pt x="601" y="240"/>
                  </a:cubicBezTo>
                  <a:cubicBezTo>
                    <a:pt x="603" y="237"/>
                    <a:pt x="592" y="239"/>
                    <a:pt x="592" y="236"/>
                  </a:cubicBezTo>
                  <a:cubicBezTo>
                    <a:pt x="592" y="233"/>
                    <a:pt x="595" y="234"/>
                    <a:pt x="597" y="232"/>
                  </a:cubicBezTo>
                  <a:cubicBezTo>
                    <a:pt x="599" y="230"/>
                    <a:pt x="595" y="227"/>
                    <a:pt x="592" y="225"/>
                  </a:cubicBezTo>
                  <a:cubicBezTo>
                    <a:pt x="590" y="224"/>
                    <a:pt x="589" y="228"/>
                    <a:pt x="587" y="228"/>
                  </a:cubicBezTo>
                  <a:cubicBezTo>
                    <a:pt x="584" y="228"/>
                    <a:pt x="586" y="224"/>
                    <a:pt x="588" y="222"/>
                  </a:cubicBezTo>
                  <a:cubicBezTo>
                    <a:pt x="590" y="219"/>
                    <a:pt x="580" y="217"/>
                    <a:pt x="576" y="218"/>
                  </a:cubicBezTo>
                  <a:cubicBezTo>
                    <a:pt x="571" y="219"/>
                    <a:pt x="570" y="217"/>
                    <a:pt x="570" y="214"/>
                  </a:cubicBezTo>
                  <a:cubicBezTo>
                    <a:pt x="570" y="211"/>
                    <a:pt x="562" y="214"/>
                    <a:pt x="560" y="216"/>
                  </a:cubicBezTo>
                  <a:cubicBezTo>
                    <a:pt x="557" y="218"/>
                    <a:pt x="553" y="214"/>
                    <a:pt x="557" y="214"/>
                  </a:cubicBezTo>
                  <a:cubicBezTo>
                    <a:pt x="560" y="213"/>
                    <a:pt x="565" y="210"/>
                    <a:pt x="563" y="207"/>
                  </a:cubicBezTo>
                  <a:cubicBezTo>
                    <a:pt x="562" y="204"/>
                    <a:pt x="553" y="204"/>
                    <a:pt x="551" y="208"/>
                  </a:cubicBezTo>
                  <a:cubicBezTo>
                    <a:pt x="550" y="212"/>
                    <a:pt x="542" y="203"/>
                    <a:pt x="542" y="200"/>
                  </a:cubicBezTo>
                  <a:cubicBezTo>
                    <a:pt x="542" y="197"/>
                    <a:pt x="531" y="200"/>
                    <a:pt x="532" y="194"/>
                  </a:cubicBezTo>
                  <a:cubicBezTo>
                    <a:pt x="534" y="189"/>
                    <a:pt x="519" y="188"/>
                    <a:pt x="515" y="188"/>
                  </a:cubicBezTo>
                  <a:cubicBezTo>
                    <a:pt x="511" y="188"/>
                    <a:pt x="505" y="191"/>
                    <a:pt x="506" y="194"/>
                  </a:cubicBezTo>
                  <a:cubicBezTo>
                    <a:pt x="507" y="198"/>
                    <a:pt x="502" y="197"/>
                    <a:pt x="501" y="193"/>
                  </a:cubicBezTo>
                  <a:cubicBezTo>
                    <a:pt x="500" y="189"/>
                    <a:pt x="491" y="197"/>
                    <a:pt x="488" y="197"/>
                  </a:cubicBezTo>
                  <a:cubicBezTo>
                    <a:pt x="485" y="197"/>
                    <a:pt x="490" y="187"/>
                    <a:pt x="488" y="183"/>
                  </a:cubicBezTo>
                  <a:cubicBezTo>
                    <a:pt x="487" y="180"/>
                    <a:pt x="485" y="179"/>
                    <a:pt x="483" y="174"/>
                  </a:cubicBezTo>
                  <a:cubicBezTo>
                    <a:pt x="480" y="168"/>
                    <a:pt x="470" y="171"/>
                    <a:pt x="467" y="174"/>
                  </a:cubicBezTo>
                  <a:cubicBezTo>
                    <a:pt x="464" y="177"/>
                    <a:pt x="455" y="176"/>
                    <a:pt x="450" y="180"/>
                  </a:cubicBezTo>
                  <a:cubicBezTo>
                    <a:pt x="445" y="185"/>
                    <a:pt x="450" y="190"/>
                    <a:pt x="452" y="192"/>
                  </a:cubicBezTo>
                  <a:cubicBezTo>
                    <a:pt x="454" y="194"/>
                    <a:pt x="445" y="197"/>
                    <a:pt x="448" y="200"/>
                  </a:cubicBezTo>
                  <a:cubicBezTo>
                    <a:pt x="451" y="203"/>
                    <a:pt x="456" y="201"/>
                    <a:pt x="456" y="206"/>
                  </a:cubicBezTo>
                  <a:cubicBezTo>
                    <a:pt x="457" y="210"/>
                    <a:pt x="445" y="204"/>
                    <a:pt x="443" y="200"/>
                  </a:cubicBezTo>
                  <a:cubicBezTo>
                    <a:pt x="441" y="197"/>
                    <a:pt x="444" y="193"/>
                    <a:pt x="441" y="190"/>
                  </a:cubicBezTo>
                  <a:cubicBezTo>
                    <a:pt x="439" y="187"/>
                    <a:pt x="441" y="184"/>
                    <a:pt x="445" y="179"/>
                  </a:cubicBezTo>
                  <a:cubicBezTo>
                    <a:pt x="450" y="174"/>
                    <a:pt x="454" y="174"/>
                    <a:pt x="454" y="172"/>
                  </a:cubicBezTo>
                  <a:cubicBezTo>
                    <a:pt x="454" y="169"/>
                    <a:pt x="434" y="169"/>
                    <a:pt x="422" y="179"/>
                  </a:cubicBezTo>
                  <a:cubicBezTo>
                    <a:pt x="410" y="190"/>
                    <a:pt x="414" y="204"/>
                    <a:pt x="414" y="207"/>
                  </a:cubicBezTo>
                  <a:cubicBezTo>
                    <a:pt x="415" y="210"/>
                    <a:pt x="425" y="209"/>
                    <a:pt x="432" y="210"/>
                  </a:cubicBezTo>
                  <a:cubicBezTo>
                    <a:pt x="438" y="212"/>
                    <a:pt x="434" y="215"/>
                    <a:pt x="430" y="214"/>
                  </a:cubicBezTo>
                  <a:cubicBezTo>
                    <a:pt x="425" y="213"/>
                    <a:pt x="417" y="212"/>
                    <a:pt x="418" y="215"/>
                  </a:cubicBezTo>
                  <a:cubicBezTo>
                    <a:pt x="418" y="218"/>
                    <a:pt x="428" y="224"/>
                    <a:pt x="433" y="223"/>
                  </a:cubicBezTo>
                  <a:cubicBezTo>
                    <a:pt x="439" y="222"/>
                    <a:pt x="439" y="222"/>
                    <a:pt x="442" y="225"/>
                  </a:cubicBezTo>
                  <a:cubicBezTo>
                    <a:pt x="444" y="228"/>
                    <a:pt x="451" y="227"/>
                    <a:pt x="458" y="227"/>
                  </a:cubicBezTo>
                  <a:cubicBezTo>
                    <a:pt x="464" y="228"/>
                    <a:pt x="472" y="230"/>
                    <a:pt x="475" y="230"/>
                  </a:cubicBezTo>
                  <a:cubicBezTo>
                    <a:pt x="479" y="231"/>
                    <a:pt x="483" y="229"/>
                    <a:pt x="484" y="227"/>
                  </a:cubicBezTo>
                  <a:cubicBezTo>
                    <a:pt x="485" y="225"/>
                    <a:pt x="498" y="230"/>
                    <a:pt x="502" y="229"/>
                  </a:cubicBezTo>
                  <a:cubicBezTo>
                    <a:pt x="506" y="229"/>
                    <a:pt x="503" y="225"/>
                    <a:pt x="501" y="224"/>
                  </a:cubicBezTo>
                  <a:cubicBezTo>
                    <a:pt x="498" y="223"/>
                    <a:pt x="499" y="219"/>
                    <a:pt x="503" y="220"/>
                  </a:cubicBezTo>
                  <a:cubicBezTo>
                    <a:pt x="506" y="222"/>
                    <a:pt x="511" y="223"/>
                    <a:pt x="512" y="227"/>
                  </a:cubicBezTo>
                  <a:cubicBezTo>
                    <a:pt x="513" y="229"/>
                    <a:pt x="516" y="228"/>
                    <a:pt x="516" y="230"/>
                  </a:cubicBezTo>
                  <a:cubicBezTo>
                    <a:pt x="517" y="233"/>
                    <a:pt x="528" y="236"/>
                    <a:pt x="529" y="239"/>
                  </a:cubicBezTo>
                  <a:cubicBezTo>
                    <a:pt x="529" y="241"/>
                    <a:pt x="517" y="243"/>
                    <a:pt x="521" y="245"/>
                  </a:cubicBezTo>
                  <a:cubicBezTo>
                    <a:pt x="524" y="248"/>
                    <a:pt x="529" y="242"/>
                    <a:pt x="533" y="242"/>
                  </a:cubicBezTo>
                  <a:cubicBezTo>
                    <a:pt x="537" y="241"/>
                    <a:pt x="537" y="251"/>
                    <a:pt x="541" y="250"/>
                  </a:cubicBezTo>
                  <a:cubicBezTo>
                    <a:pt x="545" y="248"/>
                    <a:pt x="549" y="251"/>
                    <a:pt x="553" y="258"/>
                  </a:cubicBezTo>
                  <a:cubicBezTo>
                    <a:pt x="557" y="264"/>
                    <a:pt x="552" y="269"/>
                    <a:pt x="553" y="271"/>
                  </a:cubicBezTo>
                  <a:cubicBezTo>
                    <a:pt x="553" y="274"/>
                    <a:pt x="561" y="273"/>
                    <a:pt x="566" y="270"/>
                  </a:cubicBezTo>
                  <a:cubicBezTo>
                    <a:pt x="571" y="268"/>
                    <a:pt x="575" y="273"/>
                    <a:pt x="578" y="276"/>
                  </a:cubicBezTo>
                  <a:cubicBezTo>
                    <a:pt x="582" y="280"/>
                    <a:pt x="565" y="285"/>
                    <a:pt x="567" y="282"/>
                  </a:cubicBezTo>
                  <a:cubicBezTo>
                    <a:pt x="568" y="279"/>
                    <a:pt x="557" y="271"/>
                    <a:pt x="546" y="275"/>
                  </a:cubicBezTo>
                  <a:cubicBezTo>
                    <a:pt x="536" y="279"/>
                    <a:pt x="543" y="285"/>
                    <a:pt x="544" y="288"/>
                  </a:cubicBezTo>
                  <a:cubicBezTo>
                    <a:pt x="545" y="292"/>
                    <a:pt x="535" y="295"/>
                    <a:pt x="525" y="292"/>
                  </a:cubicBezTo>
                  <a:cubicBezTo>
                    <a:pt x="516" y="289"/>
                    <a:pt x="519" y="294"/>
                    <a:pt x="515" y="294"/>
                  </a:cubicBezTo>
                  <a:cubicBezTo>
                    <a:pt x="511" y="294"/>
                    <a:pt x="506" y="300"/>
                    <a:pt x="510" y="304"/>
                  </a:cubicBezTo>
                  <a:cubicBezTo>
                    <a:pt x="514" y="308"/>
                    <a:pt x="521" y="305"/>
                    <a:pt x="528" y="305"/>
                  </a:cubicBezTo>
                  <a:cubicBezTo>
                    <a:pt x="534" y="305"/>
                    <a:pt x="535" y="307"/>
                    <a:pt x="536" y="304"/>
                  </a:cubicBezTo>
                  <a:cubicBezTo>
                    <a:pt x="536" y="300"/>
                    <a:pt x="543" y="302"/>
                    <a:pt x="548" y="303"/>
                  </a:cubicBezTo>
                  <a:cubicBezTo>
                    <a:pt x="552" y="304"/>
                    <a:pt x="551" y="310"/>
                    <a:pt x="557" y="311"/>
                  </a:cubicBezTo>
                  <a:cubicBezTo>
                    <a:pt x="563" y="312"/>
                    <a:pt x="558" y="317"/>
                    <a:pt x="562" y="321"/>
                  </a:cubicBezTo>
                  <a:cubicBezTo>
                    <a:pt x="565" y="325"/>
                    <a:pt x="577" y="323"/>
                    <a:pt x="581" y="327"/>
                  </a:cubicBezTo>
                  <a:cubicBezTo>
                    <a:pt x="585" y="332"/>
                    <a:pt x="603" y="340"/>
                    <a:pt x="606" y="337"/>
                  </a:cubicBezTo>
                  <a:cubicBezTo>
                    <a:pt x="609" y="334"/>
                    <a:pt x="590" y="317"/>
                    <a:pt x="585" y="316"/>
                  </a:cubicBezTo>
                  <a:cubicBezTo>
                    <a:pt x="580" y="314"/>
                    <a:pt x="590" y="312"/>
                    <a:pt x="597" y="318"/>
                  </a:cubicBezTo>
                  <a:cubicBezTo>
                    <a:pt x="604" y="323"/>
                    <a:pt x="614" y="326"/>
                    <a:pt x="619" y="319"/>
                  </a:cubicBezTo>
                  <a:cubicBezTo>
                    <a:pt x="624" y="313"/>
                    <a:pt x="615" y="315"/>
                    <a:pt x="615" y="310"/>
                  </a:cubicBezTo>
                  <a:cubicBezTo>
                    <a:pt x="615" y="305"/>
                    <a:pt x="611" y="299"/>
                    <a:pt x="606" y="299"/>
                  </a:cubicBezTo>
                  <a:cubicBezTo>
                    <a:pt x="601" y="299"/>
                    <a:pt x="588" y="289"/>
                    <a:pt x="593" y="287"/>
                  </a:cubicBezTo>
                  <a:cubicBezTo>
                    <a:pt x="598" y="285"/>
                    <a:pt x="592" y="282"/>
                    <a:pt x="595" y="278"/>
                  </a:cubicBezTo>
                  <a:cubicBezTo>
                    <a:pt x="599" y="274"/>
                    <a:pt x="602" y="281"/>
                    <a:pt x="607" y="282"/>
                  </a:cubicBezTo>
                  <a:close/>
                  <a:moveTo>
                    <a:pt x="531" y="265"/>
                  </a:moveTo>
                  <a:cubicBezTo>
                    <a:pt x="536" y="264"/>
                    <a:pt x="535" y="257"/>
                    <a:pt x="532" y="254"/>
                  </a:cubicBezTo>
                  <a:cubicBezTo>
                    <a:pt x="531" y="251"/>
                    <a:pt x="526" y="251"/>
                    <a:pt x="522" y="251"/>
                  </a:cubicBezTo>
                  <a:cubicBezTo>
                    <a:pt x="518" y="252"/>
                    <a:pt x="511" y="258"/>
                    <a:pt x="515" y="264"/>
                  </a:cubicBezTo>
                  <a:cubicBezTo>
                    <a:pt x="519" y="270"/>
                    <a:pt x="527" y="265"/>
                    <a:pt x="531" y="265"/>
                  </a:cubicBezTo>
                  <a:close/>
                  <a:moveTo>
                    <a:pt x="487" y="172"/>
                  </a:moveTo>
                  <a:cubicBezTo>
                    <a:pt x="485" y="177"/>
                    <a:pt x="491" y="177"/>
                    <a:pt x="492" y="182"/>
                  </a:cubicBezTo>
                  <a:cubicBezTo>
                    <a:pt x="492" y="187"/>
                    <a:pt x="499" y="189"/>
                    <a:pt x="504" y="186"/>
                  </a:cubicBezTo>
                  <a:cubicBezTo>
                    <a:pt x="509" y="183"/>
                    <a:pt x="523" y="187"/>
                    <a:pt x="523" y="183"/>
                  </a:cubicBezTo>
                  <a:cubicBezTo>
                    <a:pt x="523" y="179"/>
                    <a:pt x="508" y="172"/>
                    <a:pt x="503" y="173"/>
                  </a:cubicBezTo>
                  <a:cubicBezTo>
                    <a:pt x="498" y="174"/>
                    <a:pt x="489" y="167"/>
                    <a:pt x="487" y="172"/>
                  </a:cubicBezTo>
                  <a:close/>
                  <a:moveTo>
                    <a:pt x="621" y="475"/>
                  </a:moveTo>
                  <a:cubicBezTo>
                    <a:pt x="621" y="478"/>
                    <a:pt x="642" y="487"/>
                    <a:pt x="643" y="483"/>
                  </a:cubicBezTo>
                  <a:cubicBezTo>
                    <a:pt x="643" y="479"/>
                    <a:pt x="620" y="473"/>
                    <a:pt x="621" y="475"/>
                  </a:cubicBezTo>
                  <a:close/>
                  <a:moveTo>
                    <a:pt x="711" y="497"/>
                  </a:moveTo>
                  <a:cubicBezTo>
                    <a:pt x="710" y="499"/>
                    <a:pt x="707" y="495"/>
                    <a:pt x="711" y="492"/>
                  </a:cubicBezTo>
                  <a:cubicBezTo>
                    <a:pt x="714" y="490"/>
                    <a:pt x="710" y="489"/>
                    <a:pt x="707" y="491"/>
                  </a:cubicBezTo>
                  <a:cubicBezTo>
                    <a:pt x="704" y="492"/>
                    <a:pt x="705" y="484"/>
                    <a:pt x="708" y="483"/>
                  </a:cubicBezTo>
                  <a:cubicBezTo>
                    <a:pt x="710" y="481"/>
                    <a:pt x="701" y="478"/>
                    <a:pt x="701" y="481"/>
                  </a:cubicBezTo>
                  <a:cubicBezTo>
                    <a:pt x="701" y="484"/>
                    <a:pt x="695" y="482"/>
                    <a:pt x="694" y="480"/>
                  </a:cubicBezTo>
                  <a:cubicBezTo>
                    <a:pt x="693" y="477"/>
                    <a:pt x="689" y="477"/>
                    <a:pt x="691" y="475"/>
                  </a:cubicBezTo>
                  <a:cubicBezTo>
                    <a:pt x="692" y="473"/>
                    <a:pt x="685" y="472"/>
                    <a:pt x="684" y="475"/>
                  </a:cubicBezTo>
                  <a:cubicBezTo>
                    <a:pt x="684" y="478"/>
                    <a:pt x="682" y="473"/>
                    <a:pt x="685" y="469"/>
                  </a:cubicBezTo>
                  <a:cubicBezTo>
                    <a:pt x="689" y="466"/>
                    <a:pt x="688" y="462"/>
                    <a:pt x="691" y="460"/>
                  </a:cubicBezTo>
                  <a:cubicBezTo>
                    <a:pt x="694" y="458"/>
                    <a:pt x="691" y="456"/>
                    <a:pt x="687" y="458"/>
                  </a:cubicBezTo>
                  <a:cubicBezTo>
                    <a:pt x="683" y="459"/>
                    <a:pt x="674" y="472"/>
                    <a:pt x="674" y="476"/>
                  </a:cubicBezTo>
                  <a:cubicBezTo>
                    <a:pt x="674" y="479"/>
                    <a:pt x="674" y="484"/>
                    <a:pt x="670" y="483"/>
                  </a:cubicBezTo>
                  <a:cubicBezTo>
                    <a:pt x="667" y="483"/>
                    <a:pt x="663" y="486"/>
                    <a:pt x="666" y="488"/>
                  </a:cubicBezTo>
                  <a:cubicBezTo>
                    <a:pt x="668" y="490"/>
                    <a:pt x="659" y="496"/>
                    <a:pt x="663" y="498"/>
                  </a:cubicBezTo>
                  <a:cubicBezTo>
                    <a:pt x="667" y="500"/>
                    <a:pt x="672" y="497"/>
                    <a:pt x="676" y="498"/>
                  </a:cubicBezTo>
                  <a:cubicBezTo>
                    <a:pt x="680" y="498"/>
                    <a:pt x="684" y="498"/>
                    <a:pt x="687" y="496"/>
                  </a:cubicBezTo>
                  <a:cubicBezTo>
                    <a:pt x="691" y="493"/>
                    <a:pt x="691" y="498"/>
                    <a:pt x="695" y="498"/>
                  </a:cubicBezTo>
                  <a:cubicBezTo>
                    <a:pt x="698" y="497"/>
                    <a:pt x="693" y="501"/>
                    <a:pt x="693" y="503"/>
                  </a:cubicBezTo>
                  <a:cubicBezTo>
                    <a:pt x="693" y="506"/>
                    <a:pt x="697" y="502"/>
                    <a:pt x="700" y="501"/>
                  </a:cubicBezTo>
                  <a:cubicBezTo>
                    <a:pt x="702" y="499"/>
                    <a:pt x="706" y="501"/>
                    <a:pt x="705" y="503"/>
                  </a:cubicBezTo>
                  <a:cubicBezTo>
                    <a:pt x="703" y="505"/>
                    <a:pt x="712" y="508"/>
                    <a:pt x="715" y="504"/>
                  </a:cubicBezTo>
                  <a:cubicBezTo>
                    <a:pt x="717" y="500"/>
                    <a:pt x="712" y="494"/>
                    <a:pt x="711" y="497"/>
                  </a:cubicBezTo>
                  <a:close/>
                  <a:moveTo>
                    <a:pt x="66" y="431"/>
                  </a:moveTo>
                  <a:cubicBezTo>
                    <a:pt x="60" y="435"/>
                    <a:pt x="75" y="451"/>
                    <a:pt x="79" y="449"/>
                  </a:cubicBezTo>
                  <a:cubicBezTo>
                    <a:pt x="81" y="447"/>
                    <a:pt x="75" y="441"/>
                    <a:pt x="75" y="436"/>
                  </a:cubicBezTo>
                  <a:cubicBezTo>
                    <a:pt x="75" y="432"/>
                    <a:pt x="73" y="428"/>
                    <a:pt x="66" y="431"/>
                  </a:cubicBezTo>
                  <a:close/>
                  <a:moveTo>
                    <a:pt x="654" y="513"/>
                  </a:moveTo>
                  <a:cubicBezTo>
                    <a:pt x="652" y="513"/>
                    <a:pt x="654" y="509"/>
                    <a:pt x="654" y="507"/>
                  </a:cubicBezTo>
                  <a:cubicBezTo>
                    <a:pt x="654" y="505"/>
                    <a:pt x="649" y="508"/>
                    <a:pt x="648" y="510"/>
                  </a:cubicBezTo>
                  <a:cubicBezTo>
                    <a:pt x="648" y="513"/>
                    <a:pt x="644" y="513"/>
                    <a:pt x="644" y="515"/>
                  </a:cubicBezTo>
                  <a:cubicBezTo>
                    <a:pt x="644" y="519"/>
                    <a:pt x="644" y="517"/>
                    <a:pt x="641" y="518"/>
                  </a:cubicBezTo>
                  <a:cubicBezTo>
                    <a:pt x="638" y="520"/>
                    <a:pt x="627" y="518"/>
                    <a:pt x="627" y="516"/>
                  </a:cubicBezTo>
                  <a:cubicBezTo>
                    <a:pt x="626" y="513"/>
                    <a:pt x="618" y="512"/>
                    <a:pt x="618" y="509"/>
                  </a:cubicBezTo>
                  <a:cubicBezTo>
                    <a:pt x="618" y="505"/>
                    <a:pt x="614" y="504"/>
                    <a:pt x="617" y="500"/>
                  </a:cubicBezTo>
                  <a:cubicBezTo>
                    <a:pt x="620" y="497"/>
                    <a:pt x="616" y="495"/>
                    <a:pt x="613" y="498"/>
                  </a:cubicBezTo>
                  <a:cubicBezTo>
                    <a:pt x="610" y="501"/>
                    <a:pt x="608" y="496"/>
                    <a:pt x="613" y="495"/>
                  </a:cubicBezTo>
                  <a:cubicBezTo>
                    <a:pt x="617" y="493"/>
                    <a:pt x="624" y="491"/>
                    <a:pt x="620" y="484"/>
                  </a:cubicBezTo>
                  <a:cubicBezTo>
                    <a:pt x="616" y="477"/>
                    <a:pt x="592" y="486"/>
                    <a:pt x="586" y="490"/>
                  </a:cubicBezTo>
                  <a:cubicBezTo>
                    <a:pt x="579" y="494"/>
                    <a:pt x="572" y="505"/>
                    <a:pt x="568" y="505"/>
                  </a:cubicBezTo>
                  <a:cubicBezTo>
                    <a:pt x="565" y="505"/>
                    <a:pt x="574" y="499"/>
                    <a:pt x="575" y="497"/>
                  </a:cubicBezTo>
                  <a:cubicBezTo>
                    <a:pt x="577" y="494"/>
                    <a:pt x="575" y="492"/>
                    <a:pt x="577" y="493"/>
                  </a:cubicBezTo>
                  <a:cubicBezTo>
                    <a:pt x="579" y="494"/>
                    <a:pt x="585" y="485"/>
                    <a:pt x="588" y="482"/>
                  </a:cubicBezTo>
                  <a:cubicBezTo>
                    <a:pt x="592" y="479"/>
                    <a:pt x="596" y="482"/>
                    <a:pt x="597" y="480"/>
                  </a:cubicBezTo>
                  <a:cubicBezTo>
                    <a:pt x="597" y="477"/>
                    <a:pt x="599" y="476"/>
                    <a:pt x="603" y="473"/>
                  </a:cubicBezTo>
                  <a:cubicBezTo>
                    <a:pt x="606" y="469"/>
                    <a:pt x="649" y="470"/>
                    <a:pt x="653" y="470"/>
                  </a:cubicBezTo>
                  <a:cubicBezTo>
                    <a:pt x="657" y="470"/>
                    <a:pt x="665" y="465"/>
                    <a:pt x="667" y="461"/>
                  </a:cubicBezTo>
                  <a:cubicBezTo>
                    <a:pt x="670" y="458"/>
                    <a:pt x="673" y="458"/>
                    <a:pt x="678" y="458"/>
                  </a:cubicBezTo>
                  <a:cubicBezTo>
                    <a:pt x="684" y="458"/>
                    <a:pt x="687" y="453"/>
                    <a:pt x="690" y="451"/>
                  </a:cubicBezTo>
                  <a:cubicBezTo>
                    <a:pt x="692" y="449"/>
                    <a:pt x="691" y="448"/>
                    <a:pt x="689" y="448"/>
                  </a:cubicBezTo>
                  <a:cubicBezTo>
                    <a:pt x="686" y="447"/>
                    <a:pt x="684" y="446"/>
                    <a:pt x="687" y="446"/>
                  </a:cubicBezTo>
                  <a:cubicBezTo>
                    <a:pt x="689" y="445"/>
                    <a:pt x="690" y="444"/>
                    <a:pt x="691" y="441"/>
                  </a:cubicBezTo>
                  <a:cubicBezTo>
                    <a:pt x="692" y="437"/>
                    <a:pt x="690" y="439"/>
                    <a:pt x="687" y="434"/>
                  </a:cubicBezTo>
                  <a:cubicBezTo>
                    <a:pt x="684" y="430"/>
                    <a:pt x="682" y="436"/>
                    <a:pt x="679" y="436"/>
                  </a:cubicBezTo>
                  <a:cubicBezTo>
                    <a:pt x="675" y="435"/>
                    <a:pt x="681" y="431"/>
                    <a:pt x="678" y="429"/>
                  </a:cubicBezTo>
                  <a:cubicBezTo>
                    <a:pt x="675" y="427"/>
                    <a:pt x="670" y="429"/>
                    <a:pt x="666" y="432"/>
                  </a:cubicBezTo>
                  <a:cubicBezTo>
                    <a:pt x="661" y="436"/>
                    <a:pt x="662" y="432"/>
                    <a:pt x="658" y="436"/>
                  </a:cubicBezTo>
                  <a:cubicBezTo>
                    <a:pt x="654" y="439"/>
                    <a:pt x="654" y="434"/>
                    <a:pt x="656" y="432"/>
                  </a:cubicBezTo>
                  <a:cubicBezTo>
                    <a:pt x="658" y="431"/>
                    <a:pt x="659" y="433"/>
                    <a:pt x="661" y="430"/>
                  </a:cubicBezTo>
                  <a:cubicBezTo>
                    <a:pt x="662" y="428"/>
                    <a:pt x="664" y="430"/>
                    <a:pt x="668" y="428"/>
                  </a:cubicBezTo>
                  <a:cubicBezTo>
                    <a:pt x="672" y="425"/>
                    <a:pt x="675" y="426"/>
                    <a:pt x="677" y="424"/>
                  </a:cubicBezTo>
                  <a:cubicBezTo>
                    <a:pt x="678" y="422"/>
                    <a:pt x="675" y="420"/>
                    <a:pt x="671" y="421"/>
                  </a:cubicBezTo>
                  <a:cubicBezTo>
                    <a:pt x="667" y="421"/>
                    <a:pt x="664" y="415"/>
                    <a:pt x="662" y="417"/>
                  </a:cubicBezTo>
                  <a:cubicBezTo>
                    <a:pt x="659" y="419"/>
                    <a:pt x="660" y="414"/>
                    <a:pt x="657" y="416"/>
                  </a:cubicBezTo>
                  <a:cubicBezTo>
                    <a:pt x="654" y="418"/>
                    <a:pt x="652" y="416"/>
                    <a:pt x="651" y="412"/>
                  </a:cubicBezTo>
                  <a:cubicBezTo>
                    <a:pt x="650" y="409"/>
                    <a:pt x="642" y="403"/>
                    <a:pt x="638" y="402"/>
                  </a:cubicBezTo>
                  <a:cubicBezTo>
                    <a:pt x="633" y="400"/>
                    <a:pt x="636" y="398"/>
                    <a:pt x="639" y="400"/>
                  </a:cubicBezTo>
                  <a:cubicBezTo>
                    <a:pt x="641" y="401"/>
                    <a:pt x="644" y="398"/>
                    <a:pt x="645" y="396"/>
                  </a:cubicBezTo>
                  <a:cubicBezTo>
                    <a:pt x="646" y="394"/>
                    <a:pt x="643" y="393"/>
                    <a:pt x="642" y="393"/>
                  </a:cubicBezTo>
                  <a:cubicBezTo>
                    <a:pt x="640" y="392"/>
                    <a:pt x="640" y="390"/>
                    <a:pt x="641" y="388"/>
                  </a:cubicBezTo>
                  <a:cubicBezTo>
                    <a:pt x="641" y="386"/>
                    <a:pt x="636" y="384"/>
                    <a:pt x="636" y="382"/>
                  </a:cubicBezTo>
                  <a:cubicBezTo>
                    <a:pt x="635" y="381"/>
                    <a:pt x="632" y="379"/>
                    <a:pt x="633" y="378"/>
                  </a:cubicBezTo>
                  <a:cubicBezTo>
                    <a:pt x="633" y="376"/>
                    <a:pt x="629" y="374"/>
                    <a:pt x="629" y="372"/>
                  </a:cubicBezTo>
                  <a:cubicBezTo>
                    <a:pt x="629" y="370"/>
                    <a:pt x="624" y="365"/>
                    <a:pt x="624" y="363"/>
                  </a:cubicBezTo>
                  <a:cubicBezTo>
                    <a:pt x="624" y="360"/>
                    <a:pt x="621" y="358"/>
                    <a:pt x="620" y="355"/>
                  </a:cubicBezTo>
                  <a:cubicBezTo>
                    <a:pt x="619" y="352"/>
                    <a:pt x="617" y="354"/>
                    <a:pt x="616" y="358"/>
                  </a:cubicBezTo>
                  <a:cubicBezTo>
                    <a:pt x="615" y="362"/>
                    <a:pt x="611" y="362"/>
                    <a:pt x="613" y="364"/>
                  </a:cubicBezTo>
                  <a:cubicBezTo>
                    <a:pt x="615" y="367"/>
                    <a:pt x="613" y="367"/>
                    <a:pt x="611" y="368"/>
                  </a:cubicBezTo>
                  <a:cubicBezTo>
                    <a:pt x="610" y="370"/>
                    <a:pt x="613" y="373"/>
                    <a:pt x="610" y="373"/>
                  </a:cubicBezTo>
                  <a:cubicBezTo>
                    <a:pt x="607" y="373"/>
                    <a:pt x="608" y="378"/>
                    <a:pt x="607" y="376"/>
                  </a:cubicBezTo>
                  <a:cubicBezTo>
                    <a:pt x="606" y="373"/>
                    <a:pt x="602" y="374"/>
                    <a:pt x="602" y="377"/>
                  </a:cubicBezTo>
                  <a:cubicBezTo>
                    <a:pt x="602" y="379"/>
                    <a:pt x="596" y="381"/>
                    <a:pt x="594" y="381"/>
                  </a:cubicBezTo>
                  <a:cubicBezTo>
                    <a:pt x="592" y="381"/>
                    <a:pt x="592" y="376"/>
                    <a:pt x="590" y="378"/>
                  </a:cubicBezTo>
                  <a:cubicBezTo>
                    <a:pt x="588" y="379"/>
                    <a:pt x="588" y="374"/>
                    <a:pt x="585" y="374"/>
                  </a:cubicBezTo>
                  <a:cubicBezTo>
                    <a:pt x="582" y="374"/>
                    <a:pt x="580" y="374"/>
                    <a:pt x="581" y="371"/>
                  </a:cubicBezTo>
                  <a:cubicBezTo>
                    <a:pt x="582" y="368"/>
                    <a:pt x="576" y="367"/>
                    <a:pt x="578" y="365"/>
                  </a:cubicBezTo>
                  <a:cubicBezTo>
                    <a:pt x="580" y="364"/>
                    <a:pt x="577" y="361"/>
                    <a:pt x="577" y="356"/>
                  </a:cubicBezTo>
                  <a:cubicBezTo>
                    <a:pt x="577" y="352"/>
                    <a:pt x="580" y="351"/>
                    <a:pt x="580" y="350"/>
                  </a:cubicBezTo>
                  <a:cubicBezTo>
                    <a:pt x="580" y="348"/>
                    <a:pt x="577" y="348"/>
                    <a:pt x="575" y="349"/>
                  </a:cubicBezTo>
                  <a:cubicBezTo>
                    <a:pt x="573" y="351"/>
                    <a:pt x="573" y="347"/>
                    <a:pt x="571" y="347"/>
                  </a:cubicBezTo>
                  <a:cubicBezTo>
                    <a:pt x="568" y="348"/>
                    <a:pt x="562" y="347"/>
                    <a:pt x="561" y="344"/>
                  </a:cubicBezTo>
                  <a:cubicBezTo>
                    <a:pt x="561" y="341"/>
                    <a:pt x="559" y="342"/>
                    <a:pt x="557" y="339"/>
                  </a:cubicBezTo>
                  <a:cubicBezTo>
                    <a:pt x="556" y="336"/>
                    <a:pt x="554" y="339"/>
                    <a:pt x="554" y="337"/>
                  </a:cubicBezTo>
                  <a:cubicBezTo>
                    <a:pt x="554" y="334"/>
                    <a:pt x="552" y="334"/>
                    <a:pt x="550" y="333"/>
                  </a:cubicBezTo>
                  <a:cubicBezTo>
                    <a:pt x="548" y="333"/>
                    <a:pt x="547" y="331"/>
                    <a:pt x="544" y="330"/>
                  </a:cubicBezTo>
                  <a:cubicBezTo>
                    <a:pt x="542" y="330"/>
                    <a:pt x="538" y="332"/>
                    <a:pt x="536" y="333"/>
                  </a:cubicBezTo>
                  <a:cubicBezTo>
                    <a:pt x="535" y="334"/>
                    <a:pt x="531" y="331"/>
                    <a:pt x="529" y="332"/>
                  </a:cubicBezTo>
                  <a:cubicBezTo>
                    <a:pt x="527" y="333"/>
                    <a:pt x="527" y="331"/>
                    <a:pt x="523" y="330"/>
                  </a:cubicBezTo>
                  <a:cubicBezTo>
                    <a:pt x="518" y="329"/>
                    <a:pt x="512" y="328"/>
                    <a:pt x="512" y="330"/>
                  </a:cubicBezTo>
                  <a:cubicBezTo>
                    <a:pt x="512" y="331"/>
                    <a:pt x="508" y="332"/>
                    <a:pt x="509" y="336"/>
                  </a:cubicBezTo>
                  <a:cubicBezTo>
                    <a:pt x="509" y="339"/>
                    <a:pt x="513" y="339"/>
                    <a:pt x="514" y="341"/>
                  </a:cubicBezTo>
                  <a:cubicBezTo>
                    <a:pt x="515" y="344"/>
                    <a:pt x="512" y="343"/>
                    <a:pt x="512" y="345"/>
                  </a:cubicBezTo>
                  <a:cubicBezTo>
                    <a:pt x="512" y="347"/>
                    <a:pt x="509" y="347"/>
                    <a:pt x="509" y="349"/>
                  </a:cubicBezTo>
                  <a:cubicBezTo>
                    <a:pt x="509" y="350"/>
                    <a:pt x="511" y="350"/>
                    <a:pt x="512" y="353"/>
                  </a:cubicBezTo>
                  <a:cubicBezTo>
                    <a:pt x="513" y="357"/>
                    <a:pt x="514" y="356"/>
                    <a:pt x="515" y="361"/>
                  </a:cubicBezTo>
                  <a:cubicBezTo>
                    <a:pt x="516" y="365"/>
                    <a:pt x="514" y="364"/>
                    <a:pt x="512" y="365"/>
                  </a:cubicBezTo>
                  <a:cubicBezTo>
                    <a:pt x="510" y="365"/>
                    <a:pt x="512" y="367"/>
                    <a:pt x="509" y="370"/>
                  </a:cubicBezTo>
                  <a:cubicBezTo>
                    <a:pt x="507" y="373"/>
                    <a:pt x="505" y="376"/>
                    <a:pt x="507" y="378"/>
                  </a:cubicBezTo>
                  <a:cubicBezTo>
                    <a:pt x="509" y="380"/>
                    <a:pt x="516" y="383"/>
                    <a:pt x="519" y="387"/>
                  </a:cubicBezTo>
                  <a:cubicBezTo>
                    <a:pt x="522" y="392"/>
                    <a:pt x="522" y="400"/>
                    <a:pt x="521" y="405"/>
                  </a:cubicBezTo>
                  <a:cubicBezTo>
                    <a:pt x="520" y="410"/>
                    <a:pt x="514" y="412"/>
                    <a:pt x="509" y="416"/>
                  </a:cubicBezTo>
                  <a:cubicBezTo>
                    <a:pt x="505" y="421"/>
                    <a:pt x="500" y="420"/>
                    <a:pt x="498" y="420"/>
                  </a:cubicBezTo>
                  <a:cubicBezTo>
                    <a:pt x="496" y="421"/>
                    <a:pt x="497" y="425"/>
                    <a:pt x="500" y="428"/>
                  </a:cubicBezTo>
                  <a:cubicBezTo>
                    <a:pt x="503" y="432"/>
                    <a:pt x="501" y="433"/>
                    <a:pt x="502" y="436"/>
                  </a:cubicBezTo>
                  <a:cubicBezTo>
                    <a:pt x="504" y="440"/>
                    <a:pt x="502" y="443"/>
                    <a:pt x="505" y="446"/>
                  </a:cubicBezTo>
                  <a:cubicBezTo>
                    <a:pt x="507" y="449"/>
                    <a:pt x="506" y="450"/>
                    <a:pt x="503" y="453"/>
                  </a:cubicBezTo>
                  <a:cubicBezTo>
                    <a:pt x="500" y="455"/>
                    <a:pt x="504" y="454"/>
                    <a:pt x="504" y="457"/>
                  </a:cubicBezTo>
                  <a:cubicBezTo>
                    <a:pt x="504" y="460"/>
                    <a:pt x="503" y="458"/>
                    <a:pt x="501" y="456"/>
                  </a:cubicBezTo>
                  <a:cubicBezTo>
                    <a:pt x="498" y="455"/>
                    <a:pt x="496" y="459"/>
                    <a:pt x="496" y="461"/>
                  </a:cubicBezTo>
                  <a:cubicBezTo>
                    <a:pt x="496" y="463"/>
                    <a:pt x="491" y="459"/>
                    <a:pt x="489" y="459"/>
                  </a:cubicBezTo>
                  <a:cubicBezTo>
                    <a:pt x="488" y="459"/>
                    <a:pt x="490" y="456"/>
                    <a:pt x="486" y="453"/>
                  </a:cubicBezTo>
                  <a:cubicBezTo>
                    <a:pt x="483" y="451"/>
                    <a:pt x="481" y="450"/>
                    <a:pt x="481" y="448"/>
                  </a:cubicBezTo>
                  <a:cubicBezTo>
                    <a:pt x="481" y="445"/>
                    <a:pt x="475" y="444"/>
                    <a:pt x="475" y="441"/>
                  </a:cubicBezTo>
                  <a:cubicBezTo>
                    <a:pt x="475" y="438"/>
                    <a:pt x="476" y="431"/>
                    <a:pt x="475" y="428"/>
                  </a:cubicBezTo>
                  <a:cubicBezTo>
                    <a:pt x="473" y="426"/>
                    <a:pt x="475" y="424"/>
                    <a:pt x="476" y="422"/>
                  </a:cubicBezTo>
                  <a:cubicBezTo>
                    <a:pt x="477" y="420"/>
                    <a:pt x="474" y="417"/>
                    <a:pt x="471" y="417"/>
                  </a:cubicBezTo>
                  <a:cubicBezTo>
                    <a:pt x="468" y="417"/>
                    <a:pt x="463" y="416"/>
                    <a:pt x="459" y="416"/>
                  </a:cubicBezTo>
                  <a:cubicBezTo>
                    <a:pt x="455" y="417"/>
                    <a:pt x="452" y="416"/>
                    <a:pt x="451" y="415"/>
                  </a:cubicBezTo>
                  <a:cubicBezTo>
                    <a:pt x="449" y="413"/>
                    <a:pt x="445" y="411"/>
                    <a:pt x="440" y="409"/>
                  </a:cubicBezTo>
                  <a:cubicBezTo>
                    <a:pt x="434" y="408"/>
                    <a:pt x="432" y="405"/>
                    <a:pt x="431" y="403"/>
                  </a:cubicBezTo>
                  <a:cubicBezTo>
                    <a:pt x="430" y="402"/>
                    <a:pt x="425" y="401"/>
                    <a:pt x="424" y="399"/>
                  </a:cubicBezTo>
                  <a:cubicBezTo>
                    <a:pt x="422" y="397"/>
                    <a:pt x="417" y="396"/>
                    <a:pt x="415" y="397"/>
                  </a:cubicBezTo>
                  <a:cubicBezTo>
                    <a:pt x="413" y="397"/>
                    <a:pt x="407" y="392"/>
                    <a:pt x="404" y="393"/>
                  </a:cubicBezTo>
                  <a:cubicBezTo>
                    <a:pt x="401" y="393"/>
                    <a:pt x="394" y="396"/>
                    <a:pt x="392" y="396"/>
                  </a:cubicBezTo>
                  <a:cubicBezTo>
                    <a:pt x="391" y="396"/>
                    <a:pt x="392" y="393"/>
                    <a:pt x="393" y="392"/>
                  </a:cubicBezTo>
                  <a:cubicBezTo>
                    <a:pt x="394" y="391"/>
                    <a:pt x="391" y="386"/>
                    <a:pt x="390" y="382"/>
                  </a:cubicBezTo>
                  <a:cubicBezTo>
                    <a:pt x="389" y="378"/>
                    <a:pt x="388" y="375"/>
                    <a:pt x="384" y="375"/>
                  </a:cubicBezTo>
                  <a:cubicBezTo>
                    <a:pt x="380" y="376"/>
                    <a:pt x="376" y="374"/>
                    <a:pt x="375" y="373"/>
                  </a:cubicBezTo>
                  <a:cubicBezTo>
                    <a:pt x="374" y="372"/>
                    <a:pt x="374" y="362"/>
                    <a:pt x="375" y="358"/>
                  </a:cubicBezTo>
                  <a:cubicBezTo>
                    <a:pt x="376" y="353"/>
                    <a:pt x="380" y="347"/>
                    <a:pt x="380" y="344"/>
                  </a:cubicBezTo>
                  <a:cubicBezTo>
                    <a:pt x="380" y="342"/>
                    <a:pt x="383" y="340"/>
                    <a:pt x="386" y="340"/>
                  </a:cubicBezTo>
                  <a:cubicBezTo>
                    <a:pt x="389" y="339"/>
                    <a:pt x="386" y="334"/>
                    <a:pt x="389" y="334"/>
                  </a:cubicBezTo>
                  <a:cubicBezTo>
                    <a:pt x="392" y="333"/>
                    <a:pt x="392" y="332"/>
                    <a:pt x="392" y="330"/>
                  </a:cubicBezTo>
                  <a:cubicBezTo>
                    <a:pt x="393" y="328"/>
                    <a:pt x="396" y="329"/>
                    <a:pt x="394" y="327"/>
                  </a:cubicBezTo>
                  <a:cubicBezTo>
                    <a:pt x="393" y="326"/>
                    <a:pt x="394" y="325"/>
                    <a:pt x="398" y="325"/>
                  </a:cubicBezTo>
                  <a:cubicBezTo>
                    <a:pt x="402" y="325"/>
                    <a:pt x="408" y="324"/>
                    <a:pt x="407" y="320"/>
                  </a:cubicBezTo>
                  <a:cubicBezTo>
                    <a:pt x="407" y="316"/>
                    <a:pt x="396" y="319"/>
                    <a:pt x="396" y="315"/>
                  </a:cubicBezTo>
                  <a:cubicBezTo>
                    <a:pt x="396" y="312"/>
                    <a:pt x="382" y="312"/>
                    <a:pt x="383" y="310"/>
                  </a:cubicBezTo>
                  <a:cubicBezTo>
                    <a:pt x="384" y="308"/>
                    <a:pt x="397" y="311"/>
                    <a:pt x="401" y="313"/>
                  </a:cubicBezTo>
                  <a:cubicBezTo>
                    <a:pt x="406" y="315"/>
                    <a:pt x="407" y="314"/>
                    <a:pt x="411" y="314"/>
                  </a:cubicBezTo>
                  <a:cubicBezTo>
                    <a:pt x="415" y="314"/>
                    <a:pt x="412" y="309"/>
                    <a:pt x="413" y="307"/>
                  </a:cubicBezTo>
                  <a:cubicBezTo>
                    <a:pt x="414" y="305"/>
                    <a:pt x="421" y="310"/>
                    <a:pt x="425" y="309"/>
                  </a:cubicBezTo>
                  <a:cubicBezTo>
                    <a:pt x="429" y="308"/>
                    <a:pt x="433" y="300"/>
                    <a:pt x="436" y="297"/>
                  </a:cubicBezTo>
                  <a:cubicBezTo>
                    <a:pt x="440" y="295"/>
                    <a:pt x="437" y="293"/>
                    <a:pt x="430" y="294"/>
                  </a:cubicBezTo>
                  <a:cubicBezTo>
                    <a:pt x="423" y="294"/>
                    <a:pt x="420" y="292"/>
                    <a:pt x="416" y="289"/>
                  </a:cubicBezTo>
                  <a:cubicBezTo>
                    <a:pt x="413" y="286"/>
                    <a:pt x="413" y="284"/>
                    <a:pt x="417" y="284"/>
                  </a:cubicBezTo>
                  <a:cubicBezTo>
                    <a:pt x="420" y="285"/>
                    <a:pt x="429" y="292"/>
                    <a:pt x="433" y="292"/>
                  </a:cubicBezTo>
                  <a:cubicBezTo>
                    <a:pt x="436" y="293"/>
                    <a:pt x="442" y="286"/>
                    <a:pt x="445" y="284"/>
                  </a:cubicBezTo>
                  <a:cubicBezTo>
                    <a:pt x="448" y="281"/>
                    <a:pt x="442" y="281"/>
                    <a:pt x="440" y="279"/>
                  </a:cubicBezTo>
                  <a:cubicBezTo>
                    <a:pt x="438" y="277"/>
                    <a:pt x="444" y="276"/>
                    <a:pt x="447" y="276"/>
                  </a:cubicBezTo>
                  <a:cubicBezTo>
                    <a:pt x="449" y="276"/>
                    <a:pt x="451" y="279"/>
                    <a:pt x="452" y="280"/>
                  </a:cubicBezTo>
                  <a:cubicBezTo>
                    <a:pt x="453" y="281"/>
                    <a:pt x="458" y="279"/>
                    <a:pt x="460" y="279"/>
                  </a:cubicBezTo>
                  <a:cubicBezTo>
                    <a:pt x="463" y="279"/>
                    <a:pt x="460" y="275"/>
                    <a:pt x="456" y="273"/>
                  </a:cubicBezTo>
                  <a:cubicBezTo>
                    <a:pt x="452" y="272"/>
                    <a:pt x="456" y="269"/>
                    <a:pt x="457" y="271"/>
                  </a:cubicBezTo>
                  <a:cubicBezTo>
                    <a:pt x="458" y="274"/>
                    <a:pt x="461" y="273"/>
                    <a:pt x="463" y="276"/>
                  </a:cubicBezTo>
                  <a:cubicBezTo>
                    <a:pt x="465" y="280"/>
                    <a:pt x="466" y="278"/>
                    <a:pt x="470" y="276"/>
                  </a:cubicBezTo>
                  <a:cubicBezTo>
                    <a:pt x="473" y="275"/>
                    <a:pt x="475" y="273"/>
                    <a:pt x="477" y="271"/>
                  </a:cubicBezTo>
                  <a:cubicBezTo>
                    <a:pt x="479" y="269"/>
                    <a:pt x="479" y="271"/>
                    <a:pt x="482" y="268"/>
                  </a:cubicBezTo>
                  <a:cubicBezTo>
                    <a:pt x="484" y="264"/>
                    <a:pt x="481" y="261"/>
                    <a:pt x="478" y="259"/>
                  </a:cubicBezTo>
                  <a:cubicBezTo>
                    <a:pt x="475" y="257"/>
                    <a:pt x="478" y="255"/>
                    <a:pt x="475" y="253"/>
                  </a:cubicBezTo>
                  <a:cubicBezTo>
                    <a:pt x="472" y="252"/>
                    <a:pt x="472" y="249"/>
                    <a:pt x="475" y="250"/>
                  </a:cubicBezTo>
                  <a:cubicBezTo>
                    <a:pt x="479" y="251"/>
                    <a:pt x="482" y="250"/>
                    <a:pt x="483" y="247"/>
                  </a:cubicBezTo>
                  <a:cubicBezTo>
                    <a:pt x="485" y="245"/>
                    <a:pt x="478" y="244"/>
                    <a:pt x="481" y="242"/>
                  </a:cubicBezTo>
                  <a:cubicBezTo>
                    <a:pt x="484" y="240"/>
                    <a:pt x="482" y="239"/>
                    <a:pt x="478" y="239"/>
                  </a:cubicBezTo>
                  <a:cubicBezTo>
                    <a:pt x="475" y="239"/>
                    <a:pt x="473" y="237"/>
                    <a:pt x="472" y="234"/>
                  </a:cubicBezTo>
                  <a:cubicBezTo>
                    <a:pt x="472" y="232"/>
                    <a:pt x="467" y="233"/>
                    <a:pt x="463" y="232"/>
                  </a:cubicBezTo>
                  <a:cubicBezTo>
                    <a:pt x="460" y="230"/>
                    <a:pt x="452" y="231"/>
                    <a:pt x="451" y="231"/>
                  </a:cubicBezTo>
                  <a:cubicBezTo>
                    <a:pt x="449" y="231"/>
                    <a:pt x="449" y="238"/>
                    <a:pt x="451" y="238"/>
                  </a:cubicBezTo>
                  <a:cubicBezTo>
                    <a:pt x="454" y="239"/>
                    <a:pt x="456" y="241"/>
                    <a:pt x="454" y="242"/>
                  </a:cubicBezTo>
                  <a:cubicBezTo>
                    <a:pt x="451" y="243"/>
                    <a:pt x="454" y="246"/>
                    <a:pt x="452" y="246"/>
                  </a:cubicBezTo>
                  <a:cubicBezTo>
                    <a:pt x="451" y="246"/>
                    <a:pt x="448" y="245"/>
                    <a:pt x="447" y="250"/>
                  </a:cubicBezTo>
                  <a:cubicBezTo>
                    <a:pt x="447" y="254"/>
                    <a:pt x="446" y="256"/>
                    <a:pt x="443" y="258"/>
                  </a:cubicBezTo>
                  <a:cubicBezTo>
                    <a:pt x="440" y="259"/>
                    <a:pt x="443" y="252"/>
                    <a:pt x="440" y="253"/>
                  </a:cubicBezTo>
                  <a:cubicBezTo>
                    <a:pt x="437" y="253"/>
                    <a:pt x="437" y="258"/>
                    <a:pt x="439" y="259"/>
                  </a:cubicBezTo>
                  <a:cubicBezTo>
                    <a:pt x="441" y="259"/>
                    <a:pt x="441" y="261"/>
                    <a:pt x="442" y="264"/>
                  </a:cubicBezTo>
                  <a:cubicBezTo>
                    <a:pt x="442" y="266"/>
                    <a:pt x="438" y="264"/>
                    <a:pt x="436" y="268"/>
                  </a:cubicBezTo>
                  <a:cubicBezTo>
                    <a:pt x="434" y="271"/>
                    <a:pt x="434" y="266"/>
                    <a:pt x="432" y="264"/>
                  </a:cubicBezTo>
                  <a:cubicBezTo>
                    <a:pt x="429" y="262"/>
                    <a:pt x="426" y="258"/>
                    <a:pt x="426" y="256"/>
                  </a:cubicBezTo>
                  <a:cubicBezTo>
                    <a:pt x="426" y="253"/>
                    <a:pt x="428" y="253"/>
                    <a:pt x="430" y="252"/>
                  </a:cubicBezTo>
                  <a:cubicBezTo>
                    <a:pt x="432" y="252"/>
                    <a:pt x="430" y="250"/>
                    <a:pt x="429" y="247"/>
                  </a:cubicBezTo>
                  <a:cubicBezTo>
                    <a:pt x="429" y="244"/>
                    <a:pt x="427" y="245"/>
                    <a:pt x="424" y="241"/>
                  </a:cubicBezTo>
                  <a:cubicBezTo>
                    <a:pt x="421" y="238"/>
                    <a:pt x="418" y="238"/>
                    <a:pt x="417" y="240"/>
                  </a:cubicBezTo>
                  <a:cubicBezTo>
                    <a:pt x="415" y="241"/>
                    <a:pt x="416" y="244"/>
                    <a:pt x="414" y="245"/>
                  </a:cubicBezTo>
                  <a:cubicBezTo>
                    <a:pt x="411" y="246"/>
                    <a:pt x="412" y="251"/>
                    <a:pt x="410" y="252"/>
                  </a:cubicBezTo>
                  <a:cubicBezTo>
                    <a:pt x="408" y="252"/>
                    <a:pt x="409" y="243"/>
                    <a:pt x="407" y="242"/>
                  </a:cubicBezTo>
                  <a:cubicBezTo>
                    <a:pt x="405" y="241"/>
                    <a:pt x="406" y="239"/>
                    <a:pt x="408" y="239"/>
                  </a:cubicBezTo>
                  <a:cubicBezTo>
                    <a:pt x="411" y="238"/>
                    <a:pt x="413" y="235"/>
                    <a:pt x="410" y="235"/>
                  </a:cubicBezTo>
                  <a:cubicBezTo>
                    <a:pt x="408" y="235"/>
                    <a:pt x="404" y="233"/>
                    <a:pt x="402" y="232"/>
                  </a:cubicBezTo>
                  <a:cubicBezTo>
                    <a:pt x="401" y="232"/>
                    <a:pt x="398" y="235"/>
                    <a:pt x="396" y="234"/>
                  </a:cubicBezTo>
                  <a:cubicBezTo>
                    <a:pt x="394" y="232"/>
                    <a:pt x="396" y="229"/>
                    <a:pt x="397" y="227"/>
                  </a:cubicBezTo>
                  <a:cubicBezTo>
                    <a:pt x="397" y="225"/>
                    <a:pt x="399" y="228"/>
                    <a:pt x="401" y="225"/>
                  </a:cubicBezTo>
                  <a:cubicBezTo>
                    <a:pt x="403" y="223"/>
                    <a:pt x="396" y="223"/>
                    <a:pt x="396" y="220"/>
                  </a:cubicBezTo>
                  <a:cubicBezTo>
                    <a:pt x="396" y="217"/>
                    <a:pt x="391" y="217"/>
                    <a:pt x="389" y="216"/>
                  </a:cubicBezTo>
                  <a:cubicBezTo>
                    <a:pt x="387" y="215"/>
                    <a:pt x="390" y="210"/>
                    <a:pt x="389" y="209"/>
                  </a:cubicBezTo>
                  <a:cubicBezTo>
                    <a:pt x="389" y="207"/>
                    <a:pt x="382" y="201"/>
                    <a:pt x="379" y="202"/>
                  </a:cubicBezTo>
                  <a:cubicBezTo>
                    <a:pt x="376" y="202"/>
                    <a:pt x="376" y="198"/>
                    <a:pt x="377" y="198"/>
                  </a:cubicBezTo>
                  <a:cubicBezTo>
                    <a:pt x="379" y="198"/>
                    <a:pt x="380" y="197"/>
                    <a:pt x="383" y="194"/>
                  </a:cubicBezTo>
                  <a:cubicBezTo>
                    <a:pt x="386" y="190"/>
                    <a:pt x="386" y="189"/>
                    <a:pt x="384" y="189"/>
                  </a:cubicBezTo>
                  <a:cubicBezTo>
                    <a:pt x="382" y="188"/>
                    <a:pt x="381" y="186"/>
                    <a:pt x="385" y="186"/>
                  </a:cubicBezTo>
                  <a:cubicBezTo>
                    <a:pt x="389" y="186"/>
                    <a:pt x="395" y="189"/>
                    <a:pt x="397" y="187"/>
                  </a:cubicBezTo>
                  <a:cubicBezTo>
                    <a:pt x="399" y="185"/>
                    <a:pt x="406" y="175"/>
                    <a:pt x="409" y="171"/>
                  </a:cubicBezTo>
                  <a:cubicBezTo>
                    <a:pt x="412" y="167"/>
                    <a:pt x="407" y="167"/>
                    <a:pt x="400" y="167"/>
                  </a:cubicBezTo>
                  <a:cubicBezTo>
                    <a:pt x="394" y="168"/>
                    <a:pt x="393" y="165"/>
                    <a:pt x="387" y="165"/>
                  </a:cubicBezTo>
                  <a:cubicBezTo>
                    <a:pt x="382" y="164"/>
                    <a:pt x="372" y="166"/>
                    <a:pt x="371" y="167"/>
                  </a:cubicBezTo>
                  <a:cubicBezTo>
                    <a:pt x="369" y="169"/>
                    <a:pt x="373" y="170"/>
                    <a:pt x="373" y="172"/>
                  </a:cubicBezTo>
                  <a:cubicBezTo>
                    <a:pt x="372" y="174"/>
                    <a:pt x="369" y="171"/>
                    <a:pt x="367" y="172"/>
                  </a:cubicBezTo>
                  <a:cubicBezTo>
                    <a:pt x="366" y="172"/>
                    <a:pt x="368" y="175"/>
                    <a:pt x="367" y="181"/>
                  </a:cubicBezTo>
                  <a:cubicBezTo>
                    <a:pt x="367" y="187"/>
                    <a:pt x="369" y="187"/>
                    <a:pt x="371" y="190"/>
                  </a:cubicBezTo>
                  <a:cubicBezTo>
                    <a:pt x="372" y="192"/>
                    <a:pt x="372" y="195"/>
                    <a:pt x="372" y="199"/>
                  </a:cubicBezTo>
                  <a:cubicBezTo>
                    <a:pt x="372" y="203"/>
                    <a:pt x="368" y="203"/>
                    <a:pt x="367" y="204"/>
                  </a:cubicBezTo>
                  <a:cubicBezTo>
                    <a:pt x="366" y="205"/>
                    <a:pt x="370" y="206"/>
                    <a:pt x="369" y="208"/>
                  </a:cubicBezTo>
                  <a:cubicBezTo>
                    <a:pt x="369" y="211"/>
                    <a:pt x="365" y="207"/>
                    <a:pt x="363" y="208"/>
                  </a:cubicBezTo>
                  <a:cubicBezTo>
                    <a:pt x="361" y="208"/>
                    <a:pt x="359" y="215"/>
                    <a:pt x="361" y="217"/>
                  </a:cubicBezTo>
                  <a:cubicBezTo>
                    <a:pt x="364" y="218"/>
                    <a:pt x="364" y="218"/>
                    <a:pt x="363" y="220"/>
                  </a:cubicBezTo>
                  <a:cubicBezTo>
                    <a:pt x="361" y="223"/>
                    <a:pt x="359" y="226"/>
                    <a:pt x="363" y="230"/>
                  </a:cubicBezTo>
                  <a:cubicBezTo>
                    <a:pt x="367" y="233"/>
                    <a:pt x="375" y="233"/>
                    <a:pt x="379" y="235"/>
                  </a:cubicBezTo>
                  <a:cubicBezTo>
                    <a:pt x="384" y="238"/>
                    <a:pt x="378" y="236"/>
                    <a:pt x="379" y="239"/>
                  </a:cubicBezTo>
                  <a:cubicBezTo>
                    <a:pt x="381" y="242"/>
                    <a:pt x="377" y="243"/>
                    <a:pt x="377" y="246"/>
                  </a:cubicBezTo>
                  <a:cubicBezTo>
                    <a:pt x="377" y="248"/>
                    <a:pt x="379" y="247"/>
                    <a:pt x="381" y="243"/>
                  </a:cubicBezTo>
                  <a:cubicBezTo>
                    <a:pt x="383" y="239"/>
                    <a:pt x="384" y="244"/>
                    <a:pt x="384" y="247"/>
                  </a:cubicBezTo>
                  <a:cubicBezTo>
                    <a:pt x="384" y="251"/>
                    <a:pt x="381" y="249"/>
                    <a:pt x="379" y="252"/>
                  </a:cubicBezTo>
                  <a:cubicBezTo>
                    <a:pt x="376" y="256"/>
                    <a:pt x="374" y="256"/>
                    <a:pt x="371" y="255"/>
                  </a:cubicBezTo>
                  <a:cubicBezTo>
                    <a:pt x="367" y="255"/>
                    <a:pt x="369" y="260"/>
                    <a:pt x="371" y="263"/>
                  </a:cubicBezTo>
                  <a:cubicBezTo>
                    <a:pt x="372" y="266"/>
                    <a:pt x="371" y="267"/>
                    <a:pt x="367" y="266"/>
                  </a:cubicBezTo>
                  <a:cubicBezTo>
                    <a:pt x="363" y="265"/>
                    <a:pt x="360" y="263"/>
                    <a:pt x="362" y="260"/>
                  </a:cubicBezTo>
                  <a:cubicBezTo>
                    <a:pt x="364" y="257"/>
                    <a:pt x="366" y="253"/>
                    <a:pt x="363" y="253"/>
                  </a:cubicBezTo>
                  <a:cubicBezTo>
                    <a:pt x="361" y="254"/>
                    <a:pt x="356" y="253"/>
                    <a:pt x="354" y="251"/>
                  </a:cubicBezTo>
                  <a:cubicBezTo>
                    <a:pt x="353" y="248"/>
                    <a:pt x="355" y="249"/>
                    <a:pt x="360" y="250"/>
                  </a:cubicBezTo>
                  <a:cubicBezTo>
                    <a:pt x="365" y="250"/>
                    <a:pt x="361" y="247"/>
                    <a:pt x="364" y="247"/>
                  </a:cubicBezTo>
                  <a:cubicBezTo>
                    <a:pt x="368" y="247"/>
                    <a:pt x="371" y="249"/>
                    <a:pt x="374" y="246"/>
                  </a:cubicBezTo>
                  <a:cubicBezTo>
                    <a:pt x="377" y="243"/>
                    <a:pt x="372" y="238"/>
                    <a:pt x="369" y="239"/>
                  </a:cubicBezTo>
                  <a:cubicBezTo>
                    <a:pt x="367" y="240"/>
                    <a:pt x="363" y="241"/>
                    <a:pt x="363" y="238"/>
                  </a:cubicBezTo>
                  <a:cubicBezTo>
                    <a:pt x="363" y="236"/>
                    <a:pt x="367" y="238"/>
                    <a:pt x="369" y="237"/>
                  </a:cubicBezTo>
                  <a:cubicBezTo>
                    <a:pt x="372" y="237"/>
                    <a:pt x="368" y="233"/>
                    <a:pt x="364" y="234"/>
                  </a:cubicBezTo>
                  <a:cubicBezTo>
                    <a:pt x="361" y="235"/>
                    <a:pt x="358" y="235"/>
                    <a:pt x="356" y="232"/>
                  </a:cubicBezTo>
                  <a:cubicBezTo>
                    <a:pt x="353" y="229"/>
                    <a:pt x="348" y="228"/>
                    <a:pt x="346" y="235"/>
                  </a:cubicBezTo>
                  <a:cubicBezTo>
                    <a:pt x="345" y="241"/>
                    <a:pt x="340" y="238"/>
                    <a:pt x="338" y="240"/>
                  </a:cubicBezTo>
                  <a:cubicBezTo>
                    <a:pt x="336" y="242"/>
                    <a:pt x="340" y="244"/>
                    <a:pt x="345" y="244"/>
                  </a:cubicBezTo>
                  <a:cubicBezTo>
                    <a:pt x="350" y="244"/>
                    <a:pt x="354" y="249"/>
                    <a:pt x="351" y="249"/>
                  </a:cubicBezTo>
                  <a:cubicBezTo>
                    <a:pt x="349" y="249"/>
                    <a:pt x="350" y="252"/>
                    <a:pt x="348" y="251"/>
                  </a:cubicBezTo>
                  <a:cubicBezTo>
                    <a:pt x="345" y="250"/>
                    <a:pt x="343" y="251"/>
                    <a:pt x="344" y="253"/>
                  </a:cubicBezTo>
                  <a:cubicBezTo>
                    <a:pt x="346" y="255"/>
                    <a:pt x="344" y="256"/>
                    <a:pt x="344" y="258"/>
                  </a:cubicBezTo>
                  <a:cubicBezTo>
                    <a:pt x="344" y="260"/>
                    <a:pt x="340" y="258"/>
                    <a:pt x="336" y="258"/>
                  </a:cubicBezTo>
                  <a:cubicBezTo>
                    <a:pt x="333" y="258"/>
                    <a:pt x="326" y="259"/>
                    <a:pt x="321" y="260"/>
                  </a:cubicBezTo>
                  <a:cubicBezTo>
                    <a:pt x="316" y="261"/>
                    <a:pt x="310" y="259"/>
                    <a:pt x="308" y="257"/>
                  </a:cubicBezTo>
                  <a:cubicBezTo>
                    <a:pt x="306" y="255"/>
                    <a:pt x="303" y="255"/>
                    <a:pt x="299" y="255"/>
                  </a:cubicBezTo>
                  <a:cubicBezTo>
                    <a:pt x="296" y="255"/>
                    <a:pt x="297" y="252"/>
                    <a:pt x="292" y="251"/>
                  </a:cubicBezTo>
                  <a:cubicBezTo>
                    <a:pt x="288" y="251"/>
                    <a:pt x="289" y="247"/>
                    <a:pt x="288" y="245"/>
                  </a:cubicBezTo>
                  <a:cubicBezTo>
                    <a:pt x="288" y="243"/>
                    <a:pt x="278" y="243"/>
                    <a:pt x="275" y="246"/>
                  </a:cubicBezTo>
                  <a:cubicBezTo>
                    <a:pt x="272" y="248"/>
                    <a:pt x="265" y="247"/>
                    <a:pt x="263" y="251"/>
                  </a:cubicBezTo>
                  <a:cubicBezTo>
                    <a:pt x="261" y="255"/>
                    <a:pt x="265" y="254"/>
                    <a:pt x="267" y="254"/>
                  </a:cubicBezTo>
                  <a:cubicBezTo>
                    <a:pt x="269" y="254"/>
                    <a:pt x="269" y="251"/>
                    <a:pt x="274" y="252"/>
                  </a:cubicBezTo>
                  <a:cubicBezTo>
                    <a:pt x="279" y="252"/>
                    <a:pt x="283" y="246"/>
                    <a:pt x="285" y="249"/>
                  </a:cubicBezTo>
                  <a:cubicBezTo>
                    <a:pt x="287" y="251"/>
                    <a:pt x="276" y="255"/>
                    <a:pt x="272" y="256"/>
                  </a:cubicBezTo>
                  <a:cubicBezTo>
                    <a:pt x="267" y="256"/>
                    <a:pt x="268" y="260"/>
                    <a:pt x="273" y="267"/>
                  </a:cubicBezTo>
                  <a:cubicBezTo>
                    <a:pt x="277" y="273"/>
                    <a:pt x="271" y="269"/>
                    <a:pt x="271" y="273"/>
                  </a:cubicBezTo>
                  <a:cubicBezTo>
                    <a:pt x="271" y="276"/>
                    <a:pt x="262" y="272"/>
                    <a:pt x="266" y="271"/>
                  </a:cubicBezTo>
                  <a:cubicBezTo>
                    <a:pt x="269" y="269"/>
                    <a:pt x="267" y="266"/>
                    <a:pt x="265" y="264"/>
                  </a:cubicBezTo>
                  <a:cubicBezTo>
                    <a:pt x="262" y="262"/>
                    <a:pt x="260" y="264"/>
                    <a:pt x="261" y="262"/>
                  </a:cubicBezTo>
                  <a:cubicBezTo>
                    <a:pt x="261" y="259"/>
                    <a:pt x="258" y="262"/>
                    <a:pt x="255" y="260"/>
                  </a:cubicBezTo>
                  <a:cubicBezTo>
                    <a:pt x="253" y="258"/>
                    <a:pt x="252" y="256"/>
                    <a:pt x="248" y="258"/>
                  </a:cubicBezTo>
                  <a:cubicBezTo>
                    <a:pt x="245" y="260"/>
                    <a:pt x="241" y="259"/>
                    <a:pt x="233" y="261"/>
                  </a:cubicBezTo>
                  <a:cubicBezTo>
                    <a:pt x="226" y="262"/>
                    <a:pt x="212" y="261"/>
                    <a:pt x="210" y="259"/>
                  </a:cubicBezTo>
                  <a:cubicBezTo>
                    <a:pt x="207" y="256"/>
                    <a:pt x="216" y="252"/>
                    <a:pt x="219" y="253"/>
                  </a:cubicBezTo>
                  <a:cubicBezTo>
                    <a:pt x="221" y="253"/>
                    <a:pt x="220" y="250"/>
                    <a:pt x="216" y="247"/>
                  </a:cubicBezTo>
                  <a:cubicBezTo>
                    <a:pt x="212" y="243"/>
                    <a:pt x="203" y="241"/>
                    <a:pt x="203" y="243"/>
                  </a:cubicBezTo>
                  <a:cubicBezTo>
                    <a:pt x="203" y="245"/>
                    <a:pt x="198" y="244"/>
                    <a:pt x="191" y="242"/>
                  </a:cubicBezTo>
                  <a:cubicBezTo>
                    <a:pt x="184" y="241"/>
                    <a:pt x="183" y="239"/>
                    <a:pt x="179" y="239"/>
                  </a:cubicBezTo>
                  <a:cubicBezTo>
                    <a:pt x="175" y="238"/>
                    <a:pt x="168" y="237"/>
                    <a:pt x="163" y="233"/>
                  </a:cubicBezTo>
                  <a:cubicBezTo>
                    <a:pt x="158" y="229"/>
                    <a:pt x="147" y="230"/>
                    <a:pt x="145" y="234"/>
                  </a:cubicBezTo>
                  <a:cubicBezTo>
                    <a:pt x="144" y="238"/>
                    <a:pt x="140" y="237"/>
                    <a:pt x="136" y="237"/>
                  </a:cubicBezTo>
                  <a:cubicBezTo>
                    <a:pt x="132" y="237"/>
                    <a:pt x="138" y="233"/>
                    <a:pt x="136" y="232"/>
                  </a:cubicBezTo>
                  <a:cubicBezTo>
                    <a:pt x="134" y="231"/>
                    <a:pt x="137" y="226"/>
                    <a:pt x="134" y="226"/>
                  </a:cubicBezTo>
                  <a:cubicBezTo>
                    <a:pt x="131" y="226"/>
                    <a:pt x="128" y="238"/>
                    <a:pt x="123" y="237"/>
                  </a:cubicBezTo>
                  <a:cubicBezTo>
                    <a:pt x="117" y="237"/>
                    <a:pt x="115" y="225"/>
                    <a:pt x="111" y="221"/>
                  </a:cubicBezTo>
                  <a:cubicBezTo>
                    <a:pt x="106" y="218"/>
                    <a:pt x="102" y="218"/>
                    <a:pt x="106" y="223"/>
                  </a:cubicBezTo>
                  <a:cubicBezTo>
                    <a:pt x="110" y="228"/>
                    <a:pt x="103" y="224"/>
                    <a:pt x="103" y="227"/>
                  </a:cubicBezTo>
                  <a:cubicBezTo>
                    <a:pt x="103" y="231"/>
                    <a:pt x="97" y="234"/>
                    <a:pt x="97" y="233"/>
                  </a:cubicBezTo>
                  <a:cubicBezTo>
                    <a:pt x="97" y="231"/>
                    <a:pt x="94" y="229"/>
                    <a:pt x="89" y="234"/>
                  </a:cubicBezTo>
                  <a:cubicBezTo>
                    <a:pt x="85" y="239"/>
                    <a:pt x="82" y="238"/>
                    <a:pt x="82" y="236"/>
                  </a:cubicBezTo>
                  <a:cubicBezTo>
                    <a:pt x="81" y="235"/>
                    <a:pt x="69" y="241"/>
                    <a:pt x="69" y="243"/>
                  </a:cubicBezTo>
                  <a:cubicBezTo>
                    <a:pt x="70" y="245"/>
                    <a:pt x="67" y="247"/>
                    <a:pt x="64" y="247"/>
                  </a:cubicBezTo>
                  <a:cubicBezTo>
                    <a:pt x="60" y="246"/>
                    <a:pt x="63" y="244"/>
                    <a:pt x="66" y="242"/>
                  </a:cubicBezTo>
                  <a:cubicBezTo>
                    <a:pt x="69" y="241"/>
                    <a:pt x="77" y="234"/>
                    <a:pt x="81" y="233"/>
                  </a:cubicBezTo>
                  <a:cubicBezTo>
                    <a:pt x="86" y="233"/>
                    <a:pt x="94" y="229"/>
                    <a:pt x="94" y="227"/>
                  </a:cubicBezTo>
                  <a:cubicBezTo>
                    <a:pt x="94" y="225"/>
                    <a:pt x="90" y="227"/>
                    <a:pt x="87" y="226"/>
                  </a:cubicBezTo>
                  <a:cubicBezTo>
                    <a:pt x="84" y="226"/>
                    <a:pt x="79" y="229"/>
                    <a:pt x="74" y="231"/>
                  </a:cubicBezTo>
                  <a:cubicBezTo>
                    <a:pt x="69" y="233"/>
                    <a:pt x="64" y="233"/>
                    <a:pt x="65" y="235"/>
                  </a:cubicBezTo>
                  <a:cubicBezTo>
                    <a:pt x="67" y="238"/>
                    <a:pt x="61" y="235"/>
                    <a:pt x="60" y="237"/>
                  </a:cubicBezTo>
                  <a:cubicBezTo>
                    <a:pt x="58" y="239"/>
                    <a:pt x="56" y="237"/>
                    <a:pt x="58" y="236"/>
                  </a:cubicBezTo>
                  <a:cubicBezTo>
                    <a:pt x="60" y="235"/>
                    <a:pt x="54" y="233"/>
                    <a:pt x="54" y="234"/>
                  </a:cubicBezTo>
                  <a:cubicBezTo>
                    <a:pt x="54" y="235"/>
                    <a:pt x="53" y="237"/>
                    <a:pt x="48" y="237"/>
                  </a:cubicBezTo>
                  <a:cubicBezTo>
                    <a:pt x="44" y="237"/>
                    <a:pt x="40" y="240"/>
                    <a:pt x="43" y="242"/>
                  </a:cubicBezTo>
                  <a:cubicBezTo>
                    <a:pt x="45" y="244"/>
                    <a:pt x="47" y="245"/>
                    <a:pt x="46" y="247"/>
                  </a:cubicBezTo>
                  <a:cubicBezTo>
                    <a:pt x="44" y="248"/>
                    <a:pt x="40" y="243"/>
                    <a:pt x="34" y="243"/>
                  </a:cubicBezTo>
                  <a:cubicBezTo>
                    <a:pt x="27" y="244"/>
                    <a:pt x="15" y="237"/>
                    <a:pt x="15" y="235"/>
                  </a:cubicBezTo>
                  <a:cubicBezTo>
                    <a:pt x="15" y="233"/>
                    <a:pt x="6" y="234"/>
                    <a:pt x="0" y="234"/>
                  </a:cubicBezTo>
                  <a:cubicBezTo>
                    <a:pt x="0" y="357"/>
                    <a:pt x="0" y="357"/>
                    <a:pt x="0" y="357"/>
                  </a:cubicBezTo>
                  <a:cubicBezTo>
                    <a:pt x="0" y="357"/>
                    <a:pt x="3" y="359"/>
                    <a:pt x="4" y="358"/>
                  </a:cubicBezTo>
                  <a:cubicBezTo>
                    <a:pt x="6" y="356"/>
                    <a:pt x="8" y="358"/>
                    <a:pt x="12" y="356"/>
                  </a:cubicBezTo>
                  <a:cubicBezTo>
                    <a:pt x="16" y="354"/>
                    <a:pt x="17" y="358"/>
                    <a:pt x="17" y="360"/>
                  </a:cubicBezTo>
                  <a:cubicBezTo>
                    <a:pt x="17" y="362"/>
                    <a:pt x="23" y="365"/>
                    <a:pt x="25" y="368"/>
                  </a:cubicBezTo>
                  <a:cubicBezTo>
                    <a:pt x="28" y="371"/>
                    <a:pt x="29" y="374"/>
                    <a:pt x="31" y="372"/>
                  </a:cubicBezTo>
                  <a:cubicBezTo>
                    <a:pt x="34" y="371"/>
                    <a:pt x="39" y="370"/>
                    <a:pt x="39" y="367"/>
                  </a:cubicBezTo>
                  <a:cubicBezTo>
                    <a:pt x="39" y="364"/>
                    <a:pt x="50" y="363"/>
                    <a:pt x="50" y="367"/>
                  </a:cubicBezTo>
                  <a:cubicBezTo>
                    <a:pt x="50" y="371"/>
                    <a:pt x="61" y="376"/>
                    <a:pt x="67" y="387"/>
                  </a:cubicBezTo>
                  <a:cubicBezTo>
                    <a:pt x="73" y="398"/>
                    <a:pt x="72" y="400"/>
                    <a:pt x="81" y="404"/>
                  </a:cubicBezTo>
                  <a:cubicBezTo>
                    <a:pt x="90" y="407"/>
                    <a:pt x="90" y="409"/>
                    <a:pt x="89" y="412"/>
                  </a:cubicBezTo>
                  <a:cubicBezTo>
                    <a:pt x="88" y="415"/>
                    <a:pt x="94" y="417"/>
                    <a:pt x="91" y="420"/>
                  </a:cubicBezTo>
                  <a:cubicBezTo>
                    <a:pt x="89" y="421"/>
                    <a:pt x="87" y="422"/>
                    <a:pt x="85" y="424"/>
                  </a:cubicBezTo>
                  <a:cubicBezTo>
                    <a:pt x="85" y="425"/>
                    <a:pt x="87" y="426"/>
                    <a:pt x="89" y="428"/>
                  </a:cubicBezTo>
                  <a:cubicBezTo>
                    <a:pt x="91" y="429"/>
                    <a:pt x="85" y="429"/>
                    <a:pt x="86" y="431"/>
                  </a:cubicBezTo>
                  <a:cubicBezTo>
                    <a:pt x="88" y="433"/>
                    <a:pt x="86" y="435"/>
                    <a:pt x="88" y="437"/>
                  </a:cubicBezTo>
                  <a:cubicBezTo>
                    <a:pt x="90" y="439"/>
                    <a:pt x="93" y="438"/>
                    <a:pt x="95" y="437"/>
                  </a:cubicBezTo>
                  <a:cubicBezTo>
                    <a:pt x="97" y="435"/>
                    <a:pt x="98" y="439"/>
                    <a:pt x="97" y="441"/>
                  </a:cubicBezTo>
                  <a:cubicBezTo>
                    <a:pt x="95" y="444"/>
                    <a:pt x="98" y="446"/>
                    <a:pt x="100" y="444"/>
                  </a:cubicBezTo>
                  <a:cubicBezTo>
                    <a:pt x="102" y="442"/>
                    <a:pt x="105" y="447"/>
                    <a:pt x="107" y="448"/>
                  </a:cubicBezTo>
                  <a:cubicBezTo>
                    <a:pt x="108" y="449"/>
                    <a:pt x="110" y="452"/>
                    <a:pt x="107" y="452"/>
                  </a:cubicBezTo>
                  <a:cubicBezTo>
                    <a:pt x="104" y="452"/>
                    <a:pt x="105" y="456"/>
                    <a:pt x="107" y="457"/>
                  </a:cubicBezTo>
                  <a:cubicBezTo>
                    <a:pt x="109" y="457"/>
                    <a:pt x="109" y="459"/>
                    <a:pt x="109" y="461"/>
                  </a:cubicBezTo>
                  <a:cubicBezTo>
                    <a:pt x="109" y="462"/>
                    <a:pt x="115" y="465"/>
                    <a:pt x="117" y="464"/>
                  </a:cubicBezTo>
                  <a:cubicBezTo>
                    <a:pt x="119" y="463"/>
                    <a:pt x="122" y="465"/>
                    <a:pt x="123" y="467"/>
                  </a:cubicBezTo>
                  <a:cubicBezTo>
                    <a:pt x="124" y="469"/>
                    <a:pt x="128" y="471"/>
                    <a:pt x="130" y="470"/>
                  </a:cubicBezTo>
                  <a:cubicBezTo>
                    <a:pt x="131" y="468"/>
                    <a:pt x="132" y="472"/>
                    <a:pt x="133" y="474"/>
                  </a:cubicBezTo>
                  <a:cubicBezTo>
                    <a:pt x="133" y="477"/>
                    <a:pt x="137" y="475"/>
                    <a:pt x="139" y="475"/>
                  </a:cubicBezTo>
                  <a:cubicBezTo>
                    <a:pt x="141" y="475"/>
                    <a:pt x="142" y="478"/>
                    <a:pt x="143" y="478"/>
                  </a:cubicBezTo>
                  <a:cubicBezTo>
                    <a:pt x="147" y="476"/>
                    <a:pt x="148" y="482"/>
                    <a:pt x="150" y="485"/>
                  </a:cubicBezTo>
                  <a:cubicBezTo>
                    <a:pt x="371" y="484"/>
                    <a:pt x="371" y="484"/>
                    <a:pt x="371" y="484"/>
                  </a:cubicBezTo>
                  <a:cubicBezTo>
                    <a:pt x="371" y="484"/>
                    <a:pt x="371" y="478"/>
                    <a:pt x="374" y="480"/>
                  </a:cubicBezTo>
                  <a:cubicBezTo>
                    <a:pt x="377" y="482"/>
                    <a:pt x="374" y="485"/>
                    <a:pt x="377" y="487"/>
                  </a:cubicBezTo>
                  <a:cubicBezTo>
                    <a:pt x="381" y="488"/>
                    <a:pt x="383" y="490"/>
                    <a:pt x="384" y="489"/>
                  </a:cubicBezTo>
                  <a:cubicBezTo>
                    <a:pt x="386" y="488"/>
                    <a:pt x="389" y="486"/>
                    <a:pt x="392" y="489"/>
                  </a:cubicBezTo>
                  <a:cubicBezTo>
                    <a:pt x="395" y="492"/>
                    <a:pt x="397" y="490"/>
                    <a:pt x="398" y="492"/>
                  </a:cubicBezTo>
                  <a:cubicBezTo>
                    <a:pt x="400" y="494"/>
                    <a:pt x="403" y="496"/>
                    <a:pt x="405" y="493"/>
                  </a:cubicBezTo>
                  <a:cubicBezTo>
                    <a:pt x="407" y="491"/>
                    <a:pt x="414" y="493"/>
                    <a:pt x="417" y="495"/>
                  </a:cubicBezTo>
                  <a:cubicBezTo>
                    <a:pt x="421" y="491"/>
                    <a:pt x="424" y="485"/>
                    <a:pt x="427" y="485"/>
                  </a:cubicBezTo>
                  <a:cubicBezTo>
                    <a:pt x="432" y="485"/>
                    <a:pt x="444" y="486"/>
                    <a:pt x="444" y="492"/>
                  </a:cubicBezTo>
                  <a:cubicBezTo>
                    <a:pt x="445" y="498"/>
                    <a:pt x="452" y="492"/>
                    <a:pt x="453" y="498"/>
                  </a:cubicBezTo>
                  <a:cubicBezTo>
                    <a:pt x="454" y="503"/>
                    <a:pt x="458" y="507"/>
                    <a:pt x="457" y="509"/>
                  </a:cubicBezTo>
                  <a:cubicBezTo>
                    <a:pt x="459" y="510"/>
                    <a:pt x="461" y="511"/>
                    <a:pt x="462" y="512"/>
                  </a:cubicBezTo>
                  <a:cubicBezTo>
                    <a:pt x="464" y="512"/>
                    <a:pt x="470" y="513"/>
                    <a:pt x="474" y="514"/>
                  </a:cubicBezTo>
                  <a:cubicBezTo>
                    <a:pt x="479" y="516"/>
                    <a:pt x="487" y="512"/>
                    <a:pt x="489" y="518"/>
                  </a:cubicBezTo>
                  <a:cubicBezTo>
                    <a:pt x="492" y="524"/>
                    <a:pt x="498" y="529"/>
                    <a:pt x="492" y="529"/>
                  </a:cubicBezTo>
                  <a:cubicBezTo>
                    <a:pt x="488" y="529"/>
                    <a:pt x="481" y="523"/>
                    <a:pt x="482" y="526"/>
                  </a:cubicBezTo>
                  <a:cubicBezTo>
                    <a:pt x="482" y="530"/>
                    <a:pt x="479" y="528"/>
                    <a:pt x="479" y="534"/>
                  </a:cubicBezTo>
                  <a:cubicBezTo>
                    <a:pt x="479" y="539"/>
                    <a:pt x="476" y="546"/>
                    <a:pt x="474" y="546"/>
                  </a:cubicBezTo>
                  <a:cubicBezTo>
                    <a:pt x="474" y="546"/>
                    <a:pt x="473" y="546"/>
                    <a:pt x="473" y="546"/>
                  </a:cubicBezTo>
                  <a:cubicBezTo>
                    <a:pt x="473" y="548"/>
                    <a:pt x="473" y="551"/>
                    <a:pt x="475" y="552"/>
                  </a:cubicBezTo>
                  <a:cubicBezTo>
                    <a:pt x="477" y="550"/>
                    <a:pt x="481" y="547"/>
                    <a:pt x="485" y="547"/>
                  </a:cubicBezTo>
                  <a:cubicBezTo>
                    <a:pt x="490" y="548"/>
                    <a:pt x="491" y="551"/>
                    <a:pt x="495" y="548"/>
                  </a:cubicBezTo>
                  <a:cubicBezTo>
                    <a:pt x="499" y="546"/>
                    <a:pt x="499" y="545"/>
                    <a:pt x="500" y="546"/>
                  </a:cubicBezTo>
                  <a:cubicBezTo>
                    <a:pt x="500" y="547"/>
                    <a:pt x="500" y="547"/>
                    <a:pt x="500" y="547"/>
                  </a:cubicBezTo>
                  <a:cubicBezTo>
                    <a:pt x="501" y="547"/>
                    <a:pt x="502" y="546"/>
                    <a:pt x="502" y="545"/>
                  </a:cubicBezTo>
                  <a:cubicBezTo>
                    <a:pt x="502" y="544"/>
                    <a:pt x="502" y="543"/>
                    <a:pt x="502" y="542"/>
                  </a:cubicBezTo>
                  <a:cubicBezTo>
                    <a:pt x="498" y="543"/>
                    <a:pt x="497" y="543"/>
                    <a:pt x="496" y="540"/>
                  </a:cubicBezTo>
                  <a:cubicBezTo>
                    <a:pt x="495" y="537"/>
                    <a:pt x="507" y="533"/>
                    <a:pt x="512" y="534"/>
                  </a:cubicBezTo>
                  <a:cubicBezTo>
                    <a:pt x="518" y="535"/>
                    <a:pt x="522" y="531"/>
                    <a:pt x="524" y="533"/>
                  </a:cubicBezTo>
                  <a:cubicBezTo>
                    <a:pt x="527" y="530"/>
                    <a:pt x="533" y="525"/>
                    <a:pt x="534" y="525"/>
                  </a:cubicBezTo>
                  <a:cubicBezTo>
                    <a:pt x="537" y="525"/>
                    <a:pt x="562" y="525"/>
                    <a:pt x="562" y="525"/>
                  </a:cubicBezTo>
                  <a:cubicBezTo>
                    <a:pt x="562" y="525"/>
                    <a:pt x="571" y="519"/>
                    <a:pt x="572" y="514"/>
                  </a:cubicBezTo>
                  <a:cubicBezTo>
                    <a:pt x="573" y="509"/>
                    <a:pt x="579" y="497"/>
                    <a:pt x="582" y="500"/>
                  </a:cubicBezTo>
                  <a:cubicBezTo>
                    <a:pt x="585" y="503"/>
                    <a:pt x="593" y="501"/>
                    <a:pt x="593" y="503"/>
                  </a:cubicBezTo>
                  <a:cubicBezTo>
                    <a:pt x="593" y="505"/>
                    <a:pt x="590" y="513"/>
                    <a:pt x="600" y="526"/>
                  </a:cubicBezTo>
                  <a:cubicBezTo>
                    <a:pt x="603" y="524"/>
                    <a:pt x="606" y="522"/>
                    <a:pt x="608" y="522"/>
                  </a:cubicBezTo>
                  <a:cubicBezTo>
                    <a:pt x="611" y="522"/>
                    <a:pt x="616" y="518"/>
                    <a:pt x="618" y="515"/>
                  </a:cubicBezTo>
                  <a:cubicBezTo>
                    <a:pt x="619" y="513"/>
                    <a:pt x="621" y="518"/>
                    <a:pt x="618" y="519"/>
                  </a:cubicBezTo>
                  <a:cubicBezTo>
                    <a:pt x="615" y="520"/>
                    <a:pt x="620" y="522"/>
                    <a:pt x="625" y="522"/>
                  </a:cubicBezTo>
                  <a:cubicBezTo>
                    <a:pt x="630" y="521"/>
                    <a:pt x="623" y="523"/>
                    <a:pt x="619" y="523"/>
                  </a:cubicBezTo>
                  <a:cubicBezTo>
                    <a:pt x="616" y="523"/>
                    <a:pt x="614" y="523"/>
                    <a:pt x="609" y="528"/>
                  </a:cubicBezTo>
                  <a:cubicBezTo>
                    <a:pt x="604" y="533"/>
                    <a:pt x="605" y="535"/>
                    <a:pt x="608" y="537"/>
                  </a:cubicBezTo>
                  <a:cubicBezTo>
                    <a:pt x="611" y="540"/>
                    <a:pt x="615" y="539"/>
                    <a:pt x="619" y="535"/>
                  </a:cubicBezTo>
                  <a:cubicBezTo>
                    <a:pt x="623" y="532"/>
                    <a:pt x="622" y="529"/>
                    <a:pt x="626" y="529"/>
                  </a:cubicBezTo>
                  <a:cubicBezTo>
                    <a:pt x="630" y="529"/>
                    <a:pt x="640" y="525"/>
                    <a:pt x="645" y="524"/>
                  </a:cubicBezTo>
                  <a:cubicBezTo>
                    <a:pt x="649" y="522"/>
                    <a:pt x="646" y="522"/>
                    <a:pt x="646" y="520"/>
                  </a:cubicBezTo>
                  <a:cubicBezTo>
                    <a:pt x="646" y="518"/>
                    <a:pt x="654" y="518"/>
                    <a:pt x="657" y="516"/>
                  </a:cubicBezTo>
                  <a:cubicBezTo>
                    <a:pt x="660" y="514"/>
                    <a:pt x="657" y="512"/>
                    <a:pt x="654" y="513"/>
                  </a:cubicBezTo>
                  <a:close/>
                  <a:moveTo>
                    <a:pt x="190" y="281"/>
                  </a:moveTo>
                  <a:cubicBezTo>
                    <a:pt x="185" y="287"/>
                    <a:pt x="184" y="288"/>
                    <a:pt x="179" y="287"/>
                  </a:cubicBezTo>
                  <a:cubicBezTo>
                    <a:pt x="174" y="286"/>
                    <a:pt x="171" y="289"/>
                    <a:pt x="173" y="290"/>
                  </a:cubicBezTo>
                  <a:cubicBezTo>
                    <a:pt x="176" y="292"/>
                    <a:pt x="176" y="294"/>
                    <a:pt x="171" y="295"/>
                  </a:cubicBezTo>
                  <a:cubicBezTo>
                    <a:pt x="166" y="296"/>
                    <a:pt x="163" y="300"/>
                    <a:pt x="161" y="299"/>
                  </a:cubicBezTo>
                  <a:cubicBezTo>
                    <a:pt x="159" y="299"/>
                    <a:pt x="169" y="291"/>
                    <a:pt x="167" y="289"/>
                  </a:cubicBezTo>
                  <a:cubicBezTo>
                    <a:pt x="164" y="287"/>
                    <a:pt x="157" y="293"/>
                    <a:pt x="157" y="295"/>
                  </a:cubicBezTo>
                  <a:cubicBezTo>
                    <a:pt x="157" y="298"/>
                    <a:pt x="153" y="298"/>
                    <a:pt x="150" y="298"/>
                  </a:cubicBezTo>
                  <a:cubicBezTo>
                    <a:pt x="147" y="297"/>
                    <a:pt x="144" y="295"/>
                    <a:pt x="146" y="295"/>
                  </a:cubicBezTo>
                  <a:cubicBezTo>
                    <a:pt x="149" y="294"/>
                    <a:pt x="147" y="291"/>
                    <a:pt x="151" y="290"/>
                  </a:cubicBezTo>
                  <a:cubicBezTo>
                    <a:pt x="155" y="289"/>
                    <a:pt x="150" y="286"/>
                    <a:pt x="151" y="285"/>
                  </a:cubicBezTo>
                  <a:cubicBezTo>
                    <a:pt x="152" y="283"/>
                    <a:pt x="160" y="286"/>
                    <a:pt x="160" y="284"/>
                  </a:cubicBezTo>
                  <a:cubicBezTo>
                    <a:pt x="160" y="281"/>
                    <a:pt x="153" y="278"/>
                    <a:pt x="150" y="280"/>
                  </a:cubicBezTo>
                  <a:cubicBezTo>
                    <a:pt x="148" y="282"/>
                    <a:pt x="142" y="286"/>
                    <a:pt x="134" y="283"/>
                  </a:cubicBezTo>
                  <a:cubicBezTo>
                    <a:pt x="132" y="282"/>
                    <a:pt x="152" y="279"/>
                    <a:pt x="156" y="276"/>
                  </a:cubicBezTo>
                  <a:cubicBezTo>
                    <a:pt x="159" y="273"/>
                    <a:pt x="174" y="270"/>
                    <a:pt x="176" y="272"/>
                  </a:cubicBezTo>
                  <a:cubicBezTo>
                    <a:pt x="177" y="275"/>
                    <a:pt x="167" y="277"/>
                    <a:pt x="172" y="280"/>
                  </a:cubicBezTo>
                  <a:cubicBezTo>
                    <a:pt x="176" y="282"/>
                    <a:pt x="184" y="281"/>
                    <a:pt x="186" y="278"/>
                  </a:cubicBezTo>
                  <a:cubicBezTo>
                    <a:pt x="187" y="275"/>
                    <a:pt x="195" y="276"/>
                    <a:pt x="190" y="281"/>
                  </a:cubicBezTo>
                  <a:close/>
                  <a:moveTo>
                    <a:pt x="235" y="339"/>
                  </a:moveTo>
                  <a:cubicBezTo>
                    <a:pt x="229" y="344"/>
                    <a:pt x="230" y="342"/>
                    <a:pt x="225" y="343"/>
                  </a:cubicBezTo>
                  <a:cubicBezTo>
                    <a:pt x="220" y="344"/>
                    <a:pt x="224" y="349"/>
                    <a:pt x="218" y="349"/>
                  </a:cubicBezTo>
                  <a:cubicBezTo>
                    <a:pt x="212" y="350"/>
                    <a:pt x="198" y="350"/>
                    <a:pt x="196" y="347"/>
                  </a:cubicBezTo>
                  <a:cubicBezTo>
                    <a:pt x="196" y="346"/>
                    <a:pt x="204" y="347"/>
                    <a:pt x="205" y="344"/>
                  </a:cubicBezTo>
                  <a:cubicBezTo>
                    <a:pt x="205" y="342"/>
                    <a:pt x="207" y="338"/>
                    <a:pt x="211" y="338"/>
                  </a:cubicBezTo>
                  <a:cubicBezTo>
                    <a:pt x="215" y="338"/>
                    <a:pt x="214" y="333"/>
                    <a:pt x="208" y="330"/>
                  </a:cubicBezTo>
                  <a:cubicBezTo>
                    <a:pt x="203" y="328"/>
                    <a:pt x="217" y="326"/>
                    <a:pt x="220" y="330"/>
                  </a:cubicBezTo>
                  <a:cubicBezTo>
                    <a:pt x="223" y="335"/>
                    <a:pt x="229" y="338"/>
                    <a:pt x="232" y="335"/>
                  </a:cubicBezTo>
                  <a:cubicBezTo>
                    <a:pt x="236" y="332"/>
                    <a:pt x="254" y="323"/>
                    <a:pt x="254" y="327"/>
                  </a:cubicBezTo>
                  <a:cubicBezTo>
                    <a:pt x="254" y="331"/>
                    <a:pt x="241" y="334"/>
                    <a:pt x="235" y="339"/>
                  </a:cubicBezTo>
                  <a:close/>
                  <a:moveTo>
                    <a:pt x="359" y="468"/>
                  </a:moveTo>
                  <a:cubicBezTo>
                    <a:pt x="355" y="469"/>
                    <a:pt x="359" y="458"/>
                    <a:pt x="352" y="454"/>
                  </a:cubicBezTo>
                  <a:cubicBezTo>
                    <a:pt x="344" y="449"/>
                    <a:pt x="340" y="441"/>
                    <a:pt x="340" y="436"/>
                  </a:cubicBezTo>
                  <a:cubicBezTo>
                    <a:pt x="340" y="432"/>
                    <a:pt x="347" y="429"/>
                    <a:pt x="350" y="433"/>
                  </a:cubicBezTo>
                  <a:cubicBezTo>
                    <a:pt x="353" y="437"/>
                    <a:pt x="357" y="451"/>
                    <a:pt x="360" y="456"/>
                  </a:cubicBezTo>
                  <a:cubicBezTo>
                    <a:pt x="362" y="461"/>
                    <a:pt x="362" y="468"/>
                    <a:pt x="359" y="46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6" name="Freeform 158">
              <a:extLst>
                <a:ext uri="{FF2B5EF4-FFF2-40B4-BE49-F238E27FC236}">
                  <a16:creationId xmlns:a16="http://schemas.microsoft.com/office/drawing/2014/main" id="{338C85C8-08F6-4EDE-83F5-54D1493FC4EE}"/>
                </a:ext>
              </a:extLst>
            </p:cNvPr>
            <p:cNvSpPr>
              <a:spLocks noEditPoints="1"/>
            </p:cNvSpPr>
            <p:nvPr/>
          </p:nvSpPr>
          <p:spPr bwMode="auto">
            <a:xfrm>
              <a:off x="8665054" y="4555002"/>
              <a:ext cx="942010" cy="833557"/>
            </a:xfrm>
            <a:custGeom>
              <a:avLst/>
              <a:gdLst>
                <a:gd name="T0" fmla="*/ 326 w 331"/>
                <a:gd name="T1" fmla="*/ 128 h 293"/>
                <a:gd name="T2" fmla="*/ 312 w 331"/>
                <a:gd name="T3" fmla="*/ 114 h 293"/>
                <a:gd name="T4" fmla="*/ 302 w 331"/>
                <a:gd name="T5" fmla="*/ 99 h 293"/>
                <a:gd name="T6" fmla="*/ 293 w 331"/>
                <a:gd name="T7" fmla="*/ 88 h 293"/>
                <a:gd name="T8" fmla="*/ 270 w 331"/>
                <a:gd name="T9" fmla="*/ 66 h 293"/>
                <a:gd name="T10" fmla="*/ 262 w 331"/>
                <a:gd name="T11" fmla="*/ 38 h 293"/>
                <a:gd name="T12" fmla="*/ 248 w 331"/>
                <a:gd name="T13" fmla="*/ 24 h 293"/>
                <a:gd name="T14" fmla="*/ 235 w 331"/>
                <a:gd name="T15" fmla="*/ 7 h 293"/>
                <a:gd name="T16" fmla="*/ 231 w 331"/>
                <a:gd name="T17" fmla="*/ 36 h 293"/>
                <a:gd name="T18" fmla="*/ 212 w 331"/>
                <a:gd name="T19" fmla="*/ 54 h 293"/>
                <a:gd name="T20" fmla="*/ 189 w 331"/>
                <a:gd name="T21" fmla="*/ 42 h 293"/>
                <a:gd name="T22" fmla="*/ 185 w 331"/>
                <a:gd name="T23" fmla="*/ 25 h 293"/>
                <a:gd name="T24" fmla="*/ 191 w 331"/>
                <a:gd name="T25" fmla="*/ 12 h 293"/>
                <a:gd name="T26" fmla="*/ 179 w 331"/>
                <a:gd name="T27" fmla="*/ 13 h 293"/>
                <a:gd name="T28" fmla="*/ 159 w 331"/>
                <a:gd name="T29" fmla="*/ 9 h 293"/>
                <a:gd name="T30" fmla="*/ 138 w 331"/>
                <a:gd name="T31" fmla="*/ 22 h 293"/>
                <a:gd name="T32" fmla="*/ 131 w 331"/>
                <a:gd name="T33" fmla="*/ 36 h 293"/>
                <a:gd name="T34" fmla="*/ 119 w 331"/>
                <a:gd name="T35" fmla="*/ 31 h 293"/>
                <a:gd name="T36" fmla="*/ 105 w 331"/>
                <a:gd name="T37" fmla="*/ 32 h 293"/>
                <a:gd name="T38" fmla="*/ 94 w 331"/>
                <a:gd name="T39" fmla="*/ 39 h 293"/>
                <a:gd name="T40" fmla="*/ 87 w 331"/>
                <a:gd name="T41" fmla="*/ 52 h 293"/>
                <a:gd name="T42" fmla="*/ 76 w 331"/>
                <a:gd name="T43" fmla="*/ 53 h 293"/>
                <a:gd name="T44" fmla="*/ 49 w 331"/>
                <a:gd name="T45" fmla="*/ 78 h 293"/>
                <a:gd name="T46" fmla="*/ 24 w 331"/>
                <a:gd name="T47" fmla="*/ 86 h 293"/>
                <a:gd name="T48" fmla="*/ 9 w 331"/>
                <a:gd name="T49" fmla="*/ 93 h 293"/>
                <a:gd name="T50" fmla="*/ 4 w 331"/>
                <a:gd name="T51" fmla="*/ 121 h 293"/>
                <a:gd name="T52" fmla="*/ 6 w 331"/>
                <a:gd name="T53" fmla="*/ 133 h 293"/>
                <a:gd name="T54" fmla="*/ 15 w 331"/>
                <a:gd name="T55" fmla="*/ 162 h 293"/>
                <a:gd name="T56" fmla="*/ 16 w 331"/>
                <a:gd name="T57" fmla="*/ 198 h 293"/>
                <a:gd name="T58" fmla="*/ 40 w 331"/>
                <a:gd name="T59" fmla="*/ 210 h 293"/>
                <a:gd name="T60" fmla="*/ 74 w 331"/>
                <a:gd name="T61" fmla="*/ 200 h 293"/>
                <a:gd name="T62" fmla="*/ 112 w 331"/>
                <a:gd name="T63" fmla="*/ 185 h 293"/>
                <a:gd name="T64" fmla="*/ 156 w 331"/>
                <a:gd name="T65" fmla="*/ 183 h 293"/>
                <a:gd name="T66" fmla="*/ 171 w 331"/>
                <a:gd name="T67" fmla="*/ 191 h 293"/>
                <a:gd name="T68" fmla="*/ 187 w 331"/>
                <a:gd name="T69" fmla="*/ 205 h 293"/>
                <a:gd name="T70" fmla="*/ 198 w 331"/>
                <a:gd name="T71" fmla="*/ 203 h 293"/>
                <a:gd name="T72" fmla="*/ 205 w 331"/>
                <a:gd name="T73" fmla="*/ 206 h 293"/>
                <a:gd name="T74" fmla="*/ 217 w 331"/>
                <a:gd name="T75" fmla="*/ 226 h 293"/>
                <a:gd name="T76" fmla="*/ 245 w 331"/>
                <a:gd name="T77" fmla="*/ 245 h 293"/>
                <a:gd name="T78" fmla="*/ 260 w 331"/>
                <a:gd name="T79" fmla="*/ 243 h 293"/>
                <a:gd name="T80" fmla="*/ 271 w 331"/>
                <a:gd name="T81" fmla="*/ 248 h 293"/>
                <a:gd name="T82" fmla="*/ 299 w 331"/>
                <a:gd name="T83" fmla="*/ 235 h 293"/>
                <a:gd name="T84" fmla="*/ 316 w 331"/>
                <a:gd name="T85" fmla="*/ 189 h 293"/>
                <a:gd name="T86" fmla="*/ 327 w 331"/>
                <a:gd name="T87" fmla="*/ 162 h 293"/>
                <a:gd name="T88" fmla="*/ 150 w 331"/>
                <a:gd name="T89" fmla="*/ 7 h 293"/>
                <a:gd name="T90" fmla="*/ 190 w 331"/>
                <a:gd name="T91" fmla="*/ 219 h 293"/>
                <a:gd name="T92" fmla="*/ 270 w 331"/>
                <a:gd name="T93" fmla="*/ 268 h 293"/>
                <a:gd name="T94" fmla="*/ 271 w 331"/>
                <a:gd name="T95" fmla="*/ 293 h 293"/>
                <a:gd name="T96" fmla="*/ 282 w 331"/>
                <a:gd name="T97" fmla="*/ 286 h 293"/>
                <a:gd name="T98" fmla="*/ 270 w 331"/>
                <a:gd name="T99" fmla="*/ 268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31" h="293">
                  <a:moveTo>
                    <a:pt x="328" y="147"/>
                  </a:moveTo>
                  <a:cubicBezTo>
                    <a:pt x="330" y="146"/>
                    <a:pt x="328" y="140"/>
                    <a:pt x="326" y="141"/>
                  </a:cubicBezTo>
                  <a:cubicBezTo>
                    <a:pt x="325" y="142"/>
                    <a:pt x="325" y="132"/>
                    <a:pt x="326" y="128"/>
                  </a:cubicBezTo>
                  <a:cubicBezTo>
                    <a:pt x="327" y="123"/>
                    <a:pt x="326" y="124"/>
                    <a:pt x="324" y="126"/>
                  </a:cubicBezTo>
                  <a:cubicBezTo>
                    <a:pt x="322" y="129"/>
                    <a:pt x="319" y="122"/>
                    <a:pt x="319" y="120"/>
                  </a:cubicBezTo>
                  <a:cubicBezTo>
                    <a:pt x="318" y="118"/>
                    <a:pt x="315" y="113"/>
                    <a:pt x="312" y="114"/>
                  </a:cubicBezTo>
                  <a:cubicBezTo>
                    <a:pt x="309" y="115"/>
                    <a:pt x="311" y="110"/>
                    <a:pt x="308" y="110"/>
                  </a:cubicBezTo>
                  <a:cubicBezTo>
                    <a:pt x="306" y="111"/>
                    <a:pt x="305" y="106"/>
                    <a:pt x="306" y="102"/>
                  </a:cubicBezTo>
                  <a:cubicBezTo>
                    <a:pt x="306" y="98"/>
                    <a:pt x="304" y="101"/>
                    <a:pt x="302" y="99"/>
                  </a:cubicBezTo>
                  <a:cubicBezTo>
                    <a:pt x="301" y="97"/>
                    <a:pt x="300" y="99"/>
                    <a:pt x="298" y="100"/>
                  </a:cubicBezTo>
                  <a:cubicBezTo>
                    <a:pt x="296" y="100"/>
                    <a:pt x="295" y="96"/>
                    <a:pt x="296" y="94"/>
                  </a:cubicBezTo>
                  <a:cubicBezTo>
                    <a:pt x="296" y="92"/>
                    <a:pt x="295" y="90"/>
                    <a:pt x="293" y="88"/>
                  </a:cubicBezTo>
                  <a:cubicBezTo>
                    <a:pt x="290" y="86"/>
                    <a:pt x="290" y="85"/>
                    <a:pt x="290" y="82"/>
                  </a:cubicBezTo>
                  <a:cubicBezTo>
                    <a:pt x="290" y="80"/>
                    <a:pt x="275" y="72"/>
                    <a:pt x="272" y="71"/>
                  </a:cubicBezTo>
                  <a:cubicBezTo>
                    <a:pt x="268" y="71"/>
                    <a:pt x="271" y="67"/>
                    <a:pt x="270" y="66"/>
                  </a:cubicBezTo>
                  <a:cubicBezTo>
                    <a:pt x="268" y="65"/>
                    <a:pt x="268" y="60"/>
                    <a:pt x="268" y="56"/>
                  </a:cubicBezTo>
                  <a:cubicBezTo>
                    <a:pt x="268" y="52"/>
                    <a:pt x="263" y="51"/>
                    <a:pt x="263" y="48"/>
                  </a:cubicBezTo>
                  <a:cubicBezTo>
                    <a:pt x="263" y="44"/>
                    <a:pt x="261" y="41"/>
                    <a:pt x="262" y="38"/>
                  </a:cubicBezTo>
                  <a:cubicBezTo>
                    <a:pt x="262" y="34"/>
                    <a:pt x="257" y="33"/>
                    <a:pt x="256" y="31"/>
                  </a:cubicBezTo>
                  <a:cubicBezTo>
                    <a:pt x="256" y="29"/>
                    <a:pt x="253" y="31"/>
                    <a:pt x="250" y="32"/>
                  </a:cubicBezTo>
                  <a:cubicBezTo>
                    <a:pt x="247" y="32"/>
                    <a:pt x="247" y="28"/>
                    <a:pt x="248" y="24"/>
                  </a:cubicBezTo>
                  <a:cubicBezTo>
                    <a:pt x="248" y="19"/>
                    <a:pt x="246" y="13"/>
                    <a:pt x="244" y="11"/>
                  </a:cubicBezTo>
                  <a:cubicBezTo>
                    <a:pt x="241" y="9"/>
                    <a:pt x="241" y="2"/>
                    <a:pt x="240" y="1"/>
                  </a:cubicBezTo>
                  <a:cubicBezTo>
                    <a:pt x="239" y="0"/>
                    <a:pt x="235" y="4"/>
                    <a:pt x="235" y="7"/>
                  </a:cubicBezTo>
                  <a:cubicBezTo>
                    <a:pt x="235" y="9"/>
                    <a:pt x="234" y="12"/>
                    <a:pt x="233" y="13"/>
                  </a:cubicBezTo>
                  <a:cubicBezTo>
                    <a:pt x="231" y="15"/>
                    <a:pt x="234" y="20"/>
                    <a:pt x="232" y="22"/>
                  </a:cubicBezTo>
                  <a:cubicBezTo>
                    <a:pt x="230" y="24"/>
                    <a:pt x="232" y="32"/>
                    <a:pt x="231" y="36"/>
                  </a:cubicBezTo>
                  <a:cubicBezTo>
                    <a:pt x="231" y="41"/>
                    <a:pt x="231" y="46"/>
                    <a:pt x="229" y="49"/>
                  </a:cubicBezTo>
                  <a:cubicBezTo>
                    <a:pt x="226" y="52"/>
                    <a:pt x="226" y="57"/>
                    <a:pt x="222" y="58"/>
                  </a:cubicBezTo>
                  <a:cubicBezTo>
                    <a:pt x="217" y="60"/>
                    <a:pt x="212" y="56"/>
                    <a:pt x="212" y="54"/>
                  </a:cubicBezTo>
                  <a:cubicBezTo>
                    <a:pt x="212" y="52"/>
                    <a:pt x="207" y="50"/>
                    <a:pt x="205" y="51"/>
                  </a:cubicBezTo>
                  <a:cubicBezTo>
                    <a:pt x="202" y="51"/>
                    <a:pt x="201" y="47"/>
                    <a:pt x="197" y="44"/>
                  </a:cubicBezTo>
                  <a:cubicBezTo>
                    <a:pt x="193" y="41"/>
                    <a:pt x="190" y="45"/>
                    <a:pt x="189" y="42"/>
                  </a:cubicBezTo>
                  <a:cubicBezTo>
                    <a:pt x="188" y="38"/>
                    <a:pt x="186" y="37"/>
                    <a:pt x="183" y="35"/>
                  </a:cubicBezTo>
                  <a:cubicBezTo>
                    <a:pt x="181" y="34"/>
                    <a:pt x="181" y="34"/>
                    <a:pt x="184" y="32"/>
                  </a:cubicBezTo>
                  <a:cubicBezTo>
                    <a:pt x="187" y="30"/>
                    <a:pt x="186" y="27"/>
                    <a:pt x="185" y="25"/>
                  </a:cubicBezTo>
                  <a:cubicBezTo>
                    <a:pt x="183" y="22"/>
                    <a:pt x="186" y="23"/>
                    <a:pt x="190" y="21"/>
                  </a:cubicBezTo>
                  <a:cubicBezTo>
                    <a:pt x="194" y="19"/>
                    <a:pt x="190" y="17"/>
                    <a:pt x="193" y="16"/>
                  </a:cubicBezTo>
                  <a:cubicBezTo>
                    <a:pt x="195" y="15"/>
                    <a:pt x="194" y="12"/>
                    <a:pt x="191" y="12"/>
                  </a:cubicBezTo>
                  <a:cubicBezTo>
                    <a:pt x="188" y="11"/>
                    <a:pt x="189" y="15"/>
                    <a:pt x="188" y="15"/>
                  </a:cubicBezTo>
                  <a:cubicBezTo>
                    <a:pt x="187" y="15"/>
                    <a:pt x="186" y="11"/>
                    <a:pt x="185" y="11"/>
                  </a:cubicBezTo>
                  <a:cubicBezTo>
                    <a:pt x="184" y="11"/>
                    <a:pt x="181" y="16"/>
                    <a:pt x="179" y="13"/>
                  </a:cubicBezTo>
                  <a:cubicBezTo>
                    <a:pt x="177" y="11"/>
                    <a:pt x="167" y="9"/>
                    <a:pt x="163" y="8"/>
                  </a:cubicBezTo>
                  <a:cubicBezTo>
                    <a:pt x="159" y="8"/>
                    <a:pt x="158" y="3"/>
                    <a:pt x="156" y="4"/>
                  </a:cubicBezTo>
                  <a:cubicBezTo>
                    <a:pt x="153" y="5"/>
                    <a:pt x="156" y="6"/>
                    <a:pt x="159" y="9"/>
                  </a:cubicBezTo>
                  <a:cubicBezTo>
                    <a:pt x="161" y="12"/>
                    <a:pt x="150" y="14"/>
                    <a:pt x="146" y="13"/>
                  </a:cubicBezTo>
                  <a:cubicBezTo>
                    <a:pt x="143" y="12"/>
                    <a:pt x="147" y="15"/>
                    <a:pt x="144" y="15"/>
                  </a:cubicBezTo>
                  <a:cubicBezTo>
                    <a:pt x="141" y="15"/>
                    <a:pt x="141" y="20"/>
                    <a:pt x="138" y="22"/>
                  </a:cubicBezTo>
                  <a:cubicBezTo>
                    <a:pt x="136" y="25"/>
                    <a:pt x="138" y="27"/>
                    <a:pt x="135" y="28"/>
                  </a:cubicBezTo>
                  <a:cubicBezTo>
                    <a:pt x="133" y="30"/>
                    <a:pt x="132" y="32"/>
                    <a:pt x="135" y="35"/>
                  </a:cubicBezTo>
                  <a:cubicBezTo>
                    <a:pt x="138" y="39"/>
                    <a:pt x="134" y="39"/>
                    <a:pt x="131" y="36"/>
                  </a:cubicBezTo>
                  <a:cubicBezTo>
                    <a:pt x="129" y="33"/>
                    <a:pt x="126" y="33"/>
                    <a:pt x="126" y="36"/>
                  </a:cubicBezTo>
                  <a:cubicBezTo>
                    <a:pt x="126" y="39"/>
                    <a:pt x="123" y="38"/>
                    <a:pt x="124" y="35"/>
                  </a:cubicBezTo>
                  <a:cubicBezTo>
                    <a:pt x="124" y="31"/>
                    <a:pt x="120" y="33"/>
                    <a:pt x="119" y="31"/>
                  </a:cubicBezTo>
                  <a:cubicBezTo>
                    <a:pt x="118" y="29"/>
                    <a:pt x="115" y="26"/>
                    <a:pt x="112" y="26"/>
                  </a:cubicBezTo>
                  <a:cubicBezTo>
                    <a:pt x="110" y="26"/>
                    <a:pt x="110" y="29"/>
                    <a:pt x="108" y="29"/>
                  </a:cubicBezTo>
                  <a:cubicBezTo>
                    <a:pt x="105" y="29"/>
                    <a:pt x="105" y="30"/>
                    <a:pt x="105" y="32"/>
                  </a:cubicBezTo>
                  <a:cubicBezTo>
                    <a:pt x="105" y="35"/>
                    <a:pt x="102" y="32"/>
                    <a:pt x="99" y="32"/>
                  </a:cubicBezTo>
                  <a:cubicBezTo>
                    <a:pt x="96" y="33"/>
                    <a:pt x="99" y="36"/>
                    <a:pt x="97" y="36"/>
                  </a:cubicBezTo>
                  <a:cubicBezTo>
                    <a:pt x="96" y="36"/>
                    <a:pt x="96" y="39"/>
                    <a:pt x="94" y="39"/>
                  </a:cubicBezTo>
                  <a:cubicBezTo>
                    <a:pt x="91" y="39"/>
                    <a:pt x="92" y="44"/>
                    <a:pt x="92" y="47"/>
                  </a:cubicBezTo>
                  <a:cubicBezTo>
                    <a:pt x="92" y="49"/>
                    <a:pt x="89" y="45"/>
                    <a:pt x="86" y="46"/>
                  </a:cubicBezTo>
                  <a:cubicBezTo>
                    <a:pt x="84" y="47"/>
                    <a:pt x="87" y="49"/>
                    <a:pt x="87" y="52"/>
                  </a:cubicBezTo>
                  <a:cubicBezTo>
                    <a:pt x="88" y="55"/>
                    <a:pt x="86" y="55"/>
                    <a:pt x="85" y="56"/>
                  </a:cubicBezTo>
                  <a:cubicBezTo>
                    <a:pt x="84" y="57"/>
                    <a:pt x="82" y="53"/>
                    <a:pt x="82" y="50"/>
                  </a:cubicBezTo>
                  <a:cubicBezTo>
                    <a:pt x="82" y="47"/>
                    <a:pt x="79" y="50"/>
                    <a:pt x="76" y="53"/>
                  </a:cubicBezTo>
                  <a:cubicBezTo>
                    <a:pt x="72" y="57"/>
                    <a:pt x="77" y="62"/>
                    <a:pt x="75" y="63"/>
                  </a:cubicBezTo>
                  <a:cubicBezTo>
                    <a:pt x="74" y="64"/>
                    <a:pt x="67" y="70"/>
                    <a:pt x="64" y="74"/>
                  </a:cubicBezTo>
                  <a:cubicBezTo>
                    <a:pt x="60" y="79"/>
                    <a:pt x="52" y="76"/>
                    <a:pt x="49" y="78"/>
                  </a:cubicBezTo>
                  <a:cubicBezTo>
                    <a:pt x="47" y="80"/>
                    <a:pt x="44" y="79"/>
                    <a:pt x="42" y="81"/>
                  </a:cubicBezTo>
                  <a:cubicBezTo>
                    <a:pt x="39" y="83"/>
                    <a:pt x="35" y="86"/>
                    <a:pt x="34" y="84"/>
                  </a:cubicBezTo>
                  <a:cubicBezTo>
                    <a:pt x="33" y="82"/>
                    <a:pt x="27" y="83"/>
                    <a:pt x="24" y="86"/>
                  </a:cubicBezTo>
                  <a:cubicBezTo>
                    <a:pt x="22" y="89"/>
                    <a:pt x="17" y="92"/>
                    <a:pt x="14" y="92"/>
                  </a:cubicBezTo>
                  <a:cubicBezTo>
                    <a:pt x="11" y="92"/>
                    <a:pt x="11" y="97"/>
                    <a:pt x="10" y="98"/>
                  </a:cubicBezTo>
                  <a:cubicBezTo>
                    <a:pt x="9" y="99"/>
                    <a:pt x="9" y="94"/>
                    <a:pt x="9" y="93"/>
                  </a:cubicBezTo>
                  <a:cubicBezTo>
                    <a:pt x="9" y="91"/>
                    <a:pt x="6" y="95"/>
                    <a:pt x="5" y="99"/>
                  </a:cubicBezTo>
                  <a:cubicBezTo>
                    <a:pt x="4" y="102"/>
                    <a:pt x="8" y="104"/>
                    <a:pt x="5" y="108"/>
                  </a:cubicBezTo>
                  <a:cubicBezTo>
                    <a:pt x="3" y="112"/>
                    <a:pt x="0" y="116"/>
                    <a:pt x="4" y="121"/>
                  </a:cubicBezTo>
                  <a:cubicBezTo>
                    <a:pt x="8" y="126"/>
                    <a:pt x="10" y="129"/>
                    <a:pt x="9" y="131"/>
                  </a:cubicBezTo>
                  <a:cubicBezTo>
                    <a:pt x="7" y="134"/>
                    <a:pt x="5" y="126"/>
                    <a:pt x="4" y="127"/>
                  </a:cubicBezTo>
                  <a:cubicBezTo>
                    <a:pt x="3" y="128"/>
                    <a:pt x="7" y="131"/>
                    <a:pt x="6" y="133"/>
                  </a:cubicBezTo>
                  <a:cubicBezTo>
                    <a:pt x="5" y="134"/>
                    <a:pt x="1" y="127"/>
                    <a:pt x="0" y="129"/>
                  </a:cubicBezTo>
                  <a:cubicBezTo>
                    <a:pt x="0" y="130"/>
                    <a:pt x="8" y="142"/>
                    <a:pt x="9" y="147"/>
                  </a:cubicBezTo>
                  <a:cubicBezTo>
                    <a:pt x="9" y="151"/>
                    <a:pt x="16" y="156"/>
                    <a:pt x="15" y="162"/>
                  </a:cubicBezTo>
                  <a:cubicBezTo>
                    <a:pt x="15" y="168"/>
                    <a:pt x="21" y="179"/>
                    <a:pt x="23" y="180"/>
                  </a:cubicBezTo>
                  <a:cubicBezTo>
                    <a:pt x="24" y="182"/>
                    <a:pt x="20" y="186"/>
                    <a:pt x="21" y="191"/>
                  </a:cubicBezTo>
                  <a:cubicBezTo>
                    <a:pt x="21" y="196"/>
                    <a:pt x="19" y="198"/>
                    <a:pt x="16" y="198"/>
                  </a:cubicBezTo>
                  <a:cubicBezTo>
                    <a:pt x="13" y="198"/>
                    <a:pt x="15" y="203"/>
                    <a:pt x="18" y="203"/>
                  </a:cubicBezTo>
                  <a:cubicBezTo>
                    <a:pt x="22" y="203"/>
                    <a:pt x="20" y="206"/>
                    <a:pt x="24" y="208"/>
                  </a:cubicBezTo>
                  <a:cubicBezTo>
                    <a:pt x="28" y="211"/>
                    <a:pt x="37" y="210"/>
                    <a:pt x="40" y="210"/>
                  </a:cubicBezTo>
                  <a:cubicBezTo>
                    <a:pt x="43" y="210"/>
                    <a:pt x="44" y="205"/>
                    <a:pt x="48" y="205"/>
                  </a:cubicBezTo>
                  <a:cubicBezTo>
                    <a:pt x="52" y="205"/>
                    <a:pt x="52" y="203"/>
                    <a:pt x="54" y="201"/>
                  </a:cubicBezTo>
                  <a:cubicBezTo>
                    <a:pt x="56" y="198"/>
                    <a:pt x="65" y="199"/>
                    <a:pt x="74" y="200"/>
                  </a:cubicBezTo>
                  <a:cubicBezTo>
                    <a:pt x="84" y="200"/>
                    <a:pt x="88" y="197"/>
                    <a:pt x="89" y="193"/>
                  </a:cubicBezTo>
                  <a:cubicBezTo>
                    <a:pt x="90" y="190"/>
                    <a:pt x="97" y="190"/>
                    <a:pt x="100" y="187"/>
                  </a:cubicBezTo>
                  <a:cubicBezTo>
                    <a:pt x="103" y="185"/>
                    <a:pt x="105" y="185"/>
                    <a:pt x="112" y="185"/>
                  </a:cubicBezTo>
                  <a:cubicBezTo>
                    <a:pt x="119" y="185"/>
                    <a:pt x="125" y="182"/>
                    <a:pt x="130" y="180"/>
                  </a:cubicBezTo>
                  <a:cubicBezTo>
                    <a:pt x="134" y="178"/>
                    <a:pt x="142" y="179"/>
                    <a:pt x="147" y="178"/>
                  </a:cubicBezTo>
                  <a:cubicBezTo>
                    <a:pt x="151" y="177"/>
                    <a:pt x="152" y="183"/>
                    <a:pt x="156" y="183"/>
                  </a:cubicBezTo>
                  <a:cubicBezTo>
                    <a:pt x="161" y="182"/>
                    <a:pt x="163" y="184"/>
                    <a:pt x="166" y="184"/>
                  </a:cubicBezTo>
                  <a:cubicBezTo>
                    <a:pt x="168" y="184"/>
                    <a:pt x="168" y="186"/>
                    <a:pt x="171" y="186"/>
                  </a:cubicBezTo>
                  <a:cubicBezTo>
                    <a:pt x="173" y="187"/>
                    <a:pt x="173" y="189"/>
                    <a:pt x="171" y="191"/>
                  </a:cubicBezTo>
                  <a:cubicBezTo>
                    <a:pt x="170" y="193"/>
                    <a:pt x="175" y="193"/>
                    <a:pt x="178" y="198"/>
                  </a:cubicBezTo>
                  <a:cubicBezTo>
                    <a:pt x="182" y="203"/>
                    <a:pt x="178" y="203"/>
                    <a:pt x="180" y="207"/>
                  </a:cubicBezTo>
                  <a:cubicBezTo>
                    <a:pt x="182" y="210"/>
                    <a:pt x="183" y="210"/>
                    <a:pt x="187" y="205"/>
                  </a:cubicBezTo>
                  <a:cubicBezTo>
                    <a:pt x="190" y="200"/>
                    <a:pt x="194" y="203"/>
                    <a:pt x="195" y="198"/>
                  </a:cubicBezTo>
                  <a:cubicBezTo>
                    <a:pt x="195" y="194"/>
                    <a:pt x="199" y="189"/>
                    <a:pt x="202" y="191"/>
                  </a:cubicBezTo>
                  <a:cubicBezTo>
                    <a:pt x="204" y="193"/>
                    <a:pt x="200" y="195"/>
                    <a:pt x="198" y="203"/>
                  </a:cubicBezTo>
                  <a:cubicBezTo>
                    <a:pt x="197" y="211"/>
                    <a:pt x="194" y="207"/>
                    <a:pt x="193" y="209"/>
                  </a:cubicBezTo>
                  <a:cubicBezTo>
                    <a:pt x="193" y="211"/>
                    <a:pt x="201" y="213"/>
                    <a:pt x="201" y="208"/>
                  </a:cubicBezTo>
                  <a:cubicBezTo>
                    <a:pt x="201" y="204"/>
                    <a:pt x="202" y="202"/>
                    <a:pt x="205" y="206"/>
                  </a:cubicBezTo>
                  <a:cubicBezTo>
                    <a:pt x="208" y="210"/>
                    <a:pt x="203" y="213"/>
                    <a:pt x="204" y="215"/>
                  </a:cubicBezTo>
                  <a:cubicBezTo>
                    <a:pt x="205" y="217"/>
                    <a:pt x="208" y="214"/>
                    <a:pt x="210" y="215"/>
                  </a:cubicBezTo>
                  <a:cubicBezTo>
                    <a:pt x="213" y="215"/>
                    <a:pt x="217" y="222"/>
                    <a:pt x="217" y="226"/>
                  </a:cubicBezTo>
                  <a:cubicBezTo>
                    <a:pt x="216" y="229"/>
                    <a:pt x="215" y="233"/>
                    <a:pt x="221" y="236"/>
                  </a:cubicBezTo>
                  <a:cubicBezTo>
                    <a:pt x="227" y="239"/>
                    <a:pt x="225" y="240"/>
                    <a:pt x="229" y="240"/>
                  </a:cubicBezTo>
                  <a:cubicBezTo>
                    <a:pt x="234" y="240"/>
                    <a:pt x="243" y="243"/>
                    <a:pt x="245" y="245"/>
                  </a:cubicBezTo>
                  <a:cubicBezTo>
                    <a:pt x="248" y="247"/>
                    <a:pt x="254" y="244"/>
                    <a:pt x="256" y="239"/>
                  </a:cubicBezTo>
                  <a:cubicBezTo>
                    <a:pt x="257" y="235"/>
                    <a:pt x="262" y="239"/>
                    <a:pt x="259" y="241"/>
                  </a:cubicBezTo>
                  <a:cubicBezTo>
                    <a:pt x="257" y="242"/>
                    <a:pt x="260" y="245"/>
                    <a:pt x="260" y="243"/>
                  </a:cubicBezTo>
                  <a:cubicBezTo>
                    <a:pt x="261" y="241"/>
                    <a:pt x="262" y="239"/>
                    <a:pt x="263" y="241"/>
                  </a:cubicBezTo>
                  <a:cubicBezTo>
                    <a:pt x="264" y="244"/>
                    <a:pt x="267" y="244"/>
                    <a:pt x="268" y="246"/>
                  </a:cubicBezTo>
                  <a:cubicBezTo>
                    <a:pt x="269" y="248"/>
                    <a:pt x="271" y="250"/>
                    <a:pt x="271" y="248"/>
                  </a:cubicBezTo>
                  <a:cubicBezTo>
                    <a:pt x="271" y="246"/>
                    <a:pt x="271" y="245"/>
                    <a:pt x="274" y="244"/>
                  </a:cubicBezTo>
                  <a:cubicBezTo>
                    <a:pt x="277" y="243"/>
                    <a:pt x="279" y="241"/>
                    <a:pt x="282" y="238"/>
                  </a:cubicBezTo>
                  <a:cubicBezTo>
                    <a:pt x="285" y="236"/>
                    <a:pt x="297" y="235"/>
                    <a:pt x="299" y="235"/>
                  </a:cubicBezTo>
                  <a:cubicBezTo>
                    <a:pt x="300" y="235"/>
                    <a:pt x="301" y="225"/>
                    <a:pt x="301" y="219"/>
                  </a:cubicBezTo>
                  <a:cubicBezTo>
                    <a:pt x="302" y="213"/>
                    <a:pt x="307" y="213"/>
                    <a:pt x="307" y="207"/>
                  </a:cubicBezTo>
                  <a:cubicBezTo>
                    <a:pt x="308" y="201"/>
                    <a:pt x="314" y="190"/>
                    <a:pt x="316" y="189"/>
                  </a:cubicBezTo>
                  <a:cubicBezTo>
                    <a:pt x="318" y="189"/>
                    <a:pt x="321" y="187"/>
                    <a:pt x="321" y="184"/>
                  </a:cubicBezTo>
                  <a:cubicBezTo>
                    <a:pt x="321" y="180"/>
                    <a:pt x="325" y="177"/>
                    <a:pt x="325" y="173"/>
                  </a:cubicBezTo>
                  <a:cubicBezTo>
                    <a:pt x="325" y="169"/>
                    <a:pt x="327" y="164"/>
                    <a:pt x="327" y="162"/>
                  </a:cubicBezTo>
                  <a:cubicBezTo>
                    <a:pt x="327" y="161"/>
                    <a:pt x="325" y="157"/>
                    <a:pt x="328" y="154"/>
                  </a:cubicBezTo>
                  <a:cubicBezTo>
                    <a:pt x="331" y="152"/>
                    <a:pt x="327" y="148"/>
                    <a:pt x="328" y="147"/>
                  </a:cubicBezTo>
                  <a:close/>
                  <a:moveTo>
                    <a:pt x="150" y="7"/>
                  </a:moveTo>
                  <a:cubicBezTo>
                    <a:pt x="149" y="5"/>
                    <a:pt x="136" y="8"/>
                    <a:pt x="139" y="10"/>
                  </a:cubicBezTo>
                  <a:cubicBezTo>
                    <a:pt x="141" y="11"/>
                    <a:pt x="150" y="10"/>
                    <a:pt x="150" y="7"/>
                  </a:cubicBezTo>
                  <a:close/>
                  <a:moveTo>
                    <a:pt x="190" y="219"/>
                  </a:moveTo>
                  <a:cubicBezTo>
                    <a:pt x="192" y="220"/>
                    <a:pt x="198" y="220"/>
                    <a:pt x="199" y="217"/>
                  </a:cubicBezTo>
                  <a:cubicBezTo>
                    <a:pt x="200" y="215"/>
                    <a:pt x="188" y="217"/>
                    <a:pt x="190" y="219"/>
                  </a:cubicBezTo>
                  <a:close/>
                  <a:moveTo>
                    <a:pt x="270" y="268"/>
                  </a:moveTo>
                  <a:cubicBezTo>
                    <a:pt x="265" y="269"/>
                    <a:pt x="258" y="264"/>
                    <a:pt x="257" y="264"/>
                  </a:cubicBezTo>
                  <a:cubicBezTo>
                    <a:pt x="255" y="265"/>
                    <a:pt x="263" y="277"/>
                    <a:pt x="260" y="280"/>
                  </a:cubicBezTo>
                  <a:cubicBezTo>
                    <a:pt x="258" y="284"/>
                    <a:pt x="268" y="292"/>
                    <a:pt x="271" y="293"/>
                  </a:cubicBezTo>
                  <a:cubicBezTo>
                    <a:pt x="274" y="293"/>
                    <a:pt x="273" y="289"/>
                    <a:pt x="275" y="290"/>
                  </a:cubicBezTo>
                  <a:cubicBezTo>
                    <a:pt x="278" y="290"/>
                    <a:pt x="277" y="287"/>
                    <a:pt x="277" y="286"/>
                  </a:cubicBezTo>
                  <a:cubicBezTo>
                    <a:pt x="278" y="284"/>
                    <a:pt x="280" y="287"/>
                    <a:pt x="282" y="286"/>
                  </a:cubicBezTo>
                  <a:cubicBezTo>
                    <a:pt x="284" y="285"/>
                    <a:pt x="281" y="278"/>
                    <a:pt x="284" y="278"/>
                  </a:cubicBezTo>
                  <a:cubicBezTo>
                    <a:pt x="287" y="278"/>
                    <a:pt x="285" y="268"/>
                    <a:pt x="284" y="265"/>
                  </a:cubicBezTo>
                  <a:cubicBezTo>
                    <a:pt x="283" y="262"/>
                    <a:pt x="275" y="268"/>
                    <a:pt x="270" y="26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7" name="Freeform 164">
              <a:extLst>
                <a:ext uri="{FF2B5EF4-FFF2-40B4-BE49-F238E27FC236}">
                  <a16:creationId xmlns:a16="http://schemas.microsoft.com/office/drawing/2014/main" id="{58CA43E4-FD01-43B2-8F01-50B4EFB243F4}"/>
                </a:ext>
              </a:extLst>
            </p:cNvPr>
            <p:cNvSpPr>
              <a:spLocks noEditPoints="1"/>
            </p:cNvSpPr>
            <p:nvPr/>
          </p:nvSpPr>
          <p:spPr bwMode="auto">
            <a:xfrm>
              <a:off x="6553272" y="1795588"/>
              <a:ext cx="3907491" cy="1501332"/>
            </a:xfrm>
            <a:custGeom>
              <a:avLst/>
              <a:gdLst>
                <a:gd name="T0" fmla="*/ 361 w 1373"/>
                <a:gd name="T1" fmla="*/ 11 h 527"/>
                <a:gd name="T2" fmla="*/ 610 w 1373"/>
                <a:gd name="T3" fmla="*/ 5 h 527"/>
                <a:gd name="T4" fmla="*/ 480 w 1373"/>
                <a:gd name="T5" fmla="*/ 151 h 527"/>
                <a:gd name="T6" fmla="*/ 662 w 1373"/>
                <a:gd name="T7" fmla="*/ 50 h 527"/>
                <a:gd name="T8" fmla="*/ 1002 w 1373"/>
                <a:gd name="T9" fmla="*/ 111 h 527"/>
                <a:gd name="T10" fmla="*/ 1053 w 1373"/>
                <a:gd name="T11" fmla="*/ 117 h 527"/>
                <a:gd name="T12" fmla="*/ 981 w 1373"/>
                <a:gd name="T13" fmla="*/ 426 h 527"/>
                <a:gd name="T14" fmla="*/ 243 w 1373"/>
                <a:gd name="T15" fmla="*/ 23 h 527"/>
                <a:gd name="T16" fmla="*/ 1331 w 1373"/>
                <a:gd name="T17" fmla="*/ 242 h 527"/>
                <a:gd name="T18" fmla="*/ 1193 w 1373"/>
                <a:gd name="T19" fmla="*/ 203 h 527"/>
                <a:gd name="T20" fmla="*/ 1062 w 1373"/>
                <a:gd name="T21" fmla="*/ 177 h 527"/>
                <a:gd name="T22" fmla="*/ 973 w 1373"/>
                <a:gd name="T23" fmla="*/ 150 h 527"/>
                <a:gd name="T24" fmla="*/ 902 w 1373"/>
                <a:gd name="T25" fmla="*/ 168 h 527"/>
                <a:gd name="T26" fmla="*/ 844 w 1373"/>
                <a:gd name="T27" fmla="*/ 139 h 527"/>
                <a:gd name="T28" fmla="*/ 747 w 1373"/>
                <a:gd name="T29" fmla="*/ 136 h 527"/>
                <a:gd name="T30" fmla="*/ 737 w 1373"/>
                <a:gd name="T31" fmla="*/ 118 h 527"/>
                <a:gd name="T32" fmla="*/ 698 w 1373"/>
                <a:gd name="T33" fmla="*/ 84 h 527"/>
                <a:gd name="T34" fmla="*/ 630 w 1373"/>
                <a:gd name="T35" fmla="*/ 96 h 527"/>
                <a:gd name="T36" fmla="*/ 546 w 1373"/>
                <a:gd name="T37" fmla="*/ 114 h 527"/>
                <a:gd name="T38" fmla="*/ 519 w 1373"/>
                <a:gd name="T39" fmla="*/ 137 h 527"/>
                <a:gd name="T40" fmla="*/ 478 w 1373"/>
                <a:gd name="T41" fmla="*/ 178 h 527"/>
                <a:gd name="T42" fmla="*/ 455 w 1373"/>
                <a:gd name="T43" fmla="*/ 204 h 527"/>
                <a:gd name="T44" fmla="*/ 421 w 1373"/>
                <a:gd name="T45" fmla="*/ 244 h 527"/>
                <a:gd name="T46" fmla="*/ 437 w 1373"/>
                <a:gd name="T47" fmla="*/ 213 h 527"/>
                <a:gd name="T48" fmla="*/ 386 w 1373"/>
                <a:gd name="T49" fmla="*/ 188 h 527"/>
                <a:gd name="T50" fmla="*/ 326 w 1373"/>
                <a:gd name="T51" fmla="*/ 196 h 527"/>
                <a:gd name="T52" fmla="*/ 268 w 1373"/>
                <a:gd name="T53" fmla="*/ 211 h 527"/>
                <a:gd name="T54" fmla="*/ 195 w 1373"/>
                <a:gd name="T55" fmla="*/ 214 h 527"/>
                <a:gd name="T56" fmla="*/ 149 w 1373"/>
                <a:gd name="T57" fmla="*/ 263 h 527"/>
                <a:gd name="T58" fmla="*/ 102 w 1373"/>
                <a:gd name="T59" fmla="*/ 234 h 527"/>
                <a:gd name="T60" fmla="*/ 107 w 1373"/>
                <a:gd name="T61" fmla="*/ 200 h 527"/>
                <a:gd name="T62" fmla="*/ 78 w 1373"/>
                <a:gd name="T63" fmla="*/ 231 h 527"/>
                <a:gd name="T64" fmla="*/ 70 w 1373"/>
                <a:gd name="T65" fmla="*/ 316 h 527"/>
                <a:gd name="T66" fmla="*/ 73 w 1373"/>
                <a:gd name="T67" fmla="*/ 370 h 527"/>
                <a:gd name="T68" fmla="*/ 114 w 1373"/>
                <a:gd name="T69" fmla="*/ 412 h 527"/>
                <a:gd name="T70" fmla="*/ 160 w 1373"/>
                <a:gd name="T71" fmla="*/ 451 h 527"/>
                <a:gd name="T72" fmla="*/ 164 w 1373"/>
                <a:gd name="T73" fmla="*/ 503 h 527"/>
                <a:gd name="T74" fmla="*/ 238 w 1373"/>
                <a:gd name="T75" fmla="*/ 476 h 527"/>
                <a:gd name="T76" fmla="*/ 236 w 1373"/>
                <a:gd name="T77" fmla="*/ 430 h 527"/>
                <a:gd name="T78" fmla="*/ 325 w 1373"/>
                <a:gd name="T79" fmla="*/ 433 h 527"/>
                <a:gd name="T80" fmla="*/ 373 w 1373"/>
                <a:gd name="T81" fmla="*/ 388 h 527"/>
                <a:gd name="T82" fmla="*/ 450 w 1373"/>
                <a:gd name="T83" fmla="*/ 396 h 527"/>
                <a:gd name="T84" fmla="*/ 541 w 1373"/>
                <a:gd name="T85" fmla="*/ 442 h 527"/>
                <a:gd name="T86" fmla="*/ 624 w 1373"/>
                <a:gd name="T87" fmla="*/ 433 h 527"/>
                <a:gd name="T88" fmla="*/ 696 w 1373"/>
                <a:gd name="T89" fmla="*/ 437 h 527"/>
                <a:gd name="T90" fmla="*/ 803 w 1373"/>
                <a:gd name="T91" fmla="*/ 420 h 527"/>
                <a:gd name="T92" fmla="*/ 887 w 1373"/>
                <a:gd name="T93" fmla="*/ 453 h 527"/>
                <a:gd name="T94" fmla="*/ 898 w 1373"/>
                <a:gd name="T95" fmla="*/ 508 h 527"/>
                <a:gd name="T96" fmla="*/ 960 w 1373"/>
                <a:gd name="T97" fmla="*/ 393 h 527"/>
                <a:gd name="T98" fmla="*/ 969 w 1373"/>
                <a:gd name="T99" fmla="*/ 349 h 527"/>
                <a:gd name="T100" fmla="*/ 1078 w 1373"/>
                <a:gd name="T101" fmla="*/ 337 h 527"/>
                <a:gd name="T102" fmla="*/ 1152 w 1373"/>
                <a:gd name="T103" fmla="*/ 299 h 527"/>
                <a:gd name="T104" fmla="*/ 1097 w 1373"/>
                <a:gd name="T105" fmla="*/ 424 h 527"/>
                <a:gd name="T106" fmla="*/ 1150 w 1373"/>
                <a:gd name="T107" fmla="*/ 352 h 527"/>
                <a:gd name="T108" fmla="*/ 1234 w 1373"/>
                <a:gd name="T109" fmla="*/ 309 h 527"/>
                <a:gd name="T110" fmla="*/ 1292 w 1373"/>
                <a:gd name="T111" fmla="*/ 262 h 527"/>
                <a:gd name="T112" fmla="*/ 1347 w 1373"/>
                <a:gd name="T113" fmla="*/ 268 h 527"/>
                <a:gd name="T114" fmla="*/ 707 w 1373"/>
                <a:gd name="T115" fmla="*/ 392 h 527"/>
                <a:gd name="T116" fmla="*/ 276 w 1373"/>
                <a:gd name="T117" fmla="*/ 24 h 527"/>
                <a:gd name="T118" fmla="*/ 281 w 1373"/>
                <a:gd name="T119" fmla="*/ 15 h 527"/>
                <a:gd name="T120" fmla="*/ 299 w 1373"/>
                <a:gd name="T121" fmla="*/ 146 h 527"/>
                <a:gd name="T122" fmla="*/ 300 w 1373"/>
                <a:gd name="T123" fmla="*/ 111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3" h="527">
                  <a:moveTo>
                    <a:pt x="20" y="381"/>
                  </a:moveTo>
                  <a:cubicBezTo>
                    <a:pt x="19" y="382"/>
                    <a:pt x="16" y="381"/>
                    <a:pt x="16" y="379"/>
                  </a:cubicBezTo>
                  <a:cubicBezTo>
                    <a:pt x="15" y="378"/>
                    <a:pt x="13" y="379"/>
                    <a:pt x="11" y="379"/>
                  </a:cubicBezTo>
                  <a:cubicBezTo>
                    <a:pt x="11" y="379"/>
                    <a:pt x="12" y="380"/>
                    <a:pt x="12" y="380"/>
                  </a:cubicBezTo>
                  <a:cubicBezTo>
                    <a:pt x="13" y="382"/>
                    <a:pt x="8" y="382"/>
                    <a:pt x="9" y="385"/>
                  </a:cubicBezTo>
                  <a:cubicBezTo>
                    <a:pt x="11" y="387"/>
                    <a:pt x="5" y="387"/>
                    <a:pt x="5" y="385"/>
                  </a:cubicBezTo>
                  <a:cubicBezTo>
                    <a:pt x="5" y="382"/>
                    <a:pt x="0" y="383"/>
                    <a:pt x="0" y="385"/>
                  </a:cubicBezTo>
                  <a:cubicBezTo>
                    <a:pt x="0" y="385"/>
                    <a:pt x="0" y="386"/>
                    <a:pt x="0" y="387"/>
                  </a:cubicBezTo>
                  <a:cubicBezTo>
                    <a:pt x="1" y="387"/>
                    <a:pt x="3" y="388"/>
                    <a:pt x="4" y="388"/>
                  </a:cubicBezTo>
                  <a:cubicBezTo>
                    <a:pt x="5" y="389"/>
                    <a:pt x="19" y="390"/>
                    <a:pt x="24" y="389"/>
                  </a:cubicBezTo>
                  <a:cubicBezTo>
                    <a:pt x="24" y="388"/>
                    <a:pt x="25" y="385"/>
                    <a:pt x="25" y="384"/>
                  </a:cubicBezTo>
                  <a:cubicBezTo>
                    <a:pt x="25" y="382"/>
                    <a:pt x="21" y="381"/>
                    <a:pt x="20" y="381"/>
                  </a:cubicBezTo>
                  <a:close/>
                  <a:moveTo>
                    <a:pt x="364" y="15"/>
                  </a:moveTo>
                  <a:cubicBezTo>
                    <a:pt x="373" y="14"/>
                    <a:pt x="373" y="9"/>
                    <a:pt x="368" y="8"/>
                  </a:cubicBezTo>
                  <a:cubicBezTo>
                    <a:pt x="364" y="7"/>
                    <a:pt x="363" y="11"/>
                    <a:pt x="361" y="11"/>
                  </a:cubicBezTo>
                  <a:cubicBezTo>
                    <a:pt x="358" y="10"/>
                    <a:pt x="349" y="12"/>
                    <a:pt x="351" y="14"/>
                  </a:cubicBezTo>
                  <a:cubicBezTo>
                    <a:pt x="353" y="17"/>
                    <a:pt x="360" y="15"/>
                    <a:pt x="364" y="15"/>
                  </a:cubicBezTo>
                  <a:close/>
                  <a:moveTo>
                    <a:pt x="410" y="147"/>
                  </a:moveTo>
                  <a:cubicBezTo>
                    <a:pt x="413" y="148"/>
                    <a:pt x="422" y="146"/>
                    <a:pt x="423" y="144"/>
                  </a:cubicBezTo>
                  <a:cubicBezTo>
                    <a:pt x="424" y="143"/>
                    <a:pt x="419" y="141"/>
                    <a:pt x="414" y="141"/>
                  </a:cubicBezTo>
                  <a:cubicBezTo>
                    <a:pt x="408" y="141"/>
                    <a:pt x="408" y="147"/>
                    <a:pt x="410" y="147"/>
                  </a:cubicBezTo>
                  <a:close/>
                  <a:moveTo>
                    <a:pt x="586" y="26"/>
                  </a:moveTo>
                  <a:cubicBezTo>
                    <a:pt x="591" y="28"/>
                    <a:pt x="589" y="29"/>
                    <a:pt x="584" y="29"/>
                  </a:cubicBezTo>
                  <a:cubicBezTo>
                    <a:pt x="579" y="29"/>
                    <a:pt x="575" y="30"/>
                    <a:pt x="578" y="32"/>
                  </a:cubicBezTo>
                  <a:cubicBezTo>
                    <a:pt x="581" y="33"/>
                    <a:pt x="581" y="35"/>
                    <a:pt x="586" y="36"/>
                  </a:cubicBezTo>
                  <a:cubicBezTo>
                    <a:pt x="591" y="37"/>
                    <a:pt x="596" y="33"/>
                    <a:pt x="595" y="31"/>
                  </a:cubicBezTo>
                  <a:cubicBezTo>
                    <a:pt x="595" y="28"/>
                    <a:pt x="612" y="25"/>
                    <a:pt x="617" y="24"/>
                  </a:cubicBezTo>
                  <a:cubicBezTo>
                    <a:pt x="622" y="23"/>
                    <a:pt x="614" y="18"/>
                    <a:pt x="619" y="17"/>
                  </a:cubicBezTo>
                  <a:cubicBezTo>
                    <a:pt x="625" y="17"/>
                    <a:pt x="622" y="14"/>
                    <a:pt x="616" y="13"/>
                  </a:cubicBezTo>
                  <a:cubicBezTo>
                    <a:pt x="610" y="13"/>
                    <a:pt x="612" y="7"/>
                    <a:pt x="610" y="5"/>
                  </a:cubicBezTo>
                  <a:cubicBezTo>
                    <a:pt x="608" y="3"/>
                    <a:pt x="607" y="8"/>
                    <a:pt x="598" y="9"/>
                  </a:cubicBezTo>
                  <a:cubicBezTo>
                    <a:pt x="590" y="11"/>
                    <a:pt x="586" y="13"/>
                    <a:pt x="589" y="15"/>
                  </a:cubicBezTo>
                  <a:cubicBezTo>
                    <a:pt x="593" y="16"/>
                    <a:pt x="589" y="20"/>
                    <a:pt x="586" y="20"/>
                  </a:cubicBezTo>
                  <a:cubicBezTo>
                    <a:pt x="582" y="20"/>
                    <a:pt x="582" y="24"/>
                    <a:pt x="586" y="26"/>
                  </a:cubicBezTo>
                  <a:close/>
                  <a:moveTo>
                    <a:pt x="599" y="32"/>
                  </a:moveTo>
                  <a:cubicBezTo>
                    <a:pt x="599" y="35"/>
                    <a:pt x="591" y="37"/>
                    <a:pt x="593" y="39"/>
                  </a:cubicBezTo>
                  <a:cubicBezTo>
                    <a:pt x="595" y="41"/>
                    <a:pt x="597" y="41"/>
                    <a:pt x="599" y="41"/>
                  </a:cubicBezTo>
                  <a:cubicBezTo>
                    <a:pt x="601" y="42"/>
                    <a:pt x="603" y="47"/>
                    <a:pt x="607" y="47"/>
                  </a:cubicBezTo>
                  <a:cubicBezTo>
                    <a:pt x="611" y="46"/>
                    <a:pt x="623" y="51"/>
                    <a:pt x="630" y="51"/>
                  </a:cubicBezTo>
                  <a:cubicBezTo>
                    <a:pt x="637" y="51"/>
                    <a:pt x="637" y="46"/>
                    <a:pt x="635" y="45"/>
                  </a:cubicBezTo>
                  <a:cubicBezTo>
                    <a:pt x="633" y="45"/>
                    <a:pt x="635" y="42"/>
                    <a:pt x="639" y="36"/>
                  </a:cubicBezTo>
                  <a:cubicBezTo>
                    <a:pt x="643" y="31"/>
                    <a:pt x="627" y="27"/>
                    <a:pt x="627" y="31"/>
                  </a:cubicBezTo>
                  <a:cubicBezTo>
                    <a:pt x="627" y="35"/>
                    <a:pt x="622" y="30"/>
                    <a:pt x="621" y="28"/>
                  </a:cubicBezTo>
                  <a:cubicBezTo>
                    <a:pt x="620" y="25"/>
                    <a:pt x="599" y="30"/>
                    <a:pt x="599" y="32"/>
                  </a:cubicBezTo>
                  <a:close/>
                  <a:moveTo>
                    <a:pt x="480" y="151"/>
                  </a:moveTo>
                  <a:cubicBezTo>
                    <a:pt x="484" y="153"/>
                    <a:pt x="486" y="152"/>
                    <a:pt x="486" y="148"/>
                  </a:cubicBezTo>
                  <a:cubicBezTo>
                    <a:pt x="485" y="144"/>
                    <a:pt x="477" y="149"/>
                    <a:pt x="480" y="151"/>
                  </a:cubicBezTo>
                  <a:close/>
                  <a:moveTo>
                    <a:pt x="580" y="9"/>
                  </a:moveTo>
                  <a:cubicBezTo>
                    <a:pt x="581" y="5"/>
                    <a:pt x="565" y="7"/>
                    <a:pt x="569" y="10"/>
                  </a:cubicBezTo>
                  <a:cubicBezTo>
                    <a:pt x="571" y="11"/>
                    <a:pt x="579" y="12"/>
                    <a:pt x="580" y="9"/>
                  </a:cubicBezTo>
                  <a:close/>
                  <a:moveTo>
                    <a:pt x="1280" y="181"/>
                  </a:moveTo>
                  <a:cubicBezTo>
                    <a:pt x="1284" y="184"/>
                    <a:pt x="1287" y="178"/>
                    <a:pt x="1291" y="181"/>
                  </a:cubicBezTo>
                  <a:cubicBezTo>
                    <a:pt x="1295" y="184"/>
                    <a:pt x="1304" y="180"/>
                    <a:pt x="1308" y="179"/>
                  </a:cubicBezTo>
                  <a:cubicBezTo>
                    <a:pt x="1312" y="178"/>
                    <a:pt x="1310" y="174"/>
                    <a:pt x="1299" y="172"/>
                  </a:cubicBezTo>
                  <a:cubicBezTo>
                    <a:pt x="1288" y="171"/>
                    <a:pt x="1275" y="179"/>
                    <a:pt x="1280" y="181"/>
                  </a:cubicBezTo>
                  <a:close/>
                  <a:moveTo>
                    <a:pt x="636" y="66"/>
                  </a:moveTo>
                  <a:cubicBezTo>
                    <a:pt x="639" y="68"/>
                    <a:pt x="650" y="63"/>
                    <a:pt x="657" y="64"/>
                  </a:cubicBezTo>
                  <a:cubicBezTo>
                    <a:pt x="664" y="64"/>
                    <a:pt x="684" y="58"/>
                    <a:pt x="684" y="54"/>
                  </a:cubicBezTo>
                  <a:cubicBezTo>
                    <a:pt x="685" y="51"/>
                    <a:pt x="677" y="51"/>
                    <a:pt x="674" y="47"/>
                  </a:cubicBezTo>
                  <a:cubicBezTo>
                    <a:pt x="671" y="44"/>
                    <a:pt x="664" y="47"/>
                    <a:pt x="662" y="50"/>
                  </a:cubicBezTo>
                  <a:cubicBezTo>
                    <a:pt x="661" y="53"/>
                    <a:pt x="659" y="50"/>
                    <a:pt x="663" y="46"/>
                  </a:cubicBezTo>
                  <a:cubicBezTo>
                    <a:pt x="668" y="41"/>
                    <a:pt x="659" y="37"/>
                    <a:pt x="659" y="40"/>
                  </a:cubicBezTo>
                  <a:cubicBezTo>
                    <a:pt x="658" y="43"/>
                    <a:pt x="650" y="41"/>
                    <a:pt x="650" y="43"/>
                  </a:cubicBezTo>
                  <a:cubicBezTo>
                    <a:pt x="650" y="46"/>
                    <a:pt x="647" y="47"/>
                    <a:pt x="647" y="50"/>
                  </a:cubicBezTo>
                  <a:cubicBezTo>
                    <a:pt x="647" y="52"/>
                    <a:pt x="641" y="48"/>
                    <a:pt x="641" y="54"/>
                  </a:cubicBezTo>
                  <a:cubicBezTo>
                    <a:pt x="641" y="60"/>
                    <a:pt x="632" y="64"/>
                    <a:pt x="636" y="66"/>
                  </a:cubicBezTo>
                  <a:close/>
                  <a:moveTo>
                    <a:pt x="942" y="115"/>
                  </a:moveTo>
                  <a:cubicBezTo>
                    <a:pt x="946" y="116"/>
                    <a:pt x="947" y="118"/>
                    <a:pt x="949" y="120"/>
                  </a:cubicBezTo>
                  <a:cubicBezTo>
                    <a:pt x="951" y="122"/>
                    <a:pt x="958" y="119"/>
                    <a:pt x="961" y="118"/>
                  </a:cubicBezTo>
                  <a:cubicBezTo>
                    <a:pt x="963" y="117"/>
                    <a:pt x="964" y="122"/>
                    <a:pt x="968" y="120"/>
                  </a:cubicBezTo>
                  <a:cubicBezTo>
                    <a:pt x="973" y="117"/>
                    <a:pt x="977" y="118"/>
                    <a:pt x="982" y="118"/>
                  </a:cubicBezTo>
                  <a:cubicBezTo>
                    <a:pt x="988" y="118"/>
                    <a:pt x="981" y="112"/>
                    <a:pt x="982" y="109"/>
                  </a:cubicBezTo>
                  <a:cubicBezTo>
                    <a:pt x="982" y="106"/>
                    <a:pt x="988" y="108"/>
                    <a:pt x="986" y="110"/>
                  </a:cubicBezTo>
                  <a:cubicBezTo>
                    <a:pt x="984" y="113"/>
                    <a:pt x="989" y="118"/>
                    <a:pt x="996" y="118"/>
                  </a:cubicBezTo>
                  <a:cubicBezTo>
                    <a:pt x="1004" y="117"/>
                    <a:pt x="998" y="112"/>
                    <a:pt x="1002" y="111"/>
                  </a:cubicBezTo>
                  <a:cubicBezTo>
                    <a:pt x="1006" y="109"/>
                    <a:pt x="1006" y="107"/>
                    <a:pt x="1000" y="104"/>
                  </a:cubicBezTo>
                  <a:cubicBezTo>
                    <a:pt x="995" y="101"/>
                    <a:pt x="987" y="103"/>
                    <a:pt x="983" y="101"/>
                  </a:cubicBezTo>
                  <a:cubicBezTo>
                    <a:pt x="978" y="98"/>
                    <a:pt x="972" y="98"/>
                    <a:pt x="971" y="103"/>
                  </a:cubicBezTo>
                  <a:cubicBezTo>
                    <a:pt x="971" y="109"/>
                    <a:pt x="961" y="98"/>
                    <a:pt x="956" y="96"/>
                  </a:cubicBezTo>
                  <a:cubicBezTo>
                    <a:pt x="951" y="94"/>
                    <a:pt x="934" y="111"/>
                    <a:pt x="942" y="115"/>
                  </a:cubicBezTo>
                  <a:close/>
                  <a:moveTo>
                    <a:pt x="992" y="145"/>
                  </a:moveTo>
                  <a:cubicBezTo>
                    <a:pt x="996" y="144"/>
                    <a:pt x="989" y="136"/>
                    <a:pt x="981" y="135"/>
                  </a:cubicBezTo>
                  <a:cubicBezTo>
                    <a:pt x="974" y="134"/>
                    <a:pt x="967" y="140"/>
                    <a:pt x="968" y="141"/>
                  </a:cubicBezTo>
                  <a:cubicBezTo>
                    <a:pt x="970" y="145"/>
                    <a:pt x="988" y="146"/>
                    <a:pt x="992" y="145"/>
                  </a:cubicBezTo>
                  <a:close/>
                  <a:moveTo>
                    <a:pt x="973" y="130"/>
                  </a:moveTo>
                  <a:cubicBezTo>
                    <a:pt x="973" y="126"/>
                    <a:pt x="960" y="131"/>
                    <a:pt x="965" y="133"/>
                  </a:cubicBezTo>
                  <a:cubicBezTo>
                    <a:pt x="968" y="134"/>
                    <a:pt x="973" y="133"/>
                    <a:pt x="973" y="130"/>
                  </a:cubicBezTo>
                  <a:close/>
                  <a:moveTo>
                    <a:pt x="1014" y="115"/>
                  </a:moveTo>
                  <a:cubicBezTo>
                    <a:pt x="1020" y="115"/>
                    <a:pt x="1023" y="120"/>
                    <a:pt x="1034" y="121"/>
                  </a:cubicBezTo>
                  <a:cubicBezTo>
                    <a:pt x="1045" y="122"/>
                    <a:pt x="1053" y="120"/>
                    <a:pt x="1053" y="117"/>
                  </a:cubicBezTo>
                  <a:cubicBezTo>
                    <a:pt x="1053" y="115"/>
                    <a:pt x="1043" y="111"/>
                    <a:pt x="1040" y="113"/>
                  </a:cubicBezTo>
                  <a:cubicBezTo>
                    <a:pt x="1037" y="115"/>
                    <a:pt x="1035" y="110"/>
                    <a:pt x="1031" y="111"/>
                  </a:cubicBezTo>
                  <a:cubicBezTo>
                    <a:pt x="1027" y="113"/>
                    <a:pt x="1022" y="112"/>
                    <a:pt x="1020" y="109"/>
                  </a:cubicBezTo>
                  <a:cubicBezTo>
                    <a:pt x="1018" y="106"/>
                    <a:pt x="1011" y="114"/>
                    <a:pt x="1014" y="115"/>
                  </a:cubicBezTo>
                  <a:close/>
                  <a:moveTo>
                    <a:pt x="220" y="18"/>
                  </a:moveTo>
                  <a:cubicBezTo>
                    <a:pt x="225" y="13"/>
                    <a:pt x="232" y="18"/>
                    <a:pt x="233" y="15"/>
                  </a:cubicBezTo>
                  <a:cubicBezTo>
                    <a:pt x="234" y="13"/>
                    <a:pt x="223" y="12"/>
                    <a:pt x="219" y="14"/>
                  </a:cubicBezTo>
                  <a:cubicBezTo>
                    <a:pt x="215" y="17"/>
                    <a:pt x="206" y="15"/>
                    <a:pt x="207" y="18"/>
                  </a:cubicBezTo>
                  <a:cubicBezTo>
                    <a:pt x="207" y="19"/>
                    <a:pt x="214" y="23"/>
                    <a:pt x="220" y="18"/>
                  </a:cubicBezTo>
                  <a:close/>
                  <a:moveTo>
                    <a:pt x="990" y="420"/>
                  </a:moveTo>
                  <a:cubicBezTo>
                    <a:pt x="987" y="413"/>
                    <a:pt x="994" y="406"/>
                    <a:pt x="989" y="403"/>
                  </a:cubicBezTo>
                  <a:cubicBezTo>
                    <a:pt x="984" y="399"/>
                    <a:pt x="986" y="392"/>
                    <a:pt x="984" y="393"/>
                  </a:cubicBezTo>
                  <a:cubicBezTo>
                    <a:pt x="981" y="395"/>
                    <a:pt x="984" y="401"/>
                    <a:pt x="980" y="402"/>
                  </a:cubicBezTo>
                  <a:cubicBezTo>
                    <a:pt x="976" y="402"/>
                    <a:pt x="980" y="406"/>
                    <a:pt x="978" y="410"/>
                  </a:cubicBezTo>
                  <a:cubicBezTo>
                    <a:pt x="977" y="415"/>
                    <a:pt x="979" y="422"/>
                    <a:pt x="981" y="426"/>
                  </a:cubicBezTo>
                  <a:cubicBezTo>
                    <a:pt x="983" y="431"/>
                    <a:pt x="978" y="453"/>
                    <a:pt x="980" y="457"/>
                  </a:cubicBezTo>
                  <a:cubicBezTo>
                    <a:pt x="982" y="461"/>
                    <a:pt x="977" y="478"/>
                    <a:pt x="979" y="480"/>
                  </a:cubicBezTo>
                  <a:cubicBezTo>
                    <a:pt x="982" y="483"/>
                    <a:pt x="980" y="475"/>
                    <a:pt x="984" y="475"/>
                  </a:cubicBezTo>
                  <a:cubicBezTo>
                    <a:pt x="988" y="474"/>
                    <a:pt x="988" y="479"/>
                    <a:pt x="991" y="481"/>
                  </a:cubicBezTo>
                  <a:cubicBezTo>
                    <a:pt x="994" y="482"/>
                    <a:pt x="992" y="473"/>
                    <a:pt x="990" y="473"/>
                  </a:cubicBezTo>
                  <a:cubicBezTo>
                    <a:pt x="987" y="474"/>
                    <a:pt x="985" y="468"/>
                    <a:pt x="984" y="464"/>
                  </a:cubicBezTo>
                  <a:cubicBezTo>
                    <a:pt x="983" y="460"/>
                    <a:pt x="986" y="456"/>
                    <a:pt x="986" y="451"/>
                  </a:cubicBezTo>
                  <a:cubicBezTo>
                    <a:pt x="986" y="446"/>
                    <a:pt x="992" y="446"/>
                    <a:pt x="996" y="450"/>
                  </a:cubicBezTo>
                  <a:cubicBezTo>
                    <a:pt x="1000" y="453"/>
                    <a:pt x="1000" y="451"/>
                    <a:pt x="999" y="448"/>
                  </a:cubicBezTo>
                  <a:cubicBezTo>
                    <a:pt x="997" y="446"/>
                    <a:pt x="993" y="427"/>
                    <a:pt x="990" y="420"/>
                  </a:cubicBezTo>
                  <a:close/>
                  <a:moveTo>
                    <a:pt x="242" y="16"/>
                  </a:moveTo>
                  <a:cubicBezTo>
                    <a:pt x="246" y="18"/>
                    <a:pt x="233" y="18"/>
                    <a:pt x="231" y="20"/>
                  </a:cubicBezTo>
                  <a:cubicBezTo>
                    <a:pt x="230" y="22"/>
                    <a:pt x="222" y="21"/>
                    <a:pt x="224" y="24"/>
                  </a:cubicBezTo>
                  <a:cubicBezTo>
                    <a:pt x="225" y="27"/>
                    <a:pt x="237" y="27"/>
                    <a:pt x="237" y="25"/>
                  </a:cubicBezTo>
                  <a:cubicBezTo>
                    <a:pt x="237" y="23"/>
                    <a:pt x="243" y="25"/>
                    <a:pt x="243" y="23"/>
                  </a:cubicBezTo>
                  <a:cubicBezTo>
                    <a:pt x="244" y="20"/>
                    <a:pt x="246" y="18"/>
                    <a:pt x="253" y="18"/>
                  </a:cubicBezTo>
                  <a:cubicBezTo>
                    <a:pt x="260" y="17"/>
                    <a:pt x="260" y="15"/>
                    <a:pt x="253" y="12"/>
                  </a:cubicBezTo>
                  <a:cubicBezTo>
                    <a:pt x="247" y="9"/>
                    <a:pt x="239" y="13"/>
                    <a:pt x="242" y="16"/>
                  </a:cubicBezTo>
                  <a:close/>
                  <a:moveTo>
                    <a:pt x="232" y="208"/>
                  </a:moveTo>
                  <a:cubicBezTo>
                    <a:pt x="238" y="214"/>
                    <a:pt x="244" y="205"/>
                    <a:pt x="247" y="205"/>
                  </a:cubicBezTo>
                  <a:cubicBezTo>
                    <a:pt x="250" y="204"/>
                    <a:pt x="245" y="201"/>
                    <a:pt x="240" y="200"/>
                  </a:cubicBezTo>
                  <a:cubicBezTo>
                    <a:pt x="235" y="198"/>
                    <a:pt x="227" y="204"/>
                    <a:pt x="232" y="208"/>
                  </a:cubicBezTo>
                  <a:close/>
                  <a:moveTo>
                    <a:pt x="1371" y="249"/>
                  </a:moveTo>
                  <a:cubicBezTo>
                    <a:pt x="1369" y="248"/>
                    <a:pt x="1361" y="243"/>
                    <a:pt x="1359" y="240"/>
                  </a:cubicBezTo>
                  <a:cubicBezTo>
                    <a:pt x="1357" y="237"/>
                    <a:pt x="1348" y="236"/>
                    <a:pt x="1348" y="237"/>
                  </a:cubicBezTo>
                  <a:cubicBezTo>
                    <a:pt x="1348" y="239"/>
                    <a:pt x="1345" y="237"/>
                    <a:pt x="1344" y="236"/>
                  </a:cubicBezTo>
                  <a:cubicBezTo>
                    <a:pt x="1344" y="234"/>
                    <a:pt x="1334" y="234"/>
                    <a:pt x="1334" y="235"/>
                  </a:cubicBezTo>
                  <a:cubicBezTo>
                    <a:pt x="1334" y="237"/>
                    <a:pt x="1336" y="237"/>
                    <a:pt x="1338" y="239"/>
                  </a:cubicBezTo>
                  <a:cubicBezTo>
                    <a:pt x="1339" y="241"/>
                    <a:pt x="1336" y="242"/>
                    <a:pt x="1337" y="244"/>
                  </a:cubicBezTo>
                  <a:cubicBezTo>
                    <a:pt x="1337" y="246"/>
                    <a:pt x="1333" y="243"/>
                    <a:pt x="1331" y="242"/>
                  </a:cubicBezTo>
                  <a:cubicBezTo>
                    <a:pt x="1330" y="241"/>
                    <a:pt x="1331" y="236"/>
                    <a:pt x="1331" y="234"/>
                  </a:cubicBezTo>
                  <a:cubicBezTo>
                    <a:pt x="1332" y="231"/>
                    <a:pt x="1328" y="232"/>
                    <a:pt x="1328" y="230"/>
                  </a:cubicBezTo>
                  <a:cubicBezTo>
                    <a:pt x="1328" y="227"/>
                    <a:pt x="1317" y="222"/>
                    <a:pt x="1312" y="220"/>
                  </a:cubicBezTo>
                  <a:cubicBezTo>
                    <a:pt x="1308" y="218"/>
                    <a:pt x="1302" y="217"/>
                    <a:pt x="1300" y="214"/>
                  </a:cubicBezTo>
                  <a:cubicBezTo>
                    <a:pt x="1299" y="212"/>
                    <a:pt x="1291" y="212"/>
                    <a:pt x="1288" y="209"/>
                  </a:cubicBezTo>
                  <a:cubicBezTo>
                    <a:pt x="1285" y="205"/>
                    <a:pt x="1271" y="200"/>
                    <a:pt x="1265" y="199"/>
                  </a:cubicBezTo>
                  <a:cubicBezTo>
                    <a:pt x="1259" y="199"/>
                    <a:pt x="1261" y="196"/>
                    <a:pt x="1258" y="196"/>
                  </a:cubicBezTo>
                  <a:cubicBezTo>
                    <a:pt x="1255" y="197"/>
                    <a:pt x="1243" y="196"/>
                    <a:pt x="1239" y="196"/>
                  </a:cubicBezTo>
                  <a:cubicBezTo>
                    <a:pt x="1235" y="195"/>
                    <a:pt x="1234" y="198"/>
                    <a:pt x="1232" y="197"/>
                  </a:cubicBezTo>
                  <a:cubicBezTo>
                    <a:pt x="1229" y="196"/>
                    <a:pt x="1215" y="191"/>
                    <a:pt x="1213" y="192"/>
                  </a:cubicBezTo>
                  <a:cubicBezTo>
                    <a:pt x="1211" y="194"/>
                    <a:pt x="1212" y="197"/>
                    <a:pt x="1210" y="198"/>
                  </a:cubicBezTo>
                  <a:cubicBezTo>
                    <a:pt x="1209" y="198"/>
                    <a:pt x="1210" y="200"/>
                    <a:pt x="1214" y="204"/>
                  </a:cubicBezTo>
                  <a:cubicBezTo>
                    <a:pt x="1218" y="208"/>
                    <a:pt x="1216" y="210"/>
                    <a:pt x="1212" y="212"/>
                  </a:cubicBezTo>
                  <a:cubicBezTo>
                    <a:pt x="1209" y="213"/>
                    <a:pt x="1203" y="210"/>
                    <a:pt x="1201" y="208"/>
                  </a:cubicBezTo>
                  <a:cubicBezTo>
                    <a:pt x="1200" y="205"/>
                    <a:pt x="1195" y="206"/>
                    <a:pt x="1193" y="203"/>
                  </a:cubicBezTo>
                  <a:cubicBezTo>
                    <a:pt x="1192" y="199"/>
                    <a:pt x="1195" y="198"/>
                    <a:pt x="1197" y="200"/>
                  </a:cubicBezTo>
                  <a:cubicBezTo>
                    <a:pt x="1200" y="202"/>
                    <a:pt x="1203" y="201"/>
                    <a:pt x="1203" y="198"/>
                  </a:cubicBezTo>
                  <a:cubicBezTo>
                    <a:pt x="1204" y="196"/>
                    <a:pt x="1197" y="194"/>
                    <a:pt x="1193" y="194"/>
                  </a:cubicBezTo>
                  <a:cubicBezTo>
                    <a:pt x="1189" y="194"/>
                    <a:pt x="1187" y="199"/>
                    <a:pt x="1184" y="201"/>
                  </a:cubicBezTo>
                  <a:cubicBezTo>
                    <a:pt x="1180" y="204"/>
                    <a:pt x="1165" y="201"/>
                    <a:pt x="1164" y="199"/>
                  </a:cubicBezTo>
                  <a:cubicBezTo>
                    <a:pt x="1162" y="198"/>
                    <a:pt x="1141" y="199"/>
                    <a:pt x="1139" y="201"/>
                  </a:cubicBezTo>
                  <a:cubicBezTo>
                    <a:pt x="1137" y="202"/>
                    <a:pt x="1139" y="208"/>
                    <a:pt x="1138" y="208"/>
                  </a:cubicBezTo>
                  <a:cubicBezTo>
                    <a:pt x="1137" y="209"/>
                    <a:pt x="1135" y="202"/>
                    <a:pt x="1135" y="200"/>
                  </a:cubicBezTo>
                  <a:cubicBezTo>
                    <a:pt x="1135" y="199"/>
                    <a:pt x="1133" y="198"/>
                    <a:pt x="1129" y="198"/>
                  </a:cubicBezTo>
                  <a:cubicBezTo>
                    <a:pt x="1126" y="198"/>
                    <a:pt x="1123" y="198"/>
                    <a:pt x="1125" y="196"/>
                  </a:cubicBezTo>
                  <a:cubicBezTo>
                    <a:pt x="1127" y="195"/>
                    <a:pt x="1124" y="193"/>
                    <a:pt x="1126" y="191"/>
                  </a:cubicBezTo>
                  <a:cubicBezTo>
                    <a:pt x="1129" y="189"/>
                    <a:pt x="1121" y="183"/>
                    <a:pt x="1113" y="180"/>
                  </a:cubicBezTo>
                  <a:cubicBezTo>
                    <a:pt x="1106" y="177"/>
                    <a:pt x="1088" y="179"/>
                    <a:pt x="1083" y="180"/>
                  </a:cubicBezTo>
                  <a:cubicBezTo>
                    <a:pt x="1078" y="181"/>
                    <a:pt x="1069" y="181"/>
                    <a:pt x="1064" y="181"/>
                  </a:cubicBezTo>
                  <a:cubicBezTo>
                    <a:pt x="1060" y="181"/>
                    <a:pt x="1063" y="179"/>
                    <a:pt x="1062" y="177"/>
                  </a:cubicBezTo>
                  <a:cubicBezTo>
                    <a:pt x="1061" y="175"/>
                    <a:pt x="1053" y="172"/>
                    <a:pt x="1052" y="174"/>
                  </a:cubicBezTo>
                  <a:cubicBezTo>
                    <a:pt x="1051" y="176"/>
                    <a:pt x="1049" y="174"/>
                    <a:pt x="1049" y="173"/>
                  </a:cubicBezTo>
                  <a:cubicBezTo>
                    <a:pt x="1049" y="172"/>
                    <a:pt x="1042" y="169"/>
                    <a:pt x="1039" y="170"/>
                  </a:cubicBezTo>
                  <a:cubicBezTo>
                    <a:pt x="1036" y="170"/>
                    <a:pt x="1035" y="167"/>
                    <a:pt x="1038" y="167"/>
                  </a:cubicBezTo>
                  <a:cubicBezTo>
                    <a:pt x="1041" y="167"/>
                    <a:pt x="1047" y="168"/>
                    <a:pt x="1044" y="164"/>
                  </a:cubicBezTo>
                  <a:cubicBezTo>
                    <a:pt x="1042" y="160"/>
                    <a:pt x="1020" y="159"/>
                    <a:pt x="1018" y="160"/>
                  </a:cubicBezTo>
                  <a:cubicBezTo>
                    <a:pt x="1016" y="160"/>
                    <a:pt x="1018" y="163"/>
                    <a:pt x="1014" y="167"/>
                  </a:cubicBezTo>
                  <a:cubicBezTo>
                    <a:pt x="1009" y="172"/>
                    <a:pt x="1005" y="169"/>
                    <a:pt x="1005" y="167"/>
                  </a:cubicBezTo>
                  <a:cubicBezTo>
                    <a:pt x="1006" y="165"/>
                    <a:pt x="1011" y="165"/>
                    <a:pt x="1011" y="163"/>
                  </a:cubicBezTo>
                  <a:cubicBezTo>
                    <a:pt x="1011" y="161"/>
                    <a:pt x="1004" y="162"/>
                    <a:pt x="1002" y="160"/>
                  </a:cubicBezTo>
                  <a:cubicBezTo>
                    <a:pt x="1001" y="158"/>
                    <a:pt x="1004" y="157"/>
                    <a:pt x="1007" y="158"/>
                  </a:cubicBezTo>
                  <a:cubicBezTo>
                    <a:pt x="1010" y="159"/>
                    <a:pt x="1015" y="159"/>
                    <a:pt x="1015" y="158"/>
                  </a:cubicBezTo>
                  <a:cubicBezTo>
                    <a:pt x="1015" y="157"/>
                    <a:pt x="1012" y="156"/>
                    <a:pt x="1007" y="156"/>
                  </a:cubicBezTo>
                  <a:cubicBezTo>
                    <a:pt x="1003" y="155"/>
                    <a:pt x="991" y="152"/>
                    <a:pt x="985" y="153"/>
                  </a:cubicBezTo>
                  <a:cubicBezTo>
                    <a:pt x="979" y="153"/>
                    <a:pt x="976" y="150"/>
                    <a:pt x="973" y="150"/>
                  </a:cubicBezTo>
                  <a:cubicBezTo>
                    <a:pt x="969" y="150"/>
                    <a:pt x="969" y="152"/>
                    <a:pt x="971" y="154"/>
                  </a:cubicBezTo>
                  <a:cubicBezTo>
                    <a:pt x="973" y="156"/>
                    <a:pt x="968" y="157"/>
                    <a:pt x="964" y="156"/>
                  </a:cubicBezTo>
                  <a:cubicBezTo>
                    <a:pt x="960" y="156"/>
                    <a:pt x="954" y="158"/>
                    <a:pt x="957" y="161"/>
                  </a:cubicBezTo>
                  <a:cubicBezTo>
                    <a:pt x="959" y="164"/>
                    <a:pt x="961" y="160"/>
                    <a:pt x="963" y="161"/>
                  </a:cubicBezTo>
                  <a:cubicBezTo>
                    <a:pt x="965" y="162"/>
                    <a:pt x="958" y="164"/>
                    <a:pt x="961" y="166"/>
                  </a:cubicBezTo>
                  <a:cubicBezTo>
                    <a:pt x="964" y="167"/>
                    <a:pt x="963" y="170"/>
                    <a:pt x="963" y="171"/>
                  </a:cubicBezTo>
                  <a:cubicBezTo>
                    <a:pt x="963" y="173"/>
                    <a:pt x="959" y="173"/>
                    <a:pt x="957" y="171"/>
                  </a:cubicBezTo>
                  <a:cubicBezTo>
                    <a:pt x="955" y="169"/>
                    <a:pt x="952" y="171"/>
                    <a:pt x="949" y="171"/>
                  </a:cubicBezTo>
                  <a:cubicBezTo>
                    <a:pt x="946" y="170"/>
                    <a:pt x="943" y="172"/>
                    <a:pt x="947" y="172"/>
                  </a:cubicBezTo>
                  <a:cubicBezTo>
                    <a:pt x="950" y="173"/>
                    <a:pt x="952" y="175"/>
                    <a:pt x="947" y="176"/>
                  </a:cubicBezTo>
                  <a:cubicBezTo>
                    <a:pt x="942" y="176"/>
                    <a:pt x="943" y="171"/>
                    <a:pt x="940" y="172"/>
                  </a:cubicBezTo>
                  <a:cubicBezTo>
                    <a:pt x="938" y="172"/>
                    <a:pt x="931" y="170"/>
                    <a:pt x="928" y="170"/>
                  </a:cubicBezTo>
                  <a:cubicBezTo>
                    <a:pt x="925" y="170"/>
                    <a:pt x="923" y="172"/>
                    <a:pt x="919" y="173"/>
                  </a:cubicBezTo>
                  <a:cubicBezTo>
                    <a:pt x="914" y="173"/>
                    <a:pt x="908" y="171"/>
                    <a:pt x="907" y="168"/>
                  </a:cubicBezTo>
                  <a:cubicBezTo>
                    <a:pt x="905" y="166"/>
                    <a:pt x="904" y="165"/>
                    <a:pt x="902" y="168"/>
                  </a:cubicBezTo>
                  <a:cubicBezTo>
                    <a:pt x="900" y="171"/>
                    <a:pt x="900" y="176"/>
                    <a:pt x="898" y="176"/>
                  </a:cubicBezTo>
                  <a:cubicBezTo>
                    <a:pt x="896" y="176"/>
                    <a:pt x="895" y="181"/>
                    <a:pt x="893" y="182"/>
                  </a:cubicBezTo>
                  <a:cubicBezTo>
                    <a:pt x="891" y="184"/>
                    <a:pt x="890" y="181"/>
                    <a:pt x="888" y="181"/>
                  </a:cubicBezTo>
                  <a:cubicBezTo>
                    <a:pt x="885" y="181"/>
                    <a:pt x="876" y="172"/>
                    <a:pt x="876" y="170"/>
                  </a:cubicBezTo>
                  <a:cubicBezTo>
                    <a:pt x="875" y="167"/>
                    <a:pt x="870" y="163"/>
                    <a:pt x="868" y="162"/>
                  </a:cubicBezTo>
                  <a:cubicBezTo>
                    <a:pt x="867" y="161"/>
                    <a:pt x="870" y="160"/>
                    <a:pt x="872" y="162"/>
                  </a:cubicBezTo>
                  <a:cubicBezTo>
                    <a:pt x="873" y="163"/>
                    <a:pt x="876" y="163"/>
                    <a:pt x="877" y="162"/>
                  </a:cubicBezTo>
                  <a:cubicBezTo>
                    <a:pt x="879" y="162"/>
                    <a:pt x="879" y="157"/>
                    <a:pt x="876" y="157"/>
                  </a:cubicBezTo>
                  <a:cubicBezTo>
                    <a:pt x="873" y="157"/>
                    <a:pt x="874" y="154"/>
                    <a:pt x="875" y="154"/>
                  </a:cubicBezTo>
                  <a:cubicBezTo>
                    <a:pt x="877" y="153"/>
                    <a:pt x="872" y="149"/>
                    <a:pt x="874" y="148"/>
                  </a:cubicBezTo>
                  <a:cubicBezTo>
                    <a:pt x="876" y="148"/>
                    <a:pt x="875" y="146"/>
                    <a:pt x="872" y="145"/>
                  </a:cubicBezTo>
                  <a:cubicBezTo>
                    <a:pt x="870" y="145"/>
                    <a:pt x="867" y="143"/>
                    <a:pt x="867" y="142"/>
                  </a:cubicBezTo>
                  <a:cubicBezTo>
                    <a:pt x="867" y="140"/>
                    <a:pt x="856" y="140"/>
                    <a:pt x="856" y="142"/>
                  </a:cubicBezTo>
                  <a:cubicBezTo>
                    <a:pt x="857" y="144"/>
                    <a:pt x="852" y="143"/>
                    <a:pt x="853" y="141"/>
                  </a:cubicBezTo>
                  <a:cubicBezTo>
                    <a:pt x="854" y="140"/>
                    <a:pt x="849" y="140"/>
                    <a:pt x="844" y="139"/>
                  </a:cubicBezTo>
                  <a:cubicBezTo>
                    <a:pt x="839" y="137"/>
                    <a:pt x="839" y="134"/>
                    <a:pt x="837" y="134"/>
                  </a:cubicBezTo>
                  <a:cubicBezTo>
                    <a:pt x="835" y="133"/>
                    <a:pt x="836" y="139"/>
                    <a:pt x="833" y="137"/>
                  </a:cubicBezTo>
                  <a:cubicBezTo>
                    <a:pt x="830" y="136"/>
                    <a:pt x="828" y="139"/>
                    <a:pt x="829" y="142"/>
                  </a:cubicBezTo>
                  <a:cubicBezTo>
                    <a:pt x="830" y="145"/>
                    <a:pt x="829" y="145"/>
                    <a:pt x="829" y="148"/>
                  </a:cubicBezTo>
                  <a:cubicBezTo>
                    <a:pt x="829" y="150"/>
                    <a:pt x="827" y="149"/>
                    <a:pt x="824" y="148"/>
                  </a:cubicBezTo>
                  <a:cubicBezTo>
                    <a:pt x="821" y="147"/>
                    <a:pt x="821" y="151"/>
                    <a:pt x="814" y="149"/>
                  </a:cubicBezTo>
                  <a:cubicBezTo>
                    <a:pt x="808" y="147"/>
                    <a:pt x="805" y="149"/>
                    <a:pt x="804" y="147"/>
                  </a:cubicBezTo>
                  <a:cubicBezTo>
                    <a:pt x="802" y="145"/>
                    <a:pt x="800" y="145"/>
                    <a:pt x="800" y="146"/>
                  </a:cubicBezTo>
                  <a:cubicBezTo>
                    <a:pt x="800" y="148"/>
                    <a:pt x="790" y="147"/>
                    <a:pt x="789" y="145"/>
                  </a:cubicBezTo>
                  <a:cubicBezTo>
                    <a:pt x="788" y="142"/>
                    <a:pt x="791" y="142"/>
                    <a:pt x="792" y="141"/>
                  </a:cubicBezTo>
                  <a:cubicBezTo>
                    <a:pt x="794" y="140"/>
                    <a:pt x="790" y="139"/>
                    <a:pt x="785" y="140"/>
                  </a:cubicBezTo>
                  <a:cubicBezTo>
                    <a:pt x="779" y="140"/>
                    <a:pt x="776" y="137"/>
                    <a:pt x="770" y="137"/>
                  </a:cubicBezTo>
                  <a:cubicBezTo>
                    <a:pt x="764" y="138"/>
                    <a:pt x="752" y="139"/>
                    <a:pt x="750" y="140"/>
                  </a:cubicBezTo>
                  <a:cubicBezTo>
                    <a:pt x="748" y="141"/>
                    <a:pt x="751" y="144"/>
                    <a:pt x="749" y="144"/>
                  </a:cubicBezTo>
                  <a:cubicBezTo>
                    <a:pt x="746" y="144"/>
                    <a:pt x="748" y="139"/>
                    <a:pt x="747" y="136"/>
                  </a:cubicBezTo>
                  <a:cubicBezTo>
                    <a:pt x="747" y="134"/>
                    <a:pt x="743" y="133"/>
                    <a:pt x="743" y="135"/>
                  </a:cubicBezTo>
                  <a:cubicBezTo>
                    <a:pt x="744" y="137"/>
                    <a:pt x="737" y="138"/>
                    <a:pt x="735" y="137"/>
                  </a:cubicBezTo>
                  <a:cubicBezTo>
                    <a:pt x="733" y="135"/>
                    <a:pt x="730" y="133"/>
                    <a:pt x="726" y="132"/>
                  </a:cubicBezTo>
                  <a:cubicBezTo>
                    <a:pt x="721" y="131"/>
                    <a:pt x="715" y="136"/>
                    <a:pt x="717" y="137"/>
                  </a:cubicBezTo>
                  <a:cubicBezTo>
                    <a:pt x="718" y="139"/>
                    <a:pt x="721" y="137"/>
                    <a:pt x="722" y="138"/>
                  </a:cubicBezTo>
                  <a:cubicBezTo>
                    <a:pt x="722" y="140"/>
                    <a:pt x="712" y="140"/>
                    <a:pt x="712" y="141"/>
                  </a:cubicBezTo>
                  <a:cubicBezTo>
                    <a:pt x="712" y="143"/>
                    <a:pt x="702" y="145"/>
                    <a:pt x="699" y="146"/>
                  </a:cubicBezTo>
                  <a:cubicBezTo>
                    <a:pt x="692" y="147"/>
                    <a:pt x="690" y="147"/>
                    <a:pt x="686" y="150"/>
                  </a:cubicBezTo>
                  <a:cubicBezTo>
                    <a:pt x="683" y="153"/>
                    <a:pt x="685" y="147"/>
                    <a:pt x="688" y="144"/>
                  </a:cubicBezTo>
                  <a:cubicBezTo>
                    <a:pt x="691" y="141"/>
                    <a:pt x="694" y="142"/>
                    <a:pt x="696" y="140"/>
                  </a:cubicBezTo>
                  <a:cubicBezTo>
                    <a:pt x="697" y="138"/>
                    <a:pt x="700" y="138"/>
                    <a:pt x="705" y="137"/>
                  </a:cubicBezTo>
                  <a:cubicBezTo>
                    <a:pt x="709" y="137"/>
                    <a:pt x="709" y="134"/>
                    <a:pt x="711" y="133"/>
                  </a:cubicBezTo>
                  <a:cubicBezTo>
                    <a:pt x="713" y="132"/>
                    <a:pt x="718" y="130"/>
                    <a:pt x="719" y="128"/>
                  </a:cubicBezTo>
                  <a:cubicBezTo>
                    <a:pt x="720" y="126"/>
                    <a:pt x="731" y="122"/>
                    <a:pt x="733" y="122"/>
                  </a:cubicBezTo>
                  <a:cubicBezTo>
                    <a:pt x="735" y="123"/>
                    <a:pt x="736" y="118"/>
                    <a:pt x="737" y="118"/>
                  </a:cubicBezTo>
                  <a:cubicBezTo>
                    <a:pt x="738" y="118"/>
                    <a:pt x="744" y="115"/>
                    <a:pt x="747" y="114"/>
                  </a:cubicBezTo>
                  <a:cubicBezTo>
                    <a:pt x="749" y="113"/>
                    <a:pt x="750" y="111"/>
                    <a:pt x="750" y="109"/>
                  </a:cubicBezTo>
                  <a:cubicBezTo>
                    <a:pt x="750" y="108"/>
                    <a:pt x="747" y="108"/>
                    <a:pt x="747" y="107"/>
                  </a:cubicBezTo>
                  <a:cubicBezTo>
                    <a:pt x="746" y="105"/>
                    <a:pt x="748" y="106"/>
                    <a:pt x="751" y="105"/>
                  </a:cubicBezTo>
                  <a:cubicBezTo>
                    <a:pt x="753" y="104"/>
                    <a:pt x="751" y="101"/>
                    <a:pt x="749" y="102"/>
                  </a:cubicBezTo>
                  <a:cubicBezTo>
                    <a:pt x="747" y="102"/>
                    <a:pt x="750" y="100"/>
                    <a:pt x="748" y="98"/>
                  </a:cubicBezTo>
                  <a:cubicBezTo>
                    <a:pt x="746" y="96"/>
                    <a:pt x="743" y="99"/>
                    <a:pt x="743" y="97"/>
                  </a:cubicBezTo>
                  <a:cubicBezTo>
                    <a:pt x="743" y="94"/>
                    <a:pt x="743" y="92"/>
                    <a:pt x="741" y="90"/>
                  </a:cubicBezTo>
                  <a:cubicBezTo>
                    <a:pt x="740" y="89"/>
                    <a:pt x="737" y="93"/>
                    <a:pt x="734" y="90"/>
                  </a:cubicBezTo>
                  <a:cubicBezTo>
                    <a:pt x="731" y="88"/>
                    <a:pt x="723" y="87"/>
                    <a:pt x="723" y="88"/>
                  </a:cubicBezTo>
                  <a:cubicBezTo>
                    <a:pt x="723" y="89"/>
                    <a:pt x="718" y="86"/>
                    <a:pt x="718" y="87"/>
                  </a:cubicBezTo>
                  <a:cubicBezTo>
                    <a:pt x="717" y="88"/>
                    <a:pt x="710" y="88"/>
                    <a:pt x="708" y="87"/>
                  </a:cubicBezTo>
                  <a:cubicBezTo>
                    <a:pt x="706" y="87"/>
                    <a:pt x="703" y="88"/>
                    <a:pt x="702" y="90"/>
                  </a:cubicBezTo>
                  <a:cubicBezTo>
                    <a:pt x="702" y="93"/>
                    <a:pt x="694" y="92"/>
                    <a:pt x="692" y="91"/>
                  </a:cubicBezTo>
                  <a:cubicBezTo>
                    <a:pt x="691" y="91"/>
                    <a:pt x="698" y="85"/>
                    <a:pt x="698" y="84"/>
                  </a:cubicBezTo>
                  <a:cubicBezTo>
                    <a:pt x="698" y="83"/>
                    <a:pt x="686" y="84"/>
                    <a:pt x="685" y="83"/>
                  </a:cubicBezTo>
                  <a:cubicBezTo>
                    <a:pt x="684" y="82"/>
                    <a:pt x="678" y="81"/>
                    <a:pt x="675" y="81"/>
                  </a:cubicBezTo>
                  <a:cubicBezTo>
                    <a:pt x="673" y="82"/>
                    <a:pt x="675" y="81"/>
                    <a:pt x="678" y="81"/>
                  </a:cubicBezTo>
                  <a:cubicBezTo>
                    <a:pt x="680" y="80"/>
                    <a:pt x="683" y="78"/>
                    <a:pt x="685" y="78"/>
                  </a:cubicBezTo>
                  <a:cubicBezTo>
                    <a:pt x="688" y="77"/>
                    <a:pt x="687" y="76"/>
                    <a:pt x="686" y="75"/>
                  </a:cubicBezTo>
                  <a:cubicBezTo>
                    <a:pt x="685" y="73"/>
                    <a:pt x="682" y="74"/>
                    <a:pt x="679" y="73"/>
                  </a:cubicBezTo>
                  <a:cubicBezTo>
                    <a:pt x="677" y="72"/>
                    <a:pt x="673" y="71"/>
                    <a:pt x="671" y="71"/>
                  </a:cubicBezTo>
                  <a:cubicBezTo>
                    <a:pt x="669" y="71"/>
                    <a:pt x="666" y="72"/>
                    <a:pt x="660" y="73"/>
                  </a:cubicBezTo>
                  <a:cubicBezTo>
                    <a:pt x="655" y="74"/>
                    <a:pt x="654" y="78"/>
                    <a:pt x="652" y="80"/>
                  </a:cubicBezTo>
                  <a:cubicBezTo>
                    <a:pt x="649" y="81"/>
                    <a:pt x="644" y="86"/>
                    <a:pt x="646" y="87"/>
                  </a:cubicBezTo>
                  <a:cubicBezTo>
                    <a:pt x="648" y="87"/>
                    <a:pt x="647" y="89"/>
                    <a:pt x="648" y="90"/>
                  </a:cubicBezTo>
                  <a:cubicBezTo>
                    <a:pt x="648" y="92"/>
                    <a:pt x="646" y="92"/>
                    <a:pt x="643" y="92"/>
                  </a:cubicBezTo>
                  <a:cubicBezTo>
                    <a:pt x="640" y="91"/>
                    <a:pt x="631" y="91"/>
                    <a:pt x="631" y="93"/>
                  </a:cubicBezTo>
                  <a:cubicBezTo>
                    <a:pt x="631" y="95"/>
                    <a:pt x="636" y="96"/>
                    <a:pt x="636" y="97"/>
                  </a:cubicBezTo>
                  <a:cubicBezTo>
                    <a:pt x="636" y="98"/>
                    <a:pt x="632" y="97"/>
                    <a:pt x="630" y="96"/>
                  </a:cubicBezTo>
                  <a:cubicBezTo>
                    <a:pt x="628" y="95"/>
                    <a:pt x="624" y="96"/>
                    <a:pt x="623" y="98"/>
                  </a:cubicBezTo>
                  <a:cubicBezTo>
                    <a:pt x="622" y="100"/>
                    <a:pt x="619" y="99"/>
                    <a:pt x="618" y="99"/>
                  </a:cubicBezTo>
                  <a:cubicBezTo>
                    <a:pt x="617" y="98"/>
                    <a:pt x="614" y="100"/>
                    <a:pt x="613" y="99"/>
                  </a:cubicBezTo>
                  <a:cubicBezTo>
                    <a:pt x="611" y="98"/>
                    <a:pt x="616" y="96"/>
                    <a:pt x="615" y="95"/>
                  </a:cubicBezTo>
                  <a:cubicBezTo>
                    <a:pt x="614" y="93"/>
                    <a:pt x="608" y="94"/>
                    <a:pt x="607" y="97"/>
                  </a:cubicBezTo>
                  <a:cubicBezTo>
                    <a:pt x="607" y="99"/>
                    <a:pt x="603" y="95"/>
                    <a:pt x="602" y="96"/>
                  </a:cubicBezTo>
                  <a:cubicBezTo>
                    <a:pt x="601" y="96"/>
                    <a:pt x="599" y="97"/>
                    <a:pt x="597" y="98"/>
                  </a:cubicBezTo>
                  <a:cubicBezTo>
                    <a:pt x="594" y="99"/>
                    <a:pt x="590" y="97"/>
                    <a:pt x="589" y="99"/>
                  </a:cubicBezTo>
                  <a:cubicBezTo>
                    <a:pt x="588" y="101"/>
                    <a:pt x="594" y="102"/>
                    <a:pt x="594" y="102"/>
                  </a:cubicBezTo>
                  <a:cubicBezTo>
                    <a:pt x="594" y="103"/>
                    <a:pt x="581" y="103"/>
                    <a:pt x="580" y="104"/>
                  </a:cubicBezTo>
                  <a:cubicBezTo>
                    <a:pt x="580" y="106"/>
                    <a:pt x="576" y="106"/>
                    <a:pt x="570" y="106"/>
                  </a:cubicBezTo>
                  <a:cubicBezTo>
                    <a:pt x="565" y="106"/>
                    <a:pt x="567" y="109"/>
                    <a:pt x="563" y="109"/>
                  </a:cubicBezTo>
                  <a:cubicBezTo>
                    <a:pt x="559" y="110"/>
                    <a:pt x="557" y="110"/>
                    <a:pt x="555" y="113"/>
                  </a:cubicBezTo>
                  <a:cubicBezTo>
                    <a:pt x="554" y="115"/>
                    <a:pt x="550" y="115"/>
                    <a:pt x="549" y="113"/>
                  </a:cubicBezTo>
                  <a:cubicBezTo>
                    <a:pt x="548" y="112"/>
                    <a:pt x="544" y="114"/>
                    <a:pt x="546" y="114"/>
                  </a:cubicBezTo>
                  <a:cubicBezTo>
                    <a:pt x="548" y="115"/>
                    <a:pt x="546" y="117"/>
                    <a:pt x="545" y="116"/>
                  </a:cubicBezTo>
                  <a:cubicBezTo>
                    <a:pt x="543" y="116"/>
                    <a:pt x="540" y="119"/>
                    <a:pt x="542" y="118"/>
                  </a:cubicBezTo>
                  <a:cubicBezTo>
                    <a:pt x="544" y="118"/>
                    <a:pt x="545" y="120"/>
                    <a:pt x="544" y="121"/>
                  </a:cubicBezTo>
                  <a:cubicBezTo>
                    <a:pt x="543" y="123"/>
                    <a:pt x="538" y="120"/>
                    <a:pt x="537" y="121"/>
                  </a:cubicBezTo>
                  <a:cubicBezTo>
                    <a:pt x="536" y="122"/>
                    <a:pt x="539" y="124"/>
                    <a:pt x="541" y="123"/>
                  </a:cubicBezTo>
                  <a:cubicBezTo>
                    <a:pt x="543" y="123"/>
                    <a:pt x="545" y="125"/>
                    <a:pt x="545" y="126"/>
                  </a:cubicBezTo>
                  <a:cubicBezTo>
                    <a:pt x="545" y="128"/>
                    <a:pt x="540" y="125"/>
                    <a:pt x="539" y="126"/>
                  </a:cubicBezTo>
                  <a:cubicBezTo>
                    <a:pt x="538" y="128"/>
                    <a:pt x="540" y="128"/>
                    <a:pt x="542" y="129"/>
                  </a:cubicBezTo>
                  <a:cubicBezTo>
                    <a:pt x="544" y="129"/>
                    <a:pt x="543" y="130"/>
                    <a:pt x="545" y="131"/>
                  </a:cubicBezTo>
                  <a:cubicBezTo>
                    <a:pt x="545" y="132"/>
                    <a:pt x="545" y="132"/>
                    <a:pt x="545" y="132"/>
                  </a:cubicBezTo>
                  <a:cubicBezTo>
                    <a:pt x="546" y="133"/>
                    <a:pt x="544" y="134"/>
                    <a:pt x="544" y="135"/>
                  </a:cubicBezTo>
                  <a:cubicBezTo>
                    <a:pt x="544" y="137"/>
                    <a:pt x="542" y="137"/>
                    <a:pt x="542" y="136"/>
                  </a:cubicBezTo>
                  <a:cubicBezTo>
                    <a:pt x="542" y="135"/>
                    <a:pt x="536" y="134"/>
                    <a:pt x="534" y="136"/>
                  </a:cubicBezTo>
                  <a:cubicBezTo>
                    <a:pt x="533" y="137"/>
                    <a:pt x="532" y="138"/>
                    <a:pt x="530" y="137"/>
                  </a:cubicBezTo>
                  <a:cubicBezTo>
                    <a:pt x="529" y="135"/>
                    <a:pt x="524" y="137"/>
                    <a:pt x="519" y="137"/>
                  </a:cubicBezTo>
                  <a:cubicBezTo>
                    <a:pt x="513" y="138"/>
                    <a:pt x="501" y="138"/>
                    <a:pt x="498" y="139"/>
                  </a:cubicBezTo>
                  <a:cubicBezTo>
                    <a:pt x="495" y="140"/>
                    <a:pt x="492" y="144"/>
                    <a:pt x="495" y="147"/>
                  </a:cubicBezTo>
                  <a:cubicBezTo>
                    <a:pt x="498" y="150"/>
                    <a:pt x="495" y="151"/>
                    <a:pt x="495" y="153"/>
                  </a:cubicBezTo>
                  <a:cubicBezTo>
                    <a:pt x="495" y="155"/>
                    <a:pt x="502" y="158"/>
                    <a:pt x="506" y="159"/>
                  </a:cubicBezTo>
                  <a:cubicBezTo>
                    <a:pt x="510" y="159"/>
                    <a:pt x="513" y="164"/>
                    <a:pt x="511" y="167"/>
                  </a:cubicBezTo>
                  <a:cubicBezTo>
                    <a:pt x="508" y="169"/>
                    <a:pt x="502" y="166"/>
                    <a:pt x="497" y="162"/>
                  </a:cubicBezTo>
                  <a:cubicBezTo>
                    <a:pt x="492" y="159"/>
                    <a:pt x="482" y="157"/>
                    <a:pt x="479" y="157"/>
                  </a:cubicBezTo>
                  <a:cubicBezTo>
                    <a:pt x="475" y="158"/>
                    <a:pt x="477" y="154"/>
                    <a:pt x="473" y="154"/>
                  </a:cubicBezTo>
                  <a:cubicBezTo>
                    <a:pt x="468" y="155"/>
                    <a:pt x="465" y="159"/>
                    <a:pt x="468" y="159"/>
                  </a:cubicBezTo>
                  <a:cubicBezTo>
                    <a:pt x="471" y="159"/>
                    <a:pt x="472" y="158"/>
                    <a:pt x="471" y="160"/>
                  </a:cubicBezTo>
                  <a:cubicBezTo>
                    <a:pt x="469" y="161"/>
                    <a:pt x="472" y="161"/>
                    <a:pt x="475" y="162"/>
                  </a:cubicBezTo>
                  <a:cubicBezTo>
                    <a:pt x="479" y="164"/>
                    <a:pt x="472" y="166"/>
                    <a:pt x="469" y="164"/>
                  </a:cubicBezTo>
                  <a:cubicBezTo>
                    <a:pt x="465" y="161"/>
                    <a:pt x="461" y="163"/>
                    <a:pt x="460" y="165"/>
                  </a:cubicBezTo>
                  <a:cubicBezTo>
                    <a:pt x="459" y="167"/>
                    <a:pt x="464" y="173"/>
                    <a:pt x="471" y="174"/>
                  </a:cubicBezTo>
                  <a:cubicBezTo>
                    <a:pt x="477" y="175"/>
                    <a:pt x="475" y="177"/>
                    <a:pt x="478" y="178"/>
                  </a:cubicBezTo>
                  <a:cubicBezTo>
                    <a:pt x="481" y="179"/>
                    <a:pt x="479" y="180"/>
                    <a:pt x="477" y="180"/>
                  </a:cubicBezTo>
                  <a:cubicBezTo>
                    <a:pt x="475" y="180"/>
                    <a:pt x="471" y="177"/>
                    <a:pt x="467" y="175"/>
                  </a:cubicBezTo>
                  <a:cubicBezTo>
                    <a:pt x="464" y="174"/>
                    <a:pt x="456" y="176"/>
                    <a:pt x="454" y="174"/>
                  </a:cubicBezTo>
                  <a:cubicBezTo>
                    <a:pt x="452" y="172"/>
                    <a:pt x="455" y="170"/>
                    <a:pt x="453" y="169"/>
                  </a:cubicBezTo>
                  <a:cubicBezTo>
                    <a:pt x="452" y="167"/>
                    <a:pt x="453" y="164"/>
                    <a:pt x="455" y="161"/>
                  </a:cubicBezTo>
                  <a:cubicBezTo>
                    <a:pt x="457" y="158"/>
                    <a:pt x="455" y="152"/>
                    <a:pt x="452" y="151"/>
                  </a:cubicBezTo>
                  <a:cubicBezTo>
                    <a:pt x="449" y="150"/>
                    <a:pt x="449" y="153"/>
                    <a:pt x="450" y="154"/>
                  </a:cubicBezTo>
                  <a:cubicBezTo>
                    <a:pt x="450" y="155"/>
                    <a:pt x="450" y="160"/>
                    <a:pt x="448" y="163"/>
                  </a:cubicBezTo>
                  <a:cubicBezTo>
                    <a:pt x="445" y="166"/>
                    <a:pt x="438" y="166"/>
                    <a:pt x="438" y="168"/>
                  </a:cubicBezTo>
                  <a:cubicBezTo>
                    <a:pt x="438" y="170"/>
                    <a:pt x="433" y="171"/>
                    <a:pt x="435" y="173"/>
                  </a:cubicBezTo>
                  <a:cubicBezTo>
                    <a:pt x="436" y="174"/>
                    <a:pt x="443" y="181"/>
                    <a:pt x="444" y="184"/>
                  </a:cubicBezTo>
                  <a:cubicBezTo>
                    <a:pt x="445" y="186"/>
                    <a:pt x="438" y="193"/>
                    <a:pt x="439" y="197"/>
                  </a:cubicBezTo>
                  <a:cubicBezTo>
                    <a:pt x="440" y="201"/>
                    <a:pt x="438" y="203"/>
                    <a:pt x="440" y="205"/>
                  </a:cubicBezTo>
                  <a:cubicBezTo>
                    <a:pt x="441" y="207"/>
                    <a:pt x="444" y="205"/>
                    <a:pt x="446" y="206"/>
                  </a:cubicBezTo>
                  <a:cubicBezTo>
                    <a:pt x="448" y="207"/>
                    <a:pt x="451" y="205"/>
                    <a:pt x="455" y="204"/>
                  </a:cubicBezTo>
                  <a:cubicBezTo>
                    <a:pt x="460" y="203"/>
                    <a:pt x="468" y="208"/>
                    <a:pt x="471" y="210"/>
                  </a:cubicBezTo>
                  <a:cubicBezTo>
                    <a:pt x="474" y="211"/>
                    <a:pt x="472" y="213"/>
                    <a:pt x="474" y="216"/>
                  </a:cubicBezTo>
                  <a:cubicBezTo>
                    <a:pt x="475" y="218"/>
                    <a:pt x="470" y="218"/>
                    <a:pt x="470" y="222"/>
                  </a:cubicBezTo>
                  <a:cubicBezTo>
                    <a:pt x="470" y="225"/>
                    <a:pt x="479" y="227"/>
                    <a:pt x="479" y="228"/>
                  </a:cubicBezTo>
                  <a:cubicBezTo>
                    <a:pt x="480" y="229"/>
                    <a:pt x="473" y="228"/>
                    <a:pt x="470" y="227"/>
                  </a:cubicBezTo>
                  <a:cubicBezTo>
                    <a:pt x="467" y="226"/>
                    <a:pt x="467" y="223"/>
                    <a:pt x="466" y="222"/>
                  </a:cubicBezTo>
                  <a:cubicBezTo>
                    <a:pt x="466" y="221"/>
                    <a:pt x="468" y="218"/>
                    <a:pt x="468" y="216"/>
                  </a:cubicBezTo>
                  <a:cubicBezTo>
                    <a:pt x="469" y="214"/>
                    <a:pt x="465" y="213"/>
                    <a:pt x="464" y="211"/>
                  </a:cubicBezTo>
                  <a:cubicBezTo>
                    <a:pt x="463" y="210"/>
                    <a:pt x="461" y="207"/>
                    <a:pt x="459" y="208"/>
                  </a:cubicBezTo>
                  <a:cubicBezTo>
                    <a:pt x="457" y="208"/>
                    <a:pt x="449" y="209"/>
                    <a:pt x="447" y="211"/>
                  </a:cubicBezTo>
                  <a:cubicBezTo>
                    <a:pt x="445" y="213"/>
                    <a:pt x="447" y="219"/>
                    <a:pt x="449" y="222"/>
                  </a:cubicBezTo>
                  <a:cubicBezTo>
                    <a:pt x="450" y="225"/>
                    <a:pt x="442" y="229"/>
                    <a:pt x="442" y="232"/>
                  </a:cubicBezTo>
                  <a:cubicBezTo>
                    <a:pt x="442" y="234"/>
                    <a:pt x="439" y="235"/>
                    <a:pt x="436" y="237"/>
                  </a:cubicBezTo>
                  <a:cubicBezTo>
                    <a:pt x="432" y="239"/>
                    <a:pt x="428" y="240"/>
                    <a:pt x="428" y="244"/>
                  </a:cubicBezTo>
                  <a:cubicBezTo>
                    <a:pt x="429" y="247"/>
                    <a:pt x="424" y="245"/>
                    <a:pt x="421" y="244"/>
                  </a:cubicBezTo>
                  <a:cubicBezTo>
                    <a:pt x="419" y="242"/>
                    <a:pt x="416" y="244"/>
                    <a:pt x="412" y="244"/>
                  </a:cubicBezTo>
                  <a:cubicBezTo>
                    <a:pt x="408" y="244"/>
                    <a:pt x="408" y="241"/>
                    <a:pt x="406" y="242"/>
                  </a:cubicBezTo>
                  <a:cubicBezTo>
                    <a:pt x="403" y="243"/>
                    <a:pt x="401" y="241"/>
                    <a:pt x="402" y="239"/>
                  </a:cubicBezTo>
                  <a:cubicBezTo>
                    <a:pt x="402" y="237"/>
                    <a:pt x="406" y="238"/>
                    <a:pt x="406" y="240"/>
                  </a:cubicBezTo>
                  <a:cubicBezTo>
                    <a:pt x="406" y="241"/>
                    <a:pt x="408" y="241"/>
                    <a:pt x="411" y="239"/>
                  </a:cubicBezTo>
                  <a:cubicBezTo>
                    <a:pt x="413" y="238"/>
                    <a:pt x="412" y="241"/>
                    <a:pt x="415" y="241"/>
                  </a:cubicBezTo>
                  <a:cubicBezTo>
                    <a:pt x="419" y="242"/>
                    <a:pt x="417" y="240"/>
                    <a:pt x="419" y="240"/>
                  </a:cubicBezTo>
                  <a:cubicBezTo>
                    <a:pt x="422" y="240"/>
                    <a:pt x="422" y="239"/>
                    <a:pt x="421" y="238"/>
                  </a:cubicBezTo>
                  <a:cubicBezTo>
                    <a:pt x="420" y="237"/>
                    <a:pt x="423" y="236"/>
                    <a:pt x="425" y="235"/>
                  </a:cubicBezTo>
                  <a:cubicBezTo>
                    <a:pt x="427" y="234"/>
                    <a:pt x="426" y="231"/>
                    <a:pt x="427" y="231"/>
                  </a:cubicBezTo>
                  <a:cubicBezTo>
                    <a:pt x="429" y="230"/>
                    <a:pt x="428" y="228"/>
                    <a:pt x="429" y="228"/>
                  </a:cubicBezTo>
                  <a:cubicBezTo>
                    <a:pt x="431" y="228"/>
                    <a:pt x="432" y="225"/>
                    <a:pt x="433" y="225"/>
                  </a:cubicBezTo>
                  <a:cubicBezTo>
                    <a:pt x="435" y="225"/>
                    <a:pt x="436" y="223"/>
                    <a:pt x="435" y="222"/>
                  </a:cubicBezTo>
                  <a:cubicBezTo>
                    <a:pt x="434" y="220"/>
                    <a:pt x="435" y="217"/>
                    <a:pt x="437" y="216"/>
                  </a:cubicBezTo>
                  <a:cubicBezTo>
                    <a:pt x="438" y="216"/>
                    <a:pt x="439" y="214"/>
                    <a:pt x="437" y="213"/>
                  </a:cubicBezTo>
                  <a:cubicBezTo>
                    <a:pt x="436" y="212"/>
                    <a:pt x="431" y="209"/>
                    <a:pt x="431" y="206"/>
                  </a:cubicBezTo>
                  <a:cubicBezTo>
                    <a:pt x="431" y="204"/>
                    <a:pt x="430" y="200"/>
                    <a:pt x="431" y="198"/>
                  </a:cubicBezTo>
                  <a:cubicBezTo>
                    <a:pt x="431" y="196"/>
                    <a:pt x="431" y="193"/>
                    <a:pt x="431" y="191"/>
                  </a:cubicBezTo>
                  <a:cubicBezTo>
                    <a:pt x="430" y="188"/>
                    <a:pt x="432" y="186"/>
                    <a:pt x="433" y="182"/>
                  </a:cubicBezTo>
                  <a:cubicBezTo>
                    <a:pt x="433" y="178"/>
                    <a:pt x="428" y="174"/>
                    <a:pt x="426" y="173"/>
                  </a:cubicBezTo>
                  <a:cubicBezTo>
                    <a:pt x="424" y="172"/>
                    <a:pt x="425" y="170"/>
                    <a:pt x="429" y="167"/>
                  </a:cubicBezTo>
                  <a:cubicBezTo>
                    <a:pt x="432" y="164"/>
                    <a:pt x="432" y="155"/>
                    <a:pt x="432" y="153"/>
                  </a:cubicBezTo>
                  <a:cubicBezTo>
                    <a:pt x="432" y="151"/>
                    <a:pt x="425" y="150"/>
                    <a:pt x="422" y="150"/>
                  </a:cubicBezTo>
                  <a:cubicBezTo>
                    <a:pt x="419" y="150"/>
                    <a:pt x="409" y="150"/>
                    <a:pt x="407" y="149"/>
                  </a:cubicBezTo>
                  <a:cubicBezTo>
                    <a:pt x="404" y="149"/>
                    <a:pt x="403" y="151"/>
                    <a:pt x="402" y="154"/>
                  </a:cubicBezTo>
                  <a:cubicBezTo>
                    <a:pt x="401" y="156"/>
                    <a:pt x="398" y="160"/>
                    <a:pt x="397" y="165"/>
                  </a:cubicBezTo>
                  <a:cubicBezTo>
                    <a:pt x="395" y="170"/>
                    <a:pt x="389" y="172"/>
                    <a:pt x="386" y="173"/>
                  </a:cubicBezTo>
                  <a:cubicBezTo>
                    <a:pt x="383" y="174"/>
                    <a:pt x="382" y="178"/>
                    <a:pt x="383" y="180"/>
                  </a:cubicBezTo>
                  <a:cubicBezTo>
                    <a:pt x="384" y="182"/>
                    <a:pt x="386" y="181"/>
                    <a:pt x="387" y="181"/>
                  </a:cubicBezTo>
                  <a:cubicBezTo>
                    <a:pt x="389" y="182"/>
                    <a:pt x="387" y="187"/>
                    <a:pt x="386" y="188"/>
                  </a:cubicBezTo>
                  <a:cubicBezTo>
                    <a:pt x="386" y="188"/>
                    <a:pt x="388" y="190"/>
                    <a:pt x="386" y="192"/>
                  </a:cubicBezTo>
                  <a:cubicBezTo>
                    <a:pt x="384" y="193"/>
                    <a:pt x="382" y="196"/>
                    <a:pt x="383" y="197"/>
                  </a:cubicBezTo>
                  <a:cubicBezTo>
                    <a:pt x="384" y="198"/>
                    <a:pt x="390" y="199"/>
                    <a:pt x="393" y="201"/>
                  </a:cubicBezTo>
                  <a:cubicBezTo>
                    <a:pt x="395" y="202"/>
                    <a:pt x="394" y="205"/>
                    <a:pt x="396" y="207"/>
                  </a:cubicBezTo>
                  <a:cubicBezTo>
                    <a:pt x="398" y="210"/>
                    <a:pt x="400" y="208"/>
                    <a:pt x="401" y="210"/>
                  </a:cubicBezTo>
                  <a:cubicBezTo>
                    <a:pt x="402" y="211"/>
                    <a:pt x="398" y="217"/>
                    <a:pt x="396" y="218"/>
                  </a:cubicBezTo>
                  <a:cubicBezTo>
                    <a:pt x="394" y="218"/>
                    <a:pt x="388" y="211"/>
                    <a:pt x="386" y="210"/>
                  </a:cubicBezTo>
                  <a:cubicBezTo>
                    <a:pt x="384" y="208"/>
                    <a:pt x="377" y="206"/>
                    <a:pt x="373" y="204"/>
                  </a:cubicBezTo>
                  <a:cubicBezTo>
                    <a:pt x="370" y="202"/>
                    <a:pt x="367" y="203"/>
                    <a:pt x="363" y="200"/>
                  </a:cubicBezTo>
                  <a:cubicBezTo>
                    <a:pt x="359" y="197"/>
                    <a:pt x="355" y="196"/>
                    <a:pt x="348" y="196"/>
                  </a:cubicBezTo>
                  <a:cubicBezTo>
                    <a:pt x="340" y="196"/>
                    <a:pt x="336" y="194"/>
                    <a:pt x="333" y="195"/>
                  </a:cubicBezTo>
                  <a:cubicBezTo>
                    <a:pt x="331" y="195"/>
                    <a:pt x="332" y="192"/>
                    <a:pt x="327" y="190"/>
                  </a:cubicBezTo>
                  <a:cubicBezTo>
                    <a:pt x="323" y="188"/>
                    <a:pt x="320" y="186"/>
                    <a:pt x="317" y="187"/>
                  </a:cubicBezTo>
                  <a:cubicBezTo>
                    <a:pt x="315" y="188"/>
                    <a:pt x="316" y="193"/>
                    <a:pt x="320" y="194"/>
                  </a:cubicBezTo>
                  <a:cubicBezTo>
                    <a:pt x="324" y="194"/>
                    <a:pt x="322" y="196"/>
                    <a:pt x="326" y="196"/>
                  </a:cubicBezTo>
                  <a:cubicBezTo>
                    <a:pt x="330" y="196"/>
                    <a:pt x="331" y="197"/>
                    <a:pt x="331" y="200"/>
                  </a:cubicBezTo>
                  <a:cubicBezTo>
                    <a:pt x="331" y="202"/>
                    <a:pt x="333" y="205"/>
                    <a:pt x="334" y="206"/>
                  </a:cubicBezTo>
                  <a:cubicBezTo>
                    <a:pt x="336" y="208"/>
                    <a:pt x="335" y="211"/>
                    <a:pt x="332" y="211"/>
                  </a:cubicBezTo>
                  <a:cubicBezTo>
                    <a:pt x="329" y="211"/>
                    <a:pt x="325" y="211"/>
                    <a:pt x="326" y="214"/>
                  </a:cubicBezTo>
                  <a:cubicBezTo>
                    <a:pt x="328" y="216"/>
                    <a:pt x="326" y="216"/>
                    <a:pt x="322" y="215"/>
                  </a:cubicBezTo>
                  <a:cubicBezTo>
                    <a:pt x="319" y="214"/>
                    <a:pt x="321" y="212"/>
                    <a:pt x="322" y="210"/>
                  </a:cubicBezTo>
                  <a:cubicBezTo>
                    <a:pt x="324" y="209"/>
                    <a:pt x="319" y="208"/>
                    <a:pt x="317" y="207"/>
                  </a:cubicBezTo>
                  <a:cubicBezTo>
                    <a:pt x="315" y="206"/>
                    <a:pt x="307" y="212"/>
                    <a:pt x="305" y="213"/>
                  </a:cubicBezTo>
                  <a:cubicBezTo>
                    <a:pt x="303" y="214"/>
                    <a:pt x="297" y="212"/>
                    <a:pt x="292" y="213"/>
                  </a:cubicBezTo>
                  <a:cubicBezTo>
                    <a:pt x="286" y="214"/>
                    <a:pt x="286" y="219"/>
                    <a:pt x="284" y="218"/>
                  </a:cubicBezTo>
                  <a:cubicBezTo>
                    <a:pt x="282" y="218"/>
                    <a:pt x="276" y="219"/>
                    <a:pt x="273" y="218"/>
                  </a:cubicBezTo>
                  <a:cubicBezTo>
                    <a:pt x="271" y="216"/>
                    <a:pt x="273" y="215"/>
                    <a:pt x="275" y="215"/>
                  </a:cubicBezTo>
                  <a:cubicBezTo>
                    <a:pt x="278" y="216"/>
                    <a:pt x="279" y="215"/>
                    <a:pt x="277" y="213"/>
                  </a:cubicBezTo>
                  <a:cubicBezTo>
                    <a:pt x="276" y="211"/>
                    <a:pt x="279" y="209"/>
                    <a:pt x="279" y="208"/>
                  </a:cubicBezTo>
                  <a:cubicBezTo>
                    <a:pt x="279" y="206"/>
                    <a:pt x="270" y="210"/>
                    <a:pt x="268" y="211"/>
                  </a:cubicBezTo>
                  <a:cubicBezTo>
                    <a:pt x="266" y="212"/>
                    <a:pt x="268" y="215"/>
                    <a:pt x="266" y="215"/>
                  </a:cubicBezTo>
                  <a:cubicBezTo>
                    <a:pt x="265" y="216"/>
                    <a:pt x="265" y="214"/>
                    <a:pt x="263" y="213"/>
                  </a:cubicBezTo>
                  <a:cubicBezTo>
                    <a:pt x="261" y="213"/>
                    <a:pt x="247" y="216"/>
                    <a:pt x="244" y="219"/>
                  </a:cubicBezTo>
                  <a:cubicBezTo>
                    <a:pt x="242" y="222"/>
                    <a:pt x="237" y="222"/>
                    <a:pt x="237" y="223"/>
                  </a:cubicBezTo>
                  <a:cubicBezTo>
                    <a:pt x="237" y="225"/>
                    <a:pt x="230" y="225"/>
                    <a:pt x="228" y="226"/>
                  </a:cubicBezTo>
                  <a:cubicBezTo>
                    <a:pt x="225" y="227"/>
                    <a:pt x="227" y="232"/>
                    <a:pt x="226" y="235"/>
                  </a:cubicBezTo>
                  <a:cubicBezTo>
                    <a:pt x="225" y="237"/>
                    <a:pt x="215" y="236"/>
                    <a:pt x="212" y="236"/>
                  </a:cubicBezTo>
                  <a:cubicBezTo>
                    <a:pt x="209" y="237"/>
                    <a:pt x="208" y="231"/>
                    <a:pt x="206" y="230"/>
                  </a:cubicBezTo>
                  <a:cubicBezTo>
                    <a:pt x="204" y="230"/>
                    <a:pt x="205" y="227"/>
                    <a:pt x="206" y="225"/>
                  </a:cubicBezTo>
                  <a:cubicBezTo>
                    <a:pt x="207" y="224"/>
                    <a:pt x="208" y="225"/>
                    <a:pt x="211" y="223"/>
                  </a:cubicBezTo>
                  <a:cubicBezTo>
                    <a:pt x="214" y="221"/>
                    <a:pt x="217" y="224"/>
                    <a:pt x="219" y="223"/>
                  </a:cubicBezTo>
                  <a:cubicBezTo>
                    <a:pt x="220" y="221"/>
                    <a:pt x="214" y="218"/>
                    <a:pt x="214" y="215"/>
                  </a:cubicBezTo>
                  <a:cubicBezTo>
                    <a:pt x="213" y="212"/>
                    <a:pt x="207" y="211"/>
                    <a:pt x="203" y="212"/>
                  </a:cubicBezTo>
                  <a:cubicBezTo>
                    <a:pt x="200" y="213"/>
                    <a:pt x="196" y="212"/>
                    <a:pt x="193" y="211"/>
                  </a:cubicBezTo>
                  <a:cubicBezTo>
                    <a:pt x="191" y="210"/>
                    <a:pt x="191" y="213"/>
                    <a:pt x="195" y="214"/>
                  </a:cubicBezTo>
                  <a:cubicBezTo>
                    <a:pt x="199" y="215"/>
                    <a:pt x="197" y="218"/>
                    <a:pt x="197" y="220"/>
                  </a:cubicBezTo>
                  <a:cubicBezTo>
                    <a:pt x="198" y="222"/>
                    <a:pt x="196" y="226"/>
                    <a:pt x="194" y="229"/>
                  </a:cubicBezTo>
                  <a:cubicBezTo>
                    <a:pt x="192" y="232"/>
                    <a:pt x="194" y="232"/>
                    <a:pt x="197" y="232"/>
                  </a:cubicBezTo>
                  <a:cubicBezTo>
                    <a:pt x="200" y="231"/>
                    <a:pt x="200" y="236"/>
                    <a:pt x="200" y="239"/>
                  </a:cubicBezTo>
                  <a:cubicBezTo>
                    <a:pt x="200" y="242"/>
                    <a:pt x="197" y="243"/>
                    <a:pt x="197" y="245"/>
                  </a:cubicBezTo>
                  <a:cubicBezTo>
                    <a:pt x="197" y="247"/>
                    <a:pt x="195" y="244"/>
                    <a:pt x="194" y="245"/>
                  </a:cubicBezTo>
                  <a:cubicBezTo>
                    <a:pt x="193" y="246"/>
                    <a:pt x="192" y="244"/>
                    <a:pt x="191" y="242"/>
                  </a:cubicBezTo>
                  <a:cubicBezTo>
                    <a:pt x="191" y="240"/>
                    <a:pt x="186" y="242"/>
                    <a:pt x="183" y="241"/>
                  </a:cubicBezTo>
                  <a:cubicBezTo>
                    <a:pt x="181" y="240"/>
                    <a:pt x="180" y="241"/>
                    <a:pt x="178" y="243"/>
                  </a:cubicBezTo>
                  <a:cubicBezTo>
                    <a:pt x="177" y="245"/>
                    <a:pt x="173" y="246"/>
                    <a:pt x="171" y="246"/>
                  </a:cubicBezTo>
                  <a:cubicBezTo>
                    <a:pt x="169" y="247"/>
                    <a:pt x="165" y="251"/>
                    <a:pt x="163" y="252"/>
                  </a:cubicBezTo>
                  <a:cubicBezTo>
                    <a:pt x="161" y="253"/>
                    <a:pt x="161" y="256"/>
                    <a:pt x="164" y="259"/>
                  </a:cubicBezTo>
                  <a:cubicBezTo>
                    <a:pt x="167" y="262"/>
                    <a:pt x="167" y="264"/>
                    <a:pt x="167" y="265"/>
                  </a:cubicBezTo>
                  <a:cubicBezTo>
                    <a:pt x="167" y="267"/>
                    <a:pt x="159" y="266"/>
                    <a:pt x="158" y="265"/>
                  </a:cubicBezTo>
                  <a:cubicBezTo>
                    <a:pt x="156" y="263"/>
                    <a:pt x="151" y="262"/>
                    <a:pt x="149" y="263"/>
                  </a:cubicBezTo>
                  <a:cubicBezTo>
                    <a:pt x="147" y="263"/>
                    <a:pt x="143" y="257"/>
                    <a:pt x="140" y="257"/>
                  </a:cubicBezTo>
                  <a:cubicBezTo>
                    <a:pt x="138" y="257"/>
                    <a:pt x="136" y="260"/>
                    <a:pt x="135" y="262"/>
                  </a:cubicBezTo>
                  <a:cubicBezTo>
                    <a:pt x="134" y="263"/>
                    <a:pt x="136" y="264"/>
                    <a:pt x="138" y="266"/>
                  </a:cubicBezTo>
                  <a:cubicBezTo>
                    <a:pt x="139" y="269"/>
                    <a:pt x="143" y="269"/>
                    <a:pt x="145" y="269"/>
                  </a:cubicBezTo>
                  <a:cubicBezTo>
                    <a:pt x="148" y="269"/>
                    <a:pt x="147" y="273"/>
                    <a:pt x="146" y="274"/>
                  </a:cubicBezTo>
                  <a:cubicBezTo>
                    <a:pt x="145" y="276"/>
                    <a:pt x="141" y="277"/>
                    <a:pt x="140" y="275"/>
                  </a:cubicBezTo>
                  <a:cubicBezTo>
                    <a:pt x="139" y="274"/>
                    <a:pt x="134" y="275"/>
                    <a:pt x="134" y="273"/>
                  </a:cubicBezTo>
                  <a:cubicBezTo>
                    <a:pt x="134" y="271"/>
                    <a:pt x="130" y="268"/>
                    <a:pt x="126" y="269"/>
                  </a:cubicBezTo>
                  <a:cubicBezTo>
                    <a:pt x="123" y="270"/>
                    <a:pt x="122" y="267"/>
                    <a:pt x="122" y="264"/>
                  </a:cubicBezTo>
                  <a:cubicBezTo>
                    <a:pt x="122" y="261"/>
                    <a:pt x="120" y="260"/>
                    <a:pt x="120" y="259"/>
                  </a:cubicBezTo>
                  <a:cubicBezTo>
                    <a:pt x="120" y="257"/>
                    <a:pt x="119" y="255"/>
                    <a:pt x="121" y="253"/>
                  </a:cubicBezTo>
                  <a:cubicBezTo>
                    <a:pt x="122" y="252"/>
                    <a:pt x="121" y="250"/>
                    <a:pt x="121" y="248"/>
                  </a:cubicBezTo>
                  <a:cubicBezTo>
                    <a:pt x="121" y="246"/>
                    <a:pt x="118" y="244"/>
                    <a:pt x="115" y="244"/>
                  </a:cubicBezTo>
                  <a:cubicBezTo>
                    <a:pt x="112" y="244"/>
                    <a:pt x="113" y="241"/>
                    <a:pt x="110" y="240"/>
                  </a:cubicBezTo>
                  <a:cubicBezTo>
                    <a:pt x="108" y="240"/>
                    <a:pt x="103" y="235"/>
                    <a:pt x="102" y="234"/>
                  </a:cubicBezTo>
                  <a:cubicBezTo>
                    <a:pt x="102" y="232"/>
                    <a:pt x="98" y="232"/>
                    <a:pt x="99" y="231"/>
                  </a:cubicBezTo>
                  <a:cubicBezTo>
                    <a:pt x="101" y="230"/>
                    <a:pt x="104" y="231"/>
                    <a:pt x="106" y="233"/>
                  </a:cubicBezTo>
                  <a:cubicBezTo>
                    <a:pt x="108" y="235"/>
                    <a:pt x="111" y="237"/>
                    <a:pt x="117" y="238"/>
                  </a:cubicBezTo>
                  <a:cubicBezTo>
                    <a:pt x="123" y="239"/>
                    <a:pt x="125" y="241"/>
                    <a:pt x="131" y="242"/>
                  </a:cubicBezTo>
                  <a:cubicBezTo>
                    <a:pt x="137" y="244"/>
                    <a:pt x="141" y="244"/>
                    <a:pt x="150" y="246"/>
                  </a:cubicBezTo>
                  <a:cubicBezTo>
                    <a:pt x="159" y="247"/>
                    <a:pt x="171" y="238"/>
                    <a:pt x="173" y="235"/>
                  </a:cubicBezTo>
                  <a:cubicBezTo>
                    <a:pt x="176" y="233"/>
                    <a:pt x="172" y="228"/>
                    <a:pt x="172" y="226"/>
                  </a:cubicBezTo>
                  <a:cubicBezTo>
                    <a:pt x="172" y="224"/>
                    <a:pt x="168" y="224"/>
                    <a:pt x="168" y="222"/>
                  </a:cubicBezTo>
                  <a:cubicBezTo>
                    <a:pt x="167" y="221"/>
                    <a:pt x="165" y="218"/>
                    <a:pt x="161" y="218"/>
                  </a:cubicBezTo>
                  <a:cubicBezTo>
                    <a:pt x="158" y="218"/>
                    <a:pt x="157" y="214"/>
                    <a:pt x="154" y="215"/>
                  </a:cubicBezTo>
                  <a:cubicBezTo>
                    <a:pt x="152" y="215"/>
                    <a:pt x="150" y="213"/>
                    <a:pt x="143" y="209"/>
                  </a:cubicBezTo>
                  <a:cubicBezTo>
                    <a:pt x="136" y="204"/>
                    <a:pt x="126" y="200"/>
                    <a:pt x="124" y="201"/>
                  </a:cubicBezTo>
                  <a:cubicBezTo>
                    <a:pt x="122" y="202"/>
                    <a:pt x="121" y="203"/>
                    <a:pt x="120" y="201"/>
                  </a:cubicBezTo>
                  <a:cubicBezTo>
                    <a:pt x="119" y="199"/>
                    <a:pt x="116" y="199"/>
                    <a:pt x="114" y="201"/>
                  </a:cubicBezTo>
                  <a:cubicBezTo>
                    <a:pt x="112" y="202"/>
                    <a:pt x="110" y="199"/>
                    <a:pt x="107" y="200"/>
                  </a:cubicBezTo>
                  <a:cubicBezTo>
                    <a:pt x="103" y="201"/>
                    <a:pt x="101" y="199"/>
                    <a:pt x="102" y="198"/>
                  </a:cubicBezTo>
                  <a:cubicBezTo>
                    <a:pt x="103" y="196"/>
                    <a:pt x="108" y="197"/>
                    <a:pt x="108" y="196"/>
                  </a:cubicBezTo>
                  <a:cubicBezTo>
                    <a:pt x="108" y="194"/>
                    <a:pt x="106" y="196"/>
                    <a:pt x="103" y="193"/>
                  </a:cubicBezTo>
                  <a:cubicBezTo>
                    <a:pt x="99" y="191"/>
                    <a:pt x="98" y="193"/>
                    <a:pt x="97" y="195"/>
                  </a:cubicBezTo>
                  <a:cubicBezTo>
                    <a:pt x="96" y="196"/>
                    <a:pt x="94" y="196"/>
                    <a:pt x="92" y="194"/>
                  </a:cubicBezTo>
                  <a:cubicBezTo>
                    <a:pt x="92" y="194"/>
                    <a:pt x="92" y="194"/>
                    <a:pt x="91" y="194"/>
                  </a:cubicBezTo>
                  <a:cubicBezTo>
                    <a:pt x="91" y="197"/>
                    <a:pt x="89" y="197"/>
                    <a:pt x="87" y="197"/>
                  </a:cubicBezTo>
                  <a:cubicBezTo>
                    <a:pt x="85" y="196"/>
                    <a:pt x="83" y="200"/>
                    <a:pt x="81" y="200"/>
                  </a:cubicBezTo>
                  <a:cubicBezTo>
                    <a:pt x="78" y="200"/>
                    <a:pt x="76" y="203"/>
                    <a:pt x="75" y="205"/>
                  </a:cubicBezTo>
                  <a:cubicBezTo>
                    <a:pt x="75" y="207"/>
                    <a:pt x="72" y="206"/>
                    <a:pt x="72" y="207"/>
                  </a:cubicBezTo>
                  <a:cubicBezTo>
                    <a:pt x="72" y="208"/>
                    <a:pt x="72" y="210"/>
                    <a:pt x="71" y="211"/>
                  </a:cubicBezTo>
                  <a:cubicBezTo>
                    <a:pt x="70" y="213"/>
                    <a:pt x="71" y="213"/>
                    <a:pt x="72" y="216"/>
                  </a:cubicBezTo>
                  <a:cubicBezTo>
                    <a:pt x="73" y="218"/>
                    <a:pt x="76" y="218"/>
                    <a:pt x="77" y="219"/>
                  </a:cubicBezTo>
                  <a:cubicBezTo>
                    <a:pt x="78" y="219"/>
                    <a:pt x="83" y="223"/>
                    <a:pt x="83" y="225"/>
                  </a:cubicBezTo>
                  <a:cubicBezTo>
                    <a:pt x="83" y="226"/>
                    <a:pt x="79" y="230"/>
                    <a:pt x="78" y="231"/>
                  </a:cubicBezTo>
                  <a:cubicBezTo>
                    <a:pt x="76" y="232"/>
                    <a:pt x="75" y="234"/>
                    <a:pt x="75" y="235"/>
                  </a:cubicBezTo>
                  <a:cubicBezTo>
                    <a:pt x="76" y="237"/>
                    <a:pt x="80" y="243"/>
                    <a:pt x="83" y="247"/>
                  </a:cubicBezTo>
                  <a:cubicBezTo>
                    <a:pt x="86" y="252"/>
                    <a:pt x="82" y="250"/>
                    <a:pt x="80" y="252"/>
                  </a:cubicBezTo>
                  <a:cubicBezTo>
                    <a:pt x="79" y="254"/>
                    <a:pt x="81" y="257"/>
                    <a:pt x="82" y="258"/>
                  </a:cubicBezTo>
                  <a:cubicBezTo>
                    <a:pt x="82" y="260"/>
                    <a:pt x="80" y="260"/>
                    <a:pt x="80" y="261"/>
                  </a:cubicBezTo>
                  <a:cubicBezTo>
                    <a:pt x="80" y="262"/>
                    <a:pt x="84" y="262"/>
                    <a:pt x="84" y="263"/>
                  </a:cubicBezTo>
                  <a:cubicBezTo>
                    <a:pt x="84" y="264"/>
                    <a:pt x="81" y="266"/>
                    <a:pt x="83" y="267"/>
                  </a:cubicBezTo>
                  <a:cubicBezTo>
                    <a:pt x="84" y="269"/>
                    <a:pt x="87" y="269"/>
                    <a:pt x="87" y="272"/>
                  </a:cubicBezTo>
                  <a:cubicBezTo>
                    <a:pt x="87" y="274"/>
                    <a:pt x="82" y="274"/>
                    <a:pt x="82" y="276"/>
                  </a:cubicBezTo>
                  <a:cubicBezTo>
                    <a:pt x="82" y="278"/>
                    <a:pt x="89" y="281"/>
                    <a:pt x="92" y="284"/>
                  </a:cubicBezTo>
                  <a:cubicBezTo>
                    <a:pt x="95" y="288"/>
                    <a:pt x="95" y="289"/>
                    <a:pt x="94" y="291"/>
                  </a:cubicBezTo>
                  <a:cubicBezTo>
                    <a:pt x="93" y="294"/>
                    <a:pt x="84" y="298"/>
                    <a:pt x="82" y="302"/>
                  </a:cubicBezTo>
                  <a:cubicBezTo>
                    <a:pt x="80" y="306"/>
                    <a:pt x="73" y="309"/>
                    <a:pt x="70" y="312"/>
                  </a:cubicBezTo>
                  <a:cubicBezTo>
                    <a:pt x="69" y="313"/>
                    <a:pt x="67" y="315"/>
                    <a:pt x="66" y="317"/>
                  </a:cubicBezTo>
                  <a:cubicBezTo>
                    <a:pt x="68" y="316"/>
                    <a:pt x="69" y="316"/>
                    <a:pt x="70" y="316"/>
                  </a:cubicBezTo>
                  <a:cubicBezTo>
                    <a:pt x="71" y="315"/>
                    <a:pt x="73" y="319"/>
                    <a:pt x="75" y="321"/>
                  </a:cubicBezTo>
                  <a:cubicBezTo>
                    <a:pt x="77" y="322"/>
                    <a:pt x="80" y="321"/>
                    <a:pt x="82" y="322"/>
                  </a:cubicBezTo>
                  <a:cubicBezTo>
                    <a:pt x="83" y="324"/>
                    <a:pt x="81" y="324"/>
                    <a:pt x="78" y="323"/>
                  </a:cubicBezTo>
                  <a:cubicBezTo>
                    <a:pt x="75" y="323"/>
                    <a:pt x="74" y="325"/>
                    <a:pt x="70" y="326"/>
                  </a:cubicBezTo>
                  <a:cubicBezTo>
                    <a:pt x="67" y="327"/>
                    <a:pt x="67" y="328"/>
                    <a:pt x="66" y="329"/>
                  </a:cubicBezTo>
                  <a:cubicBezTo>
                    <a:pt x="68" y="332"/>
                    <a:pt x="66" y="332"/>
                    <a:pt x="65" y="334"/>
                  </a:cubicBezTo>
                  <a:cubicBezTo>
                    <a:pt x="63" y="337"/>
                    <a:pt x="62" y="337"/>
                    <a:pt x="62" y="339"/>
                  </a:cubicBezTo>
                  <a:cubicBezTo>
                    <a:pt x="62" y="340"/>
                    <a:pt x="62" y="341"/>
                    <a:pt x="62" y="343"/>
                  </a:cubicBezTo>
                  <a:cubicBezTo>
                    <a:pt x="63" y="345"/>
                    <a:pt x="63" y="346"/>
                    <a:pt x="64" y="347"/>
                  </a:cubicBezTo>
                  <a:cubicBezTo>
                    <a:pt x="65" y="349"/>
                    <a:pt x="63" y="349"/>
                    <a:pt x="62" y="350"/>
                  </a:cubicBezTo>
                  <a:cubicBezTo>
                    <a:pt x="61" y="351"/>
                    <a:pt x="62" y="353"/>
                    <a:pt x="63" y="354"/>
                  </a:cubicBezTo>
                  <a:cubicBezTo>
                    <a:pt x="65" y="356"/>
                    <a:pt x="65" y="358"/>
                    <a:pt x="64" y="359"/>
                  </a:cubicBezTo>
                  <a:cubicBezTo>
                    <a:pt x="63" y="360"/>
                    <a:pt x="65" y="362"/>
                    <a:pt x="67" y="364"/>
                  </a:cubicBezTo>
                  <a:cubicBezTo>
                    <a:pt x="68" y="365"/>
                    <a:pt x="68" y="368"/>
                    <a:pt x="69" y="369"/>
                  </a:cubicBezTo>
                  <a:cubicBezTo>
                    <a:pt x="70" y="370"/>
                    <a:pt x="71" y="371"/>
                    <a:pt x="73" y="370"/>
                  </a:cubicBezTo>
                  <a:cubicBezTo>
                    <a:pt x="75" y="370"/>
                    <a:pt x="76" y="371"/>
                    <a:pt x="77" y="372"/>
                  </a:cubicBezTo>
                  <a:cubicBezTo>
                    <a:pt x="78" y="374"/>
                    <a:pt x="79" y="373"/>
                    <a:pt x="81" y="372"/>
                  </a:cubicBezTo>
                  <a:cubicBezTo>
                    <a:pt x="83" y="371"/>
                    <a:pt x="88" y="374"/>
                    <a:pt x="89" y="374"/>
                  </a:cubicBezTo>
                  <a:cubicBezTo>
                    <a:pt x="90" y="375"/>
                    <a:pt x="89" y="378"/>
                    <a:pt x="90" y="380"/>
                  </a:cubicBezTo>
                  <a:cubicBezTo>
                    <a:pt x="90" y="382"/>
                    <a:pt x="88" y="384"/>
                    <a:pt x="90" y="386"/>
                  </a:cubicBezTo>
                  <a:cubicBezTo>
                    <a:pt x="92" y="387"/>
                    <a:pt x="92" y="390"/>
                    <a:pt x="94" y="391"/>
                  </a:cubicBezTo>
                  <a:cubicBezTo>
                    <a:pt x="96" y="392"/>
                    <a:pt x="97" y="395"/>
                    <a:pt x="99" y="395"/>
                  </a:cubicBezTo>
                  <a:cubicBezTo>
                    <a:pt x="100" y="395"/>
                    <a:pt x="103" y="398"/>
                    <a:pt x="103" y="399"/>
                  </a:cubicBezTo>
                  <a:cubicBezTo>
                    <a:pt x="104" y="401"/>
                    <a:pt x="101" y="402"/>
                    <a:pt x="99" y="403"/>
                  </a:cubicBezTo>
                  <a:cubicBezTo>
                    <a:pt x="98" y="404"/>
                    <a:pt x="95" y="401"/>
                    <a:pt x="93" y="402"/>
                  </a:cubicBezTo>
                  <a:cubicBezTo>
                    <a:pt x="92" y="403"/>
                    <a:pt x="94" y="406"/>
                    <a:pt x="95" y="410"/>
                  </a:cubicBezTo>
                  <a:cubicBezTo>
                    <a:pt x="96" y="413"/>
                    <a:pt x="96" y="414"/>
                    <a:pt x="98" y="414"/>
                  </a:cubicBezTo>
                  <a:cubicBezTo>
                    <a:pt x="100" y="414"/>
                    <a:pt x="101" y="413"/>
                    <a:pt x="102" y="412"/>
                  </a:cubicBezTo>
                  <a:cubicBezTo>
                    <a:pt x="103" y="411"/>
                    <a:pt x="106" y="412"/>
                    <a:pt x="107" y="412"/>
                  </a:cubicBezTo>
                  <a:cubicBezTo>
                    <a:pt x="108" y="411"/>
                    <a:pt x="113" y="411"/>
                    <a:pt x="114" y="412"/>
                  </a:cubicBezTo>
                  <a:cubicBezTo>
                    <a:pt x="115" y="414"/>
                    <a:pt x="116" y="417"/>
                    <a:pt x="115" y="418"/>
                  </a:cubicBezTo>
                  <a:cubicBezTo>
                    <a:pt x="114" y="420"/>
                    <a:pt x="116" y="421"/>
                    <a:pt x="117" y="423"/>
                  </a:cubicBezTo>
                  <a:cubicBezTo>
                    <a:pt x="118" y="425"/>
                    <a:pt x="121" y="424"/>
                    <a:pt x="123" y="424"/>
                  </a:cubicBezTo>
                  <a:cubicBezTo>
                    <a:pt x="124" y="425"/>
                    <a:pt x="127" y="429"/>
                    <a:pt x="126" y="431"/>
                  </a:cubicBezTo>
                  <a:cubicBezTo>
                    <a:pt x="126" y="432"/>
                    <a:pt x="128" y="433"/>
                    <a:pt x="129" y="432"/>
                  </a:cubicBezTo>
                  <a:cubicBezTo>
                    <a:pt x="130" y="432"/>
                    <a:pt x="132" y="433"/>
                    <a:pt x="133" y="434"/>
                  </a:cubicBezTo>
                  <a:cubicBezTo>
                    <a:pt x="134" y="435"/>
                    <a:pt x="136" y="434"/>
                    <a:pt x="137" y="434"/>
                  </a:cubicBezTo>
                  <a:cubicBezTo>
                    <a:pt x="139" y="433"/>
                    <a:pt x="141" y="432"/>
                    <a:pt x="142" y="433"/>
                  </a:cubicBezTo>
                  <a:cubicBezTo>
                    <a:pt x="142" y="434"/>
                    <a:pt x="145" y="437"/>
                    <a:pt x="145" y="438"/>
                  </a:cubicBezTo>
                  <a:cubicBezTo>
                    <a:pt x="145" y="438"/>
                    <a:pt x="150" y="438"/>
                    <a:pt x="152" y="439"/>
                  </a:cubicBezTo>
                  <a:cubicBezTo>
                    <a:pt x="154" y="440"/>
                    <a:pt x="156" y="439"/>
                    <a:pt x="159" y="440"/>
                  </a:cubicBezTo>
                  <a:cubicBezTo>
                    <a:pt x="161" y="442"/>
                    <a:pt x="163" y="442"/>
                    <a:pt x="163" y="443"/>
                  </a:cubicBezTo>
                  <a:cubicBezTo>
                    <a:pt x="163" y="445"/>
                    <a:pt x="161" y="446"/>
                    <a:pt x="161" y="447"/>
                  </a:cubicBezTo>
                  <a:cubicBezTo>
                    <a:pt x="161" y="447"/>
                    <a:pt x="163" y="448"/>
                    <a:pt x="163" y="449"/>
                  </a:cubicBezTo>
                  <a:cubicBezTo>
                    <a:pt x="163" y="450"/>
                    <a:pt x="160" y="450"/>
                    <a:pt x="160" y="451"/>
                  </a:cubicBezTo>
                  <a:cubicBezTo>
                    <a:pt x="160" y="452"/>
                    <a:pt x="161" y="453"/>
                    <a:pt x="162" y="454"/>
                  </a:cubicBezTo>
                  <a:cubicBezTo>
                    <a:pt x="162" y="455"/>
                    <a:pt x="160" y="458"/>
                    <a:pt x="160" y="459"/>
                  </a:cubicBezTo>
                  <a:cubicBezTo>
                    <a:pt x="160" y="460"/>
                    <a:pt x="155" y="459"/>
                    <a:pt x="154" y="459"/>
                  </a:cubicBezTo>
                  <a:cubicBezTo>
                    <a:pt x="152" y="459"/>
                    <a:pt x="149" y="463"/>
                    <a:pt x="147" y="463"/>
                  </a:cubicBezTo>
                  <a:cubicBezTo>
                    <a:pt x="146" y="463"/>
                    <a:pt x="147" y="465"/>
                    <a:pt x="147" y="467"/>
                  </a:cubicBezTo>
                  <a:cubicBezTo>
                    <a:pt x="151" y="466"/>
                    <a:pt x="155" y="466"/>
                    <a:pt x="156" y="466"/>
                  </a:cubicBezTo>
                  <a:cubicBezTo>
                    <a:pt x="156" y="468"/>
                    <a:pt x="147" y="472"/>
                    <a:pt x="146" y="472"/>
                  </a:cubicBezTo>
                  <a:cubicBezTo>
                    <a:pt x="144" y="473"/>
                    <a:pt x="149" y="475"/>
                    <a:pt x="149" y="477"/>
                  </a:cubicBezTo>
                  <a:cubicBezTo>
                    <a:pt x="149" y="478"/>
                    <a:pt x="143" y="479"/>
                    <a:pt x="144" y="481"/>
                  </a:cubicBezTo>
                  <a:cubicBezTo>
                    <a:pt x="144" y="484"/>
                    <a:pt x="142" y="485"/>
                    <a:pt x="139" y="485"/>
                  </a:cubicBezTo>
                  <a:cubicBezTo>
                    <a:pt x="137" y="485"/>
                    <a:pt x="136" y="487"/>
                    <a:pt x="137" y="487"/>
                  </a:cubicBezTo>
                  <a:cubicBezTo>
                    <a:pt x="139" y="487"/>
                    <a:pt x="139" y="491"/>
                    <a:pt x="144" y="492"/>
                  </a:cubicBezTo>
                  <a:cubicBezTo>
                    <a:pt x="149" y="493"/>
                    <a:pt x="154" y="498"/>
                    <a:pt x="159" y="503"/>
                  </a:cubicBezTo>
                  <a:cubicBezTo>
                    <a:pt x="159" y="503"/>
                    <a:pt x="160" y="504"/>
                    <a:pt x="161" y="504"/>
                  </a:cubicBezTo>
                  <a:cubicBezTo>
                    <a:pt x="162" y="504"/>
                    <a:pt x="163" y="503"/>
                    <a:pt x="164" y="503"/>
                  </a:cubicBezTo>
                  <a:cubicBezTo>
                    <a:pt x="166" y="503"/>
                    <a:pt x="171" y="504"/>
                    <a:pt x="173" y="506"/>
                  </a:cubicBezTo>
                  <a:cubicBezTo>
                    <a:pt x="176" y="508"/>
                    <a:pt x="185" y="505"/>
                    <a:pt x="186" y="507"/>
                  </a:cubicBezTo>
                  <a:cubicBezTo>
                    <a:pt x="187" y="508"/>
                    <a:pt x="189" y="510"/>
                    <a:pt x="191" y="510"/>
                  </a:cubicBezTo>
                  <a:cubicBezTo>
                    <a:pt x="193" y="510"/>
                    <a:pt x="194" y="514"/>
                    <a:pt x="196" y="513"/>
                  </a:cubicBezTo>
                  <a:cubicBezTo>
                    <a:pt x="197" y="512"/>
                    <a:pt x="203" y="512"/>
                    <a:pt x="204" y="512"/>
                  </a:cubicBezTo>
                  <a:cubicBezTo>
                    <a:pt x="205" y="512"/>
                    <a:pt x="205" y="513"/>
                    <a:pt x="207" y="513"/>
                  </a:cubicBezTo>
                  <a:cubicBezTo>
                    <a:pt x="208" y="513"/>
                    <a:pt x="208" y="518"/>
                    <a:pt x="209" y="518"/>
                  </a:cubicBezTo>
                  <a:cubicBezTo>
                    <a:pt x="210" y="517"/>
                    <a:pt x="214" y="521"/>
                    <a:pt x="217" y="521"/>
                  </a:cubicBezTo>
                  <a:cubicBezTo>
                    <a:pt x="219" y="522"/>
                    <a:pt x="222" y="526"/>
                    <a:pt x="223" y="525"/>
                  </a:cubicBezTo>
                  <a:cubicBezTo>
                    <a:pt x="224" y="525"/>
                    <a:pt x="226" y="527"/>
                    <a:pt x="226" y="525"/>
                  </a:cubicBezTo>
                  <a:cubicBezTo>
                    <a:pt x="227" y="524"/>
                    <a:pt x="231" y="525"/>
                    <a:pt x="232" y="522"/>
                  </a:cubicBezTo>
                  <a:cubicBezTo>
                    <a:pt x="227" y="516"/>
                    <a:pt x="222" y="510"/>
                    <a:pt x="222" y="508"/>
                  </a:cubicBezTo>
                  <a:cubicBezTo>
                    <a:pt x="223" y="504"/>
                    <a:pt x="224" y="501"/>
                    <a:pt x="219" y="497"/>
                  </a:cubicBezTo>
                  <a:cubicBezTo>
                    <a:pt x="214" y="492"/>
                    <a:pt x="220" y="490"/>
                    <a:pt x="223" y="485"/>
                  </a:cubicBezTo>
                  <a:cubicBezTo>
                    <a:pt x="227" y="481"/>
                    <a:pt x="233" y="479"/>
                    <a:pt x="238" y="476"/>
                  </a:cubicBezTo>
                  <a:cubicBezTo>
                    <a:pt x="237" y="476"/>
                    <a:pt x="236" y="475"/>
                    <a:pt x="235" y="475"/>
                  </a:cubicBezTo>
                  <a:cubicBezTo>
                    <a:pt x="232" y="473"/>
                    <a:pt x="231" y="472"/>
                    <a:pt x="233" y="471"/>
                  </a:cubicBezTo>
                  <a:cubicBezTo>
                    <a:pt x="236" y="471"/>
                    <a:pt x="235" y="469"/>
                    <a:pt x="232" y="466"/>
                  </a:cubicBezTo>
                  <a:cubicBezTo>
                    <a:pt x="230" y="463"/>
                    <a:pt x="229" y="461"/>
                    <a:pt x="227" y="461"/>
                  </a:cubicBezTo>
                  <a:cubicBezTo>
                    <a:pt x="226" y="461"/>
                    <a:pt x="224" y="460"/>
                    <a:pt x="221" y="461"/>
                  </a:cubicBezTo>
                  <a:cubicBezTo>
                    <a:pt x="219" y="462"/>
                    <a:pt x="220" y="459"/>
                    <a:pt x="220" y="457"/>
                  </a:cubicBezTo>
                  <a:cubicBezTo>
                    <a:pt x="220" y="454"/>
                    <a:pt x="216" y="454"/>
                    <a:pt x="215" y="453"/>
                  </a:cubicBezTo>
                  <a:cubicBezTo>
                    <a:pt x="215" y="452"/>
                    <a:pt x="217" y="449"/>
                    <a:pt x="217" y="448"/>
                  </a:cubicBezTo>
                  <a:cubicBezTo>
                    <a:pt x="218" y="448"/>
                    <a:pt x="220" y="447"/>
                    <a:pt x="220" y="446"/>
                  </a:cubicBezTo>
                  <a:cubicBezTo>
                    <a:pt x="220" y="445"/>
                    <a:pt x="216" y="444"/>
                    <a:pt x="218" y="442"/>
                  </a:cubicBezTo>
                  <a:cubicBezTo>
                    <a:pt x="219" y="439"/>
                    <a:pt x="222" y="439"/>
                    <a:pt x="222" y="437"/>
                  </a:cubicBezTo>
                  <a:cubicBezTo>
                    <a:pt x="222" y="434"/>
                    <a:pt x="224" y="432"/>
                    <a:pt x="226" y="434"/>
                  </a:cubicBezTo>
                  <a:cubicBezTo>
                    <a:pt x="229" y="436"/>
                    <a:pt x="230" y="441"/>
                    <a:pt x="233" y="439"/>
                  </a:cubicBezTo>
                  <a:cubicBezTo>
                    <a:pt x="236" y="438"/>
                    <a:pt x="234" y="436"/>
                    <a:pt x="234" y="434"/>
                  </a:cubicBezTo>
                  <a:cubicBezTo>
                    <a:pt x="233" y="433"/>
                    <a:pt x="233" y="431"/>
                    <a:pt x="236" y="430"/>
                  </a:cubicBezTo>
                  <a:cubicBezTo>
                    <a:pt x="239" y="429"/>
                    <a:pt x="238" y="426"/>
                    <a:pt x="240" y="426"/>
                  </a:cubicBezTo>
                  <a:cubicBezTo>
                    <a:pt x="243" y="426"/>
                    <a:pt x="247" y="423"/>
                    <a:pt x="249" y="422"/>
                  </a:cubicBezTo>
                  <a:cubicBezTo>
                    <a:pt x="250" y="422"/>
                    <a:pt x="253" y="420"/>
                    <a:pt x="255" y="421"/>
                  </a:cubicBezTo>
                  <a:cubicBezTo>
                    <a:pt x="256" y="421"/>
                    <a:pt x="258" y="423"/>
                    <a:pt x="259" y="421"/>
                  </a:cubicBezTo>
                  <a:cubicBezTo>
                    <a:pt x="260" y="418"/>
                    <a:pt x="264" y="419"/>
                    <a:pt x="265" y="421"/>
                  </a:cubicBezTo>
                  <a:cubicBezTo>
                    <a:pt x="265" y="422"/>
                    <a:pt x="272" y="422"/>
                    <a:pt x="274" y="423"/>
                  </a:cubicBezTo>
                  <a:cubicBezTo>
                    <a:pt x="276" y="425"/>
                    <a:pt x="281" y="428"/>
                    <a:pt x="281" y="429"/>
                  </a:cubicBezTo>
                  <a:cubicBezTo>
                    <a:pt x="281" y="431"/>
                    <a:pt x="283" y="433"/>
                    <a:pt x="283" y="430"/>
                  </a:cubicBezTo>
                  <a:cubicBezTo>
                    <a:pt x="283" y="428"/>
                    <a:pt x="285" y="428"/>
                    <a:pt x="287" y="430"/>
                  </a:cubicBezTo>
                  <a:cubicBezTo>
                    <a:pt x="290" y="432"/>
                    <a:pt x="294" y="431"/>
                    <a:pt x="295" y="429"/>
                  </a:cubicBezTo>
                  <a:cubicBezTo>
                    <a:pt x="296" y="428"/>
                    <a:pt x="301" y="426"/>
                    <a:pt x="303" y="427"/>
                  </a:cubicBezTo>
                  <a:cubicBezTo>
                    <a:pt x="305" y="428"/>
                    <a:pt x="305" y="429"/>
                    <a:pt x="307" y="427"/>
                  </a:cubicBezTo>
                  <a:cubicBezTo>
                    <a:pt x="310" y="425"/>
                    <a:pt x="315" y="426"/>
                    <a:pt x="315" y="428"/>
                  </a:cubicBezTo>
                  <a:cubicBezTo>
                    <a:pt x="316" y="430"/>
                    <a:pt x="319" y="430"/>
                    <a:pt x="321" y="430"/>
                  </a:cubicBezTo>
                  <a:cubicBezTo>
                    <a:pt x="323" y="430"/>
                    <a:pt x="323" y="433"/>
                    <a:pt x="325" y="433"/>
                  </a:cubicBezTo>
                  <a:cubicBezTo>
                    <a:pt x="326" y="432"/>
                    <a:pt x="326" y="428"/>
                    <a:pt x="327" y="429"/>
                  </a:cubicBezTo>
                  <a:cubicBezTo>
                    <a:pt x="329" y="429"/>
                    <a:pt x="331" y="431"/>
                    <a:pt x="333" y="431"/>
                  </a:cubicBezTo>
                  <a:cubicBezTo>
                    <a:pt x="336" y="431"/>
                    <a:pt x="338" y="431"/>
                    <a:pt x="338" y="428"/>
                  </a:cubicBezTo>
                  <a:cubicBezTo>
                    <a:pt x="338" y="426"/>
                    <a:pt x="338" y="423"/>
                    <a:pt x="336" y="423"/>
                  </a:cubicBezTo>
                  <a:cubicBezTo>
                    <a:pt x="335" y="423"/>
                    <a:pt x="333" y="421"/>
                    <a:pt x="331" y="421"/>
                  </a:cubicBezTo>
                  <a:cubicBezTo>
                    <a:pt x="329" y="421"/>
                    <a:pt x="326" y="417"/>
                    <a:pt x="329" y="417"/>
                  </a:cubicBezTo>
                  <a:cubicBezTo>
                    <a:pt x="331" y="416"/>
                    <a:pt x="334" y="414"/>
                    <a:pt x="333" y="412"/>
                  </a:cubicBezTo>
                  <a:cubicBezTo>
                    <a:pt x="333" y="411"/>
                    <a:pt x="332" y="407"/>
                    <a:pt x="335" y="407"/>
                  </a:cubicBezTo>
                  <a:cubicBezTo>
                    <a:pt x="338" y="406"/>
                    <a:pt x="344" y="406"/>
                    <a:pt x="343" y="405"/>
                  </a:cubicBezTo>
                  <a:cubicBezTo>
                    <a:pt x="343" y="404"/>
                    <a:pt x="337" y="403"/>
                    <a:pt x="336" y="402"/>
                  </a:cubicBezTo>
                  <a:cubicBezTo>
                    <a:pt x="335" y="400"/>
                    <a:pt x="335" y="396"/>
                    <a:pt x="336" y="395"/>
                  </a:cubicBezTo>
                  <a:cubicBezTo>
                    <a:pt x="337" y="394"/>
                    <a:pt x="341" y="395"/>
                    <a:pt x="343" y="395"/>
                  </a:cubicBezTo>
                  <a:cubicBezTo>
                    <a:pt x="345" y="394"/>
                    <a:pt x="350" y="396"/>
                    <a:pt x="352" y="393"/>
                  </a:cubicBezTo>
                  <a:cubicBezTo>
                    <a:pt x="355" y="391"/>
                    <a:pt x="361" y="391"/>
                    <a:pt x="365" y="391"/>
                  </a:cubicBezTo>
                  <a:cubicBezTo>
                    <a:pt x="368" y="391"/>
                    <a:pt x="370" y="389"/>
                    <a:pt x="373" y="388"/>
                  </a:cubicBezTo>
                  <a:cubicBezTo>
                    <a:pt x="375" y="388"/>
                    <a:pt x="382" y="387"/>
                    <a:pt x="384" y="386"/>
                  </a:cubicBezTo>
                  <a:cubicBezTo>
                    <a:pt x="386" y="386"/>
                    <a:pt x="396" y="384"/>
                    <a:pt x="396" y="382"/>
                  </a:cubicBezTo>
                  <a:cubicBezTo>
                    <a:pt x="396" y="381"/>
                    <a:pt x="404" y="379"/>
                    <a:pt x="406" y="380"/>
                  </a:cubicBezTo>
                  <a:cubicBezTo>
                    <a:pt x="408" y="381"/>
                    <a:pt x="410" y="382"/>
                    <a:pt x="412" y="381"/>
                  </a:cubicBezTo>
                  <a:cubicBezTo>
                    <a:pt x="414" y="380"/>
                    <a:pt x="418" y="382"/>
                    <a:pt x="417" y="384"/>
                  </a:cubicBezTo>
                  <a:cubicBezTo>
                    <a:pt x="417" y="386"/>
                    <a:pt x="419" y="388"/>
                    <a:pt x="419" y="390"/>
                  </a:cubicBezTo>
                  <a:cubicBezTo>
                    <a:pt x="419" y="392"/>
                    <a:pt x="417" y="392"/>
                    <a:pt x="418" y="393"/>
                  </a:cubicBezTo>
                  <a:cubicBezTo>
                    <a:pt x="419" y="395"/>
                    <a:pt x="424" y="394"/>
                    <a:pt x="425" y="392"/>
                  </a:cubicBezTo>
                  <a:cubicBezTo>
                    <a:pt x="427" y="390"/>
                    <a:pt x="428" y="393"/>
                    <a:pt x="428" y="394"/>
                  </a:cubicBezTo>
                  <a:cubicBezTo>
                    <a:pt x="428" y="395"/>
                    <a:pt x="431" y="396"/>
                    <a:pt x="431" y="395"/>
                  </a:cubicBezTo>
                  <a:cubicBezTo>
                    <a:pt x="431" y="393"/>
                    <a:pt x="433" y="394"/>
                    <a:pt x="434" y="395"/>
                  </a:cubicBezTo>
                  <a:cubicBezTo>
                    <a:pt x="435" y="396"/>
                    <a:pt x="439" y="394"/>
                    <a:pt x="439" y="396"/>
                  </a:cubicBezTo>
                  <a:cubicBezTo>
                    <a:pt x="439" y="397"/>
                    <a:pt x="434" y="399"/>
                    <a:pt x="436" y="401"/>
                  </a:cubicBezTo>
                  <a:cubicBezTo>
                    <a:pt x="438" y="403"/>
                    <a:pt x="439" y="398"/>
                    <a:pt x="442" y="399"/>
                  </a:cubicBezTo>
                  <a:cubicBezTo>
                    <a:pt x="444" y="400"/>
                    <a:pt x="448" y="396"/>
                    <a:pt x="450" y="396"/>
                  </a:cubicBezTo>
                  <a:cubicBezTo>
                    <a:pt x="453" y="395"/>
                    <a:pt x="456" y="393"/>
                    <a:pt x="458" y="392"/>
                  </a:cubicBezTo>
                  <a:cubicBezTo>
                    <a:pt x="460" y="390"/>
                    <a:pt x="465" y="391"/>
                    <a:pt x="463" y="392"/>
                  </a:cubicBezTo>
                  <a:cubicBezTo>
                    <a:pt x="462" y="394"/>
                    <a:pt x="460" y="396"/>
                    <a:pt x="465" y="398"/>
                  </a:cubicBezTo>
                  <a:cubicBezTo>
                    <a:pt x="471" y="400"/>
                    <a:pt x="477" y="411"/>
                    <a:pt x="480" y="416"/>
                  </a:cubicBezTo>
                  <a:cubicBezTo>
                    <a:pt x="484" y="421"/>
                    <a:pt x="487" y="430"/>
                    <a:pt x="489" y="430"/>
                  </a:cubicBezTo>
                  <a:cubicBezTo>
                    <a:pt x="490" y="430"/>
                    <a:pt x="491" y="426"/>
                    <a:pt x="493" y="425"/>
                  </a:cubicBezTo>
                  <a:cubicBezTo>
                    <a:pt x="496" y="425"/>
                    <a:pt x="497" y="429"/>
                    <a:pt x="500" y="429"/>
                  </a:cubicBezTo>
                  <a:cubicBezTo>
                    <a:pt x="502" y="430"/>
                    <a:pt x="505" y="431"/>
                    <a:pt x="507" y="431"/>
                  </a:cubicBezTo>
                  <a:cubicBezTo>
                    <a:pt x="509" y="430"/>
                    <a:pt x="514" y="428"/>
                    <a:pt x="515" y="428"/>
                  </a:cubicBezTo>
                  <a:cubicBezTo>
                    <a:pt x="517" y="429"/>
                    <a:pt x="519" y="429"/>
                    <a:pt x="521" y="433"/>
                  </a:cubicBezTo>
                  <a:cubicBezTo>
                    <a:pt x="522" y="436"/>
                    <a:pt x="524" y="437"/>
                    <a:pt x="526" y="437"/>
                  </a:cubicBezTo>
                  <a:cubicBezTo>
                    <a:pt x="527" y="437"/>
                    <a:pt x="527" y="438"/>
                    <a:pt x="527" y="440"/>
                  </a:cubicBezTo>
                  <a:cubicBezTo>
                    <a:pt x="527" y="441"/>
                    <a:pt x="530" y="443"/>
                    <a:pt x="531" y="443"/>
                  </a:cubicBezTo>
                  <a:cubicBezTo>
                    <a:pt x="533" y="443"/>
                    <a:pt x="537" y="443"/>
                    <a:pt x="538" y="442"/>
                  </a:cubicBezTo>
                  <a:cubicBezTo>
                    <a:pt x="539" y="441"/>
                    <a:pt x="540" y="441"/>
                    <a:pt x="541" y="442"/>
                  </a:cubicBezTo>
                  <a:cubicBezTo>
                    <a:pt x="541" y="444"/>
                    <a:pt x="543" y="446"/>
                    <a:pt x="544" y="446"/>
                  </a:cubicBezTo>
                  <a:cubicBezTo>
                    <a:pt x="546" y="446"/>
                    <a:pt x="549" y="448"/>
                    <a:pt x="549" y="446"/>
                  </a:cubicBezTo>
                  <a:cubicBezTo>
                    <a:pt x="549" y="445"/>
                    <a:pt x="553" y="445"/>
                    <a:pt x="554" y="444"/>
                  </a:cubicBezTo>
                  <a:cubicBezTo>
                    <a:pt x="556" y="444"/>
                    <a:pt x="561" y="443"/>
                    <a:pt x="562" y="441"/>
                  </a:cubicBezTo>
                  <a:cubicBezTo>
                    <a:pt x="563" y="439"/>
                    <a:pt x="567" y="439"/>
                    <a:pt x="568" y="437"/>
                  </a:cubicBezTo>
                  <a:cubicBezTo>
                    <a:pt x="569" y="436"/>
                    <a:pt x="572" y="435"/>
                    <a:pt x="573" y="434"/>
                  </a:cubicBezTo>
                  <a:cubicBezTo>
                    <a:pt x="574" y="432"/>
                    <a:pt x="578" y="433"/>
                    <a:pt x="579" y="432"/>
                  </a:cubicBezTo>
                  <a:cubicBezTo>
                    <a:pt x="579" y="430"/>
                    <a:pt x="583" y="430"/>
                    <a:pt x="584" y="431"/>
                  </a:cubicBezTo>
                  <a:cubicBezTo>
                    <a:pt x="586" y="431"/>
                    <a:pt x="594" y="433"/>
                    <a:pt x="596" y="432"/>
                  </a:cubicBezTo>
                  <a:cubicBezTo>
                    <a:pt x="597" y="432"/>
                    <a:pt x="597" y="437"/>
                    <a:pt x="598" y="437"/>
                  </a:cubicBezTo>
                  <a:cubicBezTo>
                    <a:pt x="599" y="437"/>
                    <a:pt x="604" y="441"/>
                    <a:pt x="605" y="440"/>
                  </a:cubicBezTo>
                  <a:cubicBezTo>
                    <a:pt x="606" y="439"/>
                    <a:pt x="609" y="438"/>
                    <a:pt x="611" y="439"/>
                  </a:cubicBezTo>
                  <a:cubicBezTo>
                    <a:pt x="614" y="441"/>
                    <a:pt x="616" y="442"/>
                    <a:pt x="617" y="441"/>
                  </a:cubicBezTo>
                  <a:cubicBezTo>
                    <a:pt x="618" y="439"/>
                    <a:pt x="623" y="438"/>
                    <a:pt x="624" y="437"/>
                  </a:cubicBezTo>
                  <a:cubicBezTo>
                    <a:pt x="624" y="437"/>
                    <a:pt x="625" y="434"/>
                    <a:pt x="624" y="433"/>
                  </a:cubicBezTo>
                  <a:cubicBezTo>
                    <a:pt x="623" y="432"/>
                    <a:pt x="621" y="428"/>
                    <a:pt x="621" y="426"/>
                  </a:cubicBezTo>
                  <a:cubicBezTo>
                    <a:pt x="621" y="424"/>
                    <a:pt x="624" y="424"/>
                    <a:pt x="624" y="422"/>
                  </a:cubicBezTo>
                  <a:cubicBezTo>
                    <a:pt x="625" y="420"/>
                    <a:pt x="628" y="420"/>
                    <a:pt x="629" y="419"/>
                  </a:cubicBezTo>
                  <a:cubicBezTo>
                    <a:pt x="630" y="418"/>
                    <a:pt x="630" y="416"/>
                    <a:pt x="631" y="417"/>
                  </a:cubicBezTo>
                  <a:cubicBezTo>
                    <a:pt x="633" y="417"/>
                    <a:pt x="637" y="418"/>
                    <a:pt x="637" y="419"/>
                  </a:cubicBezTo>
                  <a:cubicBezTo>
                    <a:pt x="638" y="420"/>
                    <a:pt x="641" y="420"/>
                    <a:pt x="642" y="420"/>
                  </a:cubicBezTo>
                  <a:cubicBezTo>
                    <a:pt x="644" y="420"/>
                    <a:pt x="647" y="422"/>
                    <a:pt x="648" y="422"/>
                  </a:cubicBezTo>
                  <a:cubicBezTo>
                    <a:pt x="650" y="423"/>
                    <a:pt x="655" y="423"/>
                    <a:pt x="656" y="425"/>
                  </a:cubicBezTo>
                  <a:cubicBezTo>
                    <a:pt x="657" y="426"/>
                    <a:pt x="656" y="430"/>
                    <a:pt x="657" y="432"/>
                  </a:cubicBezTo>
                  <a:cubicBezTo>
                    <a:pt x="658" y="433"/>
                    <a:pt x="661" y="436"/>
                    <a:pt x="662" y="436"/>
                  </a:cubicBezTo>
                  <a:cubicBezTo>
                    <a:pt x="663" y="435"/>
                    <a:pt x="668" y="438"/>
                    <a:pt x="669" y="438"/>
                  </a:cubicBezTo>
                  <a:cubicBezTo>
                    <a:pt x="671" y="437"/>
                    <a:pt x="674" y="435"/>
                    <a:pt x="675" y="435"/>
                  </a:cubicBezTo>
                  <a:cubicBezTo>
                    <a:pt x="676" y="435"/>
                    <a:pt x="681" y="434"/>
                    <a:pt x="682" y="434"/>
                  </a:cubicBezTo>
                  <a:cubicBezTo>
                    <a:pt x="684" y="434"/>
                    <a:pt x="689" y="436"/>
                    <a:pt x="690" y="436"/>
                  </a:cubicBezTo>
                  <a:cubicBezTo>
                    <a:pt x="690" y="435"/>
                    <a:pt x="695" y="436"/>
                    <a:pt x="696" y="437"/>
                  </a:cubicBezTo>
                  <a:cubicBezTo>
                    <a:pt x="697" y="439"/>
                    <a:pt x="703" y="439"/>
                    <a:pt x="703" y="440"/>
                  </a:cubicBezTo>
                  <a:cubicBezTo>
                    <a:pt x="703" y="442"/>
                    <a:pt x="706" y="443"/>
                    <a:pt x="707" y="445"/>
                  </a:cubicBezTo>
                  <a:cubicBezTo>
                    <a:pt x="708" y="447"/>
                    <a:pt x="716" y="446"/>
                    <a:pt x="717" y="447"/>
                  </a:cubicBezTo>
                  <a:cubicBezTo>
                    <a:pt x="718" y="448"/>
                    <a:pt x="728" y="448"/>
                    <a:pt x="728" y="447"/>
                  </a:cubicBezTo>
                  <a:cubicBezTo>
                    <a:pt x="728" y="446"/>
                    <a:pt x="737" y="445"/>
                    <a:pt x="738" y="444"/>
                  </a:cubicBezTo>
                  <a:cubicBezTo>
                    <a:pt x="740" y="443"/>
                    <a:pt x="744" y="443"/>
                    <a:pt x="745" y="442"/>
                  </a:cubicBezTo>
                  <a:cubicBezTo>
                    <a:pt x="745" y="440"/>
                    <a:pt x="749" y="439"/>
                    <a:pt x="751" y="437"/>
                  </a:cubicBezTo>
                  <a:cubicBezTo>
                    <a:pt x="753" y="436"/>
                    <a:pt x="761" y="436"/>
                    <a:pt x="761" y="438"/>
                  </a:cubicBezTo>
                  <a:cubicBezTo>
                    <a:pt x="762" y="440"/>
                    <a:pt x="766" y="440"/>
                    <a:pt x="768" y="439"/>
                  </a:cubicBezTo>
                  <a:cubicBezTo>
                    <a:pt x="770" y="439"/>
                    <a:pt x="775" y="440"/>
                    <a:pt x="776" y="441"/>
                  </a:cubicBezTo>
                  <a:cubicBezTo>
                    <a:pt x="776" y="443"/>
                    <a:pt x="782" y="444"/>
                    <a:pt x="783" y="443"/>
                  </a:cubicBezTo>
                  <a:cubicBezTo>
                    <a:pt x="785" y="443"/>
                    <a:pt x="789" y="440"/>
                    <a:pt x="791" y="439"/>
                  </a:cubicBezTo>
                  <a:cubicBezTo>
                    <a:pt x="793" y="439"/>
                    <a:pt x="795" y="437"/>
                    <a:pt x="795" y="436"/>
                  </a:cubicBezTo>
                  <a:cubicBezTo>
                    <a:pt x="794" y="434"/>
                    <a:pt x="798" y="429"/>
                    <a:pt x="798" y="427"/>
                  </a:cubicBezTo>
                  <a:cubicBezTo>
                    <a:pt x="799" y="426"/>
                    <a:pt x="802" y="420"/>
                    <a:pt x="803" y="420"/>
                  </a:cubicBezTo>
                  <a:cubicBezTo>
                    <a:pt x="805" y="419"/>
                    <a:pt x="807" y="417"/>
                    <a:pt x="807" y="416"/>
                  </a:cubicBezTo>
                  <a:cubicBezTo>
                    <a:pt x="807" y="414"/>
                    <a:pt x="806" y="410"/>
                    <a:pt x="805" y="410"/>
                  </a:cubicBezTo>
                  <a:cubicBezTo>
                    <a:pt x="803" y="410"/>
                    <a:pt x="801" y="410"/>
                    <a:pt x="804" y="406"/>
                  </a:cubicBezTo>
                  <a:cubicBezTo>
                    <a:pt x="807" y="401"/>
                    <a:pt x="813" y="403"/>
                    <a:pt x="814" y="403"/>
                  </a:cubicBezTo>
                  <a:cubicBezTo>
                    <a:pt x="815" y="403"/>
                    <a:pt x="823" y="401"/>
                    <a:pt x="826" y="402"/>
                  </a:cubicBezTo>
                  <a:cubicBezTo>
                    <a:pt x="829" y="403"/>
                    <a:pt x="831" y="401"/>
                    <a:pt x="835" y="403"/>
                  </a:cubicBezTo>
                  <a:cubicBezTo>
                    <a:pt x="839" y="405"/>
                    <a:pt x="844" y="404"/>
                    <a:pt x="845" y="406"/>
                  </a:cubicBezTo>
                  <a:cubicBezTo>
                    <a:pt x="846" y="408"/>
                    <a:pt x="851" y="409"/>
                    <a:pt x="850" y="412"/>
                  </a:cubicBezTo>
                  <a:cubicBezTo>
                    <a:pt x="849" y="415"/>
                    <a:pt x="853" y="413"/>
                    <a:pt x="854" y="419"/>
                  </a:cubicBezTo>
                  <a:cubicBezTo>
                    <a:pt x="855" y="425"/>
                    <a:pt x="858" y="426"/>
                    <a:pt x="859" y="429"/>
                  </a:cubicBezTo>
                  <a:cubicBezTo>
                    <a:pt x="859" y="432"/>
                    <a:pt x="863" y="437"/>
                    <a:pt x="863" y="438"/>
                  </a:cubicBezTo>
                  <a:cubicBezTo>
                    <a:pt x="862" y="440"/>
                    <a:pt x="862" y="443"/>
                    <a:pt x="866" y="443"/>
                  </a:cubicBezTo>
                  <a:cubicBezTo>
                    <a:pt x="870" y="443"/>
                    <a:pt x="873" y="446"/>
                    <a:pt x="874" y="446"/>
                  </a:cubicBezTo>
                  <a:cubicBezTo>
                    <a:pt x="874" y="445"/>
                    <a:pt x="879" y="447"/>
                    <a:pt x="882" y="449"/>
                  </a:cubicBezTo>
                  <a:cubicBezTo>
                    <a:pt x="884" y="452"/>
                    <a:pt x="888" y="451"/>
                    <a:pt x="887" y="453"/>
                  </a:cubicBezTo>
                  <a:cubicBezTo>
                    <a:pt x="887" y="456"/>
                    <a:pt x="889" y="458"/>
                    <a:pt x="889" y="460"/>
                  </a:cubicBezTo>
                  <a:cubicBezTo>
                    <a:pt x="889" y="462"/>
                    <a:pt x="894" y="464"/>
                    <a:pt x="897" y="463"/>
                  </a:cubicBezTo>
                  <a:cubicBezTo>
                    <a:pt x="900" y="463"/>
                    <a:pt x="903" y="464"/>
                    <a:pt x="904" y="461"/>
                  </a:cubicBezTo>
                  <a:cubicBezTo>
                    <a:pt x="905" y="459"/>
                    <a:pt x="910" y="460"/>
                    <a:pt x="912" y="459"/>
                  </a:cubicBezTo>
                  <a:cubicBezTo>
                    <a:pt x="913" y="457"/>
                    <a:pt x="918" y="456"/>
                    <a:pt x="918" y="460"/>
                  </a:cubicBezTo>
                  <a:cubicBezTo>
                    <a:pt x="918" y="465"/>
                    <a:pt x="921" y="466"/>
                    <a:pt x="918" y="467"/>
                  </a:cubicBezTo>
                  <a:cubicBezTo>
                    <a:pt x="916" y="468"/>
                    <a:pt x="915" y="475"/>
                    <a:pt x="914" y="477"/>
                  </a:cubicBezTo>
                  <a:cubicBezTo>
                    <a:pt x="913" y="480"/>
                    <a:pt x="910" y="481"/>
                    <a:pt x="909" y="483"/>
                  </a:cubicBezTo>
                  <a:cubicBezTo>
                    <a:pt x="909" y="486"/>
                    <a:pt x="906" y="486"/>
                    <a:pt x="906" y="489"/>
                  </a:cubicBezTo>
                  <a:cubicBezTo>
                    <a:pt x="906" y="491"/>
                    <a:pt x="901" y="490"/>
                    <a:pt x="898" y="489"/>
                  </a:cubicBezTo>
                  <a:cubicBezTo>
                    <a:pt x="896" y="487"/>
                    <a:pt x="894" y="492"/>
                    <a:pt x="892" y="492"/>
                  </a:cubicBezTo>
                  <a:cubicBezTo>
                    <a:pt x="890" y="492"/>
                    <a:pt x="890" y="496"/>
                    <a:pt x="891" y="497"/>
                  </a:cubicBezTo>
                  <a:cubicBezTo>
                    <a:pt x="891" y="499"/>
                    <a:pt x="890" y="501"/>
                    <a:pt x="891" y="504"/>
                  </a:cubicBezTo>
                  <a:cubicBezTo>
                    <a:pt x="892" y="506"/>
                    <a:pt x="891" y="508"/>
                    <a:pt x="892" y="512"/>
                  </a:cubicBezTo>
                  <a:cubicBezTo>
                    <a:pt x="895" y="510"/>
                    <a:pt x="897" y="508"/>
                    <a:pt x="898" y="508"/>
                  </a:cubicBezTo>
                  <a:cubicBezTo>
                    <a:pt x="901" y="508"/>
                    <a:pt x="904" y="513"/>
                    <a:pt x="908" y="513"/>
                  </a:cubicBezTo>
                  <a:cubicBezTo>
                    <a:pt x="911" y="513"/>
                    <a:pt x="926" y="503"/>
                    <a:pt x="926" y="502"/>
                  </a:cubicBezTo>
                  <a:cubicBezTo>
                    <a:pt x="926" y="500"/>
                    <a:pt x="935" y="492"/>
                    <a:pt x="939" y="487"/>
                  </a:cubicBezTo>
                  <a:cubicBezTo>
                    <a:pt x="943" y="483"/>
                    <a:pt x="949" y="476"/>
                    <a:pt x="951" y="471"/>
                  </a:cubicBezTo>
                  <a:cubicBezTo>
                    <a:pt x="952" y="468"/>
                    <a:pt x="958" y="462"/>
                    <a:pt x="960" y="460"/>
                  </a:cubicBezTo>
                  <a:cubicBezTo>
                    <a:pt x="961" y="458"/>
                    <a:pt x="962" y="457"/>
                    <a:pt x="965" y="452"/>
                  </a:cubicBezTo>
                  <a:cubicBezTo>
                    <a:pt x="967" y="446"/>
                    <a:pt x="967" y="432"/>
                    <a:pt x="968" y="431"/>
                  </a:cubicBezTo>
                  <a:cubicBezTo>
                    <a:pt x="969" y="430"/>
                    <a:pt x="968" y="427"/>
                    <a:pt x="970" y="426"/>
                  </a:cubicBezTo>
                  <a:cubicBezTo>
                    <a:pt x="971" y="424"/>
                    <a:pt x="970" y="422"/>
                    <a:pt x="973" y="420"/>
                  </a:cubicBezTo>
                  <a:cubicBezTo>
                    <a:pt x="975" y="418"/>
                    <a:pt x="974" y="416"/>
                    <a:pt x="974" y="415"/>
                  </a:cubicBezTo>
                  <a:cubicBezTo>
                    <a:pt x="973" y="413"/>
                    <a:pt x="974" y="410"/>
                    <a:pt x="973" y="408"/>
                  </a:cubicBezTo>
                  <a:cubicBezTo>
                    <a:pt x="973" y="407"/>
                    <a:pt x="973" y="407"/>
                    <a:pt x="974" y="406"/>
                  </a:cubicBezTo>
                  <a:cubicBezTo>
                    <a:pt x="976" y="405"/>
                    <a:pt x="973" y="403"/>
                    <a:pt x="971" y="402"/>
                  </a:cubicBezTo>
                  <a:cubicBezTo>
                    <a:pt x="969" y="401"/>
                    <a:pt x="967" y="400"/>
                    <a:pt x="967" y="398"/>
                  </a:cubicBezTo>
                  <a:cubicBezTo>
                    <a:pt x="966" y="396"/>
                    <a:pt x="963" y="393"/>
                    <a:pt x="960" y="393"/>
                  </a:cubicBezTo>
                  <a:cubicBezTo>
                    <a:pt x="958" y="394"/>
                    <a:pt x="953" y="392"/>
                    <a:pt x="953" y="394"/>
                  </a:cubicBezTo>
                  <a:cubicBezTo>
                    <a:pt x="954" y="395"/>
                    <a:pt x="953" y="397"/>
                    <a:pt x="952" y="396"/>
                  </a:cubicBezTo>
                  <a:cubicBezTo>
                    <a:pt x="950" y="396"/>
                    <a:pt x="950" y="397"/>
                    <a:pt x="948" y="399"/>
                  </a:cubicBezTo>
                  <a:cubicBezTo>
                    <a:pt x="947" y="402"/>
                    <a:pt x="941" y="402"/>
                    <a:pt x="944" y="400"/>
                  </a:cubicBezTo>
                  <a:cubicBezTo>
                    <a:pt x="946" y="398"/>
                    <a:pt x="943" y="397"/>
                    <a:pt x="943" y="395"/>
                  </a:cubicBezTo>
                  <a:cubicBezTo>
                    <a:pt x="944" y="393"/>
                    <a:pt x="946" y="390"/>
                    <a:pt x="943" y="392"/>
                  </a:cubicBezTo>
                  <a:cubicBezTo>
                    <a:pt x="940" y="393"/>
                    <a:pt x="940" y="397"/>
                    <a:pt x="938" y="398"/>
                  </a:cubicBezTo>
                  <a:cubicBezTo>
                    <a:pt x="936" y="398"/>
                    <a:pt x="937" y="391"/>
                    <a:pt x="937" y="389"/>
                  </a:cubicBezTo>
                  <a:cubicBezTo>
                    <a:pt x="938" y="388"/>
                    <a:pt x="933" y="389"/>
                    <a:pt x="928" y="389"/>
                  </a:cubicBezTo>
                  <a:cubicBezTo>
                    <a:pt x="923" y="389"/>
                    <a:pt x="924" y="385"/>
                    <a:pt x="928" y="383"/>
                  </a:cubicBezTo>
                  <a:cubicBezTo>
                    <a:pt x="933" y="381"/>
                    <a:pt x="932" y="379"/>
                    <a:pt x="934" y="378"/>
                  </a:cubicBezTo>
                  <a:cubicBezTo>
                    <a:pt x="936" y="377"/>
                    <a:pt x="941" y="374"/>
                    <a:pt x="944" y="372"/>
                  </a:cubicBezTo>
                  <a:cubicBezTo>
                    <a:pt x="947" y="370"/>
                    <a:pt x="948" y="368"/>
                    <a:pt x="949" y="366"/>
                  </a:cubicBezTo>
                  <a:cubicBezTo>
                    <a:pt x="949" y="364"/>
                    <a:pt x="955" y="362"/>
                    <a:pt x="960" y="358"/>
                  </a:cubicBezTo>
                  <a:cubicBezTo>
                    <a:pt x="965" y="353"/>
                    <a:pt x="968" y="351"/>
                    <a:pt x="969" y="349"/>
                  </a:cubicBezTo>
                  <a:cubicBezTo>
                    <a:pt x="970" y="346"/>
                    <a:pt x="978" y="343"/>
                    <a:pt x="978" y="341"/>
                  </a:cubicBezTo>
                  <a:cubicBezTo>
                    <a:pt x="978" y="339"/>
                    <a:pt x="987" y="334"/>
                    <a:pt x="993" y="333"/>
                  </a:cubicBezTo>
                  <a:cubicBezTo>
                    <a:pt x="999" y="332"/>
                    <a:pt x="1009" y="334"/>
                    <a:pt x="1010" y="335"/>
                  </a:cubicBezTo>
                  <a:cubicBezTo>
                    <a:pt x="1012" y="337"/>
                    <a:pt x="1013" y="336"/>
                    <a:pt x="1015" y="335"/>
                  </a:cubicBezTo>
                  <a:cubicBezTo>
                    <a:pt x="1016" y="334"/>
                    <a:pt x="1018" y="335"/>
                    <a:pt x="1022" y="335"/>
                  </a:cubicBezTo>
                  <a:cubicBezTo>
                    <a:pt x="1026" y="336"/>
                    <a:pt x="1027" y="333"/>
                    <a:pt x="1030" y="334"/>
                  </a:cubicBezTo>
                  <a:cubicBezTo>
                    <a:pt x="1032" y="335"/>
                    <a:pt x="1035" y="335"/>
                    <a:pt x="1036" y="332"/>
                  </a:cubicBezTo>
                  <a:cubicBezTo>
                    <a:pt x="1038" y="329"/>
                    <a:pt x="1046" y="330"/>
                    <a:pt x="1048" y="331"/>
                  </a:cubicBezTo>
                  <a:cubicBezTo>
                    <a:pt x="1050" y="332"/>
                    <a:pt x="1051" y="334"/>
                    <a:pt x="1054" y="332"/>
                  </a:cubicBezTo>
                  <a:cubicBezTo>
                    <a:pt x="1057" y="330"/>
                    <a:pt x="1057" y="334"/>
                    <a:pt x="1059" y="335"/>
                  </a:cubicBezTo>
                  <a:cubicBezTo>
                    <a:pt x="1062" y="335"/>
                    <a:pt x="1060" y="338"/>
                    <a:pt x="1058" y="337"/>
                  </a:cubicBezTo>
                  <a:cubicBezTo>
                    <a:pt x="1056" y="337"/>
                    <a:pt x="1053" y="339"/>
                    <a:pt x="1055" y="340"/>
                  </a:cubicBezTo>
                  <a:cubicBezTo>
                    <a:pt x="1058" y="342"/>
                    <a:pt x="1061" y="339"/>
                    <a:pt x="1063" y="339"/>
                  </a:cubicBezTo>
                  <a:cubicBezTo>
                    <a:pt x="1066" y="339"/>
                    <a:pt x="1069" y="339"/>
                    <a:pt x="1072" y="337"/>
                  </a:cubicBezTo>
                  <a:cubicBezTo>
                    <a:pt x="1075" y="336"/>
                    <a:pt x="1076" y="339"/>
                    <a:pt x="1078" y="337"/>
                  </a:cubicBezTo>
                  <a:cubicBezTo>
                    <a:pt x="1079" y="336"/>
                    <a:pt x="1084" y="335"/>
                    <a:pt x="1086" y="335"/>
                  </a:cubicBezTo>
                  <a:cubicBezTo>
                    <a:pt x="1088" y="335"/>
                    <a:pt x="1086" y="333"/>
                    <a:pt x="1083" y="333"/>
                  </a:cubicBezTo>
                  <a:cubicBezTo>
                    <a:pt x="1079" y="333"/>
                    <a:pt x="1079" y="331"/>
                    <a:pt x="1082" y="326"/>
                  </a:cubicBezTo>
                  <a:cubicBezTo>
                    <a:pt x="1085" y="321"/>
                    <a:pt x="1090" y="319"/>
                    <a:pt x="1094" y="316"/>
                  </a:cubicBezTo>
                  <a:cubicBezTo>
                    <a:pt x="1097" y="313"/>
                    <a:pt x="1100" y="314"/>
                    <a:pt x="1100" y="312"/>
                  </a:cubicBezTo>
                  <a:cubicBezTo>
                    <a:pt x="1100" y="310"/>
                    <a:pt x="1101" y="305"/>
                    <a:pt x="1104" y="305"/>
                  </a:cubicBezTo>
                  <a:cubicBezTo>
                    <a:pt x="1107" y="305"/>
                    <a:pt x="1113" y="306"/>
                    <a:pt x="1117" y="304"/>
                  </a:cubicBezTo>
                  <a:cubicBezTo>
                    <a:pt x="1121" y="301"/>
                    <a:pt x="1121" y="305"/>
                    <a:pt x="1123" y="306"/>
                  </a:cubicBezTo>
                  <a:cubicBezTo>
                    <a:pt x="1124" y="306"/>
                    <a:pt x="1127" y="302"/>
                    <a:pt x="1128" y="304"/>
                  </a:cubicBezTo>
                  <a:cubicBezTo>
                    <a:pt x="1130" y="305"/>
                    <a:pt x="1126" y="308"/>
                    <a:pt x="1125" y="311"/>
                  </a:cubicBezTo>
                  <a:cubicBezTo>
                    <a:pt x="1123" y="315"/>
                    <a:pt x="1127" y="313"/>
                    <a:pt x="1129" y="314"/>
                  </a:cubicBezTo>
                  <a:cubicBezTo>
                    <a:pt x="1131" y="315"/>
                    <a:pt x="1126" y="317"/>
                    <a:pt x="1127" y="317"/>
                  </a:cubicBezTo>
                  <a:cubicBezTo>
                    <a:pt x="1127" y="318"/>
                    <a:pt x="1131" y="318"/>
                    <a:pt x="1137" y="313"/>
                  </a:cubicBezTo>
                  <a:cubicBezTo>
                    <a:pt x="1142" y="308"/>
                    <a:pt x="1147" y="307"/>
                    <a:pt x="1150" y="307"/>
                  </a:cubicBezTo>
                  <a:cubicBezTo>
                    <a:pt x="1153" y="307"/>
                    <a:pt x="1151" y="304"/>
                    <a:pt x="1152" y="299"/>
                  </a:cubicBezTo>
                  <a:cubicBezTo>
                    <a:pt x="1152" y="294"/>
                    <a:pt x="1162" y="293"/>
                    <a:pt x="1165" y="294"/>
                  </a:cubicBezTo>
                  <a:cubicBezTo>
                    <a:pt x="1169" y="296"/>
                    <a:pt x="1169" y="297"/>
                    <a:pt x="1165" y="296"/>
                  </a:cubicBezTo>
                  <a:cubicBezTo>
                    <a:pt x="1162" y="295"/>
                    <a:pt x="1159" y="298"/>
                    <a:pt x="1159" y="302"/>
                  </a:cubicBezTo>
                  <a:cubicBezTo>
                    <a:pt x="1159" y="306"/>
                    <a:pt x="1156" y="308"/>
                    <a:pt x="1158" y="309"/>
                  </a:cubicBezTo>
                  <a:cubicBezTo>
                    <a:pt x="1159" y="311"/>
                    <a:pt x="1156" y="311"/>
                    <a:pt x="1156" y="313"/>
                  </a:cubicBezTo>
                  <a:cubicBezTo>
                    <a:pt x="1155" y="314"/>
                    <a:pt x="1156" y="316"/>
                    <a:pt x="1153" y="316"/>
                  </a:cubicBezTo>
                  <a:cubicBezTo>
                    <a:pt x="1151" y="317"/>
                    <a:pt x="1143" y="318"/>
                    <a:pt x="1143" y="321"/>
                  </a:cubicBezTo>
                  <a:cubicBezTo>
                    <a:pt x="1142" y="324"/>
                    <a:pt x="1138" y="324"/>
                    <a:pt x="1136" y="328"/>
                  </a:cubicBezTo>
                  <a:cubicBezTo>
                    <a:pt x="1134" y="332"/>
                    <a:pt x="1126" y="334"/>
                    <a:pt x="1121" y="342"/>
                  </a:cubicBezTo>
                  <a:cubicBezTo>
                    <a:pt x="1116" y="349"/>
                    <a:pt x="1108" y="349"/>
                    <a:pt x="1108" y="351"/>
                  </a:cubicBezTo>
                  <a:cubicBezTo>
                    <a:pt x="1108" y="352"/>
                    <a:pt x="1102" y="352"/>
                    <a:pt x="1101" y="352"/>
                  </a:cubicBezTo>
                  <a:cubicBezTo>
                    <a:pt x="1099" y="353"/>
                    <a:pt x="1102" y="357"/>
                    <a:pt x="1098" y="362"/>
                  </a:cubicBezTo>
                  <a:cubicBezTo>
                    <a:pt x="1093" y="367"/>
                    <a:pt x="1090" y="374"/>
                    <a:pt x="1090" y="381"/>
                  </a:cubicBezTo>
                  <a:cubicBezTo>
                    <a:pt x="1091" y="387"/>
                    <a:pt x="1093" y="407"/>
                    <a:pt x="1095" y="410"/>
                  </a:cubicBezTo>
                  <a:cubicBezTo>
                    <a:pt x="1097" y="414"/>
                    <a:pt x="1096" y="422"/>
                    <a:pt x="1097" y="424"/>
                  </a:cubicBezTo>
                  <a:cubicBezTo>
                    <a:pt x="1099" y="426"/>
                    <a:pt x="1098" y="429"/>
                    <a:pt x="1099" y="430"/>
                  </a:cubicBezTo>
                  <a:cubicBezTo>
                    <a:pt x="1101" y="431"/>
                    <a:pt x="1105" y="425"/>
                    <a:pt x="1108" y="423"/>
                  </a:cubicBezTo>
                  <a:cubicBezTo>
                    <a:pt x="1111" y="420"/>
                    <a:pt x="1110" y="419"/>
                    <a:pt x="1112" y="418"/>
                  </a:cubicBezTo>
                  <a:cubicBezTo>
                    <a:pt x="1114" y="417"/>
                    <a:pt x="1113" y="411"/>
                    <a:pt x="1114" y="410"/>
                  </a:cubicBezTo>
                  <a:cubicBezTo>
                    <a:pt x="1114" y="408"/>
                    <a:pt x="1118" y="408"/>
                    <a:pt x="1119" y="406"/>
                  </a:cubicBezTo>
                  <a:cubicBezTo>
                    <a:pt x="1120" y="405"/>
                    <a:pt x="1123" y="405"/>
                    <a:pt x="1125" y="405"/>
                  </a:cubicBezTo>
                  <a:cubicBezTo>
                    <a:pt x="1127" y="404"/>
                    <a:pt x="1125" y="400"/>
                    <a:pt x="1124" y="398"/>
                  </a:cubicBezTo>
                  <a:cubicBezTo>
                    <a:pt x="1124" y="396"/>
                    <a:pt x="1129" y="393"/>
                    <a:pt x="1132" y="391"/>
                  </a:cubicBezTo>
                  <a:cubicBezTo>
                    <a:pt x="1135" y="389"/>
                    <a:pt x="1139" y="392"/>
                    <a:pt x="1142" y="389"/>
                  </a:cubicBezTo>
                  <a:cubicBezTo>
                    <a:pt x="1145" y="386"/>
                    <a:pt x="1142" y="383"/>
                    <a:pt x="1140" y="381"/>
                  </a:cubicBezTo>
                  <a:cubicBezTo>
                    <a:pt x="1139" y="380"/>
                    <a:pt x="1144" y="372"/>
                    <a:pt x="1146" y="371"/>
                  </a:cubicBezTo>
                  <a:cubicBezTo>
                    <a:pt x="1149" y="371"/>
                    <a:pt x="1150" y="373"/>
                    <a:pt x="1152" y="371"/>
                  </a:cubicBezTo>
                  <a:cubicBezTo>
                    <a:pt x="1155" y="369"/>
                    <a:pt x="1150" y="365"/>
                    <a:pt x="1148" y="366"/>
                  </a:cubicBezTo>
                  <a:cubicBezTo>
                    <a:pt x="1147" y="366"/>
                    <a:pt x="1146" y="360"/>
                    <a:pt x="1150" y="357"/>
                  </a:cubicBezTo>
                  <a:cubicBezTo>
                    <a:pt x="1154" y="354"/>
                    <a:pt x="1152" y="353"/>
                    <a:pt x="1150" y="352"/>
                  </a:cubicBezTo>
                  <a:cubicBezTo>
                    <a:pt x="1147" y="352"/>
                    <a:pt x="1147" y="353"/>
                    <a:pt x="1145" y="353"/>
                  </a:cubicBezTo>
                  <a:cubicBezTo>
                    <a:pt x="1143" y="353"/>
                    <a:pt x="1141" y="349"/>
                    <a:pt x="1144" y="344"/>
                  </a:cubicBezTo>
                  <a:cubicBezTo>
                    <a:pt x="1147" y="340"/>
                    <a:pt x="1150" y="341"/>
                    <a:pt x="1151" y="337"/>
                  </a:cubicBezTo>
                  <a:cubicBezTo>
                    <a:pt x="1151" y="334"/>
                    <a:pt x="1156" y="329"/>
                    <a:pt x="1157" y="327"/>
                  </a:cubicBezTo>
                  <a:cubicBezTo>
                    <a:pt x="1158" y="325"/>
                    <a:pt x="1162" y="327"/>
                    <a:pt x="1164" y="327"/>
                  </a:cubicBezTo>
                  <a:cubicBezTo>
                    <a:pt x="1165" y="326"/>
                    <a:pt x="1165" y="330"/>
                    <a:pt x="1167" y="328"/>
                  </a:cubicBezTo>
                  <a:cubicBezTo>
                    <a:pt x="1169" y="326"/>
                    <a:pt x="1172" y="320"/>
                    <a:pt x="1175" y="320"/>
                  </a:cubicBezTo>
                  <a:cubicBezTo>
                    <a:pt x="1178" y="320"/>
                    <a:pt x="1176" y="325"/>
                    <a:pt x="1176" y="327"/>
                  </a:cubicBezTo>
                  <a:cubicBezTo>
                    <a:pt x="1177" y="330"/>
                    <a:pt x="1179" y="327"/>
                    <a:pt x="1184" y="323"/>
                  </a:cubicBezTo>
                  <a:cubicBezTo>
                    <a:pt x="1189" y="320"/>
                    <a:pt x="1201" y="320"/>
                    <a:pt x="1204" y="322"/>
                  </a:cubicBezTo>
                  <a:cubicBezTo>
                    <a:pt x="1208" y="323"/>
                    <a:pt x="1208" y="327"/>
                    <a:pt x="1210" y="327"/>
                  </a:cubicBezTo>
                  <a:cubicBezTo>
                    <a:pt x="1213" y="326"/>
                    <a:pt x="1210" y="323"/>
                    <a:pt x="1213" y="322"/>
                  </a:cubicBezTo>
                  <a:cubicBezTo>
                    <a:pt x="1216" y="321"/>
                    <a:pt x="1221" y="318"/>
                    <a:pt x="1225" y="315"/>
                  </a:cubicBezTo>
                  <a:cubicBezTo>
                    <a:pt x="1229" y="313"/>
                    <a:pt x="1228" y="315"/>
                    <a:pt x="1230" y="312"/>
                  </a:cubicBezTo>
                  <a:cubicBezTo>
                    <a:pt x="1232" y="310"/>
                    <a:pt x="1234" y="311"/>
                    <a:pt x="1234" y="309"/>
                  </a:cubicBezTo>
                  <a:cubicBezTo>
                    <a:pt x="1235" y="308"/>
                    <a:pt x="1240" y="305"/>
                    <a:pt x="1248" y="303"/>
                  </a:cubicBezTo>
                  <a:cubicBezTo>
                    <a:pt x="1255" y="301"/>
                    <a:pt x="1265" y="296"/>
                    <a:pt x="1265" y="295"/>
                  </a:cubicBezTo>
                  <a:cubicBezTo>
                    <a:pt x="1264" y="293"/>
                    <a:pt x="1268" y="293"/>
                    <a:pt x="1268" y="294"/>
                  </a:cubicBezTo>
                  <a:cubicBezTo>
                    <a:pt x="1268" y="296"/>
                    <a:pt x="1271" y="295"/>
                    <a:pt x="1275" y="296"/>
                  </a:cubicBezTo>
                  <a:cubicBezTo>
                    <a:pt x="1279" y="297"/>
                    <a:pt x="1281" y="298"/>
                    <a:pt x="1284" y="295"/>
                  </a:cubicBezTo>
                  <a:cubicBezTo>
                    <a:pt x="1287" y="292"/>
                    <a:pt x="1283" y="291"/>
                    <a:pt x="1284" y="289"/>
                  </a:cubicBezTo>
                  <a:cubicBezTo>
                    <a:pt x="1284" y="286"/>
                    <a:pt x="1278" y="284"/>
                    <a:pt x="1279" y="281"/>
                  </a:cubicBezTo>
                  <a:cubicBezTo>
                    <a:pt x="1280" y="279"/>
                    <a:pt x="1275" y="272"/>
                    <a:pt x="1274" y="274"/>
                  </a:cubicBezTo>
                  <a:cubicBezTo>
                    <a:pt x="1272" y="275"/>
                    <a:pt x="1269" y="272"/>
                    <a:pt x="1269" y="271"/>
                  </a:cubicBezTo>
                  <a:cubicBezTo>
                    <a:pt x="1269" y="269"/>
                    <a:pt x="1269" y="266"/>
                    <a:pt x="1266" y="268"/>
                  </a:cubicBezTo>
                  <a:cubicBezTo>
                    <a:pt x="1264" y="269"/>
                    <a:pt x="1260" y="269"/>
                    <a:pt x="1259" y="266"/>
                  </a:cubicBezTo>
                  <a:cubicBezTo>
                    <a:pt x="1259" y="264"/>
                    <a:pt x="1264" y="263"/>
                    <a:pt x="1267" y="264"/>
                  </a:cubicBezTo>
                  <a:cubicBezTo>
                    <a:pt x="1271" y="266"/>
                    <a:pt x="1270" y="267"/>
                    <a:pt x="1272" y="268"/>
                  </a:cubicBezTo>
                  <a:cubicBezTo>
                    <a:pt x="1274" y="269"/>
                    <a:pt x="1278" y="269"/>
                    <a:pt x="1281" y="267"/>
                  </a:cubicBezTo>
                  <a:cubicBezTo>
                    <a:pt x="1283" y="266"/>
                    <a:pt x="1290" y="264"/>
                    <a:pt x="1292" y="262"/>
                  </a:cubicBezTo>
                  <a:cubicBezTo>
                    <a:pt x="1293" y="260"/>
                    <a:pt x="1291" y="259"/>
                    <a:pt x="1294" y="258"/>
                  </a:cubicBezTo>
                  <a:cubicBezTo>
                    <a:pt x="1296" y="257"/>
                    <a:pt x="1294" y="254"/>
                    <a:pt x="1292" y="253"/>
                  </a:cubicBezTo>
                  <a:cubicBezTo>
                    <a:pt x="1290" y="252"/>
                    <a:pt x="1291" y="249"/>
                    <a:pt x="1293" y="249"/>
                  </a:cubicBezTo>
                  <a:cubicBezTo>
                    <a:pt x="1295" y="249"/>
                    <a:pt x="1295" y="247"/>
                    <a:pt x="1296" y="247"/>
                  </a:cubicBezTo>
                  <a:cubicBezTo>
                    <a:pt x="1297" y="246"/>
                    <a:pt x="1298" y="248"/>
                    <a:pt x="1300" y="246"/>
                  </a:cubicBezTo>
                  <a:cubicBezTo>
                    <a:pt x="1303" y="245"/>
                    <a:pt x="1300" y="248"/>
                    <a:pt x="1299" y="251"/>
                  </a:cubicBezTo>
                  <a:cubicBezTo>
                    <a:pt x="1298" y="253"/>
                    <a:pt x="1302" y="255"/>
                    <a:pt x="1302" y="256"/>
                  </a:cubicBezTo>
                  <a:cubicBezTo>
                    <a:pt x="1302" y="257"/>
                    <a:pt x="1308" y="258"/>
                    <a:pt x="1310" y="256"/>
                  </a:cubicBezTo>
                  <a:cubicBezTo>
                    <a:pt x="1313" y="255"/>
                    <a:pt x="1322" y="258"/>
                    <a:pt x="1323" y="260"/>
                  </a:cubicBezTo>
                  <a:cubicBezTo>
                    <a:pt x="1324" y="263"/>
                    <a:pt x="1325" y="265"/>
                    <a:pt x="1329" y="267"/>
                  </a:cubicBezTo>
                  <a:cubicBezTo>
                    <a:pt x="1332" y="269"/>
                    <a:pt x="1336" y="268"/>
                    <a:pt x="1337" y="270"/>
                  </a:cubicBezTo>
                  <a:cubicBezTo>
                    <a:pt x="1337" y="272"/>
                    <a:pt x="1339" y="273"/>
                    <a:pt x="1341" y="272"/>
                  </a:cubicBezTo>
                  <a:cubicBezTo>
                    <a:pt x="1343" y="272"/>
                    <a:pt x="1344" y="274"/>
                    <a:pt x="1346" y="273"/>
                  </a:cubicBezTo>
                  <a:cubicBezTo>
                    <a:pt x="1347" y="271"/>
                    <a:pt x="1348" y="274"/>
                    <a:pt x="1350" y="272"/>
                  </a:cubicBezTo>
                  <a:cubicBezTo>
                    <a:pt x="1352" y="270"/>
                    <a:pt x="1346" y="269"/>
                    <a:pt x="1347" y="268"/>
                  </a:cubicBezTo>
                  <a:cubicBezTo>
                    <a:pt x="1347" y="266"/>
                    <a:pt x="1349" y="269"/>
                    <a:pt x="1351" y="269"/>
                  </a:cubicBezTo>
                  <a:cubicBezTo>
                    <a:pt x="1352" y="268"/>
                    <a:pt x="1350" y="265"/>
                    <a:pt x="1351" y="265"/>
                  </a:cubicBezTo>
                  <a:cubicBezTo>
                    <a:pt x="1353" y="264"/>
                    <a:pt x="1352" y="257"/>
                    <a:pt x="1350" y="257"/>
                  </a:cubicBezTo>
                  <a:cubicBezTo>
                    <a:pt x="1349" y="256"/>
                    <a:pt x="1350" y="254"/>
                    <a:pt x="1353" y="256"/>
                  </a:cubicBezTo>
                  <a:cubicBezTo>
                    <a:pt x="1355" y="258"/>
                    <a:pt x="1360" y="258"/>
                    <a:pt x="1362" y="258"/>
                  </a:cubicBezTo>
                  <a:cubicBezTo>
                    <a:pt x="1364" y="258"/>
                    <a:pt x="1362" y="256"/>
                    <a:pt x="1360" y="255"/>
                  </a:cubicBezTo>
                  <a:cubicBezTo>
                    <a:pt x="1358" y="255"/>
                    <a:pt x="1360" y="253"/>
                    <a:pt x="1362" y="255"/>
                  </a:cubicBezTo>
                  <a:cubicBezTo>
                    <a:pt x="1363" y="256"/>
                    <a:pt x="1366" y="257"/>
                    <a:pt x="1366" y="255"/>
                  </a:cubicBezTo>
                  <a:cubicBezTo>
                    <a:pt x="1366" y="254"/>
                    <a:pt x="1368" y="251"/>
                    <a:pt x="1370" y="251"/>
                  </a:cubicBezTo>
                  <a:cubicBezTo>
                    <a:pt x="1373" y="251"/>
                    <a:pt x="1373" y="249"/>
                    <a:pt x="1371" y="249"/>
                  </a:cubicBezTo>
                  <a:close/>
                  <a:moveTo>
                    <a:pt x="708" y="405"/>
                  </a:moveTo>
                  <a:cubicBezTo>
                    <a:pt x="701" y="411"/>
                    <a:pt x="688" y="412"/>
                    <a:pt x="688" y="417"/>
                  </a:cubicBezTo>
                  <a:cubicBezTo>
                    <a:pt x="688" y="422"/>
                    <a:pt x="671" y="425"/>
                    <a:pt x="670" y="422"/>
                  </a:cubicBezTo>
                  <a:cubicBezTo>
                    <a:pt x="669" y="420"/>
                    <a:pt x="682" y="420"/>
                    <a:pt x="685" y="413"/>
                  </a:cubicBezTo>
                  <a:cubicBezTo>
                    <a:pt x="688" y="406"/>
                    <a:pt x="701" y="402"/>
                    <a:pt x="707" y="392"/>
                  </a:cubicBezTo>
                  <a:cubicBezTo>
                    <a:pt x="711" y="386"/>
                    <a:pt x="714" y="375"/>
                    <a:pt x="717" y="376"/>
                  </a:cubicBezTo>
                  <a:cubicBezTo>
                    <a:pt x="719" y="377"/>
                    <a:pt x="715" y="398"/>
                    <a:pt x="708" y="405"/>
                  </a:cubicBezTo>
                  <a:close/>
                  <a:moveTo>
                    <a:pt x="738" y="125"/>
                  </a:moveTo>
                  <a:cubicBezTo>
                    <a:pt x="737" y="127"/>
                    <a:pt x="732" y="127"/>
                    <a:pt x="733" y="129"/>
                  </a:cubicBezTo>
                  <a:cubicBezTo>
                    <a:pt x="736" y="132"/>
                    <a:pt x="748" y="130"/>
                    <a:pt x="748" y="127"/>
                  </a:cubicBezTo>
                  <a:cubicBezTo>
                    <a:pt x="748" y="123"/>
                    <a:pt x="739" y="123"/>
                    <a:pt x="738" y="125"/>
                  </a:cubicBezTo>
                  <a:close/>
                  <a:moveTo>
                    <a:pt x="305" y="8"/>
                  </a:moveTo>
                  <a:cubicBezTo>
                    <a:pt x="311" y="8"/>
                    <a:pt x="309" y="4"/>
                    <a:pt x="313" y="5"/>
                  </a:cubicBezTo>
                  <a:cubicBezTo>
                    <a:pt x="317" y="5"/>
                    <a:pt x="322" y="5"/>
                    <a:pt x="320" y="3"/>
                  </a:cubicBezTo>
                  <a:cubicBezTo>
                    <a:pt x="318" y="0"/>
                    <a:pt x="304" y="1"/>
                    <a:pt x="306" y="3"/>
                  </a:cubicBezTo>
                  <a:cubicBezTo>
                    <a:pt x="307" y="5"/>
                    <a:pt x="295" y="4"/>
                    <a:pt x="295" y="5"/>
                  </a:cubicBezTo>
                  <a:cubicBezTo>
                    <a:pt x="295" y="6"/>
                    <a:pt x="299" y="8"/>
                    <a:pt x="305" y="8"/>
                  </a:cubicBezTo>
                  <a:close/>
                  <a:moveTo>
                    <a:pt x="276" y="24"/>
                  </a:moveTo>
                  <a:cubicBezTo>
                    <a:pt x="276" y="20"/>
                    <a:pt x="263" y="24"/>
                    <a:pt x="266" y="25"/>
                  </a:cubicBezTo>
                  <a:cubicBezTo>
                    <a:pt x="268" y="26"/>
                    <a:pt x="276" y="28"/>
                    <a:pt x="276" y="24"/>
                  </a:cubicBezTo>
                  <a:close/>
                  <a:moveTo>
                    <a:pt x="306" y="21"/>
                  </a:moveTo>
                  <a:cubicBezTo>
                    <a:pt x="307" y="23"/>
                    <a:pt x="305" y="23"/>
                    <a:pt x="300" y="23"/>
                  </a:cubicBezTo>
                  <a:cubicBezTo>
                    <a:pt x="296" y="23"/>
                    <a:pt x="293" y="25"/>
                    <a:pt x="296" y="28"/>
                  </a:cubicBezTo>
                  <a:cubicBezTo>
                    <a:pt x="299" y="30"/>
                    <a:pt x="311" y="29"/>
                    <a:pt x="313" y="26"/>
                  </a:cubicBezTo>
                  <a:cubicBezTo>
                    <a:pt x="315" y="23"/>
                    <a:pt x="321" y="26"/>
                    <a:pt x="322" y="23"/>
                  </a:cubicBezTo>
                  <a:cubicBezTo>
                    <a:pt x="323" y="20"/>
                    <a:pt x="306" y="19"/>
                    <a:pt x="306" y="21"/>
                  </a:cubicBezTo>
                  <a:close/>
                  <a:moveTo>
                    <a:pt x="347" y="16"/>
                  </a:moveTo>
                  <a:cubicBezTo>
                    <a:pt x="349" y="14"/>
                    <a:pt x="344" y="14"/>
                    <a:pt x="343" y="12"/>
                  </a:cubicBezTo>
                  <a:cubicBezTo>
                    <a:pt x="343" y="10"/>
                    <a:pt x="330" y="9"/>
                    <a:pt x="330" y="12"/>
                  </a:cubicBezTo>
                  <a:cubicBezTo>
                    <a:pt x="331" y="14"/>
                    <a:pt x="321" y="17"/>
                    <a:pt x="324" y="19"/>
                  </a:cubicBezTo>
                  <a:cubicBezTo>
                    <a:pt x="330" y="23"/>
                    <a:pt x="345" y="18"/>
                    <a:pt x="347" y="16"/>
                  </a:cubicBezTo>
                  <a:close/>
                  <a:moveTo>
                    <a:pt x="309" y="12"/>
                  </a:moveTo>
                  <a:cubicBezTo>
                    <a:pt x="310" y="7"/>
                    <a:pt x="302" y="11"/>
                    <a:pt x="295" y="9"/>
                  </a:cubicBezTo>
                  <a:cubicBezTo>
                    <a:pt x="289" y="6"/>
                    <a:pt x="286" y="6"/>
                    <a:pt x="290" y="10"/>
                  </a:cubicBezTo>
                  <a:cubicBezTo>
                    <a:pt x="292" y="12"/>
                    <a:pt x="279" y="13"/>
                    <a:pt x="281" y="15"/>
                  </a:cubicBezTo>
                  <a:cubicBezTo>
                    <a:pt x="286" y="19"/>
                    <a:pt x="309" y="17"/>
                    <a:pt x="309" y="12"/>
                  </a:cubicBezTo>
                  <a:close/>
                  <a:moveTo>
                    <a:pt x="274" y="144"/>
                  </a:moveTo>
                  <a:cubicBezTo>
                    <a:pt x="274" y="147"/>
                    <a:pt x="273" y="148"/>
                    <a:pt x="268" y="148"/>
                  </a:cubicBezTo>
                  <a:cubicBezTo>
                    <a:pt x="264" y="148"/>
                    <a:pt x="270" y="151"/>
                    <a:pt x="271" y="154"/>
                  </a:cubicBezTo>
                  <a:cubicBezTo>
                    <a:pt x="271" y="156"/>
                    <a:pt x="266" y="154"/>
                    <a:pt x="266" y="159"/>
                  </a:cubicBezTo>
                  <a:cubicBezTo>
                    <a:pt x="266" y="163"/>
                    <a:pt x="257" y="159"/>
                    <a:pt x="256" y="164"/>
                  </a:cubicBezTo>
                  <a:cubicBezTo>
                    <a:pt x="255" y="169"/>
                    <a:pt x="260" y="168"/>
                    <a:pt x="264" y="169"/>
                  </a:cubicBezTo>
                  <a:cubicBezTo>
                    <a:pt x="268" y="169"/>
                    <a:pt x="263" y="172"/>
                    <a:pt x="265" y="174"/>
                  </a:cubicBezTo>
                  <a:cubicBezTo>
                    <a:pt x="268" y="177"/>
                    <a:pt x="270" y="176"/>
                    <a:pt x="269" y="172"/>
                  </a:cubicBezTo>
                  <a:cubicBezTo>
                    <a:pt x="267" y="168"/>
                    <a:pt x="279" y="173"/>
                    <a:pt x="275" y="176"/>
                  </a:cubicBezTo>
                  <a:cubicBezTo>
                    <a:pt x="271" y="179"/>
                    <a:pt x="281" y="182"/>
                    <a:pt x="285" y="182"/>
                  </a:cubicBezTo>
                  <a:cubicBezTo>
                    <a:pt x="290" y="182"/>
                    <a:pt x="306" y="186"/>
                    <a:pt x="306" y="182"/>
                  </a:cubicBezTo>
                  <a:cubicBezTo>
                    <a:pt x="306" y="180"/>
                    <a:pt x="300" y="178"/>
                    <a:pt x="295" y="172"/>
                  </a:cubicBezTo>
                  <a:cubicBezTo>
                    <a:pt x="290" y="167"/>
                    <a:pt x="287" y="159"/>
                    <a:pt x="292" y="155"/>
                  </a:cubicBezTo>
                  <a:cubicBezTo>
                    <a:pt x="298" y="151"/>
                    <a:pt x="293" y="150"/>
                    <a:pt x="299" y="146"/>
                  </a:cubicBezTo>
                  <a:cubicBezTo>
                    <a:pt x="304" y="142"/>
                    <a:pt x="301" y="138"/>
                    <a:pt x="306" y="137"/>
                  </a:cubicBezTo>
                  <a:cubicBezTo>
                    <a:pt x="311" y="137"/>
                    <a:pt x="305" y="133"/>
                    <a:pt x="310" y="132"/>
                  </a:cubicBezTo>
                  <a:cubicBezTo>
                    <a:pt x="315" y="131"/>
                    <a:pt x="316" y="126"/>
                    <a:pt x="315" y="124"/>
                  </a:cubicBezTo>
                  <a:cubicBezTo>
                    <a:pt x="314" y="122"/>
                    <a:pt x="320" y="124"/>
                    <a:pt x="323" y="121"/>
                  </a:cubicBezTo>
                  <a:cubicBezTo>
                    <a:pt x="325" y="119"/>
                    <a:pt x="332" y="120"/>
                    <a:pt x="333" y="116"/>
                  </a:cubicBezTo>
                  <a:cubicBezTo>
                    <a:pt x="335" y="112"/>
                    <a:pt x="363" y="103"/>
                    <a:pt x="378" y="100"/>
                  </a:cubicBezTo>
                  <a:cubicBezTo>
                    <a:pt x="394" y="96"/>
                    <a:pt x="404" y="90"/>
                    <a:pt x="399" y="85"/>
                  </a:cubicBezTo>
                  <a:cubicBezTo>
                    <a:pt x="393" y="81"/>
                    <a:pt x="378" y="87"/>
                    <a:pt x="374" y="90"/>
                  </a:cubicBezTo>
                  <a:cubicBezTo>
                    <a:pt x="370" y="93"/>
                    <a:pt x="365" y="91"/>
                    <a:pt x="361" y="93"/>
                  </a:cubicBezTo>
                  <a:cubicBezTo>
                    <a:pt x="357" y="95"/>
                    <a:pt x="349" y="97"/>
                    <a:pt x="345" y="95"/>
                  </a:cubicBezTo>
                  <a:cubicBezTo>
                    <a:pt x="341" y="92"/>
                    <a:pt x="336" y="98"/>
                    <a:pt x="333" y="97"/>
                  </a:cubicBezTo>
                  <a:cubicBezTo>
                    <a:pt x="330" y="97"/>
                    <a:pt x="327" y="101"/>
                    <a:pt x="323" y="100"/>
                  </a:cubicBezTo>
                  <a:cubicBezTo>
                    <a:pt x="320" y="100"/>
                    <a:pt x="313" y="103"/>
                    <a:pt x="313" y="105"/>
                  </a:cubicBezTo>
                  <a:cubicBezTo>
                    <a:pt x="312" y="107"/>
                    <a:pt x="307" y="106"/>
                    <a:pt x="307" y="109"/>
                  </a:cubicBezTo>
                  <a:cubicBezTo>
                    <a:pt x="307" y="111"/>
                    <a:pt x="302" y="113"/>
                    <a:pt x="300" y="111"/>
                  </a:cubicBezTo>
                  <a:cubicBezTo>
                    <a:pt x="297" y="109"/>
                    <a:pt x="295" y="113"/>
                    <a:pt x="298" y="116"/>
                  </a:cubicBezTo>
                  <a:cubicBezTo>
                    <a:pt x="301" y="120"/>
                    <a:pt x="292" y="120"/>
                    <a:pt x="293" y="122"/>
                  </a:cubicBezTo>
                  <a:cubicBezTo>
                    <a:pt x="295" y="124"/>
                    <a:pt x="290" y="125"/>
                    <a:pt x="291" y="127"/>
                  </a:cubicBezTo>
                  <a:cubicBezTo>
                    <a:pt x="292" y="129"/>
                    <a:pt x="288" y="130"/>
                    <a:pt x="284" y="130"/>
                  </a:cubicBezTo>
                  <a:cubicBezTo>
                    <a:pt x="280" y="131"/>
                    <a:pt x="279" y="136"/>
                    <a:pt x="283" y="136"/>
                  </a:cubicBezTo>
                  <a:cubicBezTo>
                    <a:pt x="288" y="136"/>
                    <a:pt x="280" y="137"/>
                    <a:pt x="281" y="141"/>
                  </a:cubicBezTo>
                  <a:cubicBezTo>
                    <a:pt x="281" y="144"/>
                    <a:pt x="274" y="142"/>
                    <a:pt x="274" y="14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nvGrpSpPr>
            <p:cNvPr id="208" name="Group 207">
              <a:extLst>
                <a:ext uri="{FF2B5EF4-FFF2-40B4-BE49-F238E27FC236}">
                  <a16:creationId xmlns:a16="http://schemas.microsoft.com/office/drawing/2014/main" id="{2780527C-2773-45AF-BFC0-428E07C24C92}"/>
                </a:ext>
              </a:extLst>
            </p:cNvPr>
            <p:cNvGrpSpPr/>
            <p:nvPr/>
          </p:nvGrpSpPr>
          <p:grpSpPr>
            <a:xfrm>
              <a:off x="2235200" y="1676289"/>
              <a:ext cx="8248805" cy="4068623"/>
              <a:chOff x="1785409" y="1960529"/>
              <a:chExt cx="6680161" cy="3294909"/>
            </a:xfrm>
            <a:grpFill/>
          </p:grpSpPr>
          <p:sp>
            <p:nvSpPr>
              <p:cNvPr id="209" name="Freeform 5">
                <a:extLst>
                  <a:ext uri="{FF2B5EF4-FFF2-40B4-BE49-F238E27FC236}">
                    <a16:creationId xmlns:a16="http://schemas.microsoft.com/office/drawing/2014/main" id="{99561CFB-789B-4A23-B9C8-6022C6FB9524}"/>
                  </a:ext>
                </a:extLst>
              </p:cNvPr>
              <p:cNvSpPr>
                <a:spLocks/>
              </p:cNvSpPr>
              <p:nvPr/>
            </p:nvSpPr>
            <p:spPr bwMode="auto">
              <a:xfrm>
                <a:off x="5139291" y="4409753"/>
                <a:ext cx="235888" cy="234634"/>
              </a:xfrm>
              <a:custGeom>
                <a:avLst/>
                <a:gdLst>
                  <a:gd name="T0" fmla="*/ 38 w 102"/>
                  <a:gd name="T1" fmla="*/ 98 h 102"/>
                  <a:gd name="T2" fmla="*/ 43 w 102"/>
                  <a:gd name="T3" fmla="*/ 95 h 102"/>
                  <a:gd name="T4" fmla="*/ 47 w 102"/>
                  <a:gd name="T5" fmla="*/ 101 h 102"/>
                  <a:gd name="T6" fmla="*/ 57 w 102"/>
                  <a:gd name="T7" fmla="*/ 101 h 102"/>
                  <a:gd name="T8" fmla="*/ 62 w 102"/>
                  <a:gd name="T9" fmla="*/ 95 h 102"/>
                  <a:gd name="T10" fmla="*/ 62 w 102"/>
                  <a:gd name="T11" fmla="*/ 42 h 102"/>
                  <a:gd name="T12" fmla="*/ 70 w 102"/>
                  <a:gd name="T13" fmla="*/ 39 h 102"/>
                  <a:gd name="T14" fmla="*/ 70 w 102"/>
                  <a:gd name="T15" fmla="*/ 12 h 102"/>
                  <a:gd name="T16" fmla="*/ 78 w 102"/>
                  <a:gd name="T17" fmla="*/ 11 h 102"/>
                  <a:gd name="T18" fmla="*/ 87 w 102"/>
                  <a:gd name="T19" fmla="*/ 8 h 102"/>
                  <a:gd name="T20" fmla="*/ 91 w 102"/>
                  <a:gd name="T21" fmla="*/ 11 h 102"/>
                  <a:gd name="T22" fmla="*/ 97 w 102"/>
                  <a:gd name="T23" fmla="*/ 8 h 102"/>
                  <a:gd name="T24" fmla="*/ 102 w 102"/>
                  <a:gd name="T25" fmla="*/ 7 h 102"/>
                  <a:gd name="T26" fmla="*/ 102 w 102"/>
                  <a:gd name="T27" fmla="*/ 5 h 102"/>
                  <a:gd name="T28" fmla="*/ 85 w 102"/>
                  <a:gd name="T29" fmla="*/ 6 h 102"/>
                  <a:gd name="T30" fmla="*/ 72 w 102"/>
                  <a:gd name="T31" fmla="*/ 7 h 102"/>
                  <a:gd name="T32" fmla="*/ 55 w 102"/>
                  <a:gd name="T33" fmla="*/ 7 h 102"/>
                  <a:gd name="T34" fmla="*/ 52 w 102"/>
                  <a:gd name="T35" fmla="*/ 4 h 102"/>
                  <a:gd name="T36" fmla="*/ 24 w 102"/>
                  <a:gd name="T37" fmla="*/ 4 h 102"/>
                  <a:gd name="T38" fmla="*/ 17 w 102"/>
                  <a:gd name="T39" fmla="*/ 2 h 102"/>
                  <a:gd name="T40" fmla="*/ 9 w 102"/>
                  <a:gd name="T41" fmla="*/ 2 h 102"/>
                  <a:gd name="T42" fmla="*/ 6 w 102"/>
                  <a:gd name="T43" fmla="*/ 0 h 102"/>
                  <a:gd name="T44" fmla="*/ 3 w 102"/>
                  <a:gd name="T45" fmla="*/ 2 h 102"/>
                  <a:gd name="T46" fmla="*/ 0 w 102"/>
                  <a:gd name="T47" fmla="*/ 3 h 102"/>
                  <a:gd name="T48" fmla="*/ 5 w 102"/>
                  <a:gd name="T49" fmla="*/ 13 h 102"/>
                  <a:gd name="T50" fmla="*/ 13 w 102"/>
                  <a:gd name="T51" fmla="*/ 30 h 102"/>
                  <a:gd name="T52" fmla="*/ 21 w 102"/>
                  <a:gd name="T53" fmla="*/ 46 h 102"/>
                  <a:gd name="T54" fmla="*/ 21 w 102"/>
                  <a:gd name="T55" fmla="*/ 60 h 102"/>
                  <a:gd name="T56" fmla="*/ 24 w 102"/>
                  <a:gd name="T57" fmla="*/ 72 h 102"/>
                  <a:gd name="T58" fmla="*/ 30 w 102"/>
                  <a:gd name="T59" fmla="*/ 92 h 102"/>
                  <a:gd name="T60" fmla="*/ 35 w 102"/>
                  <a:gd name="T61" fmla="*/ 98 h 102"/>
                  <a:gd name="T62" fmla="*/ 38 w 102"/>
                  <a:gd name="T63" fmla="*/ 9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2" h="102">
                    <a:moveTo>
                      <a:pt x="38" y="98"/>
                    </a:moveTo>
                    <a:cubicBezTo>
                      <a:pt x="38" y="96"/>
                      <a:pt x="41" y="93"/>
                      <a:pt x="43" y="95"/>
                    </a:cubicBezTo>
                    <a:cubicBezTo>
                      <a:pt x="44" y="98"/>
                      <a:pt x="44" y="101"/>
                      <a:pt x="47" y="101"/>
                    </a:cubicBezTo>
                    <a:cubicBezTo>
                      <a:pt x="50" y="101"/>
                      <a:pt x="56" y="102"/>
                      <a:pt x="57" y="101"/>
                    </a:cubicBezTo>
                    <a:cubicBezTo>
                      <a:pt x="58" y="99"/>
                      <a:pt x="62" y="98"/>
                      <a:pt x="62" y="95"/>
                    </a:cubicBezTo>
                    <a:cubicBezTo>
                      <a:pt x="62" y="93"/>
                      <a:pt x="62" y="44"/>
                      <a:pt x="62" y="42"/>
                    </a:cubicBezTo>
                    <a:cubicBezTo>
                      <a:pt x="62" y="40"/>
                      <a:pt x="70" y="42"/>
                      <a:pt x="70" y="39"/>
                    </a:cubicBezTo>
                    <a:cubicBezTo>
                      <a:pt x="70" y="36"/>
                      <a:pt x="70" y="12"/>
                      <a:pt x="70" y="12"/>
                    </a:cubicBezTo>
                    <a:cubicBezTo>
                      <a:pt x="70" y="12"/>
                      <a:pt x="76" y="11"/>
                      <a:pt x="78" y="11"/>
                    </a:cubicBezTo>
                    <a:cubicBezTo>
                      <a:pt x="80" y="10"/>
                      <a:pt x="86" y="7"/>
                      <a:pt x="87" y="8"/>
                    </a:cubicBezTo>
                    <a:cubicBezTo>
                      <a:pt x="89" y="9"/>
                      <a:pt x="90" y="12"/>
                      <a:pt x="91" y="11"/>
                    </a:cubicBezTo>
                    <a:cubicBezTo>
                      <a:pt x="92" y="10"/>
                      <a:pt x="95" y="8"/>
                      <a:pt x="97" y="8"/>
                    </a:cubicBezTo>
                    <a:cubicBezTo>
                      <a:pt x="98" y="8"/>
                      <a:pt x="100" y="7"/>
                      <a:pt x="102" y="7"/>
                    </a:cubicBezTo>
                    <a:cubicBezTo>
                      <a:pt x="102" y="6"/>
                      <a:pt x="102" y="5"/>
                      <a:pt x="102" y="5"/>
                    </a:cubicBezTo>
                    <a:cubicBezTo>
                      <a:pt x="102" y="3"/>
                      <a:pt x="87" y="5"/>
                      <a:pt x="85" y="6"/>
                    </a:cubicBezTo>
                    <a:cubicBezTo>
                      <a:pt x="83" y="7"/>
                      <a:pt x="75" y="8"/>
                      <a:pt x="72" y="7"/>
                    </a:cubicBezTo>
                    <a:cubicBezTo>
                      <a:pt x="70" y="6"/>
                      <a:pt x="55" y="7"/>
                      <a:pt x="55" y="7"/>
                    </a:cubicBezTo>
                    <a:cubicBezTo>
                      <a:pt x="52" y="4"/>
                      <a:pt x="52" y="4"/>
                      <a:pt x="52" y="4"/>
                    </a:cubicBezTo>
                    <a:cubicBezTo>
                      <a:pt x="52" y="4"/>
                      <a:pt x="27" y="4"/>
                      <a:pt x="24" y="4"/>
                    </a:cubicBezTo>
                    <a:cubicBezTo>
                      <a:pt x="21" y="4"/>
                      <a:pt x="19" y="4"/>
                      <a:pt x="17" y="2"/>
                    </a:cubicBezTo>
                    <a:cubicBezTo>
                      <a:pt x="15" y="0"/>
                      <a:pt x="12" y="0"/>
                      <a:pt x="9" y="2"/>
                    </a:cubicBezTo>
                    <a:cubicBezTo>
                      <a:pt x="7" y="3"/>
                      <a:pt x="8" y="0"/>
                      <a:pt x="6" y="0"/>
                    </a:cubicBezTo>
                    <a:cubicBezTo>
                      <a:pt x="4" y="0"/>
                      <a:pt x="3" y="2"/>
                      <a:pt x="3" y="2"/>
                    </a:cubicBezTo>
                    <a:cubicBezTo>
                      <a:pt x="0" y="3"/>
                      <a:pt x="0" y="3"/>
                      <a:pt x="0" y="3"/>
                    </a:cubicBezTo>
                    <a:cubicBezTo>
                      <a:pt x="0" y="5"/>
                      <a:pt x="2" y="10"/>
                      <a:pt x="5" y="13"/>
                    </a:cubicBezTo>
                    <a:cubicBezTo>
                      <a:pt x="8" y="17"/>
                      <a:pt x="11" y="24"/>
                      <a:pt x="13" y="30"/>
                    </a:cubicBezTo>
                    <a:cubicBezTo>
                      <a:pt x="15" y="35"/>
                      <a:pt x="20" y="42"/>
                      <a:pt x="21" y="46"/>
                    </a:cubicBezTo>
                    <a:cubicBezTo>
                      <a:pt x="22" y="51"/>
                      <a:pt x="20" y="57"/>
                      <a:pt x="21" y="60"/>
                    </a:cubicBezTo>
                    <a:cubicBezTo>
                      <a:pt x="23" y="63"/>
                      <a:pt x="23" y="68"/>
                      <a:pt x="24" y="72"/>
                    </a:cubicBezTo>
                    <a:cubicBezTo>
                      <a:pt x="25" y="77"/>
                      <a:pt x="25" y="88"/>
                      <a:pt x="30" y="92"/>
                    </a:cubicBezTo>
                    <a:cubicBezTo>
                      <a:pt x="31" y="94"/>
                      <a:pt x="33" y="96"/>
                      <a:pt x="35" y="98"/>
                    </a:cubicBezTo>
                    <a:cubicBezTo>
                      <a:pt x="37" y="99"/>
                      <a:pt x="38" y="99"/>
                      <a:pt x="38" y="9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0" name="Freeform 6">
                <a:extLst>
                  <a:ext uri="{FF2B5EF4-FFF2-40B4-BE49-F238E27FC236}">
                    <a16:creationId xmlns:a16="http://schemas.microsoft.com/office/drawing/2014/main" id="{7A0DF6EB-2359-465E-97D9-31DDB91769E2}"/>
                  </a:ext>
                </a:extLst>
              </p:cNvPr>
              <p:cNvSpPr>
                <a:spLocks/>
              </p:cNvSpPr>
              <p:nvPr/>
            </p:nvSpPr>
            <p:spPr bwMode="auto">
              <a:xfrm>
                <a:off x="5375180" y="4383404"/>
                <a:ext cx="149312" cy="129237"/>
              </a:xfrm>
              <a:custGeom>
                <a:avLst/>
                <a:gdLst>
                  <a:gd name="T0" fmla="*/ 43 w 65"/>
                  <a:gd name="T1" fmla="*/ 2 h 56"/>
                  <a:gd name="T2" fmla="*/ 42 w 65"/>
                  <a:gd name="T3" fmla="*/ 0 h 56"/>
                  <a:gd name="T4" fmla="*/ 35 w 65"/>
                  <a:gd name="T5" fmla="*/ 0 h 56"/>
                  <a:gd name="T6" fmla="*/ 31 w 65"/>
                  <a:gd name="T7" fmla="*/ 4 h 56"/>
                  <a:gd name="T8" fmla="*/ 23 w 65"/>
                  <a:gd name="T9" fmla="*/ 10 h 56"/>
                  <a:gd name="T10" fmla="*/ 15 w 65"/>
                  <a:gd name="T11" fmla="*/ 19 h 56"/>
                  <a:gd name="T12" fmla="*/ 5 w 65"/>
                  <a:gd name="T13" fmla="*/ 17 h 56"/>
                  <a:gd name="T14" fmla="*/ 0 w 65"/>
                  <a:gd name="T15" fmla="*/ 18 h 56"/>
                  <a:gd name="T16" fmla="*/ 5 w 65"/>
                  <a:gd name="T17" fmla="*/ 22 h 56"/>
                  <a:gd name="T18" fmla="*/ 9 w 65"/>
                  <a:gd name="T19" fmla="*/ 32 h 56"/>
                  <a:gd name="T20" fmla="*/ 18 w 65"/>
                  <a:gd name="T21" fmla="*/ 37 h 56"/>
                  <a:gd name="T22" fmla="*/ 21 w 65"/>
                  <a:gd name="T23" fmla="*/ 44 h 56"/>
                  <a:gd name="T24" fmla="*/ 26 w 65"/>
                  <a:gd name="T25" fmla="*/ 49 h 56"/>
                  <a:gd name="T26" fmla="*/ 32 w 65"/>
                  <a:gd name="T27" fmla="*/ 53 h 56"/>
                  <a:gd name="T28" fmla="*/ 40 w 65"/>
                  <a:gd name="T29" fmla="*/ 54 h 56"/>
                  <a:gd name="T30" fmla="*/ 49 w 65"/>
                  <a:gd name="T31" fmla="*/ 56 h 56"/>
                  <a:gd name="T32" fmla="*/ 57 w 65"/>
                  <a:gd name="T33" fmla="*/ 48 h 56"/>
                  <a:gd name="T34" fmla="*/ 59 w 65"/>
                  <a:gd name="T35" fmla="*/ 40 h 56"/>
                  <a:gd name="T36" fmla="*/ 63 w 65"/>
                  <a:gd name="T37" fmla="*/ 34 h 56"/>
                  <a:gd name="T38" fmla="*/ 61 w 65"/>
                  <a:gd name="T39" fmla="*/ 28 h 56"/>
                  <a:gd name="T40" fmla="*/ 63 w 65"/>
                  <a:gd name="T41" fmla="*/ 20 h 56"/>
                  <a:gd name="T42" fmla="*/ 63 w 65"/>
                  <a:gd name="T43" fmla="*/ 8 h 56"/>
                  <a:gd name="T44" fmla="*/ 53 w 65"/>
                  <a:gd name="T45" fmla="*/ 5 h 56"/>
                  <a:gd name="T46" fmla="*/ 43 w 65"/>
                  <a:gd name="T47" fmla="*/ 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56">
                    <a:moveTo>
                      <a:pt x="43" y="2"/>
                    </a:moveTo>
                    <a:cubicBezTo>
                      <a:pt x="42" y="0"/>
                      <a:pt x="42" y="0"/>
                      <a:pt x="42" y="0"/>
                    </a:cubicBezTo>
                    <a:cubicBezTo>
                      <a:pt x="35" y="0"/>
                      <a:pt x="35" y="0"/>
                      <a:pt x="35" y="0"/>
                    </a:cubicBezTo>
                    <a:cubicBezTo>
                      <a:pt x="31" y="1"/>
                      <a:pt x="31" y="2"/>
                      <a:pt x="31" y="4"/>
                    </a:cubicBezTo>
                    <a:cubicBezTo>
                      <a:pt x="31" y="5"/>
                      <a:pt x="26" y="9"/>
                      <a:pt x="23" y="10"/>
                    </a:cubicBezTo>
                    <a:cubicBezTo>
                      <a:pt x="20" y="11"/>
                      <a:pt x="17" y="18"/>
                      <a:pt x="15" y="19"/>
                    </a:cubicBezTo>
                    <a:cubicBezTo>
                      <a:pt x="13" y="20"/>
                      <a:pt x="6" y="17"/>
                      <a:pt x="5" y="17"/>
                    </a:cubicBezTo>
                    <a:cubicBezTo>
                      <a:pt x="4" y="17"/>
                      <a:pt x="2" y="17"/>
                      <a:pt x="0" y="18"/>
                    </a:cubicBezTo>
                    <a:cubicBezTo>
                      <a:pt x="2" y="20"/>
                      <a:pt x="4" y="22"/>
                      <a:pt x="5" y="22"/>
                    </a:cubicBezTo>
                    <a:cubicBezTo>
                      <a:pt x="6" y="22"/>
                      <a:pt x="7" y="31"/>
                      <a:pt x="9" y="32"/>
                    </a:cubicBezTo>
                    <a:cubicBezTo>
                      <a:pt x="12" y="33"/>
                      <a:pt x="18" y="36"/>
                      <a:pt x="18" y="37"/>
                    </a:cubicBezTo>
                    <a:cubicBezTo>
                      <a:pt x="18" y="39"/>
                      <a:pt x="21" y="41"/>
                      <a:pt x="21" y="44"/>
                    </a:cubicBezTo>
                    <a:cubicBezTo>
                      <a:pt x="21" y="46"/>
                      <a:pt x="24" y="49"/>
                      <a:pt x="26" y="49"/>
                    </a:cubicBezTo>
                    <a:cubicBezTo>
                      <a:pt x="32" y="49"/>
                      <a:pt x="32" y="51"/>
                      <a:pt x="32" y="53"/>
                    </a:cubicBezTo>
                    <a:cubicBezTo>
                      <a:pt x="32" y="54"/>
                      <a:pt x="39" y="53"/>
                      <a:pt x="40" y="54"/>
                    </a:cubicBezTo>
                    <a:cubicBezTo>
                      <a:pt x="41" y="55"/>
                      <a:pt x="47" y="55"/>
                      <a:pt x="49" y="56"/>
                    </a:cubicBezTo>
                    <a:cubicBezTo>
                      <a:pt x="52" y="53"/>
                      <a:pt x="56" y="49"/>
                      <a:pt x="57" y="48"/>
                    </a:cubicBezTo>
                    <a:cubicBezTo>
                      <a:pt x="59" y="45"/>
                      <a:pt x="57" y="41"/>
                      <a:pt x="59" y="40"/>
                    </a:cubicBezTo>
                    <a:cubicBezTo>
                      <a:pt x="61" y="39"/>
                      <a:pt x="65" y="34"/>
                      <a:pt x="63" y="34"/>
                    </a:cubicBezTo>
                    <a:cubicBezTo>
                      <a:pt x="62" y="33"/>
                      <a:pt x="63" y="30"/>
                      <a:pt x="61" y="28"/>
                    </a:cubicBezTo>
                    <a:cubicBezTo>
                      <a:pt x="59" y="25"/>
                      <a:pt x="63" y="24"/>
                      <a:pt x="63" y="20"/>
                    </a:cubicBezTo>
                    <a:cubicBezTo>
                      <a:pt x="63" y="17"/>
                      <a:pt x="64" y="9"/>
                      <a:pt x="63" y="8"/>
                    </a:cubicBezTo>
                    <a:cubicBezTo>
                      <a:pt x="62" y="7"/>
                      <a:pt x="57" y="7"/>
                      <a:pt x="53" y="5"/>
                    </a:cubicBezTo>
                    <a:cubicBezTo>
                      <a:pt x="50" y="3"/>
                      <a:pt x="43" y="2"/>
                      <a:pt x="43"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1" name="Freeform 7">
                <a:extLst>
                  <a:ext uri="{FF2B5EF4-FFF2-40B4-BE49-F238E27FC236}">
                    <a16:creationId xmlns:a16="http://schemas.microsoft.com/office/drawing/2014/main" id="{45CDC157-C2FE-4B36-9285-7BBC2F537343}"/>
                  </a:ext>
                </a:extLst>
              </p:cNvPr>
              <p:cNvSpPr>
                <a:spLocks/>
              </p:cNvSpPr>
              <p:nvPr/>
            </p:nvSpPr>
            <p:spPr bwMode="auto">
              <a:xfrm>
                <a:off x="5282330" y="4424810"/>
                <a:ext cx="165624" cy="178171"/>
              </a:xfrm>
              <a:custGeom>
                <a:avLst/>
                <a:gdLst>
                  <a:gd name="T0" fmla="*/ 66 w 72"/>
                  <a:gd name="T1" fmla="*/ 31 h 77"/>
                  <a:gd name="T2" fmla="*/ 61 w 72"/>
                  <a:gd name="T3" fmla="*/ 26 h 77"/>
                  <a:gd name="T4" fmla="*/ 58 w 72"/>
                  <a:gd name="T5" fmla="*/ 19 h 77"/>
                  <a:gd name="T6" fmla="*/ 49 w 72"/>
                  <a:gd name="T7" fmla="*/ 14 h 77"/>
                  <a:gd name="T8" fmla="*/ 45 w 72"/>
                  <a:gd name="T9" fmla="*/ 4 h 77"/>
                  <a:gd name="T10" fmla="*/ 40 w 72"/>
                  <a:gd name="T11" fmla="*/ 0 h 77"/>
                  <a:gd name="T12" fmla="*/ 35 w 72"/>
                  <a:gd name="T13" fmla="*/ 1 h 77"/>
                  <a:gd name="T14" fmla="*/ 29 w 72"/>
                  <a:gd name="T15" fmla="*/ 4 h 77"/>
                  <a:gd name="T16" fmla="*/ 25 w 72"/>
                  <a:gd name="T17" fmla="*/ 1 h 77"/>
                  <a:gd name="T18" fmla="*/ 16 w 72"/>
                  <a:gd name="T19" fmla="*/ 4 h 77"/>
                  <a:gd name="T20" fmla="*/ 8 w 72"/>
                  <a:gd name="T21" fmla="*/ 5 h 77"/>
                  <a:gd name="T22" fmla="*/ 8 w 72"/>
                  <a:gd name="T23" fmla="*/ 32 h 77"/>
                  <a:gd name="T24" fmla="*/ 0 w 72"/>
                  <a:gd name="T25" fmla="*/ 35 h 77"/>
                  <a:gd name="T26" fmla="*/ 0 w 72"/>
                  <a:gd name="T27" fmla="*/ 59 h 77"/>
                  <a:gd name="T28" fmla="*/ 4 w 72"/>
                  <a:gd name="T29" fmla="*/ 62 h 77"/>
                  <a:gd name="T30" fmla="*/ 7 w 72"/>
                  <a:gd name="T31" fmla="*/ 71 h 77"/>
                  <a:gd name="T32" fmla="*/ 5 w 72"/>
                  <a:gd name="T33" fmla="*/ 72 h 77"/>
                  <a:gd name="T34" fmla="*/ 7 w 72"/>
                  <a:gd name="T35" fmla="*/ 76 h 77"/>
                  <a:gd name="T36" fmla="*/ 15 w 72"/>
                  <a:gd name="T37" fmla="*/ 76 h 77"/>
                  <a:gd name="T38" fmla="*/ 22 w 72"/>
                  <a:gd name="T39" fmla="*/ 67 h 77"/>
                  <a:gd name="T40" fmla="*/ 27 w 72"/>
                  <a:gd name="T41" fmla="*/ 63 h 77"/>
                  <a:gd name="T42" fmla="*/ 37 w 72"/>
                  <a:gd name="T43" fmla="*/ 66 h 77"/>
                  <a:gd name="T44" fmla="*/ 45 w 72"/>
                  <a:gd name="T45" fmla="*/ 62 h 77"/>
                  <a:gd name="T46" fmla="*/ 48 w 72"/>
                  <a:gd name="T47" fmla="*/ 57 h 77"/>
                  <a:gd name="T48" fmla="*/ 55 w 72"/>
                  <a:gd name="T49" fmla="*/ 52 h 77"/>
                  <a:gd name="T50" fmla="*/ 58 w 72"/>
                  <a:gd name="T51" fmla="*/ 46 h 77"/>
                  <a:gd name="T52" fmla="*/ 64 w 72"/>
                  <a:gd name="T53" fmla="*/ 41 h 77"/>
                  <a:gd name="T54" fmla="*/ 69 w 72"/>
                  <a:gd name="T55" fmla="*/ 38 h 77"/>
                  <a:gd name="T56" fmla="*/ 72 w 72"/>
                  <a:gd name="T57" fmla="*/ 35 h 77"/>
                  <a:gd name="T58" fmla="*/ 72 w 72"/>
                  <a:gd name="T59" fmla="*/ 35 h 77"/>
                  <a:gd name="T60" fmla="*/ 66 w 72"/>
                  <a:gd name="T61" fmla="*/ 3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77">
                    <a:moveTo>
                      <a:pt x="66" y="31"/>
                    </a:moveTo>
                    <a:cubicBezTo>
                      <a:pt x="64" y="31"/>
                      <a:pt x="61" y="28"/>
                      <a:pt x="61" y="26"/>
                    </a:cubicBezTo>
                    <a:cubicBezTo>
                      <a:pt x="61" y="23"/>
                      <a:pt x="58" y="21"/>
                      <a:pt x="58" y="19"/>
                    </a:cubicBezTo>
                    <a:cubicBezTo>
                      <a:pt x="58" y="18"/>
                      <a:pt x="52" y="15"/>
                      <a:pt x="49" y="14"/>
                    </a:cubicBezTo>
                    <a:cubicBezTo>
                      <a:pt x="47" y="13"/>
                      <a:pt x="46" y="4"/>
                      <a:pt x="45" y="4"/>
                    </a:cubicBezTo>
                    <a:cubicBezTo>
                      <a:pt x="44" y="4"/>
                      <a:pt x="42" y="2"/>
                      <a:pt x="40" y="0"/>
                    </a:cubicBezTo>
                    <a:cubicBezTo>
                      <a:pt x="38" y="0"/>
                      <a:pt x="36" y="1"/>
                      <a:pt x="35" y="1"/>
                    </a:cubicBezTo>
                    <a:cubicBezTo>
                      <a:pt x="33" y="1"/>
                      <a:pt x="30" y="3"/>
                      <a:pt x="29" y="4"/>
                    </a:cubicBezTo>
                    <a:cubicBezTo>
                      <a:pt x="28" y="5"/>
                      <a:pt x="27" y="2"/>
                      <a:pt x="25" y="1"/>
                    </a:cubicBezTo>
                    <a:cubicBezTo>
                      <a:pt x="24" y="0"/>
                      <a:pt x="18" y="3"/>
                      <a:pt x="16" y="4"/>
                    </a:cubicBezTo>
                    <a:cubicBezTo>
                      <a:pt x="14" y="4"/>
                      <a:pt x="8" y="5"/>
                      <a:pt x="8" y="5"/>
                    </a:cubicBezTo>
                    <a:cubicBezTo>
                      <a:pt x="8" y="5"/>
                      <a:pt x="8" y="29"/>
                      <a:pt x="8" y="32"/>
                    </a:cubicBezTo>
                    <a:cubicBezTo>
                      <a:pt x="8" y="35"/>
                      <a:pt x="0" y="33"/>
                      <a:pt x="0" y="35"/>
                    </a:cubicBezTo>
                    <a:cubicBezTo>
                      <a:pt x="0" y="36"/>
                      <a:pt x="0" y="47"/>
                      <a:pt x="0" y="59"/>
                    </a:cubicBezTo>
                    <a:cubicBezTo>
                      <a:pt x="2" y="60"/>
                      <a:pt x="4" y="61"/>
                      <a:pt x="4" y="62"/>
                    </a:cubicBezTo>
                    <a:cubicBezTo>
                      <a:pt x="5" y="64"/>
                      <a:pt x="7" y="69"/>
                      <a:pt x="7" y="71"/>
                    </a:cubicBezTo>
                    <a:cubicBezTo>
                      <a:pt x="6" y="72"/>
                      <a:pt x="5" y="71"/>
                      <a:pt x="5" y="72"/>
                    </a:cubicBezTo>
                    <a:cubicBezTo>
                      <a:pt x="5" y="74"/>
                      <a:pt x="4" y="76"/>
                      <a:pt x="7" y="76"/>
                    </a:cubicBezTo>
                    <a:cubicBezTo>
                      <a:pt x="9" y="76"/>
                      <a:pt x="13" y="77"/>
                      <a:pt x="15" y="76"/>
                    </a:cubicBezTo>
                    <a:cubicBezTo>
                      <a:pt x="16" y="74"/>
                      <a:pt x="22" y="69"/>
                      <a:pt x="22" y="67"/>
                    </a:cubicBezTo>
                    <a:cubicBezTo>
                      <a:pt x="22" y="65"/>
                      <a:pt x="23" y="60"/>
                      <a:pt x="27" y="63"/>
                    </a:cubicBezTo>
                    <a:cubicBezTo>
                      <a:pt x="32" y="66"/>
                      <a:pt x="32" y="66"/>
                      <a:pt x="37" y="66"/>
                    </a:cubicBezTo>
                    <a:cubicBezTo>
                      <a:pt x="42" y="66"/>
                      <a:pt x="44" y="66"/>
                      <a:pt x="45" y="62"/>
                    </a:cubicBezTo>
                    <a:cubicBezTo>
                      <a:pt x="46" y="59"/>
                      <a:pt x="45" y="57"/>
                      <a:pt x="48" y="57"/>
                    </a:cubicBezTo>
                    <a:cubicBezTo>
                      <a:pt x="51" y="57"/>
                      <a:pt x="55" y="54"/>
                      <a:pt x="55" y="52"/>
                    </a:cubicBezTo>
                    <a:cubicBezTo>
                      <a:pt x="55" y="49"/>
                      <a:pt x="56" y="46"/>
                      <a:pt x="58" y="46"/>
                    </a:cubicBezTo>
                    <a:cubicBezTo>
                      <a:pt x="60" y="46"/>
                      <a:pt x="64" y="44"/>
                      <a:pt x="64" y="41"/>
                    </a:cubicBezTo>
                    <a:cubicBezTo>
                      <a:pt x="65" y="39"/>
                      <a:pt x="68" y="40"/>
                      <a:pt x="69" y="38"/>
                    </a:cubicBezTo>
                    <a:cubicBezTo>
                      <a:pt x="70" y="38"/>
                      <a:pt x="71" y="36"/>
                      <a:pt x="72" y="35"/>
                    </a:cubicBezTo>
                    <a:cubicBezTo>
                      <a:pt x="72" y="35"/>
                      <a:pt x="72" y="35"/>
                      <a:pt x="72" y="35"/>
                    </a:cubicBezTo>
                    <a:cubicBezTo>
                      <a:pt x="72" y="33"/>
                      <a:pt x="72" y="31"/>
                      <a:pt x="66" y="3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2" name="Freeform 8">
                <a:extLst>
                  <a:ext uri="{FF2B5EF4-FFF2-40B4-BE49-F238E27FC236}">
                    <a16:creationId xmlns:a16="http://schemas.microsoft.com/office/drawing/2014/main" id="{C81324F5-201D-4284-8888-95FF9B08820D}"/>
                  </a:ext>
                </a:extLst>
              </p:cNvPr>
              <p:cNvSpPr>
                <a:spLocks/>
              </p:cNvSpPr>
              <p:nvPr/>
            </p:nvSpPr>
            <p:spPr bwMode="auto">
              <a:xfrm>
                <a:off x="5478067" y="4580396"/>
                <a:ext cx="25095" cy="28859"/>
              </a:xfrm>
              <a:custGeom>
                <a:avLst/>
                <a:gdLst>
                  <a:gd name="T0" fmla="*/ 5 w 11"/>
                  <a:gd name="T1" fmla="*/ 0 h 13"/>
                  <a:gd name="T2" fmla="*/ 0 w 11"/>
                  <a:gd name="T3" fmla="*/ 5 h 13"/>
                  <a:gd name="T4" fmla="*/ 5 w 11"/>
                  <a:gd name="T5" fmla="*/ 13 h 13"/>
                  <a:gd name="T6" fmla="*/ 9 w 11"/>
                  <a:gd name="T7" fmla="*/ 11 h 13"/>
                  <a:gd name="T8" fmla="*/ 11 w 11"/>
                  <a:gd name="T9" fmla="*/ 9 h 13"/>
                  <a:gd name="T10" fmla="*/ 10 w 11"/>
                  <a:gd name="T11" fmla="*/ 2 h 13"/>
                  <a:gd name="T12" fmla="*/ 5 w 11"/>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11" h="13">
                    <a:moveTo>
                      <a:pt x="5" y="0"/>
                    </a:moveTo>
                    <a:cubicBezTo>
                      <a:pt x="3" y="0"/>
                      <a:pt x="0" y="4"/>
                      <a:pt x="0" y="5"/>
                    </a:cubicBezTo>
                    <a:cubicBezTo>
                      <a:pt x="0" y="6"/>
                      <a:pt x="2" y="13"/>
                      <a:pt x="5" y="13"/>
                    </a:cubicBezTo>
                    <a:cubicBezTo>
                      <a:pt x="7" y="13"/>
                      <a:pt x="9" y="13"/>
                      <a:pt x="9" y="11"/>
                    </a:cubicBezTo>
                    <a:cubicBezTo>
                      <a:pt x="9" y="10"/>
                      <a:pt x="10" y="9"/>
                      <a:pt x="11" y="9"/>
                    </a:cubicBezTo>
                    <a:cubicBezTo>
                      <a:pt x="10" y="7"/>
                      <a:pt x="10" y="4"/>
                      <a:pt x="10" y="2"/>
                    </a:cubicBezTo>
                    <a:cubicBezTo>
                      <a:pt x="8" y="1"/>
                      <a:pt x="7" y="0"/>
                      <a:pt x="5"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3" name="Freeform 9">
                <a:extLst>
                  <a:ext uri="{FF2B5EF4-FFF2-40B4-BE49-F238E27FC236}">
                    <a16:creationId xmlns:a16="http://schemas.microsoft.com/office/drawing/2014/main" id="{5ADC209C-A8E7-4A30-B5BC-49FCA0BFA0D9}"/>
                  </a:ext>
                </a:extLst>
              </p:cNvPr>
              <p:cNvSpPr>
                <a:spLocks/>
              </p:cNvSpPr>
              <p:nvPr/>
            </p:nvSpPr>
            <p:spPr bwMode="auto">
              <a:xfrm>
                <a:off x="5411567" y="4633094"/>
                <a:ext cx="41406" cy="43915"/>
              </a:xfrm>
              <a:custGeom>
                <a:avLst/>
                <a:gdLst>
                  <a:gd name="T0" fmla="*/ 13 w 18"/>
                  <a:gd name="T1" fmla="*/ 2 h 19"/>
                  <a:gd name="T2" fmla="*/ 5 w 18"/>
                  <a:gd name="T3" fmla="*/ 5 h 19"/>
                  <a:gd name="T4" fmla="*/ 0 w 18"/>
                  <a:gd name="T5" fmla="*/ 12 h 19"/>
                  <a:gd name="T6" fmla="*/ 5 w 18"/>
                  <a:gd name="T7" fmla="*/ 19 h 19"/>
                  <a:gd name="T8" fmla="*/ 8 w 18"/>
                  <a:gd name="T9" fmla="*/ 19 h 19"/>
                  <a:gd name="T10" fmla="*/ 10 w 18"/>
                  <a:gd name="T11" fmla="*/ 15 h 19"/>
                  <a:gd name="T12" fmla="*/ 15 w 18"/>
                  <a:gd name="T13" fmla="*/ 13 h 19"/>
                  <a:gd name="T14" fmla="*/ 18 w 18"/>
                  <a:gd name="T15" fmla="*/ 8 h 19"/>
                  <a:gd name="T16" fmla="*/ 13 w 18"/>
                  <a:gd name="T17"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9">
                    <a:moveTo>
                      <a:pt x="13" y="2"/>
                    </a:moveTo>
                    <a:cubicBezTo>
                      <a:pt x="12" y="0"/>
                      <a:pt x="5" y="3"/>
                      <a:pt x="5" y="5"/>
                    </a:cubicBezTo>
                    <a:cubicBezTo>
                      <a:pt x="4" y="7"/>
                      <a:pt x="0" y="12"/>
                      <a:pt x="0" y="12"/>
                    </a:cubicBezTo>
                    <a:cubicBezTo>
                      <a:pt x="5" y="19"/>
                      <a:pt x="5" y="19"/>
                      <a:pt x="5" y="19"/>
                    </a:cubicBezTo>
                    <a:cubicBezTo>
                      <a:pt x="8" y="19"/>
                      <a:pt x="8" y="19"/>
                      <a:pt x="8" y="19"/>
                    </a:cubicBezTo>
                    <a:cubicBezTo>
                      <a:pt x="8" y="19"/>
                      <a:pt x="9" y="17"/>
                      <a:pt x="10" y="15"/>
                    </a:cubicBezTo>
                    <a:cubicBezTo>
                      <a:pt x="11" y="13"/>
                      <a:pt x="15" y="15"/>
                      <a:pt x="15" y="13"/>
                    </a:cubicBezTo>
                    <a:cubicBezTo>
                      <a:pt x="15" y="11"/>
                      <a:pt x="18" y="10"/>
                      <a:pt x="18" y="8"/>
                    </a:cubicBezTo>
                    <a:cubicBezTo>
                      <a:pt x="18" y="6"/>
                      <a:pt x="14" y="3"/>
                      <a:pt x="13"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4" name="Freeform 10">
                <a:extLst>
                  <a:ext uri="{FF2B5EF4-FFF2-40B4-BE49-F238E27FC236}">
                    <a16:creationId xmlns:a16="http://schemas.microsoft.com/office/drawing/2014/main" id="{1E35FBEE-6A9F-4128-8E85-379AA616F4BA}"/>
                  </a:ext>
                </a:extLst>
              </p:cNvPr>
              <p:cNvSpPr>
                <a:spLocks noEditPoints="1"/>
              </p:cNvSpPr>
              <p:nvPr/>
            </p:nvSpPr>
            <p:spPr bwMode="auto">
              <a:xfrm>
                <a:off x="5220849" y="4506367"/>
                <a:ext cx="297370" cy="259728"/>
              </a:xfrm>
              <a:custGeom>
                <a:avLst/>
                <a:gdLst>
                  <a:gd name="T0" fmla="*/ 123 w 129"/>
                  <a:gd name="T1" fmla="*/ 42 h 113"/>
                  <a:gd name="T2" fmla="*/ 123 w 129"/>
                  <a:gd name="T3" fmla="*/ 41 h 113"/>
                  <a:gd name="T4" fmla="*/ 121 w 129"/>
                  <a:gd name="T5" fmla="*/ 43 h 113"/>
                  <a:gd name="T6" fmla="*/ 117 w 129"/>
                  <a:gd name="T7" fmla="*/ 45 h 113"/>
                  <a:gd name="T8" fmla="*/ 112 w 129"/>
                  <a:gd name="T9" fmla="*/ 37 h 113"/>
                  <a:gd name="T10" fmla="*/ 117 w 129"/>
                  <a:gd name="T11" fmla="*/ 32 h 113"/>
                  <a:gd name="T12" fmla="*/ 122 w 129"/>
                  <a:gd name="T13" fmla="*/ 34 h 113"/>
                  <a:gd name="T14" fmla="*/ 122 w 129"/>
                  <a:gd name="T15" fmla="*/ 33 h 113"/>
                  <a:gd name="T16" fmla="*/ 121 w 129"/>
                  <a:gd name="T17" fmla="*/ 18 h 113"/>
                  <a:gd name="T18" fmla="*/ 116 w 129"/>
                  <a:gd name="T19" fmla="*/ 3 h 113"/>
                  <a:gd name="T20" fmla="*/ 107 w 129"/>
                  <a:gd name="T21" fmla="*/ 1 h 113"/>
                  <a:gd name="T22" fmla="*/ 99 w 129"/>
                  <a:gd name="T23" fmla="*/ 0 h 113"/>
                  <a:gd name="T24" fmla="*/ 96 w 129"/>
                  <a:gd name="T25" fmla="*/ 3 h 113"/>
                  <a:gd name="T26" fmla="*/ 91 w 129"/>
                  <a:gd name="T27" fmla="*/ 6 h 113"/>
                  <a:gd name="T28" fmla="*/ 85 w 129"/>
                  <a:gd name="T29" fmla="*/ 11 h 113"/>
                  <a:gd name="T30" fmla="*/ 82 w 129"/>
                  <a:gd name="T31" fmla="*/ 17 h 113"/>
                  <a:gd name="T32" fmla="*/ 75 w 129"/>
                  <a:gd name="T33" fmla="*/ 22 h 113"/>
                  <a:gd name="T34" fmla="*/ 72 w 129"/>
                  <a:gd name="T35" fmla="*/ 27 h 113"/>
                  <a:gd name="T36" fmla="*/ 64 w 129"/>
                  <a:gd name="T37" fmla="*/ 31 h 113"/>
                  <a:gd name="T38" fmla="*/ 54 w 129"/>
                  <a:gd name="T39" fmla="*/ 28 h 113"/>
                  <a:gd name="T40" fmla="*/ 49 w 129"/>
                  <a:gd name="T41" fmla="*/ 32 h 113"/>
                  <a:gd name="T42" fmla="*/ 42 w 129"/>
                  <a:gd name="T43" fmla="*/ 41 h 113"/>
                  <a:gd name="T44" fmla="*/ 34 w 129"/>
                  <a:gd name="T45" fmla="*/ 41 h 113"/>
                  <a:gd name="T46" fmla="*/ 32 w 129"/>
                  <a:gd name="T47" fmla="*/ 37 h 113"/>
                  <a:gd name="T48" fmla="*/ 34 w 129"/>
                  <a:gd name="T49" fmla="*/ 36 h 113"/>
                  <a:gd name="T50" fmla="*/ 31 w 129"/>
                  <a:gd name="T51" fmla="*/ 27 h 113"/>
                  <a:gd name="T52" fmla="*/ 27 w 129"/>
                  <a:gd name="T53" fmla="*/ 24 h 113"/>
                  <a:gd name="T54" fmla="*/ 27 w 129"/>
                  <a:gd name="T55" fmla="*/ 53 h 113"/>
                  <a:gd name="T56" fmla="*/ 22 w 129"/>
                  <a:gd name="T57" fmla="*/ 59 h 113"/>
                  <a:gd name="T58" fmla="*/ 12 w 129"/>
                  <a:gd name="T59" fmla="*/ 59 h 113"/>
                  <a:gd name="T60" fmla="*/ 8 w 129"/>
                  <a:gd name="T61" fmla="*/ 53 h 113"/>
                  <a:gd name="T62" fmla="*/ 3 w 129"/>
                  <a:gd name="T63" fmla="*/ 56 h 113"/>
                  <a:gd name="T64" fmla="*/ 0 w 129"/>
                  <a:gd name="T65" fmla="*/ 56 h 113"/>
                  <a:gd name="T66" fmla="*/ 6 w 129"/>
                  <a:gd name="T67" fmla="*/ 69 h 113"/>
                  <a:gd name="T68" fmla="*/ 13 w 129"/>
                  <a:gd name="T69" fmla="*/ 85 h 113"/>
                  <a:gd name="T70" fmla="*/ 13 w 129"/>
                  <a:gd name="T71" fmla="*/ 93 h 113"/>
                  <a:gd name="T72" fmla="*/ 14 w 129"/>
                  <a:gd name="T73" fmla="*/ 99 h 113"/>
                  <a:gd name="T74" fmla="*/ 16 w 129"/>
                  <a:gd name="T75" fmla="*/ 106 h 113"/>
                  <a:gd name="T76" fmla="*/ 20 w 129"/>
                  <a:gd name="T77" fmla="*/ 108 h 113"/>
                  <a:gd name="T78" fmla="*/ 24 w 129"/>
                  <a:gd name="T79" fmla="*/ 112 h 113"/>
                  <a:gd name="T80" fmla="*/ 29 w 129"/>
                  <a:gd name="T81" fmla="*/ 111 h 113"/>
                  <a:gd name="T82" fmla="*/ 39 w 129"/>
                  <a:gd name="T83" fmla="*/ 109 h 113"/>
                  <a:gd name="T84" fmla="*/ 46 w 129"/>
                  <a:gd name="T85" fmla="*/ 106 h 113"/>
                  <a:gd name="T86" fmla="*/ 58 w 129"/>
                  <a:gd name="T87" fmla="*/ 106 h 113"/>
                  <a:gd name="T88" fmla="*/ 66 w 129"/>
                  <a:gd name="T89" fmla="*/ 105 h 113"/>
                  <a:gd name="T90" fmla="*/ 71 w 129"/>
                  <a:gd name="T91" fmla="*/ 104 h 113"/>
                  <a:gd name="T92" fmla="*/ 78 w 129"/>
                  <a:gd name="T93" fmla="*/ 101 h 113"/>
                  <a:gd name="T94" fmla="*/ 94 w 129"/>
                  <a:gd name="T95" fmla="*/ 91 h 113"/>
                  <a:gd name="T96" fmla="*/ 113 w 129"/>
                  <a:gd name="T97" fmla="*/ 67 h 113"/>
                  <a:gd name="T98" fmla="*/ 125 w 129"/>
                  <a:gd name="T99" fmla="*/ 55 h 113"/>
                  <a:gd name="T100" fmla="*/ 129 w 129"/>
                  <a:gd name="T101" fmla="*/ 41 h 113"/>
                  <a:gd name="T102" fmla="*/ 123 w 129"/>
                  <a:gd name="T103" fmla="*/ 42 h 113"/>
                  <a:gd name="T104" fmla="*/ 98 w 129"/>
                  <a:gd name="T105" fmla="*/ 68 h 113"/>
                  <a:gd name="T106" fmla="*/ 93 w 129"/>
                  <a:gd name="T107" fmla="*/ 70 h 113"/>
                  <a:gd name="T108" fmla="*/ 91 w 129"/>
                  <a:gd name="T109" fmla="*/ 74 h 113"/>
                  <a:gd name="T110" fmla="*/ 88 w 129"/>
                  <a:gd name="T111" fmla="*/ 74 h 113"/>
                  <a:gd name="T112" fmla="*/ 83 w 129"/>
                  <a:gd name="T113" fmla="*/ 67 h 113"/>
                  <a:gd name="T114" fmla="*/ 88 w 129"/>
                  <a:gd name="T115" fmla="*/ 60 h 113"/>
                  <a:gd name="T116" fmla="*/ 96 w 129"/>
                  <a:gd name="T117" fmla="*/ 57 h 113"/>
                  <a:gd name="T118" fmla="*/ 101 w 129"/>
                  <a:gd name="T119" fmla="*/ 63 h 113"/>
                  <a:gd name="T120" fmla="*/ 98 w 129"/>
                  <a:gd name="T121" fmla="*/ 68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9" h="113">
                    <a:moveTo>
                      <a:pt x="123" y="42"/>
                    </a:moveTo>
                    <a:cubicBezTo>
                      <a:pt x="123" y="42"/>
                      <a:pt x="123" y="41"/>
                      <a:pt x="123" y="41"/>
                    </a:cubicBezTo>
                    <a:cubicBezTo>
                      <a:pt x="122" y="41"/>
                      <a:pt x="121" y="42"/>
                      <a:pt x="121" y="43"/>
                    </a:cubicBezTo>
                    <a:cubicBezTo>
                      <a:pt x="121" y="45"/>
                      <a:pt x="119" y="45"/>
                      <a:pt x="117" y="45"/>
                    </a:cubicBezTo>
                    <a:cubicBezTo>
                      <a:pt x="114" y="45"/>
                      <a:pt x="112" y="38"/>
                      <a:pt x="112" y="37"/>
                    </a:cubicBezTo>
                    <a:cubicBezTo>
                      <a:pt x="112" y="36"/>
                      <a:pt x="115" y="32"/>
                      <a:pt x="117" y="32"/>
                    </a:cubicBezTo>
                    <a:cubicBezTo>
                      <a:pt x="119" y="32"/>
                      <a:pt x="120" y="33"/>
                      <a:pt x="122" y="34"/>
                    </a:cubicBezTo>
                    <a:cubicBezTo>
                      <a:pt x="122" y="33"/>
                      <a:pt x="122" y="33"/>
                      <a:pt x="122" y="33"/>
                    </a:cubicBezTo>
                    <a:cubicBezTo>
                      <a:pt x="122" y="31"/>
                      <a:pt x="123" y="19"/>
                      <a:pt x="121" y="18"/>
                    </a:cubicBezTo>
                    <a:cubicBezTo>
                      <a:pt x="119" y="17"/>
                      <a:pt x="117" y="4"/>
                      <a:pt x="116" y="3"/>
                    </a:cubicBezTo>
                    <a:cubicBezTo>
                      <a:pt x="115" y="2"/>
                      <a:pt x="108" y="2"/>
                      <a:pt x="107" y="1"/>
                    </a:cubicBezTo>
                    <a:cubicBezTo>
                      <a:pt x="106" y="0"/>
                      <a:pt x="99" y="1"/>
                      <a:pt x="99" y="0"/>
                    </a:cubicBezTo>
                    <a:cubicBezTo>
                      <a:pt x="98" y="1"/>
                      <a:pt x="97" y="3"/>
                      <a:pt x="96" y="3"/>
                    </a:cubicBezTo>
                    <a:cubicBezTo>
                      <a:pt x="95" y="5"/>
                      <a:pt x="92" y="4"/>
                      <a:pt x="91" y="6"/>
                    </a:cubicBezTo>
                    <a:cubicBezTo>
                      <a:pt x="91" y="9"/>
                      <a:pt x="87" y="11"/>
                      <a:pt x="85" y="11"/>
                    </a:cubicBezTo>
                    <a:cubicBezTo>
                      <a:pt x="83" y="11"/>
                      <a:pt x="82" y="14"/>
                      <a:pt x="82" y="17"/>
                    </a:cubicBezTo>
                    <a:cubicBezTo>
                      <a:pt x="82" y="19"/>
                      <a:pt x="78" y="22"/>
                      <a:pt x="75" y="22"/>
                    </a:cubicBezTo>
                    <a:cubicBezTo>
                      <a:pt x="72" y="22"/>
                      <a:pt x="73" y="24"/>
                      <a:pt x="72" y="27"/>
                    </a:cubicBezTo>
                    <a:cubicBezTo>
                      <a:pt x="71" y="31"/>
                      <a:pt x="69" y="31"/>
                      <a:pt x="64" y="31"/>
                    </a:cubicBezTo>
                    <a:cubicBezTo>
                      <a:pt x="59" y="31"/>
                      <a:pt x="59" y="31"/>
                      <a:pt x="54" y="28"/>
                    </a:cubicBezTo>
                    <a:cubicBezTo>
                      <a:pt x="50" y="25"/>
                      <a:pt x="49" y="30"/>
                      <a:pt x="49" y="32"/>
                    </a:cubicBezTo>
                    <a:cubicBezTo>
                      <a:pt x="49" y="34"/>
                      <a:pt x="43" y="39"/>
                      <a:pt x="42" y="41"/>
                    </a:cubicBezTo>
                    <a:cubicBezTo>
                      <a:pt x="40" y="42"/>
                      <a:pt x="36" y="41"/>
                      <a:pt x="34" y="41"/>
                    </a:cubicBezTo>
                    <a:cubicBezTo>
                      <a:pt x="31" y="41"/>
                      <a:pt x="32" y="39"/>
                      <a:pt x="32" y="37"/>
                    </a:cubicBezTo>
                    <a:cubicBezTo>
                      <a:pt x="32" y="36"/>
                      <a:pt x="33" y="37"/>
                      <a:pt x="34" y="36"/>
                    </a:cubicBezTo>
                    <a:cubicBezTo>
                      <a:pt x="34" y="34"/>
                      <a:pt x="32" y="29"/>
                      <a:pt x="31" y="27"/>
                    </a:cubicBezTo>
                    <a:cubicBezTo>
                      <a:pt x="31" y="26"/>
                      <a:pt x="29" y="25"/>
                      <a:pt x="27" y="24"/>
                    </a:cubicBezTo>
                    <a:cubicBezTo>
                      <a:pt x="27" y="38"/>
                      <a:pt x="27" y="52"/>
                      <a:pt x="27" y="53"/>
                    </a:cubicBezTo>
                    <a:cubicBezTo>
                      <a:pt x="27" y="56"/>
                      <a:pt x="23" y="57"/>
                      <a:pt x="22" y="59"/>
                    </a:cubicBezTo>
                    <a:cubicBezTo>
                      <a:pt x="21" y="60"/>
                      <a:pt x="15" y="59"/>
                      <a:pt x="12" y="59"/>
                    </a:cubicBezTo>
                    <a:cubicBezTo>
                      <a:pt x="9" y="59"/>
                      <a:pt x="9" y="56"/>
                      <a:pt x="8" y="53"/>
                    </a:cubicBezTo>
                    <a:cubicBezTo>
                      <a:pt x="6" y="51"/>
                      <a:pt x="3" y="54"/>
                      <a:pt x="3" y="56"/>
                    </a:cubicBezTo>
                    <a:cubicBezTo>
                      <a:pt x="3" y="57"/>
                      <a:pt x="2" y="57"/>
                      <a:pt x="0" y="56"/>
                    </a:cubicBezTo>
                    <a:cubicBezTo>
                      <a:pt x="2" y="61"/>
                      <a:pt x="5" y="65"/>
                      <a:pt x="6" y="69"/>
                    </a:cubicBezTo>
                    <a:cubicBezTo>
                      <a:pt x="8" y="76"/>
                      <a:pt x="12" y="81"/>
                      <a:pt x="13" y="85"/>
                    </a:cubicBezTo>
                    <a:cubicBezTo>
                      <a:pt x="15" y="89"/>
                      <a:pt x="16" y="92"/>
                      <a:pt x="13" y="93"/>
                    </a:cubicBezTo>
                    <a:cubicBezTo>
                      <a:pt x="11" y="93"/>
                      <a:pt x="11" y="95"/>
                      <a:pt x="14" y="99"/>
                    </a:cubicBezTo>
                    <a:cubicBezTo>
                      <a:pt x="16" y="103"/>
                      <a:pt x="14" y="106"/>
                      <a:pt x="16" y="106"/>
                    </a:cubicBezTo>
                    <a:cubicBezTo>
                      <a:pt x="18" y="107"/>
                      <a:pt x="18" y="108"/>
                      <a:pt x="20" y="108"/>
                    </a:cubicBezTo>
                    <a:cubicBezTo>
                      <a:pt x="21" y="108"/>
                      <a:pt x="23" y="110"/>
                      <a:pt x="24" y="112"/>
                    </a:cubicBezTo>
                    <a:cubicBezTo>
                      <a:pt x="25" y="113"/>
                      <a:pt x="28" y="113"/>
                      <a:pt x="29" y="111"/>
                    </a:cubicBezTo>
                    <a:cubicBezTo>
                      <a:pt x="30" y="109"/>
                      <a:pt x="34" y="109"/>
                      <a:pt x="39" y="109"/>
                    </a:cubicBezTo>
                    <a:cubicBezTo>
                      <a:pt x="43" y="109"/>
                      <a:pt x="42" y="107"/>
                      <a:pt x="46" y="106"/>
                    </a:cubicBezTo>
                    <a:cubicBezTo>
                      <a:pt x="50" y="105"/>
                      <a:pt x="55" y="104"/>
                      <a:pt x="58" y="106"/>
                    </a:cubicBezTo>
                    <a:cubicBezTo>
                      <a:pt x="62" y="107"/>
                      <a:pt x="64" y="106"/>
                      <a:pt x="66" y="105"/>
                    </a:cubicBezTo>
                    <a:cubicBezTo>
                      <a:pt x="68" y="104"/>
                      <a:pt x="71" y="106"/>
                      <a:pt x="71" y="104"/>
                    </a:cubicBezTo>
                    <a:cubicBezTo>
                      <a:pt x="71" y="101"/>
                      <a:pt x="75" y="101"/>
                      <a:pt x="78" y="101"/>
                    </a:cubicBezTo>
                    <a:cubicBezTo>
                      <a:pt x="81" y="101"/>
                      <a:pt x="88" y="96"/>
                      <a:pt x="94" y="91"/>
                    </a:cubicBezTo>
                    <a:cubicBezTo>
                      <a:pt x="100" y="85"/>
                      <a:pt x="110" y="73"/>
                      <a:pt x="113" y="67"/>
                    </a:cubicBezTo>
                    <a:cubicBezTo>
                      <a:pt x="117" y="62"/>
                      <a:pt x="122" y="57"/>
                      <a:pt x="125" y="55"/>
                    </a:cubicBezTo>
                    <a:cubicBezTo>
                      <a:pt x="127" y="53"/>
                      <a:pt x="128" y="46"/>
                      <a:pt x="129" y="41"/>
                    </a:cubicBezTo>
                    <a:cubicBezTo>
                      <a:pt x="126" y="41"/>
                      <a:pt x="123" y="42"/>
                      <a:pt x="123" y="42"/>
                    </a:cubicBezTo>
                    <a:close/>
                    <a:moveTo>
                      <a:pt x="98" y="68"/>
                    </a:moveTo>
                    <a:cubicBezTo>
                      <a:pt x="98" y="70"/>
                      <a:pt x="94" y="68"/>
                      <a:pt x="93" y="70"/>
                    </a:cubicBezTo>
                    <a:cubicBezTo>
                      <a:pt x="92" y="72"/>
                      <a:pt x="91" y="74"/>
                      <a:pt x="91" y="74"/>
                    </a:cubicBezTo>
                    <a:cubicBezTo>
                      <a:pt x="88" y="74"/>
                      <a:pt x="88" y="74"/>
                      <a:pt x="88" y="74"/>
                    </a:cubicBezTo>
                    <a:cubicBezTo>
                      <a:pt x="83" y="67"/>
                      <a:pt x="83" y="67"/>
                      <a:pt x="83" y="67"/>
                    </a:cubicBezTo>
                    <a:cubicBezTo>
                      <a:pt x="83" y="67"/>
                      <a:pt x="87" y="62"/>
                      <a:pt x="88" y="60"/>
                    </a:cubicBezTo>
                    <a:cubicBezTo>
                      <a:pt x="88" y="58"/>
                      <a:pt x="95" y="55"/>
                      <a:pt x="96" y="57"/>
                    </a:cubicBezTo>
                    <a:cubicBezTo>
                      <a:pt x="97" y="58"/>
                      <a:pt x="101" y="61"/>
                      <a:pt x="101" y="63"/>
                    </a:cubicBezTo>
                    <a:cubicBezTo>
                      <a:pt x="101" y="65"/>
                      <a:pt x="98" y="66"/>
                      <a:pt x="98" y="6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5" name="Freeform 11">
                <a:extLst>
                  <a:ext uri="{FF2B5EF4-FFF2-40B4-BE49-F238E27FC236}">
                    <a16:creationId xmlns:a16="http://schemas.microsoft.com/office/drawing/2014/main" id="{D1198E76-B30B-433B-AF07-FB3ECE541C5F}"/>
                  </a:ext>
                </a:extLst>
              </p:cNvPr>
              <p:cNvSpPr>
                <a:spLocks/>
              </p:cNvSpPr>
              <p:nvPr/>
            </p:nvSpPr>
            <p:spPr bwMode="auto">
              <a:xfrm>
                <a:off x="5139291" y="4197704"/>
                <a:ext cx="217068" cy="229615"/>
              </a:xfrm>
              <a:custGeom>
                <a:avLst/>
                <a:gdLst>
                  <a:gd name="T0" fmla="*/ 6 w 94"/>
                  <a:gd name="T1" fmla="*/ 92 h 100"/>
                  <a:gd name="T2" fmla="*/ 9 w 94"/>
                  <a:gd name="T3" fmla="*/ 94 h 100"/>
                  <a:gd name="T4" fmla="*/ 17 w 94"/>
                  <a:gd name="T5" fmla="*/ 94 h 100"/>
                  <a:gd name="T6" fmla="*/ 24 w 94"/>
                  <a:gd name="T7" fmla="*/ 96 h 100"/>
                  <a:gd name="T8" fmla="*/ 52 w 94"/>
                  <a:gd name="T9" fmla="*/ 96 h 100"/>
                  <a:gd name="T10" fmla="*/ 55 w 94"/>
                  <a:gd name="T11" fmla="*/ 99 h 100"/>
                  <a:gd name="T12" fmla="*/ 72 w 94"/>
                  <a:gd name="T13" fmla="*/ 99 h 100"/>
                  <a:gd name="T14" fmla="*/ 85 w 94"/>
                  <a:gd name="T15" fmla="*/ 98 h 100"/>
                  <a:gd name="T16" fmla="*/ 87 w 94"/>
                  <a:gd name="T17" fmla="*/ 97 h 100"/>
                  <a:gd name="T18" fmla="*/ 78 w 94"/>
                  <a:gd name="T19" fmla="*/ 85 h 100"/>
                  <a:gd name="T20" fmla="*/ 79 w 94"/>
                  <a:gd name="T21" fmla="*/ 58 h 100"/>
                  <a:gd name="T22" fmla="*/ 91 w 94"/>
                  <a:gd name="T23" fmla="*/ 59 h 100"/>
                  <a:gd name="T24" fmla="*/ 93 w 94"/>
                  <a:gd name="T25" fmla="*/ 57 h 100"/>
                  <a:gd name="T26" fmla="*/ 94 w 94"/>
                  <a:gd name="T27" fmla="*/ 41 h 100"/>
                  <a:gd name="T28" fmla="*/ 92 w 94"/>
                  <a:gd name="T29" fmla="*/ 40 h 100"/>
                  <a:gd name="T30" fmla="*/ 85 w 94"/>
                  <a:gd name="T31" fmla="*/ 41 h 100"/>
                  <a:gd name="T32" fmla="*/ 81 w 94"/>
                  <a:gd name="T33" fmla="*/ 43 h 100"/>
                  <a:gd name="T34" fmla="*/ 81 w 94"/>
                  <a:gd name="T35" fmla="*/ 37 h 100"/>
                  <a:gd name="T36" fmla="*/ 77 w 94"/>
                  <a:gd name="T37" fmla="*/ 30 h 100"/>
                  <a:gd name="T38" fmla="*/ 78 w 94"/>
                  <a:gd name="T39" fmla="*/ 19 h 100"/>
                  <a:gd name="T40" fmla="*/ 77 w 94"/>
                  <a:gd name="T41" fmla="*/ 13 h 100"/>
                  <a:gd name="T42" fmla="*/ 71 w 94"/>
                  <a:gd name="T43" fmla="*/ 12 h 100"/>
                  <a:gd name="T44" fmla="*/ 67 w 94"/>
                  <a:gd name="T45" fmla="*/ 10 h 100"/>
                  <a:gd name="T46" fmla="*/ 61 w 94"/>
                  <a:gd name="T47" fmla="*/ 10 h 100"/>
                  <a:gd name="T48" fmla="*/ 58 w 94"/>
                  <a:gd name="T49" fmla="*/ 17 h 100"/>
                  <a:gd name="T50" fmla="*/ 48 w 94"/>
                  <a:gd name="T51" fmla="*/ 18 h 100"/>
                  <a:gd name="T52" fmla="*/ 42 w 94"/>
                  <a:gd name="T53" fmla="*/ 13 h 100"/>
                  <a:gd name="T54" fmla="*/ 38 w 94"/>
                  <a:gd name="T55" fmla="*/ 7 h 100"/>
                  <a:gd name="T56" fmla="*/ 37 w 94"/>
                  <a:gd name="T57" fmla="*/ 1 h 100"/>
                  <a:gd name="T58" fmla="*/ 11 w 94"/>
                  <a:gd name="T59" fmla="*/ 1 h 100"/>
                  <a:gd name="T60" fmla="*/ 6 w 94"/>
                  <a:gd name="T61" fmla="*/ 3 h 100"/>
                  <a:gd name="T62" fmla="*/ 13 w 94"/>
                  <a:gd name="T63" fmla="*/ 20 h 100"/>
                  <a:gd name="T64" fmla="*/ 12 w 94"/>
                  <a:gd name="T65" fmla="*/ 28 h 100"/>
                  <a:gd name="T66" fmla="*/ 17 w 94"/>
                  <a:gd name="T67" fmla="*/ 45 h 100"/>
                  <a:gd name="T68" fmla="*/ 11 w 94"/>
                  <a:gd name="T69" fmla="*/ 57 h 100"/>
                  <a:gd name="T70" fmla="*/ 6 w 94"/>
                  <a:gd name="T71" fmla="*/ 72 h 100"/>
                  <a:gd name="T72" fmla="*/ 1 w 94"/>
                  <a:gd name="T73" fmla="*/ 83 h 100"/>
                  <a:gd name="T74" fmla="*/ 0 w 94"/>
                  <a:gd name="T75" fmla="*/ 94 h 100"/>
                  <a:gd name="T76" fmla="*/ 0 w 94"/>
                  <a:gd name="T77" fmla="*/ 95 h 100"/>
                  <a:gd name="T78" fmla="*/ 3 w 94"/>
                  <a:gd name="T79" fmla="*/ 94 h 100"/>
                  <a:gd name="T80" fmla="*/ 6 w 94"/>
                  <a:gd name="T81" fmla="*/ 9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4" h="100">
                    <a:moveTo>
                      <a:pt x="6" y="92"/>
                    </a:moveTo>
                    <a:cubicBezTo>
                      <a:pt x="8" y="92"/>
                      <a:pt x="7" y="95"/>
                      <a:pt x="9" y="94"/>
                    </a:cubicBezTo>
                    <a:cubicBezTo>
                      <a:pt x="12" y="92"/>
                      <a:pt x="15" y="92"/>
                      <a:pt x="17" y="94"/>
                    </a:cubicBezTo>
                    <a:cubicBezTo>
                      <a:pt x="19" y="96"/>
                      <a:pt x="21" y="96"/>
                      <a:pt x="24" y="96"/>
                    </a:cubicBezTo>
                    <a:cubicBezTo>
                      <a:pt x="27" y="96"/>
                      <a:pt x="52" y="96"/>
                      <a:pt x="52" y="96"/>
                    </a:cubicBezTo>
                    <a:cubicBezTo>
                      <a:pt x="55" y="99"/>
                      <a:pt x="55" y="99"/>
                      <a:pt x="55" y="99"/>
                    </a:cubicBezTo>
                    <a:cubicBezTo>
                      <a:pt x="55" y="99"/>
                      <a:pt x="70" y="98"/>
                      <a:pt x="72" y="99"/>
                    </a:cubicBezTo>
                    <a:cubicBezTo>
                      <a:pt x="75" y="100"/>
                      <a:pt x="83" y="99"/>
                      <a:pt x="85" y="98"/>
                    </a:cubicBezTo>
                    <a:cubicBezTo>
                      <a:pt x="85" y="98"/>
                      <a:pt x="86" y="98"/>
                      <a:pt x="87" y="97"/>
                    </a:cubicBezTo>
                    <a:cubicBezTo>
                      <a:pt x="78" y="85"/>
                      <a:pt x="78" y="85"/>
                      <a:pt x="78" y="85"/>
                    </a:cubicBezTo>
                    <a:cubicBezTo>
                      <a:pt x="79" y="58"/>
                      <a:pt x="79" y="58"/>
                      <a:pt x="79" y="58"/>
                    </a:cubicBezTo>
                    <a:cubicBezTo>
                      <a:pt x="91" y="59"/>
                      <a:pt x="91" y="59"/>
                      <a:pt x="91" y="59"/>
                    </a:cubicBezTo>
                    <a:cubicBezTo>
                      <a:pt x="93" y="57"/>
                      <a:pt x="93" y="57"/>
                      <a:pt x="93" y="57"/>
                    </a:cubicBezTo>
                    <a:cubicBezTo>
                      <a:pt x="94" y="41"/>
                      <a:pt x="94" y="41"/>
                      <a:pt x="94" y="41"/>
                    </a:cubicBezTo>
                    <a:cubicBezTo>
                      <a:pt x="94" y="40"/>
                      <a:pt x="93" y="40"/>
                      <a:pt x="92" y="40"/>
                    </a:cubicBezTo>
                    <a:cubicBezTo>
                      <a:pt x="90" y="42"/>
                      <a:pt x="88" y="41"/>
                      <a:pt x="85" y="41"/>
                    </a:cubicBezTo>
                    <a:cubicBezTo>
                      <a:pt x="83" y="41"/>
                      <a:pt x="82" y="44"/>
                      <a:pt x="81" y="43"/>
                    </a:cubicBezTo>
                    <a:cubicBezTo>
                      <a:pt x="79" y="43"/>
                      <a:pt x="81" y="39"/>
                      <a:pt x="81" y="37"/>
                    </a:cubicBezTo>
                    <a:cubicBezTo>
                      <a:pt x="81" y="35"/>
                      <a:pt x="79" y="32"/>
                      <a:pt x="77" y="30"/>
                    </a:cubicBezTo>
                    <a:cubicBezTo>
                      <a:pt x="75" y="29"/>
                      <a:pt x="79" y="20"/>
                      <a:pt x="78" y="19"/>
                    </a:cubicBezTo>
                    <a:cubicBezTo>
                      <a:pt x="77" y="18"/>
                      <a:pt x="77" y="15"/>
                      <a:pt x="77" y="13"/>
                    </a:cubicBezTo>
                    <a:cubicBezTo>
                      <a:pt x="77" y="10"/>
                      <a:pt x="75" y="12"/>
                      <a:pt x="71" y="12"/>
                    </a:cubicBezTo>
                    <a:cubicBezTo>
                      <a:pt x="68" y="12"/>
                      <a:pt x="67" y="10"/>
                      <a:pt x="67" y="10"/>
                    </a:cubicBezTo>
                    <a:cubicBezTo>
                      <a:pt x="67" y="10"/>
                      <a:pt x="63" y="9"/>
                      <a:pt x="61" y="10"/>
                    </a:cubicBezTo>
                    <a:cubicBezTo>
                      <a:pt x="59" y="11"/>
                      <a:pt x="59" y="17"/>
                      <a:pt x="58" y="17"/>
                    </a:cubicBezTo>
                    <a:cubicBezTo>
                      <a:pt x="56" y="17"/>
                      <a:pt x="52" y="17"/>
                      <a:pt x="48" y="18"/>
                    </a:cubicBezTo>
                    <a:cubicBezTo>
                      <a:pt x="45" y="19"/>
                      <a:pt x="43" y="18"/>
                      <a:pt x="42" y="13"/>
                    </a:cubicBezTo>
                    <a:cubicBezTo>
                      <a:pt x="40" y="9"/>
                      <a:pt x="38" y="10"/>
                      <a:pt x="38" y="7"/>
                    </a:cubicBezTo>
                    <a:cubicBezTo>
                      <a:pt x="39" y="4"/>
                      <a:pt x="37" y="1"/>
                      <a:pt x="37" y="1"/>
                    </a:cubicBezTo>
                    <a:cubicBezTo>
                      <a:pt x="37" y="1"/>
                      <a:pt x="13" y="0"/>
                      <a:pt x="11" y="1"/>
                    </a:cubicBezTo>
                    <a:cubicBezTo>
                      <a:pt x="10" y="1"/>
                      <a:pt x="8" y="2"/>
                      <a:pt x="6" y="3"/>
                    </a:cubicBezTo>
                    <a:cubicBezTo>
                      <a:pt x="8" y="8"/>
                      <a:pt x="12" y="18"/>
                      <a:pt x="13" y="20"/>
                    </a:cubicBezTo>
                    <a:cubicBezTo>
                      <a:pt x="15" y="22"/>
                      <a:pt x="12" y="24"/>
                      <a:pt x="12" y="28"/>
                    </a:cubicBezTo>
                    <a:cubicBezTo>
                      <a:pt x="12" y="32"/>
                      <a:pt x="17" y="40"/>
                      <a:pt x="17" y="45"/>
                    </a:cubicBezTo>
                    <a:cubicBezTo>
                      <a:pt x="18" y="50"/>
                      <a:pt x="14" y="53"/>
                      <a:pt x="11" y="57"/>
                    </a:cubicBezTo>
                    <a:cubicBezTo>
                      <a:pt x="9" y="60"/>
                      <a:pt x="6" y="68"/>
                      <a:pt x="6" y="72"/>
                    </a:cubicBezTo>
                    <a:cubicBezTo>
                      <a:pt x="6" y="77"/>
                      <a:pt x="1" y="81"/>
                      <a:pt x="1" y="83"/>
                    </a:cubicBezTo>
                    <a:cubicBezTo>
                      <a:pt x="2" y="86"/>
                      <a:pt x="1" y="92"/>
                      <a:pt x="0" y="94"/>
                    </a:cubicBezTo>
                    <a:cubicBezTo>
                      <a:pt x="0" y="94"/>
                      <a:pt x="0" y="95"/>
                      <a:pt x="0" y="95"/>
                    </a:cubicBezTo>
                    <a:cubicBezTo>
                      <a:pt x="3" y="94"/>
                      <a:pt x="3" y="94"/>
                      <a:pt x="3" y="94"/>
                    </a:cubicBezTo>
                    <a:cubicBezTo>
                      <a:pt x="3" y="94"/>
                      <a:pt x="4" y="92"/>
                      <a:pt x="6" y="9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6" name="Freeform 12">
                <a:extLst>
                  <a:ext uri="{FF2B5EF4-FFF2-40B4-BE49-F238E27FC236}">
                    <a16:creationId xmlns:a16="http://schemas.microsoft.com/office/drawing/2014/main" id="{0A37CE45-017D-42DB-B62E-4BDC5504EB19}"/>
                  </a:ext>
                </a:extLst>
              </p:cNvPr>
              <p:cNvSpPr>
                <a:spLocks/>
              </p:cNvSpPr>
              <p:nvPr/>
            </p:nvSpPr>
            <p:spPr bwMode="auto">
              <a:xfrm>
                <a:off x="5319972" y="4240365"/>
                <a:ext cx="213303" cy="189464"/>
              </a:xfrm>
              <a:custGeom>
                <a:avLst/>
                <a:gdLst>
                  <a:gd name="T0" fmla="*/ 71 w 93"/>
                  <a:gd name="T1" fmla="*/ 3 h 82"/>
                  <a:gd name="T2" fmla="*/ 65 w 93"/>
                  <a:gd name="T3" fmla="*/ 0 h 82"/>
                  <a:gd name="T4" fmla="*/ 56 w 93"/>
                  <a:gd name="T5" fmla="*/ 1 h 82"/>
                  <a:gd name="T6" fmla="*/ 54 w 93"/>
                  <a:gd name="T7" fmla="*/ 7 h 82"/>
                  <a:gd name="T8" fmla="*/ 52 w 93"/>
                  <a:gd name="T9" fmla="*/ 11 h 82"/>
                  <a:gd name="T10" fmla="*/ 52 w 93"/>
                  <a:gd name="T11" fmla="*/ 20 h 82"/>
                  <a:gd name="T12" fmla="*/ 50 w 93"/>
                  <a:gd name="T13" fmla="*/ 28 h 82"/>
                  <a:gd name="T14" fmla="*/ 56 w 93"/>
                  <a:gd name="T15" fmla="*/ 34 h 82"/>
                  <a:gd name="T16" fmla="*/ 61 w 93"/>
                  <a:gd name="T17" fmla="*/ 32 h 82"/>
                  <a:gd name="T18" fmla="*/ 62 w 93"/>
                  <a:gd name="T19" fmla="*/ 38 h 82"/>
                  <a:gd name="T20" fmla="*/ 61 w 93"/>
                  <a:gd name="T21" fmla="*/ 41 h 82"/>
                  <a:gd name="T22" fmla="*/ 55 w 93"/>
                  <a:gd name="T23" fmla="*/ 41 h 82"/>
                  <a:gd name="T24" fmla="*/ 52 w 93"/>
                  <a:gd name="T25" fmla="*/ 35 h 82"/>
                  <a:gd name="T26" fmla="*/ 46 w 93"/>
                  <a:gd name="T27" fmla="*/ 33 h 82"/>
                  <a:gd name="T28" fmla="*/ 41 w 93"/>
                  <a:gd name="T29" fmla="*/ 29 h 82"/>
                  <a:gd name="T30" fmla="*/ 39 w 93"/>
                  <a:gd name="T31" fmla="*/ 30 h 82"/>
                  <a:gd name="T32" fmla="*/ 35 w 93"/>
                  <a:gd name="T33" fmla="*/ 31 h 82"/>
                  <a:gd name="T34" fmla="*/ 28 w 93"/>
                  <a:gd name="T35" fmla="*/ 29 h 82"/>
                  <a:gd name="T36" fmla="*/ 26 w 93"/>
                  <a:gd name="T37" fmla="*/ 25 h 82"/>
                  <a:gd name="T38" fmla="*/ 21 w 93"/>
                  <a:gd name="T39" fmla="*/ 25 h 82"/>
                  <a:gd name="T40" fmla="*/ 19 w 93"/>
                  <a:gd name="T41" fmla="*/ 24 h 82"/>
                  <a:gd name="T42" fmla="*/ 16 w 93"/>
                  <a:gd name="T43" fmla="*/ 22 h 82"/>
                  <a:gd name="T44" fmla="*/ 15 w 93"/>
                  <a:gd name="T45" fmla="*/ 38 h 82"/>
                  <a:gd name="T46" fmla="*/ 13 w 93"/>
                  <a:gd name="T47" fmla="*/ 40 h 82"/>
                  <a:gd name="T48" fmla="*/ 1 w 93"/>
                  <a:gd name="T49" fmla="*/ 39 h 82"/>
                  <a:gd name="T50" fmla="*/ 0 w 93"/>
                  <a:gd name="T51" fmla="*/ 66 h 82"/>
                  <a:gd name="T52" fmla="*/ 9 w 93"/>
                  <a:gd name="T53" fmla="*/ 78 h 82"/>
                  <a:gd name="T54" fmla="*/ 24 w 93"/>
                  <a:gd name="T55" fmla="*/ 78 h 82"/>
                  <a:gd name="T56" fmla="*/ 24 w 93"/>
                  <a:gd name="T57" fmla="*/ 80 h 82"/>
                  <a:gd name="T58" fmla="*/ 29 w 93"/>
                  <a:gd name="T59" fmla="*/ 79 h 82"/>
                  <a:gd name="T60" fmla="*/ 39 w 93"/>
                  <a:gd name="T61" fmla="*/ 81 h 82"/>
                  <a:gd name="T62" fmla="*/ 47 w 93"/>
                  <a:gd name="T63" fmla="*/ 72 h 82"/>
                  <a:gd name="T64" fmla="*/ 55 w 93"/>
                  <a:gd name="T65" fmla="*/ 66 h 82"/>
                  <a:gd name="T66" fmla="*/ 59 w 93"/>
                  <a:gd name="T67" fmla="*/ 62 h 82"/>
                  <a:gd name="T68" fmla="*/ 66 w 93"/>
                  <a:gd name="T69" fmla="*/ 62 h 82"/>
                  <a:gd name="T70" fmla="*/ 66 w 93"/>
                  <a:gd name="T71" fmla="*/ 62 h 82"/>
                  <a:gd name="T72" fmla="*/ 65 w 93"/>
                  <a:gd name="T73" fmla="*/ 56 h 82"/>
                  <a:gd name="T74" fmla="*/ 87 w 93"/>
                  <a:gd name="T75" fmla="*/ 48 h 82"/>
                  <a:gd name="T76" fmla="*/ 86 w 93"/>
                  <a:gd name="T77" fmla="*/ 44 h 82"/>
                  <a:gd name="T78" fmla="*/ 87 w 93"/>
                  <a:gd name="T79" fmla="*/ 36 h 82"/>
                  <a:gd name="T80" fmla="*/ 90 w 93"/>
                  <a:gd name="T81" fmla="*/ 34 h 82"/>
                  <a:gd name="T82" fmla="*/ 90 w 93"/>
                  <a:gd name="T83" fmla="*/ 21 h 82"/>
                  <a:gd name="T84" fmla="*/ 93 w 93"/>
                  <a:gd name="T85" fmla="*/ 19 h 82"/>
                  <a:gd name="T86" fmla="*/ 89 w 93"/>
                  <a:gd name="T87" fmla="*/ 11 h 82"/>
                  <a:gd name="T88" fmla="*/ 79 w 93"/>
                  <a:gd name="T89" fmla="*/ 6 h 82"/>
                  <a:gd name="T90" fmla="*/ 71 w 93"/>
                  <a:gd name="T91" fmla="*/ 3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3" h="82">
                    <a:moveTo>
                      <a:pt x="71" y="3"/>
                    </a:moveTo>
                    <a:cubicBezTo>
                      <a:pt x="70" y="3"/>
                      <a:pt x="68" y="2"/>
                      <a:pt x="65" y="0"/>
                    </a:cubicBezTo>
                    <a:cubicBezTo>
                      <a:pt x="64" y="2"/>
                      <a:pt x="58" y="1"/>
                      <a:pt x="56" y="1"/>
                    </a:cubicBezTo>
                    <a:cubicBezTo>
                      <a:pt x="53" y="1"/>
                      <a:pt x="55" y="5"/>
                      <a:pt x="54" y="7"/>
                    </a:cubicBezTo>
                    <a:cubicBezTo>
                      <a:pt x="52" y="8"/>
                      <a:pt x="51" y="10"/>
                      <a:pt x="52" y="11"/>
                    </a:cubicBezTo>
                    <a:cubicBezTo>
                      <a:pt x="54" y="12"/>
                      <a:pt x="52" y="18"/>
                      <a:pt x="52" y="20"/>
                    </a:cubicBezTo>
                    <a:cubicBezTo>
                      <a:pt x="52" y="22"/>
                      <a:pt x="49" y="27"/>
                      <a:pt x="50" y="28"/>
                    </a:cubicBezTo>
                    <a:cubicBezTo>
                      <a:pt x="51" y="28"/>
                      <a:pt x="53" y="33"/>
                      <a:pt x="56" y="34"/>
                    </a:cubicBezTo>
                    <a:cubicBezTo>
                      <a:pt x="58" y="35"/>
                      <a:pt x="60" y="32"/>
                      <a:pt x="61" y="32"/>
                    </a:cubicBezTo>
                    <a:cubicBezTo>
                      <a:pt x="62" y="32"/>
                      <a:pt x="62" y="35"/>
                      <a:pt x="62" y="38"/>
                    </a:cubicBezTo>
                    <a:cubicBezTo>
                      <a:pt x="62" y="40"/>
                      <a:pt x="61" y="41"/>
                      <a:pt x="61" y="41"/>
                    </a:cubicBezTo>
                    <a:cubicBezTo>
                      <a:pt x="61" y="41"/>
                      <a:pt x="57" y="43"/>
                      <a:pt x="55" y="41"/>
                    </a:cubicBezTo>
                    <a:cubicBezTo>
                      <a:pt x="53" y="40"/>
                      <a:pt x="52" y="36"/>
                      <a:pt x="52" y="35"/>
                    </a:cubicBezTo>
                    <a:cubicBezTo>
                      <a:pt x="52" y="33"/>
                      <a:pt x="47" y="33"/>
                      <a:pt x="46" y="33"/>
                    </a:cubicBezTo>
                    <a:cubicBezTo>
                      <a:pt x="44" y="33"/>
                      <a:pt x="42" y="30"/>
                      <a:pt x="41" y="29"/>
                    </a:cubicBezTo>
                    <a:cubicBezTo>
                      <a:pt x="41" y="27"/>
                      <a:pt x="39" y="29"/>
                      <a:pt x="39" y="30"/>
                    </a:cubicBezTo>
                    <a:cubicBezTo>
                      <a:pt x="39" y="31"/>
                      <a:pt x="37" y="31"/>
                      <a:pt x="35" y="31"/>
                    </a:cubicBezTo>
                    <a:cubicBezTo>
                      <a:pt x="33" y="31"/>
                      <a:pt x="30" y="28"/>
                      <a:pt x="28" y="29"/>
                    </a:cubicBezTo>
                    <a:cubicBezTo>
                      <a:pt x="27" y="30"/>
                      <a:pt x="25" y="26"/>
                      <a:pt x="26" y="25"/>
                    </a:cubicBezTo>
                    <a:cubicBezTo>
                      <a:pt x="26" y="24"/>
                      <a:pt x="22" y="25"/>
                      <a:pt x="21" y="25"/>
                    </a:cubicBezTo>
                    <a:cubicBezTo>
                      <a:pt x="19" y="26"/>
                      <a:pt x="19" y="24"/>
                      <a:pt x="19" y="24"/>
                    </a:cubicBezTo>
                    <a:cubicBezTo>
                      <a:pt x="19" y="24"/>
                      <a:pt x="18" y="22"/>
                      <a:pt x="16" y="22"/>
                    </a:cubicBezTo>
                    <a:cubicBezTo>
                      <a:pt x="15" y="38"/>
                      <a:pt x="15" y="38"/>
                      <a:pt x="15" y="38"/>
                    </a:cubicBezTo>
                    <a:cubicBezTo>
                      <a:pt x="13" y="40"/>
                      <a:pt x="13" y="40"/>
                      <a:pt x="13" y="40"/>
                    </a:cubicBezTo>
                    <a:cubicBezTo>
                      <a:pt x="1" y="39"/>
                      <a:pt x="1" y="39"/>
                      <a:pt x="1" y="39"/>
                    </a:cubicBezTo>
                    <a:cubicBezTo>
                      <a:pt x="0" y="66"/>
                      <a:pt x="0" y="66"/>
                      <a:pt x="0" y="66"/>
                    </a:cubicBezTo>
                    <a:cubicBezTo>
                      <a:pt x="9" y="78"/>
                      <a:pt x="9" y="78"/>
                      <a:pt x="9" y="78"/>
                    </a:cubicBezTo>
                    <a:cubicBezTo>
                      <a:pt x="14" y="77"/>
                      <a:pt x="24" y="76"/>
                      <a:pt x="24" y="78"/>
                    </a:cubicBezTo>
                    <a:cubicBezTo>
                      <a:pt x="24" y="78"/>
                      <a:pt x="24" y="79"/>
                      <a:pt x="24" y="80"/>
                    </a:cubicBezTo>
                    <a:cubicBezTo>
                      <a:pt x="26" y="79"/>
                      <a:pt x="28" y="79"/>
                      <a:pt x="29" y="79"/>
                    </a:cubicBezTo>
                    <a:cubicBezTo>
                      <a:pt x="30" y="79"/>
                      <a:pt x="37" y="82"/>
                      <a:pt x="39" y="81"/>
                    </a:cubicBezTo>
                    <a:cubicBezTo>
                      <a:pt x="41" y="80"/>
                      <a:pt x="44" y="73"/>
                      <a:pt x="47" y="72"/>
                    </a:cubicBezTo>
                    <a:cubicBezTo>
                      <a:pt x="50" y="71"/>
                      <a:pt x="55" y="67"/>
                      <a:pt x="55" y="66"/>
                    </a:cubicBezTo>
                    <a:cubicBezTo>
                      <a:pt x="55" y="64"/>
                      <a:pt x="55" y="63"/>
                      <a:pt x="59" y="62"/>
                    </a:cubicBezTo>
                    <a:cubicBezTo>
                      <a:pt x="66" y="62"/>
                      <a:pt x="66" y="62"/>
                      <a:pt x="66" y="62"/>
                    </a:cubicBezTo>
                    <a:cubicBezTo>
                      <a:pt x="66" y="62"/>
                      <a:pt x="66" y="62"/>
                      <a:pt x="66" y="62"/>
                    </a:cubicBezTo>
                    <a:cubicBezTo>
                      <a:pt x="65" y="56"/>
                      <a:pt x="65" y="56"/>
                      <a:pt x="65" y="56"/>
                    </a:cubicBezTo>
                    <a:cubicBezTo>
                      <a:pt x="65" y="56"/>
                      <a:pt x="86" y="48"/>
                      <a:pt x="87" y="48"/>
                    </a:cubicBezTo>
                    <a:cubicBezTo>
                      <a:pt x="86" y="46"/>
                      <a:pt x="85" y="44"/>
                      <a:pt x="86" y="44"/>
                    </a:cubicBezTo>
                    <a:cubicBezTo>
                      <a:pt x="86" y="44"/>
                      <a:pt x="87" y="38"/>
                      <a:pt x="87" y="36"/>
                    </a:cubicBezTo>
                    <a:cubicBezTo>
                      <a:pt x="87" y="35"/>
                      <a:pt x="92" y="36"/>
                      <a:pt x="90" y="34"/>
                    </a:cubicBezTo>
                    <a:cubicBezTo>
                      <a:pt x="88" y="33"/>
                      <a:pt x="89" y="23"/>
                      <a:pt x="90" y="21"/>
                    </a:cubicBezTo>
                    <a:cubicBezTo>
                      <a:pt x="91" y="19"/>
                      <a:pt x="93" y="21"/>
                      <a:pt x="93" y="19"/>
                    </a:cubicBezTo>
                    <a:cubicBezTo>
                      <a:pt x="93" y="18"/>
                      <a:pt x="90" y="12"/>
                      <a:pt x="89" y="11"/>
                    </a:cubicBezTo>
                    <a:cubicBezTo>
                      <a:pt x="88" y="10"/>
                      <a:pt x="81" y="7"/>
                      <a:pt x="79" y="6"/>
                    </a:cubicBezTo>
                    <a:cubicBezTo>
                      <a:pt x="77" y="6"/>
                      <a:pt x="73" y="3"/>
                      <a:pt x="71"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7" name="Freeform 13">
                <a:extLst>
                  <a:ext uri="{FF2B5EF4-FFF2-40B4-BE49-F238E27FC236}">
                    <a16:creationId xmlns:a16="http://schemas.microsoft.com/office/drawing/2014/main" id="{B558557B-871C-467C-9ECB-FC9F291A5C67}"/>
                  </a:ext>
                </a:extLst>
              </p:cNvPr>
              <p:cNvSpPr>
                <a:spLocks/>
              </p:cNvSpPr>
              <p:nvPr/>
            </p:nvSpPr>
            <p:spPr bwMode="auto">
              <a:xfrm>
                <a:off x="5446699" y="4107364"/>
                <a:ext cx="36387" cy="32623"/>
              </a:xfrm>
              <a:custGeom>
                <a:avLst/>
                <a:gdLst>
                  <a:gd name="T0" fmla="*/ 13 w 16"/>
                  <a:gd name="T1" fmla="*/ 0 h 14"/>
                  <a:gd name="T2" fmla="*/ 8 w 16"/>
                  <a:gd name="T3" fmla="*/ 2 h 14"/>
                  <a:gd name="T4" fmla="*/ 4 w 16"/>
                  <a:gd name="T5" fmla="*/ 2 h 14"/>
                  <a:gd name="T6" fmla="*/ 3 w 16"/>
                  <a:gd name="T7" fmla="*/ 3 h 14"/>
                  <a:gd name="T8" fmla="*/ 2 w 16"/>
                  <a:gd name="T9" fmla="*/ 8 h 14"/>
                  <a:gd name="T10" fmla="*/ 0 w 16"/>
                  <a:gd name="T11" fmla="*/ 11 h 14"/>
                  <a:gd name="T12" fmla="*/ 2 w 16"/>
                  <a:gd name="T13" fmla="*/ 13 h 14"/>
                  <a:gd name="T14" fmla="*/ 4 w 16"/>
                  <a:gd name="T15" fmla="*/ 13 h 14"/>
                  <a:gd name="T16" fmla="*/ 8 w 16"/>
                  <a:gd name="T17" fmla="*/ 11 h 14"/>
                  <a:gd name="T18" fmla="*/ 15 w 16"/>
                  <a:gd name="T19" fmla="*/ 9 h 14"/>
                  <a:gd name="T20" fmla="*/ 14 w 16"/>
                  <a:gd name="T21" fmla="*/ 4 h 14"/>
                  <a:gd name="T22" fmla="*/ 13 w 16"/>
                  <a:gd name="T2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14">
                    <a:moveTo>
                      <a:pt x="13" y="0"/>
                    </a:moveTo>
                    <a:cubicBezTo>
                      <a:pt x="11" y="1"/>
                      <a:pt x="9" y="1"/>
                      <a:pt x="8" y="2"/>
                    </a:cubicBezTo>
                    <a:cubicBezTo>
                      <a:pt x="7" y="2"/>
                      <a:pt x="7" y="3"/>
                      <a:pt x="4" y="2"/>
                    </a:cubicBezTo>
                    <a:cubicBezTo>
                      <a:pt x="4" y="3"/>
                      <a:pt x="4" y="3"/>
                      <a:pt x="3" y="3"/>
                    </a:cubicBezTo>
                    <a:cubicBezTo>
                      <a:pt x="1" y="4"/>
                      <a:pt x="2" y="8"/>
                      <a:pt x="2" y="8"/>
                    </a:cubicBezTo>
                    <a:cubicBezTo>
                      <a:pt x="2" y="8"/>
                      <a:pt x="0" y="8"/>
                      <a:pt x="0" y="11"/>
                    </a:cubicBezTo>
                    <a:cubicBezTo>
                      <a:pt x="0" y="12"/>
                      <a:pt x="1" y="13"/>
                      <a:pt x="2" y="13"/>
                    </a:cubicBezTo>
                    <a:cubicBezTo>
                      <a:pt x="3" y="13"/>
                      <a:pt x="4" y="13"/>
                      <a:pt x="4" y="13"/>
                    </a:cubicBezTo>
                    <a:cubicBezTo>
                      <a:pt x="9" y="14"/>
                      <a:pt x="8" y="11"/>
                      <a:pt x="8" y="11"/>
                    </a:cubicBezTo>
                    <a:cubicBezTo>
                      <a:pt x="8" y="11"/>
                      <a:pt x="15" y="11"/>
                      <a:pt x="15" y="9"/>
                    </a:cubicBezTo>
                    <a:cubicBezTo>
                      <a:pt x="16" y="7"/>
                      <a:pt x="14" y="4"/>
                      <a:pt x="14" y="4"/>
                    </a:cubicBezTo>
                    <a:lnTo>
                      <a:pt x="13" y="0"/>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8" name="Freeform 14">
                <a:extLst>
                  <a:ext uri="{FF2B5EF4-FFF2-40B4-BE49-F238E27FC236}">
                    <a16:creationId xmlns:a16="http://schemas.microsoft.com/office/drawing/2014/main" id="{D15AE1B2-A2E5-4BDD-97B9-8E3F8F6B6CC8}"/>
                  </a:ext>
                </a:extLst>
              </p:cNvPr>
              <p:cNvSpPr>
                <a:spLocks/>
              </p:cNvSpPr>
              <p:nvPr/>
            </p:nvSpPr>
            <p:spPr bwMode="auto">
              <a:xfrm>
                <a:off x="5670041" y="3857674"/>
                <a:ext cx="190718" cy="258473"/>
              </a:xfrm>
              <a:custGeom>
                <a:avLst/>
                <a:gdLst>
                  <a:gd name="T0" fmla="*/ 19 w 83"/>
                  <a:gd name="T1" fmla="*/ 21 h 112"/>
                  <a:gd name="T2" fmla="*/ 25 w 83"/>
                  <a:gd name="T3" fmla="*/ 26 h 112"/>
                  <a:gd name="T4" fmla="*/ 41 w 83"/>
                  <a:gd name="T5" fmla="*/ 32 h 112"/>
                  <a:gd name="T6" fmla="*/ 52 w 83"/>
                  <a:gd name="T7" fmla="*/ 34 h 112"/>
                  <a:gd name="T8" fmla="*/ 55 w 83"/>
                  <a:gd name="T9" fmla="*/ 36 h 112"/>
                  <a:gd name="T10" fmla="*/ 33 w 83"/>
                  <a:gd name="T11" fmla="*/ 58 h 112"/>
                  <a:gd name="T12" fmla="*/ 24 w 83"/>
                  <a:gd name="T13" fmla="*/ 59 h 112"/>
                  <a:gd name="T14" fmla="*/ 14 w 83"/>
                  <a:gd name="T15" fmla="*/ 65 h 112"/>
                  <a:gd name="T16" fmla="*/ 7 w 83"/>
                  <a:gd name="T17" fmla="*/ 66 h 112"/>
                  <a:gd name="T18" fmla="*/ 4 w 83"/>
                  <a:gd name="T19" fmla="*/ 71 h 112"/>
                  <a:gd name="T20" fmla="*/ 0 w 83"/>
                  <a:gd name="T21" fmla="*/ 77 h 112"/>
                  <a:gd name="T22" fmla="*/ 0 w 83"/>
                  <a:gd name="T23" fmla="*/ 106 h 112"/>
                  <a:gd name="T24" fmla="*/ 4 w 83"/>
                  <a:gd name="T25" fmla="*/ 112 h 112"/>
                  <a:gd name="T26" fmla="*/ 22 w 83"/>
                  <a:gd name="T27" fmla="*/ 93 h 112"/>
                  <a:gd name="T28" fmla="*/ 36 w 83"/>
                  <a:gd name="T29" fmla="*/ 83 h 112"/>
                  <a:gd name="T30" fmla="*/ 56 w 83"/>
                  <a:gd name="T31" fmla="*/ 63 h 112"/>
                  <a:gd name="T32" fmla="*/ 65 w 83"/>
                  <a:gd name="T33" fmla="*/ 48 h 112"/>
                  <a:gd name="T34" fmla="*/ 73 w 83"/>
                  <a:gd name="T35" fmla="*/ 36 h 112"/>
                  <a:gd name="T36" fmla="*/ 80 w 83"/>
                  <a:gd name="T37" fmla="*/ 20 h 112"/>
                  <a:gd name="T38" fmla="*/ 83 w 83"/>
                  <a:gd name="T39" fmla="*/ 6 h 112"/>
                  <a:gd name="T40" fmla="*/ 78 w 83"/>
                  <a:gd name="T41" fmla="*/ 3 h 112"/>
                  <a:gd name="T42" fmla="*/ 60 w 83"/>
                  <a:gd name="T43" fmla="*/ 8 h 112"/>
                  <a:gd name="T44" fmla="*/ 47 w 83"/>
                  <a:gd name="T45" fmla="*/ 11 h 112"/>
                  <a:gd name="T46" fmla="*/ 36 w 83"/>
                  <a:gd name="T47" fmla="*/ 13 h 112"/>
                  <a:gd name="T48" fmla="*/ 23 w 83"/>
                  <a:gd name="T49" fmla="*/ 12 h 112"/>
                  <a:gd name="T50" fmla="*/ 19 w 83"/>
                  <a:gd name="T51" fmla="*/ 7 h 112"/>
                  <a:gd name="T52" fmla="*/ 14 w 83"/>
                  <a:gd name="T53" fmla="*/ 14 h 112"/>
                  <a:gd name="T54" fmla="*/ 19 w 83"/>
                  <a:gd name="T55" fmla="*/ 2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3" h="112">
                    <a:moveTo>
                      <a:pt x="19" y="21"/>
                    </a:moveTo>
                    <a:cubicBezTo>
                      <a:pt x="21" y="22"/>
                      <a:pt x="23" y="26"/>
                      <a:pt x="25" y="26"/>
                    </a:cubicBezTo>
                    <a:cubicBezTo>
                      <a:pt x="26" y="27"/>
                      <a:pt x="35" y="30"/>
                      <a:pt x="41" y="32"/>
                    </a:cubicBezTo>
                    <a:cubicBezTo>
                      <a:pt x="47" y="34"/>
                      <a:pt x="50" y="34"/>
                      <a:pt x="52" y="34"/>
                    </a:cubicBezTo>
                    <a:cubicBezTo>
                      <a:pt x="54" y="34"/>
                      <a:pt x="56" y="35"/>
                      <a:pt x="55" y="36"/>
                    </a:cubicBezTo>
                    <a:cubicBezTo>
                      <a:pt x="53" y="37"/>
                      <a:pt x="36" y="55"/>
                      <a:pt x="33" y="58"/>
                    </a:cubicBezTo>
                    <a:cubicBezTo>
                      <a:pt x="31" y="60"/>
                      <a:pt x="30" y="59"/>
                      <a:pt x="24" y="59"/>
                    </a:cubicBezTo>
                    <a:cubicBezTo>
                      <a:pt x="19" y="59"/>
                      <a:pt x="15" y="65"/>
                      <a:pt x="14" y="65"/>
                    </a:cubicBezTo>
                    <a:cubicBezTo>
                      <a:pt x="13" y="65"/>
                      <a:pt x="10" y="65"/>
                      <a:pt x="7" y="66"/>
                    </a:cubicBezTo>
                    <a:cubicBezTo>
                      <a:pt x="4" y="71"/>
                      <a:pt x="4" y="71"/>
                      <a:pt x="4" y="71"/>
                    </a:cubicBezTo>
                    <a:cubicBezTo>
                      <a:pt x="0" y="77"/>
                      <a:pt x="0" y="77"/>
                      <a:pt x="0" y="77"/>
                    </a:cubicBezTo>
                    <a:cubicBezTo>
                      <a:pt x="0" y="106"/>
                      <a:pt x="0" y="106"/>
                      <a:pt x="0" y="106"/>
                    </a:cubicBezTo>
                    <a:cubicBezTo>
                      <a:pt x="4" y="112"/>
                      <a:pt x="4" y="112"/>
                      <a:pt x="4" y="112"/>
                    </a:cubicBezTo>
                    <a:cubicBezTo>
                      <a:pt x="7" y="108"/>
                      <a:pt x="16" y="100"/>
                      <a:pt x="22" y="93"/>
                    </a:cubicBezTo>
                    <a:cubicBezTo>
                      <a:pt x="29" y="86"/>
                      <a:pt x="32" y="85"/>
                      <a:pt x="36" y="83"/>
                    </a:cubicBezTo>
                    <a:cubicBezTo>
                      <a:pt x="40" y="81"/>
                      <a:pt x="50" y="71"/>
                      <a:pt x="56" y="63"/>
                    </a:cubicBezTo>
                    <a:cubicBezTo>
                      <a:pt x="60" y="58"/>
                      <a:pt x="65" y="52"/>
                      <a:pt x="65" y="48"/>
                    </a:cubicBezTo>
                    <a:cubicBezTo>
                      <a:pt x="66" y="44"/>
                      <a:pt x="70" y="39"/>
                      <a:pt x="73" y="36"/>
                    </a:cubicBezTo>
                    <a:cubicBezTo>
                      <a:pt x="75" y="32"/>
                      <a:pt x="80" y="23"/>
                      <a:pt x="80" y="20"/>
                    </a:cubicBezTo>
                    <a:cubicBezTo>
                      <a:pt x="80" y="17"/>
                      <a:pt x="83" y="11"/>
                      <a:pt x="83" y="6"/>
                    </a:cubicBezTo>
                    <a:cubicBezTo>
                      <a:pt x="83" y="1"/>
                      <a:pt x="79" y="0"/>
                      <a:pt x="78" y="3"/>
                    </a:cubicBezTo>
                    <a:cubicBezTo>
                      <a:pt x="76" y="6"/>
                      <a:pt x="66" y="8"/>
                      <a:pt x="60" y="8"/>
                    </a:cubicBezTo>
                    <a:cubicBezTo>
                      <a:pt x="53" y="8"/>
                      <a:pt x="49" y="9"/>
                      <a:pt x="47" y="11"/>
                    </a:cubicBezTo>
                    <a:cubicBezTo>
                      <a:pt x="44" y="13"/>
                      <a:pt x="38" y="10"/>
                      <a:pt x="36" y="13"/>
                    </a:cubicBezTo>
                    <a:cubicBezTo>
                      <a:pt x="34" y="15"/>
                      <a:pt x="26" y="17"/>
                      <a:pt x="23" y="12"/>
                    </a:cubicBezTo>
                    <a:cubicBezTo>
                      <a:pt x="22" y="9"/>
                      <a:pt x="20" y="8"/>
                      <a:pt x="19" y="7"/>
                    </a:cubicBezTo>
                    <a:cubicBezTo>
                      <a:pt x="17" y="9"/>
                      <a:pt x="14" y="13"/>
                      <a:pt x="14" y="14"/>
                    </a:cubicBezTo>
                    <a:cubicBezTo>
                      <a:pt x="15" y="16"/>
                      <a:pt x="18" y="21"/>
                      <a:pt x="19" y="2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9" name="Freeform 15">
                <a:extLst>
                  <a:ext uri="{FF2B5EF4-FFF2-40B4-BE49-F238E27FC236}">
                    <a16:creationId xmlns:a16="http://schemas.microsoft.com/office/drawing/2014/main" id="{D1D4A05E-89F8-4735-8323-CF681D6459FF}"/>
                  </a:ext>
                </a:extLst>
              </p:cNvPr>
              <p:cNvSpPr>
                <a:spLocks/>
              </p:cNvSpPr>
              <p:nvPr/>
            </p:nvSpPr>
            <p:spPr bwMode="auto">
              <a:xfrm>
                <a:off x="4678807" y="3385897"/>
                <a:ext cx="223341" cy="179426"/>
              </a:xfrm>
              <a:custGeom>
                <a:avLst/>
                <a:gdLst>
                  <a:gd name="T0" fmla="*/ 36 w 97"/>
                  <a:gd name="T1" fmla="*/ 78 h 78"/>
                  <a:gd name="T2" fmla="*/ 36 w 97"/>
                  <a:gd name="T3" fmla="*/ 67 h 78"/>
                  <a:gd name="T4" fmla="*/ 49 w 97"/>
                  <a:gd name="T5" fmla="*/ 58 h 78"/>
                  <a:gd name="T6" fmla="*/ 54 w 97"/>
                  <a:gd name="T7" fmla="*/ 57 h 78"/>
                  <a:gd name="T8" fmla="*/ 61 w 97"/>
                  <a:gd name="T9" fmla="*/ 55 h 78"/>
                  <a:gd name="T10" fmla="*/ 65 w 97"/>
                  <a:gd name="T11" fmla="*/ 50 h 78"/>
                  <a:gd name="T12" fmla="*/ 71 w 97"/>
                  <a:gd name="T13" fmla="*/ 48 h 78"/>
                  <a:gd name="T14" fmla="*/ 75 w 97"/>
                  <a:gd name="T15" fmla="*/ 46 h 78"/>
                  <a:gd name="T16" fmla="*/ 76 w 97"/>
                  <a:gd name="T17" fmla="*/ 41 h 78"/>
                  <a:gd name="T18" fmla="*/ 78 w 97"/>
                  <a:gd name="T19" fmla="*/ 39 h 78"/>
                  <a:gd name="T20" fmla="*/ 83 w 97"/>
                  <a:gd name="T21" fmla="*/ 36 h 78"/>
                  <a:gd name="T22" fmla="*/ 95 w 97"/>
                  <a:gd name="T23" fmla="*/ 35 h 78"/>
                  <a:gd name="T24" fmla="*/ 97 w 97"/>
                  <a:gd name="T25" fmla="*/ 32 h 78"/>
                  <a:gd name="T26" fmla="*/ 94 w 97"/>
                  <a:gd name="T27" fmla="*/ 27 h 78"/>
                  <a:gd name="T28" fmla="*/ 93 w 97"/>
                  <a:gd name="T29" fmla="*/ 19 h 78"/>
                  <a:gd name="T30" fmla="*/ 91 w 97"/>
                  <a:gd name="T31" fmla="*/ 11 h 78"/>
                  <a:gd name="T32" fmla="*/ 89 w 97"/>
                  <a:gd name="T33" fmla="*/ 9 h 78"/>
                  <a:gd name="T34" fmla="*/ 80 w 97"/>
                  <a:gd name="T35" fmla="*/ 6 h 78"/>
                  <a:gd name="T36" fmla="*/ 66 w 97"/>
                  <a:gd name="T37" fmla="*/ 5 h 78"/>
                  <a:gd name="T38" fmla="*/ 59 w 97"/>
                  <a:gd name="T39" fmla="*/ 2 h 78"/>
                  <a:gd name="T40" fmla="*/ 50 w 97"/>
                  <a:gd name="T41" fmla="*/ 18 h 78"/>
                  <a:gd name="T42" fmla="*/ 38 w 97"/>
                  <a:gd name="T43" fmla="*/ 24 h 78"/>
                  <a:gd name="T44" fmla="*/ 32 w 97"/>
                  <a:gd name="T45" fmla="*/ 31 h 78"/>
                  <a:gd name="T46" fmla="*/ 27 w 97"/>
                  <a:gd name="T47" fmla="*/ 38 h 78"/>
                  <a:gd name="T48" fmla="*/ 27 w 97"/>
                  <a:gd name="T49" fmla="*/ 51 h 78"/>
                  <a:gd name="T50" fmla="*/ 18 w 97"/>
                  <a:gd name="T51" fmla="*/ 64 h 78"/>
                  <a:gd name="T52" fmla="*/ 6 w 97"/>
                  <a:gd name="T53" fmla="*/ 72 h 78"/>
                  <a:gd name="T54" fmla="*/ 0 w 97"/>
                  <a:gd name="T55" fmla="*/ 75 h 78"/>
                  <a:gd name="T56" fmla="*/ 30 w 97"/>
                  <a:gd name="T57" fmla="*/ 75 h 78"/>
                  <a:gd name="T58" fmla="*/ 36 w 97"/>
                  <a:gd name="T5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7" h="78">
                    <a:moveTo>
                      <a:pt x="36" y="78"/>
                    </a:moveTo>
                    <a:cubicBezTo>
                      <a:pt x="36" y="72"/>
                      <a:pt x="36" y="67"/>
                      <a:pt x="36" y="67"/>
                    </a:cubicBezTo>
                    <a:cubicBezTo>
                      <a:pt x="36" y="66"/>
                      <a:pt x="47" y="59"/>
                      <a:pt x="49" y="58"/>
                    </a:cubicBezTo>
                    <a:cubicBezTo>
                      <a:pt x="50" y="57"/>
                      <a:pt x="54" y="59"/>
                      <a:pt x="54" y="57"/>
                    </a:cubicBezTo>
                    <a:cubicBezTo>
                      <a:pt x="54" y="55"/>
                      <a:pt x="58" y="56"/>
                      <a:pt x="61" y="55"/>
                    </a:cubicBezTo>
                    <a:cubicBezTo>
                      <a:pt x="63" y="55"/>
                      <a:pt x="65" y="53"/>
                      <a:pt x="65" y="50"/>
                    </a:cubicBezTo>
                    <a:cubicBezTo>
                      <a:pt x="65" y="48"/>
                      <a:pt x="69" y="49"/>
                      <a:pt x="71" y="48"/>
                    </a:cubicBezTo>
                    <a:cubicBezTo>
                      <a:pt x="73" y="48"/>
                      <a:pt x="73" y="46"/>
                      <a:pt x="75" y="46"/>
                    </a:cubicBezTo>
                    <a:cubicBezTo>
                      <a:pt x="76" y="46"/>
                      <a:pt x="76" y="44"/>
                      <a:pt x="76" y="41"/>
                    </a:cubicBezTo>
                    <a:cubicBezTo>
                      <a:pt x="76" y="38"/>
                      <a:pt x="76" y="39"/>
                      <a:pt x="78" y="39"/>
                    </a:cubicBezTo>
                    <a:cubicBezTo>
                      <a:pt x="81" y="39"/>
                      <a:pt x="83" y="38"/>
                      <a:pt x="83" y="36"/>
                    </a:cubicBezTo>
                    <a:cubicBezTo>
                      <a:pt x="83" y="34"/>
                      <a:pt x="93" y="35"/>
                      <a:pt x="95" y="35"/>
                    </a:cubicBezTo>
                    <a:cubicBezTo>
                      <a:pt x="97" y="35"/>
                      <a:pt x="97" y="34"/>
                      <a:pt x="97" y="32"/>
                    </a:cubicBezTo>
                    <a:cubicBezTo>
                      <a:pt x="97" y="31"/>
                      <a:pt x="95" y="27"/>
                      <a:pt x="94" y="27"/>
                    </a:cubicBezTo>
                    <a:cubicBezTo>
                      <a:pt x="92" y="27"/>
                      <a:pt x="93" y="23"/>
                      <a:pt x="93" y="19"/>
                    </a:cubicBezTo>
                    <a:cubicBezTo>
                      <a:pt x="93" y="16"/>
                      <a:pt x="93" y="13"/>
                      <a:pt x="91" y="11"/>
                    </a:cubicBezTo>
                    <a:cubicBezTo>
                      <a:pt x="90" y="11"/>
                      <a:pt x="90" y="10"/>
                      <a:pt x="89" y="9"/>
                    </a:cubicBezTo>
                    <a:cubicBezTo>
                      <a:pt x="87" y="9"/>
                      <a:pt x="83" y="6"/>
                      <a:pt x="80" y="6"/>
                    </a:cubicBezTo>
                    <a:cubicBezTo>
                      <a:pt x="76" y="6"/>
                      <a:pt x="69" y="8"/>
                      <a:pt x="66" y="5"/>
                    </a:cubicBezTo>
                    <a:cubicBezTo>
                      <a:pt x="63" y="2"/>
                      <a:pt x="61" y="0"/>
                      <a:pt x="59" y="2"/>
                    </a:cubicBezTo>
                    <a:cubicBezTo>
                      <a:pt x="57" y="3"/>
                      <a:pt x="53" y="14"/>
                      <a:pt x="50" y="18"/>
                    </a:cubicBezTo>
                    <a:cubicBezTo>
                      <a:pt x="48" y="21"/>
                      <a:pt x="41" y="24"/>
                      <a:pt x="38" y="24"/>
                    </a:cubicBezTo>
                    <a:cubicBezTo>
                      <a:pt x="35" y="24"/>
                      <a:pt x="34" y="29"/>
                      <a:pt x="32" y="31"/>
                    </a:cubicBezTo>
                    <a:cubicBezTo>
                      <a:pt x="29" y="33"/>
                      <a:pt x="30" y="36"/>
                      <a:pt x="27" y="38"/>
                    </a:cubicBezTo>
                    <a:cubicBezTo>
                      <a:pt x="24" y="41"/>
                      <a:pt x="26" y="48"/>
                      <a:pt x="27" y="51"/>
                    </a:cubicBezTo>
                    <a:cubicBezTo>
                      <a:pt x="29" y="53"/>
                      <a:pt x="22" y="61"/>
                      <a:pt x="18" y="64"/>
                    </a:cubicBezTo>
                    <a:cubicBezTo>
                      <a:pt x="14" y="66"/>
                      <a:pt x="12" y="71"/>
                      <a:pt x="6" y="72"/>
                    </a:cubicBezTo>
                    <a:cubicBezTo>
                      <a:pt x="4" y="72"/>
                      <a:pt x="2" y="73"/>
                      <a:pt x="0" y="75"/>
                    </a:cubicBezTo>
                    <a:cubicBezTo>
                      <a:pt x="10" y="75"/>
                      <a:pt x="25" y="75"/>
                      <a:pt x="30" y="75"/>
                    </a:cubicBezTo>
                    <a:cubicBezTo>
                      <a:pt x="36" y="75"/>
                      <a:pt x="35" y="76"/>
                      <a:pt x="36" y="7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0" name="Freeform 16">
                <a:extLst>
                  <a:ext uri="{FF2B5EF4-FFF2-40B4-BE49-F238E27FC236}">
                    <a16:creationId xmlns:a16="http://schemas.microsoft.com/office/drawing/2014/main" id="{C20E01FC-2900-482D-8CCA-BE89728DCD9C}"/>
                  </a:ext>
                </a:extLst>
              </p:cNvPr>
              <p:cNvSpPr>
                <a:spLocks/>
              </p:cNvSpPr>
              <p:nvPr/>
            </p:nvSpPr>
            <p:spPr bwMode="auto">
              <a:xfrm>
                <a:off x="5058989" y="3355784"/>
                <a:ext cx="80302" cy="149312"/>
              </a:xfrm>
              <a:custGeom>
                <a:avLst/>
                <a:gdLst>
                  <a:gd name="T0" fmla="*/ 10 w 35"/>
                  <a:gd name="T1" fmla="*/ 16 h 65"/>
                  <a:gd name="T2" fmla="*/ 7 w 35"/>
                  <a:gd name="T3" fmla="*/ 25 h 65"/>
                  <a:gd name="T4" fmla="*/ 2 w 35"/>
                  <a:gd name="T5" fmla="*/ 30 h 65"/>
                  <a:gd name="T6" fmla="*/ 5 w 35"/>
                  <a:gd name="T7" fmla="*/ 39 h 65"/>
                  <a:gd name="T8" fmla="*/ 9 w 35"/>
                  <a:gd name="T9" fmla="*/ 44 h 65"/>
                  <a:gd name="T10" fmla="*/ 15 w 35"/>
                  <a:gd name="T11" fmla="*/ 49 h 65"/>
                  <a:gd name="T12" fmla="*/ 19 w 35"/>
                  <a:gd name="T13" fmla="*/ 63 h 65"/>
                  <a:gd name="T14" fmla="*/ 19 w 35"/>
                  <a:gd name="T15" fmla="*/ 65 h 65"/>
                  <a:gd name="T16" fmla="*/ 23 w 35"/>
                  <a:gd name="T17" fmla="*/ 62 h 65"/>
                  <a:gd name="T18" fmla="*/ 24 w 35"/>
                  <a:gd name="T19" fmla="*/ 56 h 65"/>
                  <a:gd name="T20" fmla="*/ 25 w 35"/>
                  <a:gd name="T21" fmla="*/ 52 h 65"/>
                  <a:gd name="T22" fmla="*/ 31 w 35"/>
                  <a:gd name="T23" fmla="*/ 46 h 65"/>
                  <a:gd name="T24" fmla="*/ 34 w 35"/>
                  <a:gd name="T25" fmla="*/ 44 h 65"/>
                  <a:gd name="T26" fmla="*/ 35 w 35"/>
                  <a:gd name="T27" fmla="*/ 39 h 65"/>
                  <a:gd name="T28" fmla="*/ 32 w 35"/>
                  <a:gd name="T29" fmla="*/ 36 h 65"/>
                  <a:gd name="T30" fmla="*/ 28 w 35"/>
                  <a:gd name="T31" fmla="*/ 33 h 65"/>
                  <a:gd name="T32" fmla="*/ 22 w 35"/>
                  <a:gd name="T33" fmla="*/ 31 h 65"/>
                  <a:gd name="T34" fmla="*/ 28 w 35"/>
                  <a:gd name="T35" fmla="*/ 25 h 65"/>
                  <a:gd name="T36" fmla="*/ 29 w 35"/>
                  <a:gd name="T37" fmla="*/ 14 h 65"/>
                  <a:gd name="T38" fmla="*/ 30 w 35"/>
                  <a:gd name="T39" fmla="*/ 7 h 65"/>
                  <a:gd name="T40" fmla="*/ 29 w 35"/>
                  <a:gd name="T41" fmla="*/ 4 h 65"/>
                  <a:gd name="T42" fmla="*/ 25 w 35"/>
                  <a:gd name="T43" fmla="*/ 3 h 65"/>
                  <a:gd name="T44" fmla="*/ 14 w 35"/>
                  <a:gd name="T45" fmla="*/ 2 h 65"/>
                  <a:gd name="T46" fmla="*/ 10 w 35"/>
                  <a:gd name="T47" fmla="*/ 4 h 65"/>
                  <a:gd name="T48" fmla="*/ 10 w 35"/>
                  <a:gd name="T49" fmla="*/ 1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 h="65">
                    <a:moveTo>
                      <a:pt x="10" y="16"/>
                    </a:moveTo>
                    <a:cubicBezTo>
                      <a:pt x="12" y="19"/>
                      <a:pt x="9" y="24"/>
                      <a:pt x="7" y="25"/>
                    </a:cubicBezTo>
                    <a:cubicBezTo>
                      <a:pt x="5" y="26"/>
                      <a:pt x="4" y="30"/>
                      <a:pt x="2" y="30"/>
                    </a:cubicBezTo>
                    <a:cubicBezTo>
                      <a:pt x="0" y="30"/>
                      <a:pt x="2" y="37"/>
                      <a:pt x="5" y="39"/>
                    </a:cubicBezTo>
                    <a:cubicBezTo>
                      <a:pt x="9" y="40"/>
                      <a:pt x="9" y="42"/>
                      <a:pt x="9" y="44"/>
                    </a:cubicBezTo>
                    <a:cubicBezTo>
                      <a:pt x="9" y="45"/>
                      <a:pt x="13" y="47"/>
                      <a:pt x="15" y="49"/>
                    </a:cubicBezTo>
                    <a:cubicBezTo>
                      <a:pt x="16" y="50"/>
                      <a:pt x="19" y="59"/>
                      <a:pt x="19" y="63"/>
                    </a:cubicBezTo>
                    <a:cubicBezTo>
                      <a:pt x="19" y="64"/>
                      <a:pt x="19" y="64"/>
                      <a:pt x="19" y="65"/>
                    </a:cubicBezTo>
                    <a:cubicBezTo>
                      <a:pt x="21" y="64"/>
                      <a:pt x="22" y="63"/>
                      <a:pt x="23" y="62"/>
                    </a:cubicBezTo>
                    <a:cubicBezTo>
                      <a:pt x="24" y="60"/>
                      <a:pt x="25" y="56"/>
                      <a:pt x="24" y="56"/>
                    </a:cubicBezTo>
                    <a:cubicBezTo>
                      <a:pt x="24" y="55"/>
                      <a:pt x="24" y="53"/>
                      <a:pt x="25" y="52"/>
                    </a:cubicBezTo>
                    <a:cubicBezTo>
                      <a:pt x="26" y="51"/>
                      <a:pt x="30" y="47"/>
                      <a:pt x="31" y="46"/>
                    </a:cubicBezTo>
                    <a:cubicBezTo>
                      <a:pt x="32" y="46"/>
                      <a:pt x="35" y="46"/>
                      <a:pt x="34" y="44"/>
                    </a:cubicBezTo>
                    <a:cubicBezTo>
                      <a:pt x="34" y="43"/>
                      <a:pt x="35" y="41"/>
                      <a:pt x="35" y="39"/>
                    </a:cubicBezTo>
                    <a:cubicBezTo>
                      <a:pt x="33" y="38"/>
                      <a:pt x="32" y="37"/>
                      <a:pt x="32" y="36"/>
                    </a:cubicBezTo>
                    <a:cubicBezTo>
                      <a:pt x="32" y="35"/>
                      <a:pt x="29" y="32"/>
                      <a:pt x="28" y="33"/>
                    </a:cubicBezTo>
                    <a:cubicBezTo>
                      <a:pt x="27" y="35"/>
                      <a:pt x="23" y="34"/>
                      <a:pt x="22" y="31"/>
                    </a:cubicBezTo>
                    <a:cubicBezTo>
                      <a:pt x="21" y="28"/>
                      <a:pt x="25" y="28"/>
                      <a:pt x="28" y="25"/>
                    </a:cubicBezTo>
                    <a:cubicBezTo>
                      <a:pt x="32" y="22"/>
                      <a:pt x="32" y="17"/>
                      <a:pt x="29" y="14"/>
                    </a:cubicBezTo>
                    <a:cubicBezTo>
                      <a:pt x="25" y="11"/>
                      <a:pt x="27" y="10"/>
                      <a:pt x="30" y="7"/>
                    </a:cubicBezTo>
                    <a:cubicBezTo>
                      <a:pt x="32" y="5"/>
                      <a:pt x="30" y="3"/>
                      <a:pt x="29" y="4"/>
                    </a:cubicBezTo>
                    <a:cubicBezTo>
                      <a:pt x="28" y="5"/>
                      <a:pt x="25" y="6"/>
                      <a:pt x="25" y="3"/>
                    </a:cubicBezTo>
                    <a:cubicBezTo>
                      <a:pt x="25" y="0"/>
                      <a:pt x="17" y="0"/>
                      <a:pt x="14" y="2"/>
                    </a:cubicBezTo>
                    <a:cubicBezTo>
                      <a:pt x="13" y="3"/>
                      <a:pt x="11" y="4"/>
                      <a:pt x="10" y="4"/>
                    </a:cubicBezTo>
                    <a:cubicBezTo>
                      <a:pt x="9" y="8"/>
                      <a:pt x="8" y="14"/>
                      <a:pt x="10" y="1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1" name="Freeform 17">
                <a:extLst>
                  <a:ext uri="{FF2B5EF4-FFF2-40B4-BE49-F238E27FC236}">
                    <a16:creationId xmlns:a16="http://schemas.microsoft.com/office/drawing/2014/main" id="{571FE884-4A1E-403B-B184-759F9539A00D}"/>
                  </a:ext>
                </a:extLst>
              </p:cNvPr>
              <p:cNvSpPr>
                <a:spLocks/>
              </p:cNvSpPr>
              <p:nvPr/>
            </p:nvSpPr>
            <p:spPr bwMode="auto">
              <a:xfrm>
                <a:off x="4761619" y="3360803"/>
                <a:ext cx="385201" cy="370144"/>
              </a:xfrm>
              <a:custGeom>
                <a:avLst/>
                <a:gdLst>
                  <a:gd name="T0" fmla="*/ 57 w 167"/>
                  <a:gd name="T1" fmla="*/ 30 h 161"/>
                  <a:gd name="T2" fmla="*/ 58 w 167"/>
                  <a:gd name="T3" fmla="*/ 38 h 161"/>
                  <a:gd name="T4" fmla="*/ 61 w 167"/>
                  <a:gd name="T5" fmla="*/ 43 h 161"/>
                  <a:gd name="T6" fmla="*/ 59 w 167"/>
                  <a:gd name="T7" fmla="*/ 46 h 161"/>
                  <a:gd name="T8" fmla="*/ 47 w 167"/>
                  <a:gd name="T9" fmla="*/ 47 h 161"/>
                  <a:gd name="T10" fmla="*/ 42 w 167"/>
                  <a:gd name="T11" fmla="*/ 50 h 161"/>
                  <a:gd name="T12" fmla="*/ 40 w 167"/>
                  <a:gd name="T13" fmla="*/ 52 h 161"/>
                  <a:gd name="T14" fmla="*/ 39 w 167"/>
                  <a:gd name="T15" fmla="*/ 57 h 161"/>
                  <a:gd name="T16" fmla="*/ 35 w 167"/>
                  <a:gd name="T17" fmla="*/ 59 h 161"/>
                  <a:gd name="T18" fmla="*/ 29 w 167"/>
                  <a:gd name="T19" fmla="*/ 61 h 161"/>
                  <a:gd name="T20" fmla="*/ 25 w 167"/>
                  <a:gd name="T21" fmla="*/ 66 h 161"/>
                  <a:gd name="T22" fmla="*/ 18 w 167"/>
                  <a:gd name="T23" fmla="*/ 68 h 161"/>
                  <a:gd name="T24" fmla="*/ 13 w 167"/>
                  <a:gd name="T25" fmla="*/ 69 h 161"/>
                  <a:gd name="T26" fmla="*/ 0 w 167"/>
                  <a:gd name="T27" fmla="*/ 78 h 161"/>
                  <a:gd name="T28" fmla="*/ 0 w 167"/>
                  <a:gd name="T29" fmla="*/ 89 h 161"/>
                  <a:gd name="T30" fmla="*/ 1 w 167"/>
                  <a:gd name="T31" fmla="*/ 90 h 161"/>
                  <a:gd name="T32" fmla="*/ 79 w 167"/>
                  <a:gd name="T33" fmla="*/ 142 h 161"/>
                  <a:gd name="T34" fmla="*/ 85 w 167"/>
                  <a:gd name="T35" fmla="*/ 149 h 161"/>
                  <a:gd name="T36" fmla="*/ 94 w 167"/>
                  <a:gd name="T37" fmla="*/ 152 h 161"/>
                  <a:gd name="T38" fmla="*/ 98 w 167"/>
                  <a:gd name="T39" fmla="*/ 161 h 161"/>
                  <a:gd name="T40" fmla="*/ 105 w 167"/>
                  <a:gd name="T41" fmla="*/ 159 h 161"/>
                  <a:gd name="T42" fmla="*/ 118 w 167"/>
                  <a:gd name="T43" fmla="*/ 155 h 161"/>
                  <a:gd name="T44" fmla="*/ 133 w 167"/>
                  <a:gd name="T45" fmla="*/ 143 h 161"/>
                  <a:gd name="T46" fmla="*/ 167 w 167"/>
                  <a:gd name="T47" fmla="*/ 122 h 161"/>
                  <a:gd name="T48" fmla="*/ 167 w 167"/>
                  <a:gd name="T49" fmla="*/ 122 h 161"/>
                  <a:gd name="T50" fmla="*/ 163 w 167"/>
                  <a:gd name="T51" fmla="*/ 115 h 161"/>
                  <a:gd name="T52" fmla="*/ 157 w 167"/>
                  <a:gd name="T53" fmla="*/ 113 h 161"/>
                  <a:gd name="T54" fmla="*/ 152 w 167"/>
                  <a:gd name="T55" fmla="*/ 110 h 161"/>
                  <a:gd name="T56" fmla="*/ 151 w 167"/>
                  <a:gd name="T57" fmla="*/ 104 h 161"/>
                  <a:gd name="T58" fmla="*/ 147 w 167"/>
                  <a:gd name="T59" fmla="*/ 99 h 161"/>
                  <a:gd name="T60" fmla="*/ 151 w 167"/>
                  <a:gd name="T61" fmla="*/ 95 h 161"/>
                  <a:gd name="T62" fmla="*/ 149 w 167"/>
                  <a:gd name="T63" fmla="*/ 91 h 161"/>
                  <a:gd name="T64" fmla="*/ 149 w 167"/>
                  <a:gd name="T65" fmla="*/ 86 h 161"/>
                  <a:gd name="T66" fmla="*/ 150 w 167"/>
                  <a:gd name="T67" fmla="*/ 80 h 161"/>
                  <a:gd name="T68" fmla="*/ 150 w 167"/>
                  <a:gd name="T69" fmla="*/ 72 h 161"/>
                  <a:gd name="T70" fmla="*/ 147 w 167"/>
                  <a:gd name="T71" fmla="*/ 65 h 161"/>
                  <a:gd name="T72" fmla="*/ 148 w 167"/>
                  <a:gd name="T73" fmla="*/ 63 h 161"/>
                  <a:gd name="T74" fmla="*/ 148 w 167"/>
                  <a:gd name="T75" fmla="*/ 61 h 161"/>
                  <a:gd name="T76" fmla="*/ 144 w 167"/>
                  <a:gd name="T77" fmla="*/ 47 h 161"/>
                  <a:gd name="T78" fmla="*/ 138 w 167"/>
                  <a:gd name="T79" fmla="*/ 42 h 161"/>
                  <a:gd name="T80" fmla="*/ 134 w 167"/>
                  <a:gd name="T81" fmla="*/ 37 h 161"/>
                  <a:gd name="T82" fmla="*/ 131 w 167"/>
                  <a:gd name="T83" fmla="*/ 28 h 161"/>
                  <a:gd name="T84" fmla="*/ 136 w 167"/>
                  <a:gd name="T85" fmla="*/ 23 h 161"/>
                  <a:gd name="T86" fmla="*/ 139 w 167"/>
                  <a:gd name="T87" fmla="*/ 14 h 161"/>
                  <a:gd name="T88" fmla="*/ 139 w 167"/>
                  <a:gd name="T89" fmla="*/ 2 h 161"/>
                  <a:gd name="T90" fmla="*/ 131 w 167"/>
                  <a:gd name="T91" fmla="*/ 0 h 161"/>
                  <a:gd name="T92" fmla="*/ 123 w 167"/>
                  <a:gd name="T93" fmla="*/ 1 h 161"/>
                  <a:gd name="T94" fmla="*/ 112 w 167"/>
                  <a:gd name="T95" fmla="*/ 3 h 161"/>
                  <a:gd name="T96" fmla="*/ 82 w 167"/>
                  <a:gd name="T97" fmla="*/ 5 h 161"/>
                  <a:gd name="T98" fmla="*/ 69 w 167"/>
                  <a:gd name="T99" fmla="*/ 12 h 161"/>
                  <a:gd name="T100" fmla="*/ 56 w 167"/>
                  <a:gd name="T101" fmla="*/ 18 h 161"/>
                  <a:gd name="T102" fmla="*/ 53 w 167"/>
                  <a:gd name="T103" fmla="*/ 20 h 161"/>
                  <a:gd name="T104" fmla="*/ 55 w 167"/>
                  <a:gd name="T105" fmla="*/ 22 h 161"/>
                  <a:gd name="T106" fmla="*/ 57 w 167"/>
                  <a:gd name="T107" fmla="*/ 3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7" h="161">
                    <a:moveTo>
                      <a:pt x="57" y="30"/>
                    </a:moveTo>
                    <a:cubicBezTo>
                      <a:pt x="57" y="34"/>
                      <a:pt x="56" y="38"/>
                      <a:pt x="58" y="38"/>
                    </a:cubicBezTo>
                    <a:cubicBezTo>
                      <a:pt x="59" y="38"/>
                      <a:pt x="61" y="42"/>
                      <a:pt x="61" y="43"/>
                    </a:cubicBezTo>
                    <a:cubicBezTo>
                      <a:pt x="61" y="45"/>
                      <a:pt x="61" y="46"/>
                      <a:pt x="59" y="46"/>
                    </a:cubicBezTo>
                    <a:cubicBezTo>
                      <a:pt x="57" y="46"/>
                      <a:pt x="47" y="45"/>
                      <a:pt x="47" y="47"/>
                    </a:cubicBezTo>
                    <a:cubicBezTo>
                      <a:pt x="47" y="49"/>
                      <a:pt x="45" y="50"/>
                      <a:pt x="42" y="50"/>
                    </a:cubicBezTo>
                    <a:cubicBezTo>
                      <a:pt x="40" y="50"/>
                      <a:pt x="40" y="49"/>
                      <a:pt x="40" y="52"/>
                    </a:cubicBezTo>
                    <a:cubicBezTo>
                      <a:pt x="40" y="55"/>
                      <a:pt x="40" y="57"/>
                      <a:pt x="39" y="57"/>
                    </a:cubicBezTo>
                    <a:cubicBezTo>
                      <a:pt x="37" y="57"/>
                      <a:pt x="37" y="59"/>
                      <a:pt x="35" y="59"/>
                    </a:cubicBezTo>
                    <a:cubicBezTo>
                      <a:pt x="33" y="60"/>
                      <a:pt x="29" y="59"/>
                      <a:pt x="29" y="61"/>
                    </a:cubicBezTo>
                    <a:cubicBezTo>
                      <a:pt x="29" y="64"/>
                      <a:pt x="27" y="66"/>
                      <a:pt x="25" y="66"/>
                    </a:cubicBezTo>
                    <a:cubicBezTo>
                      <a:pt x="22" y="67"/>
                      <a:pt x="18" y="66"/>
                      <a:pt x="18" y="68"/>
                    </a:cubicBezTo>
                    <a:cubicBezTo>
                      <a:pt x="18" y="70"/>
                      <a:pt x="14" y="68"/>
                      <a:pt x="13" y="69"/>
                    </a:cubicBezTo>
                    <a:cubicBezTo>
                      <a:pt x="11" y="70"/>
                      <a:pt x="0" y="77"/>
                      <a:pt x="0" y="78"/>
                    </a:cubicBezTo>
                    <a:cubicBezTo>
                      <a:pt x="0" y="78"/>
                      <a:pt x="0" y="83"/>
                      <a:pt x="0" y="89"/>
                    </a:cubicBezTo>
                    <a:cubicBezTo>
                      <a:pt x="0" y="89"/>
                      <a:pt x="1" y="90"/>
                      <a:pt x="1" y="90"/>
                    </a:cubicBezTo>
                    <a:cubicBezTo>
                      <a:pt x="5" y="92"/>
                      <a:pt x="77" y="140"/>
                      <a:pt x="79" y="142"/>
                    </a:cubicBezTo>
                    <a:cubicBezTo>
                      <a:pt x="82" y="144"/>
                      <a:pt x="85" y="149"/>
                      <a:pt x="85" y="149"/>
                    </a:cubicBezTo>
                    <a:cubicBezTo>
                      <a:pt x="85" y="149"/>
                      <a:pt x="90" y="150"/>
                      <a:pt x="94" y="152"/>
                    </a:cubicBezTo>
                    <a:cubicBezTo>
                      <a:pt x="98" y="155"/>
                      <a:pt x="98" y="161"/>
                      <a:pt x="98" y="161"/>
                    </a:cubicBezTo>
                    <a:cubicBezTo>
                      <a:pt x="98" y="161"/>
                      <a:pt x="103" y="160"/>
                      <a:pt x="105" y="159"/>
                    </a:cubicBezTo>
                    <a:cubicBezTo>
                      <a:pt x="108" y="158"/>
                      <a:pt x="118" y="155"/>
                      <a:pt x="118" y="155"/>
                    </a:cubicBezTo>
                    <a:cubicBezTo>
                      <a:pt x="133" y="143"/>
                      <a:pt x="133" y="143"/>
                      <a:pt x="133" y="143"/>
                    </a:cubicBezTo>
                    <a:cubicBezTo>
                      <a:pt x="167" y="122"/>
                      <a:pt x="167" y="122"/>
                      <a:pt x="167" y="122"/>
                    </a:cubicBezTo>
                    <a:cubicBezTo>
                      <a:pt x="167" y="122"/>
                      <a:pt x="167" y="122"/>
                      <a:pt x="167" y="122"/>
                    </a:cubicBezTo>
                    <a:cubicBezTo>
                      <a:pt x="166" y="118"/>
                      <a:pt x="165" y="115"/>
                      <a:pt x="163" y="115"/>
                    </a:cubicBezTo>
                    <a:cubicBezTo>
                      <a:pt x="161" y="115"/>
                      <a:pt x="160" y="113"/>
                      <a:pt x="157" y="113"/>
                    </a:cubicBezTo>
                    <a:cubicBezTo>
                      <a:pt x="155" y="113"/>
                      <a:pt x="152" y="112"/>
                      <a:pt x="152" y="110"/>
                    </a:cubicBezTo>
                    <a:cubicBezTo>
                      <a:pt x="151" y="108"/>
                      <a:pt x="152" y="106"/>
                      <a:pt x="151" y="104"/>
                    </a:cubicBezTo>
                    <a:cubicBezTo>
                      <a:pt x="149" y="101"/>
                      <a:pt x="147" y="100"/>
                      <a:pt x="147" y="99"/>
                    </a:cubicBezTo>
                    <a:cubicBezTo>
                      <a:pt x="147" y="97"/>
                      <a:pt x="150" y="95"/>
                      <a:pt x="151" y="95"/>
                    </a:cubicBezTo>
                    <a:cubicBezTo>
                      <a:pt x="151" y="94"/>
                      <a:pt x="149" y="92"/>
                      <a:pt x="149" y="91"/>
                    </a:cubicBezTo>
                    <a:cubicBezTo>
                      <a:pt x="149" y="90"/>
                      <a:pt x="148" y="87"/>
                      <a:pt x="149" y="86"/>
                    </a:cubicBezTo>
                    <a:cubicBezTo>
                      <a:pt x="151" y="84"/>
                      <a:pt x="151" y="83"/>
                      <a:pt x="150" y="80"/>
                    </a:cubicBezTo>
                    <a:cubicBezTo>
                      <a:pt x="149" y="78"/>
                      <a:pt x="152" y="75"/>
                      <a:pt x="150" y="72"/>
                    </a:cubicBezTo>
                    <a:cubicBezTo>
                      <a:pt x="149" y="69"/>
                      <a:pt x="146" y="66"/>
                      <a:pt x="147" y="65"/>
                    </a:cubicBezTo>
                    <a:cubicBezTo>
                      <a:pt x="147" y="64"/>
                      <a:pt x="147" y="64"/>
                      <a:pt x="148" y="63"/>
                    </a:cubicBezTo>
                    <a:cubicBezTo>
                      <a:pt x="148" y="62"/>
                      <a:pt x="148" y="62"/>
                      <a:pt x="148" y="61"/>
                    </a:cubicBezTo>
                    <a:cubicBezTo>
                      <a:pt x="148" y="57"/>
                      <a:pt x="145" y="48"/>
                      <a:pt x="144" y="47"/>
                    </a:cubicBezTo>
                    <a:cubicBezTo>
                      <a:pt x="142" y="45"/>
                      <a:pt x="138" y="43"/>
                      <a:pt x="138" y="42"/>
                    </a:cubicBezTo>
                    <a:cubicBezTo>
                      <a:pt x="138" y="40"/>
                      <a:pt x="138" y="38"/>
                      <a:pt x="134" y="37"/>
                    </a:cubicBezTo>
                    <a:cubicBezTo>
                      <a:pt x="131" y="35"/>
                      <a:pt x="129" y="28"/>
                      <a:pt x="131" y="28"/>
                    </a:cubicBezTo>
                    <a:cubicBezTo>
                      <a:pt x="133" y="28"/>
                      <a:pt x="134" y="24"/>
                      <a:pt x="136" y="23"/>
                    </a:cubicBezTo>
                    <a:cubicBezTo>
                      <a:pt x="138" y="22"/>
                      <a:pt x="141" y="17"/>
                      <a:pt x="139" y="14"/>
                    </a:cubicBezTo>
                    <a:cubicBezTo>
                      <a:pt x="137" y="12"/>
                      <a:pt x="138" y="6"/>
                      <a:pt x="139" y="2"/>
                    </a:cubicBezTo>
                    <a:cubicBezTo>
                      <a:pt x="136" y="2"/>
                      <a:pt x="132" y="0"/>
                      <a:pt x="131" y="0"/>
                    </a:cubicBezTo>
                    <a:cubicBezTo>
                      <a:pt x="130" y="0"/>
                      <a:pt x="126" y="1"/>
                      <a:pt x="123" y="1"/>
                    </a:cubicBezTo>
                    <a:cubicBezTo>
                      <a:pt x="120" y="1"/>
                      <a:pt x="114" y="5"/>
                      <a:pt x="112" y="3"/>
                    </a:cubicBezTo>
                    <a:cubicBezTo>
                      <a:pt x="110" y="1"/>
                      <a:pt x="88" y="5"/>
                      <a:pt x="82" y="5"/>
                    </a:cubicBezTo>
                    <a:cubicBezTo>
                      <a:pt x="75" y="5"/>
                      <a:pt x="73" y="12"/>
                      <a:pt x="69" y="12"/>
                    </a:cubicBezTo>
                    <a:cubicBezTo>
                      <a:pt x="65" y="12"/>
                      <a:pt x="60" y="15"/>
                      <a:pt x="56" y="18"/>
                    </a:cubicBezTo>
                    <a:cubicBezTo>
                      <a:pt x="56" y="19"/>
                      <a:pt x="55" y="20"/>
                      <a:pt x="53" y="20"/>
                    </a:cubicBezTo>
                    <a:cubicBezTo>
                      <a:pt x="54" y="21"/>
                      <a:pt x="54" y="22"/>
                      <a:pt x="55" y="22"/>
                    </a:cubicBezTo>
                    <a:cubicBezTo>
                      <a:pt x="57" y="24"/>
                      <a:pt x="57" y="27"/>
                      <a:pt x="57" y="3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2" name="Freeform 18">
                <a:extLst>
                  <a:ext uri="{FF2B5EF4-FFF2-40B4-BE49-F238E27FC236}">
                    <a16:creationId xmlns:a16="http://schemas.microsoft.com/office/drawing/2014/main" id="{D03776E1-C0F0-4B1C-B8D0-6EEE18F6D96C}"/>
                  </a:ext>
                </a:extLst>
              </p:cNvPr>
              <p:cNvSpPr>
                <a:spLocks/>
              </p:cNvSpPr>
              <p:nvPr/>
            </p:nvSpPr>
            <p:spPr bwMode="auto">
              <a:xfrm>
                <a:off x="5097886" y="3446124"/>
                <a:ext cx="283568" cy="271021"/>
              </a:xfrm>
              <a:custGeom>
                <a:avLst/>
                <a:gdLst>
                  <a:gd name="T0" fmla="*/ 14 w 123"/>
                  <a:gd name="T1" fmla="*/ 7 h 118"/>
                  <a:gd name="T2" fmla="*/ 8 w 123"/>
                  <a:gd name="T3" fmla="*/ 13 h 118"/>
                  <a:gd name="T4" fmla="*/ 7 w 123"/>
                  <a:gd name="T5" fmla="*/ 17 h 118"/>
                  <a:gd name="T6" fmla="*/ 6 w 123"/>
                  <a:gd name="T7" fmla="*/ 23 h 118"/>
                  <a:gd name="T8" fmla="*/ 1 w 123"/>
                  <a:gd name="T9" fmla="*/ 28 h 118"/>
                  <a:gd name="T10" fmla="*/ 4 w 123"/>
                  <a:gd name="T11" fmla="*/ 35 h 118"/>
                  <a:gd name="T12" fmla="*/ 4 w 123"/>
                  <a:gd name="T13" fmla="*/ 43 h 118"/>
                  <a:gd name="T14" fmla="*/ 3 w 123"/>
                  <a:gd name="T15" fmla="*/ 49 h 118"/>
                  <a:gd name="T16" fmla="*/ 3 w 123"/>
                  <a:gd name="T17" fmla="*/ 54 h 118"/>
                  <a:gd name="T18" fmla="*/ 5 w 123"/>
                  <a:gd name="T19" fmla="*/ 58 h 118"/>
                  <a:gd name="T20" fmla="*/ 1 w 123"/>
                  <a:gd name="T21" fmla="*/ 62 h 118"/>
                  <a:gd name="T22" fmla="*/ 5 w 123"/>
                  <a:gd name="T23" fmla="*/ 67 h 118"/>
                  <a:gd name="T24" fmla="*/ 6 w 123"/>
                  <a:gd name="T25" fmla="*/ 73 h 118"/>
                  <a:gd name="T26" fmla="*/ 11 w 123"/>
                  <a:gd name="T27" fmla="*/ 76 h 118"/>
                  <a:gd name="T28" fmla="*/ 17 w 123"/>
                  <a:gd name="T29" fmla="*/ 78 h 118"/>
                  <a:gd name="T30" fmla="*/ 21 w 123"/>
                  <a:gd name="T31" fmla="*/ 85 h 118"/>
                  <a:gd name="T32" fmla="*/ 33 w 123"/>
                  <a:gd name="T33" fmla="*/ 87 h 118"/>
                  <a:gd name="T34" fmla="*/ 38 w 123"/>
                  <a:gd name="T35" fmla="*/ 92 h 118"/>
                  <a:gd name="T36" fmla="*/ 52 w 123"/>
                  <a:gd name="T37" fmla="*/ 85 h 118"/>
                  <a:gd name="T38" fmla="*/ 113 w 123"/>
                  <a:gd name="T39" fmla="*/ 118 h 118"/>
                  <a:gd name="T40" fmla="*/ 113 w 123"/>
                  <a:gd name="T41" fmla="*/ 113 h 118"/>
                  <a:gd name="T42" fmla="*/ 120 w 123"/>
                  <a:gd name="T43" fmla="*/ 113 h 118"/>
                  <a:gd name="T44" fmla="*/ 120 w 123"/>
                  <a:gd name="T45" fmla="*/ 35 h 118"/>
                  <a:gd name="T46" fmla="*/ 120 w 123"/>
                  <a:gd name="T47" fmla="*/ 23 h 118"/>
                  <a:gd name="T48" fmla="*/ 121 w 123"/>
                  <a:gd name="T49" fmla="*/ 13 h 118"/>
                  <a:gd name="T50" fmla="*/ 122 w 123"/>
                  <a:gd name="T51" fmla="*/ 11 h 118"/>
                  <a:gd name="T52" fmla="*/ 122 w 123"/>
                  <a:gd name="T53" fmla="*/ 10 h 118"/>
                  <a:gd name="T54" fmla="*/ 111 w 123"/>
                  <a:gd name="T55" fmla="*/ 8 h 118"/>
                  <a:gd name="T56" fmla="*/ 99 w 123"/>
                  <a:gd name="T57" fmla="*/ 1 h 118"/>
                  <a:gd name="T58" fmla="*/ 81 w 123"/>
                  <a:gd name="T59" fmla="*/ 10 h 118"/>
                  <a:gd name="T60" fmla="*/ 82 w 123"/>
                  <a:gd name="T61" fmla="*/ 21 h 118"/>
                  <a:gd name="T62" fmla="*/ 70 w 123"/>
                  <a:gd name="T63" fmla="*/ 21 h 118"/>
                  <a:gd name="T64" fmla="*/ 55 w 123"/>
                  <a:gd name="T65" fmla="*/ 16 h 118"/>
                  <a:gd name="T66" fmla="*/ 47 w 123"/>
                  <a:gd name="T67" fmla="*/ 10 h 118"/>
                  <a:gd name="T68" fmla="*/ 42 w 123"/>
                  <a:gd name="T69" fmla="*/ 5 h 118"/>
                  <a:gd name="T70" fmla="*/ 27 w 123"/>
                  <a:gd name="T71" fmla="*/ 2 h 118"/>
                  <a:gd name="T72" fmla="*/ 18 w 123"/>
                  <a:gd name="T73" fmla="*/ 0 h 118"/>
                  <a:gd name="T74" fmla="*/ 17 w 123"/>
                  <a:gd name="T75" fmla="*/ 5 h 118"/>
                  <a:gd name="T76" fmla="*/ 14 w 123"/>
                  <a:gd name="T77" fmla="*/ 7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3" h="118">
                    <a:moveTo>
                      <a:pt x="14" y="7"/>
                    </a:moveTo>
                    <a:cubicBezTo>
                      <a:pt x="13" y="8"/>
                      <a:pt x="9" y="12"/>
                      <a:pt x="8" y="13"/>
                    </a:cubicBezTo>
                    <a:cubicBezTo>
                      <a:pt x="7" y="14"/>
                      <a:pt x="7" y="16"/>
                      <a:pt x="7" y="17"/>
                    </a:cubicBezTo>
                    <a:cubicBezTo>
                      <a:pt x="8" y="17"/>
                      <a:pt x="7" y="21"/>
                      <a:pt x="6" y="23"/>
                    </a:cubicBezTo>
                    <a:cubicBezTo>
                      <a:pt x="5" y="25"/>
                      <a:pt x="1" y="26"/>
                      <a:pt x="1" y="28"/>
                    </a:cubicBezTo>
                    <a:cubicBezTo>
                      <a:pt x="0" y="29"/>
                      <a:pt x="3" y="32"/>
                      <a:pt x="4" y="35"/>
                    </a:cubicBezTo>
                    <a:cubicBezTo>
                      <a:pt x="6" y="38"/>
                      <a:pt x="3" y="41"/>
                      <a:pt x="4" y="43"/>
                    </a:cubicBezTo>
                    <a:cubicBezTo>
                      <a:pt x="5" y="46"/>
                      <a:pt x="5" y="47"/>
                      <a:pt x="3" y="49"/>
                    </a:cubicBezTo>
                    <a:cubicBezTo>
                      <a:pt x="2" y="50"/>
                      <a:pt x="3" y="53"/>
                      <a:pt x="3" y="54"/>
                    </a:cubicBezTo>
                    <a:cubicBezTo>
                      <a:pt x="3" y="55"/>
                      <a:pt x="5" y="57"/>
                      <a:pt x="5" y="58"/>
                    </a:cubicBezTo>
                    <a:cubicBezTo>
                      <a:pt x="4" y="58"/>
                      <a:pt x="1" y="60"/>
                      <a:pt x="1" y="62"/>
                    </a:cubicBezTo>
                    <a:cubicBezTo>
                      <a:pt x="1" y="63"/>
                      <a:pt x="3" y="64"/>
                      <a:pt x="5" y="67"/>
                    </a:cubicBezTo>
                    <a:cubicBezTo>
                      <a:pt x="6" y="69"/>
                      <a:pt x="5" y="71"/>
                      <a:pt x="6" y="73"/>
                    </a:cubicBezTo>
                    <a:cubicBezTo>
                      <a:pt x="6" y="75"/>
                      <a:pt x="9" y="76"/>
                      <a:pt x="11" y="76"/>
                    </a:cubicBezTo>
                    <a:cubicBezTo>
                      <a:pt x="14" y="76"/>
                      <a:pt x="15" y="78"/>
                      <a:pt x="17" y="78"/>
                    </a:cubicBezTo>
                    <a:cubicBezTo>
                      <a:pt x="19" y="78"/>
                      <a:pt x="20" y="81"/>
                      <a:pt x="21" y="85"/>
                    </a:cubicBezTo>
                    <a:cubicBezTo>
                      <a:pt x="22" y="85"/>
                      <a:pt x="30" y="85"/>
                      <a:pt x="33" y="87"/>
                    </a:cubicBezTo>
                    <a:cubicBezTo>
                      <a:pt x="36" y="89"/>
                      <a:pt x="38" y="92"/>
                      <a:pt x="38" y="92"/>
                    </a:cubicBezTo>
                    <a:cubicBezTo>
                      <a:pt x="52" y="85"/>
                      <a:pt x="52" y="85"/>
                      <a:pt x="52" y="85"/>
                    </a:cubicBezTo>
                    <a:cubicBezTo>
                      <a:pt x="113" y="118"/>
                      <a:pt x="113" y="118"/>
                      <a:pt x="113" y="118"/>
                    </a:cubicBezTo>
                    <a:cubicBezTo>
                      <a:pt x="113" y="113"/>
                      <a:pt x="113" y="113"/>
                      <a:pt x="113" y="113"/>
                    </a:cubicBezTo>
                    <a:cubicBezTo>
                      <a:pt x="120" y="113"/>
                      <a:pt x="120" y="113"/>
                      <a:pt x="120" y="113"/>
                    </a:cubicBezTo>
                    <a:cubicBezTo>
                      <a:pt x="120" y="113"/>
                      <a:pt x="120" y="40"/>
                      <a:pt x="120" y="35"/>
                    </a:cubicBezTo>
                    <a:cubicBezTo>
                      <a:pt x="120" y="29"/>
                      <a:pt x="118" y="26"/>
                      <a:pt x="120" y="23"/>
                    </a:cubicBezTo>
                    <a:cubicBezTo>
                      <a:pt x="123" y="20"/>
                      <a:pt x="119" y="18"/>
                      <a:pt x="121" y="13"/>
                    </a:cubicBezTo>
                    <a:cubicBezTo>
                      <a:pt x="122" y="12"/>
                      <a:pt x="122" y="11"/>
                      <a:pt x="122" y="11"/>
                    </a:cubicBezTo>
                    <a:cubicBezTo>
                      <a:pt x="122" y="11"/>
                      <a:pt x="122" y="11"/>
                      <a:pt x="122" y="10"/>
                    </a:cubicBezTo>
                    <a:cubicBezTo>
                      <a:pt x="121" y="9"/>
                      <a:pt x="118" y="9"/>
                      <a:pt x="111" y="8"/>
                    </a:cubicBezTo>
                    <a:cubicBezTo>
                      <a:pt x="104" y="7"/>
                      <a:pt x="107" y="2"/>
                      <a:pt x="99" y="1"/>
                    </a:cubicBezTo>
                    <a:cubicBezTo>
                      <a:pt x="91" y="1"/>
                      <a:pt x="81" y="7"/>
                      <a:pt x="81" y="10"/>
                    </a:cubicBezTo>
                    <a:cubicBezTo>
                      <a:pt x="81" y="14"/>
                      <a:pt x="85" y="17"/>
                      <a:pt x="82" y="21"/>
                    </a:cubicBezTo>
                    <a:cubicBezTo>
                      <a:pt x="79" y="24"/>
                      <a:pt x="74" y="25"/>
                      <a:pt x="70" y="21"/>
                    </a:cubicBezTo>
                    <a:cubicBezTo>
                      <a:pt x="66" y="17"/>
                      <a:pt x="60" y="16"/>
                      <a:pt x="55" y="16"/>
                    </a:cubicBezTo>
                    <a:cubicBezTo>
                      <a:pt x="50" y="16"/>
                      <a:pt x="46" y="13"/>
                      <a:pt x="47" y="10"/>
                    </a:cubicBezTo>
                    <a:cubicBezTo>
                      <a:pt x="47" y="7"/>
                      <a:pt x="46" y="6"/>
                      <a:pt x="42" y="5"/>
                    </a:cubicBezTo>
                    <a:cubicBezTo>
                      <a:pt x="38" y="5"/>
                      <a:pt x="34" y="1"/>
                      <a:pt x="27" y="2"/>
                    </a:cubicBezTo>
                    <a:cubicBezTo>
                      <a:pt x="23" y="3"/>
                      <a:pt x="20" y="2"/>
                      <a:pt x="18" y="0"/>
                    </a:cubicBezTo>
                    <a:cubicBezTo>
                      <a:pt x="18" y="2"/>
                      <a:pt x="17" y="4"/>
                      <a:pt x="17" y="5"/>
                    </a:cubicBezTo>
                    <a:cubicBezTo>
                      <a:pt x="18" y="7"/>
                      <a:pt x="15" y="7"/>
                      <a:pt x="14" y="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3" name="Freeform 19">
                <a:extLst>
                  <a:ext uri="{FF2B5EF4-FFF2-40B4-BE49-F238E27FC236}">
                    <a16:creationId xmlns:a16="http://schemas.microsoft.com/office/drawing/2014/main" id="{A3EB4280-7A5D-4341-B873-31506CAF54D3}"/>
                  </a:ext>
                </a:extLst>
              </p:cNvPr>
              <p:cNvSpPr>
                <a:spLocks/>
              </p:cNvSpPr>
              <p:nvPr/>
            </p:nvSpPr>
            <p:spPr bwMode="auto">
              <a:xfrm>
                <a:off x="4612307" y="3823796"/>
                <a:ext cx="55208" cy="18821"/>
              </a:xfrm>
              <a:custGeom>
                <a:avLst/>
                <a:gdLst>
                  <a:gd name="T0" fmla="*/ 12 w 24"/>
                  <a:gd name="T1" fmla="*/ 5 h 8"/>
                  <a:gd name="T2" fmla="*/ 19 w 24"/>
                  <a:gd name="T3" fmla="*/ 7 h 8"/>
                  <a:gd name="T4" fmla="*/ 24 w 24"/>
                  <a:gd name="T5" fmla="*/ 6 h 8"/>
                  <a:gd name="T6" fmla="*/ 19 w 24"/>
                  <a:gd name="T7" fmla="*/ 5 h 8"/>
                  <a:gd name="T8" fmla="*/ 12 w 24"/>
                  <a:gd name="T9" fmla="*/ 2 h 8"/>
                  <a:gd name="T10" fmla="*/ 1 w 24"/>
                  <a:gd name="T11" fmla="*/ 4 h 8"/>
                  <a:gd name="T12" fmla="*/ 0 w 24"/>
                  <a:gd name="T13" fmla="*/ 8 h 8"/>
                  <a:gd name="T14" fmla="*/ 3 w 24"/>
                  <a:gd name="T15" fmla="*/ 8 h 8"/>
                  <a:gd name="T16" fmla="*/ 12 w 24"/>
                  <a:gd name="T1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8">
                    <a:moveTo>
                      <a:pt x="12" y="5"/>
                    </a:moveTo>
                    <a:cubicBezTo>
                      <a:pt x="14" y="4"/>
                      <a:pt x="16" y="7"/>
                      <a:pt x="19" y="7"/>
                    </a:cubicBezTo>
                    <a:cubicBezTo>
                      <a:pt x="21" y="7"/>
                      <a:pt x="24" y="6"/>
                      <a:pt x="24" y="6"/>
                    </a:cubicBezTo>
                    <a:cubicBezTo>
                      <a:pt x="24" y="6"/>
                      <a:pt x="23" y="5"/>
                      <a:pt x="19" y="5"/>
                    </a:cubicBezTo>
                    <a:cubicBezTo>
                      <a:pt x="15" y="5"/>
                      <a:pt x="15" y="0"/>
                      <a:pt x="12" y="2"/>
                    </a:cubicBezTo>
                    <a:cubicBezTo>
                      <a:pt x="8" y="4"/>
                      <a:pt x="6" y="4"/>
                      <a:pt x="1" y="4"/>
                    </a:cubicBezTo>
                    <a:cubicBezTo>
                      <a:pt x="1" y="5"/>
                      <a:pt x="1" y="7"/>
                      <a:pt x="0" y="8"/>
                    </a:cubicBezTo>
                    <a:cubicBezTo>
                      <a:pt x="2" y="8"/>
                      <a:pt x="2" y="8"/>
                      <a:pt x="3" y="8"/>
                    </a:cubicBezTo>
                    <a:cubicBezTo>
                      <a:pt x="5" y="8"/>
                      <a:pt x="10" y="7"/>
                      <a:pt x="12" y="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4" name="Freeform 20">
                <a:extLst>
                  <a:ext uri="{FF2B5EF4-FFF2-40B4-BE49-F238E27FC236}">
                    <a16:creationId xmlns:a16="http://schemas.microsoft.com/office/drawing/2014/main" id="{7ACB97B2-81D6-49C3-AE4E-BEE2BCAE24C3}"/>
                  </a:ext>
                </a:extLst>
              </p:cNvPr>
              <p:cNvSpPr>
                <a:spLocks/>
              </p:cNvSpPr>
              <p:nvPr/>
            </p:nvSpPr>
            <p:spPr bwMode="auto">
              <a:xfrm>
                <a:off x="4599759" y="3772353"/>
                <a:ext cx="111671" cy="87831"/>
              </a:xfrm>
              <a:custGeom>
                <a:avLst/>
                <a:gdLst>
                  <a:gd name="T0" fmla="*/ 11 w 48"/>
                  <a:gd name="T1" fmla="*/ 36 h 38"/>
                  <a:gd name="T2" fmla="*/ 16 w 48"/>
                  <a:gd name="T3" fmla="*/ 34 h 38"/>
                  <a:gd name="T4" fmla="*/ 27 w 48"/>
                  <a:gd name="T5" fmla="*/ 33 h 38"/>
                  <a:gd name="T6" fmla="*/ 30 w 48"/>
                  <a:gd name="T7" fmla="*/ 34 h 38"/>
                  <a:gd name="T8" fmla="*/ 30 w 48"/>
                  <a:gd name="T9" fmla="*/ 33 h 38"/>
                  <a:gd name="T10" fmla="*/ 35 w 48"/>
                  <a:gd name="T11" fmla="*/ 36 h 38"/>
                  <a:gd name="T12" fmla="*/ 47 w 48"/>
                  <a:gd name="T13" fmla="*/ 36 h 38"/>
                  <a:gd name="T14" fmla="*/ 48 w 48"/>
                  <a:gd name="T15" fmla="*/ 36 h 38"/>
                  <a:gd name="T16" fmla="*/ 48 w 48"/>
                  <a:gd name="T17" fmla="*/ 31 h 38"/>
                  <a:gd name="T18" fmla="*/ 44 w 48"/>
                  <a:gd name="T19" fmla="*/ 26 h 38"/>
                  <a:gd name="T20" fmla="*/ 42 w 48"/>
                  <a:gd name="T21" fmla="*/ 21 h 38"/>
                  <a:gd name="T22" fmla="*/ 41 w 48"/>
                  <a:gd name="T23" fmla="*/ 18 h 38"/>
                  <a:gd name="T24" fmla="*/ 36 w 48"/>
                  <a:gd name="T25" fmla="*/ 13 h 38"/>
                  <a:gd name="T26" fmla="*/ 31 w 48"/>
                  <a:gd name="T27" fmla="*/ 5 h 38"/>
                  <a:gd name="T28" fmla="*/ 28 w 48"/>
                  <a:gd name="T29" fmla="*/ 5 h 38"/>
                  <a:gd name="T30" fmla="*/ 23 w 48"/>
                  <a:gd name="T31" fmla="*/ 2 h 38"/>
                  <a:gd name="T32" fmla="*/ 17 w 48"/>
                  <a:gd name="T33" fmla="*/ 2 h 38"/>
                  <a:gd name="T34" fmla="*/ 10 w 48"/>
                  <a:gd name="T35" fmla="*/ 2 h 38"/>
                  <a:gd name="T36" fmla="*/ 5 w 48"/>
                  <a:gd name="T37" fmla="*/ 6 h 38"/>
                  <a:gd name="T38" fmla="*/ 5 w 48"/>
                  <a:gd name="T39" fmla="*/ 6 h 38"/>
                  <a:gd name="T40" fmla="*/ 3 w 48"/>
                  <a:gd name="T41" fmla="*/ 13 h 38"/>
                  <a:gd name="T42" fmla="*/ 6 w 48"/>
                  <a:gd name="T43" fmla="*/ 24 h 38"/>
                  <a:gd name="T44" fmla="*/ 6 w 48"/>
                  <a:gd name="T45" fmla="*/ 26 h 38"/>
                  <a:gd name="T46" fmla="*/ 17 w 48"/>
                  <a:gd name="T47" fmla="*/ 24 h 38"/>
                  <a:gd name="T48" fmla="*/ 24 w 48"/>
                  <a:gd name="T49" fmla="*/ 27 h 38"/>
                  <a:gd name="T50" fmla="*/ 29 w 48"/>
                  <a:gd name="T51" fmla="*/ 28 h 38"/>
                  <a:gd name="T52" fmla="*/ 24 w 48"/>
                  <a:gd name="T53" fmla="*/ 29 h 38"/>
                  <a:gd name="T54" fmla="*/ 17 w 48"/>
                  <a:gd name="T55" fmla="*/ 27 h 38"/>
                  <a:gd name="T56" fmla="*/ 8 w 48"/>
                  <a:gd name="T57" fmla="*/ 30 h 38"/>
                  <a:gd name="T58" fmla="*/ 5 w 48"/>
                  <a:gd name="T59" fmla="*/ 30 h 38"/>
                  <a:gd name="T60" fmla="*/ 6 w 48"/>
                  <a:gd name="T61" fmla="*/ 34 h 38"/>
                  <a:gd name="T62" fmla="*/ 7 w 48"/>
                  <a:gd name="T63" fmla="*/ 35 h 38"/>
                  <a:gd name="T64" fmla="*/ 11 w 48"/>
                  <a:gd name="T65" fmla="*/ 3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 h="38">
                    <a:moveTo>
                      <a:pt x="11" y="36"/>
                    </a:moveTo>
                    <a:cubicBezTo>
                      <a:pt x="13" y="36"/>
                      <a:pt x="16" y="34"/>
                      <a:pt x="16" y="34"/>
                    </a:cubicBezTo>
                    <a:cubicBezTo>
                      <a:pt x="16" y="34"/>
                      <a:pt x="26" y="34"/>
                      <a:pt x="27" y="33"/>
                    </a:cubicBezTo>
                    <a:cubicBezTo>
                      <a:pt x="28" y="33"/>
                      <a:pt x="29" y="34"/>
                      <a:pt x="30" y="34"/>
                    </a:cubicBezTo>
                    <a:cubicBezTo>
                      <a:pt x="30" y="34"/>
                      <a:pt x="30" y="33"/>
                      <a:pt x="30" y="33"/>
                    </a:cubicBezTo>
                    <a:cubicBezTo>
                      <a:pt x="30" y="33"/>
                      <a:pt x="35" y="34"/>
                      <a:pt x="35" y="36"/>
                    </a:cubicBezTo>
                    <a:cubicBezTo>
                      <a:pt x="36" y="37"/>
                      <a:pt x="43" y="38"/>
                      <a:pt x="47" y="36"/>
                    </a:cubicBezTo>
                    <a:cubicBezTo>
                      <a:pt x="47" y="36"/>
                      <a:pt x="48" y="36"/>
                      <a:pt x="48" y="36"/>
                    </a:cubicBezTo>
                    <a:cubicBezTo>
                      <a:pt x="48" y="34"/>
                      <a:pt x="48" y="32"/>
                      <a:pt x="48" y="31"/>
                    </a:cubicBezTo>
                    <a:cubicBezTo>
                      <a:pt x="48" y="30"/>
                      <a:pt x="45" y="27"/>
                      <a:pt x="44" y="26"/>
                    </a:cubicBezTo>
                    <a:cubicBezTo>
                      <a:pt x="42" y="24"/>
                      <a:pt x="42" y="21"/>
                      <a:pt x="42" y="21"/>
                    </a:cubicBezTo>
                    <a:cubicBezTo>
                      <a:pt x="41" y="18"/>
                      <a:pt x="41" y="18"/>
                      <a:pt x="41" y="18"/>
                    </a:cubicBezTo>
                    <a:cubicBezTo>
                      <a:pt x="41" y="18"/>
                      <a:pt x="40" y="14"/>
                      <a:pt x="36" y="13"/>
                    </a:cubicBezTo>
                    <a:cubicBezTo>
                      <a:pt x="33" y="12"/>
                      <a:pt x="31" y="5"/>
                      <a:pt x="31" y="5"/>
                    </a:cubicBezTo>
                    <a:cubicBezTo>
                      <a:pt x="28" y="5"/>
                      <a:pt x="28" y="5"/>
                      <a:pt x="28" y="5"/>
                    </a:cubicBezTo>
                    <a:cubicBezTo>
                      <a:pt x="28" y="5"/>
                      <a:pt x="26" y="3"/>
                      <a:pt x="23" y="2"/>
                    </a:cubicBezTo>
                    <a:cubicBezTo>
                      <a:pt x="21" y="0"/>
                      <a:pt x="17" y="2"/>
                      <a:pt x="17" y="2"/>
                    </a:cubicBezTo>
                    <a:cubicBezTo>
                      <a:pt x="17" y="2"/>
                      <a:pt x="13" y="3"/>
                      <a:pt x="10" y="2"/>
                    </a:cubicBezTo>
                    <a:cubicBezTo>
                      <a:pt x="7" y="2"/>
                      <a:pt x="8" y="5"/>
                      <a:pt x="5" y="6"/>
                    </a:cubicBezTo>
                    <a:cubicBezTo>
                      <a:pt x="5" y="6"/>
                      <a:pt x="5" y="6"/>
                      <a:pt x="5" y="6"/>
                    </a:cubicBezTo>
                    <a:cubicBezTo>
                      <a:pt x="5" y="8"/>
                      <a:pt x="4" y="11"/>
                      <a:pt x="3" y="13"/>
                    </a:cubicBezTo>
                    <a:cubicBezTo>
                      <a:pt x="0" y="17"/>
                      <a:pt x="4" y="22"/>
                      <a:pt x="6" y="24"/>
                    </a:cubicBezTo>
                    <a:cubicBezTo>
                      <a:pt x="6" y="24"/>
                      <a:pt x="7" y="25"/>
                      <a:pt x="6" y="26"/>
                    </a:cubicBezTo>
                    <a:cubicBezTo>
                      <a:pt x="11" y="26"/>
                      <a:pt x="13" y="26"/>
                      <a:pt x="17" y="24"/>
                    </a:cubicBezTo>
                    <a:cubicBezTo>
                      <a:pt x="20" y="22"/>
                      <a:pt x="20" y="27"/>
                      <a:pt x="24" y="27"/>
                    </a:cubicBezTo>
                    <a:cubicBezTo>
                      <a:pt x="28" y="27"/>
                      <a:pt x="29" y="28"/>
                      <a:pt x="29" y="28"/>
                    </a:cubicBezTo>
                    <a:cubicBezTo>
                      <a:pt x="29" y="28"/>
                      <a:pt x="26" y="29"/>
                      <a:pt x="24" y="29"/>
                    </a:cubicBezTo>
                    <a:cubicBezTo>
                      <a:pt x="21" y="29"/>
                      <a:pt x="19" y="26"/>
                      <a:pt x="17" y="27"/>
                    </a:cubicBezTo>
                    <a:cubicBezTo>
                      <a:pt x="15" y="29"/>
                      <a:pt x="10" y="30"/>
                      <a:pt x="8" y="30"/>
                    </a:cubicBezTo>
                    <a:cubicBezTo>
                      <a:pt x="7" y="30"/>
                      <a:pt x="7" y="30"/>
                      <a:pt x="5" y="30"/>
                    </a:cubicBezTo>
                    <a:cubicBezTo>
                      <a:pt x="5" y="32"/>
                      <a:pt x="5" y="33"/>
                      <a:pt x="6" y="34"/>
                    </a:cubicBezTo>
                    <a:cubicBezTo>
                      <a:pt x="7" y="34"/>
                      <a:pt x="7" y="35"/>
                      <a:pt x="7" y="35"/>
                    </a:cubicBezTo>
                    <a:cubicBezTo>
                      <a:pt x="11" y="34"/>
                      <a:pt x="10" y="36"/>
                      <a:pt x="11" y="3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5" name="Freeform 21">
                <a:extLst>
                  <a:ext uri="{FF2B5EF4-FFF2-40B4-BE49-F238E27FC236}">
                    <a16:creationId xmlns:a16="http://schemas.microsoft.com/office/drawing/2014/main" id="{6E767A31-D2EC-4C31-8A0F-FCA2A8034DBE}"/>
                  </a:ext>
                </a:extLst>
              </p:cNvPr>
              <p:cNvSpPr>
                <a:spLocks/>
              </p:cNvSpPr>
              <p:nvPr/>
            </p:nvSpPr>
            <p:spPr bwMode="auto">
              <a:xfrm>
                <a:off x="4616071" y="3848891"/>
                <a:ext cx="52698" cy="32623"/>
              </a:xfrm>
              <a:custGeom>
                <a:avLst/>
                <a:gdLst>
                  <a:gd name="T0" fmla="*/ 12 w 23"/>
                  <a:gd name="T1" fmla="*/ 13 h 14"/>
                  <a:gd name="T2" fmla="*/ 18 w 23"/>
                  <a:gd name="T3" fmla="*/ 9 h 14"/>
                  <a:gd name="T4" fmla="*/ 21 w 23"/>
                  <a:gd name="T5" fmla="*/ 8 h 14"/>
                  <a:gd name="T6" fmla="*/ 21 w 23"/>
                  <a:gd name="T7" fmla="*/ 4 h 14"/>
                  <a:gd name="T8" fmla="*/ 23 w 23"/>
                  <a:gd name="T9" fmla="*/ 1 h 14"/>
                  <a:gd name="T10" fmla="*/ 20 w 23"/>
                  <a:gd name="T11" fmla="*/ 0 h 14"/>
                  <a:gd name="T12" fmla="*/ 9 w 23"/>
                  <a:gd name="T13" fmla="*/ 1 h 14"/>
                  <a:gd name="T14" fmla="*/ 4 w 23"/>
                  <a:gd name="T15" fmla="*/ 3 h 14"/>
                  <a:gd name="T16" fmla="*/ 0 w 23"/>
                  <a:gd name="T17" fmla="*/ 2 h 14"/>
                  <a:gd name="T18" fmla="*/ 7 w 23"/>
                  <a:gd name="T19" fmla="*/ 7 h 14"/>
                  <a:gd name="T20" fmla="*/ 10 w 23"/>
                  <a:gd name="T21" fmla="*/ 13 h 14"/>
                  <a:gd name="T22" fmla="*/ 11 w 23"/>
                  <a:gd name="T23" fmla="*/ 14 h 14"/>
                  <a:gd name="T24" fmla="*/ 12 w 23"/>
                  <a:gd name="T25"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14">
                    <a:moveTo>
                      <a:pt x="12" y="13"/>
                    </a:moveTo>
                    <a:cubicBezTo>
                      <a:pt x="14" y="12"/>
                      <a:pt x="17" y="8"/>
                      <a:pt x="18" y="9"/>
                    </a:cubicBezTo>
                    <a:cubicBezTo>
                      <a:pt x="20" y="10"/>
                      <a:pt x="21" y="8"/>
                      <a:pt x="21" y="8"/>
                    </a:cubicBezTo>
                    <a:cubicBezTo>
                      <a:pt x="21" y="7"/>
                      <a:pt x="19" y="5"/>
                      <a:pt x="21" y="4"/>
                    </a:cubicBezTo>
                    <a:cubicBezTo>
                      <a:pt x="22" y="4"/>
                      <a:pt x="22" y="2"/>
                      <a:pt x="23" y="1"/>
                    </a:cubicBezTo>
                    <a:cubicBezTo>
                      <a:pt x="22" y="1"/>
                      <a:pt x="21" y="0"/>
                      <a:pt x="20" y="0"/>
                    </a:cubicBezTo>
                    <a:cubicBezTo>
                      <a:pt x="19" y="1"/>
                      <a:pt x="9" y="1"/>
                      <a:pt x="9" y="1"/>
                    </a:cubicBezTo>
                    <a:cubicBezTo>
                      <a:pt x="9" y="1"/>
                      <a:pt x="6" y="3"/>
                      <a:pt x="4" y="3"/>
                    </a:cubicBezTo>
                    <a:cubicBezTo>
                      <a:pt x="3" y="3"/>
                      <a:pt x="4" y="1"/>
                      <a:pt x="0" y="2"/>
                    </a:cubicBezTo>
                    <a:cubicBezTo>
                      <a:pt x="2" y="5"/>
                      <a:pt x="2" y="6"/>
                      <a:pt x="7" y="7"/>
                    </a:cubicBezTo>
                    <a:cubicBezTo>
                      <a:pt x="11" y="8"/>
                      <a:pt x="6" y="11"/>
                      <a:pt x="10" y="13"/>
                    </a:cubicBezTo>
                    <a:cubicBezTo>
                      <a:pt x="10" y="13"/>
                      <a:pt x="11" y="14"/>
                      <a:pt x="11" y="14"/>
                    </a:cubicBezTo>
                    <a:cubicBezTo>
                      <a:pt x="11" y="13"/>
                      <a:pt x="12" y="13"/>
                      <a:pt x="12" y="1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6" name="Freeform 22">
                <a:extLst>
                  <a:ext uri="{FF2B5EF4-FFF2-40B4-BE49-F238E27FC236}">
                    <a16:creationId xmlns:a16="http://schemas.microsoft.com/office/drawing/2014/main" id="{D22E562F-F50A-4B34-8D0A-49DB668C5F47}"/>
                  </a:ext>
                </a:extLst>
              </p:cNvPr>
              <p:cNvSpPr>
                <a:spLocks/>
              </p:cNvSpPr>
              <p:nvPr/>
            </p:nvSpPr>
            <p:spPr bwMode="auto">
              <a:xfrm>
                <a:off x="5190735" y="3876495"/>
                <a:ext cx="228360" cy="161860"/>
              </a:xfrm>
              <a:custGeom>
                <a:avLst/>
                <a:gdLst>
                  <a:gd name="T0" fmla="*/ 91 w 99"/>
                  <a:gd name="T1" fmla="*/ 40 h 70"/>
                  <a:gd name="T2" fmla="*/ 88 w 99"/>
                  <a:gd name="T3" fmla="*/ 35 h 70"/>
                  <a:gd name="T4" fmla="*/ 83 w 99"/>
                  <a:gd name="T5" fmla="*/ 30 h 70"/>
                  <a:gd name="T6" fmla="*/ 80 w 99"/>
                  <a:gd name="T7" fmla="*/ 25 h 70"/>
                  <a:gd name="T8" fmla="*/ 74 w 99"/>
                  <a:gd name="T9" fmla="*/ 22 h 70"/>
                  <a:gd name="T10" fmla="*/ 73 w 99"/>
                  <a:gd name="T11" fmla="*/ 20 h 70"/>
                  <a:gd name="T12" fmla="*/ 69 w 99"/>
                  <a:gd name="T13" fmla="*/ 19 h 70"/>
                  <a:gd name="T14" fmla="*/ 70 w 99"/>
                  <a:gd name="T15" fmla="*/ 16 h 70"/>
                  <a:gd name="T16" fmla="*/ 70 w 99"/>
                  <a:gd name="T17" fmla="*/ 9 h 70"/>
                  <a:gd name="T18" fmla="*/ 64 w 99"/>
                  <a:gd name="T19" fmla="*/ 2 h 70"/>
                  <a:gd name="T20" fmla="*/ 62 w 99"/>
                  <a:gd name="T21" fmla="*/ 1 h 70"/>
                  <a:gd name="T22" fmla="*/ 56 w 99"/>
                  <a:gd name="T23" fmla="*/ 4 h 70"/>
                  <a:gd name="T24" fmla="*/ 54 w 99"/>
                  <a:gd name="T25" fmla="*/ 8 h 70"/>
                  <a:gd name="T26" fmla="*/ 46 w 99"/>
                  <a:gd name="T27" fmla="*/ 16 h 70"/>
                  <a:gd name="T28" fmla="*/ 35 w 99"/>
                  <a:gd name="T29" fmla="*/ 18 h 70"/>
                  <a:gd name="T30" fmla="*/ 34 w 99"/>
                  <a:gd name="T31" fmla="*/ 23 h 70"/>
                  <a:gd name="T32" fmla="*/ 27 w 99"/>
                  <a:gd name="T33" fmla="*/ 26 h 70"/>
                  <a:gd name="T34" fmla="*/ 18 w 99"/>
                  <a:gd name="T35" fmla="*/ 29 h 70"/>
                  <a:gd name="T36" fmla="*/ 13 w 99"/>
                  <a:gd name="T37" fmla="*/ 29 h 70"/>
                  <a:gd name="T38" fmla="*/ 9 w 99"/>
                  <a:gd name="T39" fmla="*/ 31 h 70"/>
                  <a:gd name="T40" fmla="*/ 8 w 99"/>
                  <a:gd name="T41" fmla="*/ 30 h 70"/>
                  <a:gd name="T42" fmla="*/ 4 w 99"/>
                  <a:gd name="T43" fmla="*/ 35 h 70"/>
                  <a:gd name="T44" fmla="*/ 0 w 99"/>
                  <a:gd name="T45" fmla="*/ 43 h 70"/>
                  <a:gd name="T46" fmla="*/ 1 w 99"/>
                  <a:gd name="T47" fmla="*/ 50 h 70"/>
                  <a:gd name="T48" fmla="*/ 3 w 99"/>
                  <a:gd name="T49" fmla="*/ 56 h 70"/>
                  <a:gd name="T50" fmla="*/ 5 w 99"/>
                  <a:gd name="T51" fmla="*/ 61 h 70"/>
                  <a:gd name="T52" fmla="*/ 6 w 99"/>
                  <a:gd name="T53" fmla="*/ 64 h 70"/>
                  <a:gd name="T54" fmla="*/ 12 w 99"/>
                  <a:gd name="T55" fmla="*/ 69 h 70"/>
                  <a:gd name="T56" fmla="*/ 13 w 99"/>
                  <a:gd name="T57" fmla="*/ 70 h 70"/>
                  <a:gd name="T58" fmla="*/ 14 w 99"/>
                  <a:gd name="T59" fmla="*/ 69 h 70"/>
                  <a:gd name="T60" fmla="*/ 15 w 99"/>
                  <a:gd name="T61" fmla="*/ 63 h 70"/>
                  <a:gd name="T62" fmla="*/ 19 w 99"/>
                  <a:gd name="T63" fmla="*/ 62 h 70"/>
                  <a:gd name="T64" fmla="*/ 23 w 99"/>
                  <a:gd name="T65" fmla="*/ 61 h 70"/>
                  <a:gd name="T66" fmla="*/ 30 w 99"/>
                  <a:gd name="T67" fmla="*/ 62 h 70"/>
                  <a:gd name="T68" fmla="*/ 30 w 99"/>
                  <a:gd name="T69" fmla="*/ 57 h 70"/>
                  <a:gd name="T70" fmla="*/ 38 w 99"/>
                  <a:gd name="T71" fmla="*/ 50 h 70"/>
                  <a:gd name="T72" fmla="*/ 45 w 99"/>
                  <a:gd name="T73" fmla="*/ 55 h 70"/>
                  <a:gd name="T74" fmla="*/ 60 w 99"/>
                  <a:gd name="T75" fmla="*/ 58 h 70"/>
                  <a:gd name="T76" fmla="*/ 63 w 99"/>
                  <a:gd name="T77" fmla="*/ 52 h 70"/>
                  <a:gd name="T78" fmla="*/ 69 w 99"/>
                  <a:gd name="T79" fmla="*/ 52 h 70"/>
                  <a:gd name="T80" fmla="*/ 77 w 99"/>
                  <a:gd name="T81" fmla="*/ 50 h 70"/>
                  <a:gd name="T82" fmla="*/ 84 w 99"/>
                  <a:gd name="T83" fmla="*/ 49 h 70"/>
                  <a:gd name="T84" fmla="*/ 93 w 99"/>
                  <a:gd name="T85" fmla="*/ 50 h 70"/>
                  <a:gd name="T86" fmla="*/ 99 w 99"/>
                  <a:gd name="T87" fmla="*/ 49 h 70"/>
                  <a:gd name="T88" fmla="*/ 97 w 99"/>
                  <a:gd name="T89" fmla="*/ 44 h 70"/>
                  <a:gd name="T90" fmla="*/ 91 w 99"/>
                  <a:gd name="T91" fmla="*/ 4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9" h="70">
                    <a:moveTo>
                      <a:pt x="91" y="40"/>
                    </a:moveTo>
                    <a:cubicBezTo>
                      <a:pt x="91" y="39"/>
                      <a:pt x="91" y="37"/>
                      <a:pt x="88" y="35"/>
                    </a:cubicBezTo>
                    <a:cubicBezTo>
                      <a:pt x="85" y="32"/>
                      <a:pt x="83" y="32"/>
                      <a:pt x="83" y="30"/>
                    </a:cubicBezTo>
                    <a:cubicBezTo>
                      <a:pt x="83" y="29"/>
                      <a:pt x="82" y="28"/>
                      <a:pt x="80" y="25"/>
                    </a:cubicBezTo>
                    <a:cubicBezTo>
                      <a:pt x="77" y="22"/>
                      <a:pt x="74" y="22"/>
                      <a:pt x="74" y="22"/>
                    </a:cubicBezTo>
                    <a:cubicBezTo>
                      <a:pt x="73" y="20"/>
                      <a:pt x="73" y="20"/>
                      <a:pt x="73" y="20"/>
                    </a:cubicBezTo>
                    <a:cubicBezTo>
                      <a:pt x="69" y="19"/>
                      <a:pt x="69" y="19"/>
                      <a:pt x="69" y="19"/>
                    </a:cubicBezTo>
                    <a:cubicBezTo>
                      <a:pt x="69" y="19"/>
                      <a:pt x="67" y="18"/>
                      <a:pt x="70" y="16"/>
                    </a:cubicBezTo>
                    <a:cubicBezTo>
                      <a:pt x="73" y="15"/>
                      <a:pt x="70" y="11"/>
                      <a:pt x="70" y="9"/>
                    </a:cubicBezTo>
                    <a:cubicBezTo>
                      <a:pt x="69" y="8"/>
                      <a:pt x="65" y="3"/>
                      <a:pt x="64" y="2"/>
                    </a:cubicBezTo>
                    <a:cubicBezTo>
                      <a:pt x="63" y="2"/>
                      <a:pt x="63" y="2"/>
                      <a:pt x="62" y="1"/>
                    </a:cubicBezTo>
                    <a:cubicBezTo>
                      <a:pt x="61" y="0"/>
                      <a:pt x="57" y="2"/>
                      <a:pt x="56" y="4"/>
                    </a:cubicBezTo>
                    <a:cubicBezTo>
                      <a:pt x="54" y="6"/>
                      <a:pt x="55" y="7"/>
                      <a:pt x="54" y="8"/>
                    </a:cubicBezTo>
                    <a:cubicBezTo>
                      <a:pt x="53" y="9"/>
                      <a:pt x="49" y="13"/>
                      <a:pt x="46" y="16"/>
                    </a:cubicBezTo>
                    <a:cubicBezTo>
                      <a:pt x="44" y="19"/>
                      <a:pt x="37" y="17"/>
                      <a:pt x="35" y="18"/>
                    </a:cubicBezTo>
                    <a:cubicBezTo>
                      <a:pt x="33" y="19"/>
                      <a:pt x="36" y="21"/>
                      <a:pt x="34" y="23"/>
                    </a:cubicBezTo>
                    <a:cubicBezTo>
                      <a:pt x="33" y="24"/>
                      <a:pt x="29" y="26"/>
                      <a:pt x="27" y="26"/>
                    </a:cubicBezTo>
                    <a:cubicBezTo>
                      <a:pt x="26" y="27"/>
                      <a:pt x="20" y="27"/>
                      <a:pt x="18" y="29"/>
                    </a:cubicBezTo>
                    <a:cubicBezTo>
                      <a:pt x="17" y="31"/>
                      <a:pt x="15" y="27"/>
                      <a:pt x="13" y="29"/>
                    </a:cubicBezTo>
                    <a:cubicBezTo>
                      <a:pt x="12" y="31"/>
                      <a:pt x="10" y="32"/>
                      <a:pt x="9" y="31"/>
                    </a:cubicBezTo>
                    <a:cubicBezTo>
                      <a:pt x="8" y="31"/>
                      <a:pt x="8" y="30"/>
                      <a:pt x="8" y="30"/>
                    </a:cubicBezTo>
                    <a:cubicBezTo>
                      <a:pt x="6" y="31"/>
                      <a:pt x="5" y="33"/>
                      <a:pt x="4" y="35"/>
                    </a:cubicBezTo>
                    <a:cubicBezTo>
                      <a:pt x="3" y="38"/>
                      <a:pt x="0" y="41"/>
                      <a:pt x="0" y="43"/>
                    </a:cubicBezTo>
                    <a:cubicBezTo>
                      <a:pt x="0" y="45"/>
                      <a:pt x="1" y="47"/>
                      <a:pt x="1" y="50"/>
                    </a:cubicBezTo>
                    <a:cubicBezTo>
                      <a:pt x="1" y="52"/>
                      <a:pt x="2" y="54"/>
                      <a:pt x="3" y="56"/>
                    </a:cubicBezTo>
                    <a:cubicBezTo>
                      <a:pt x="5" y="58"/>
                      <a:pt x="5" y="61"/>
                      <a:pt x="5" y="61"/>
                    </a:cubicBezTo>
                    <a:cubicBezTo>
                      <a:pt x="5" y="61"/>
                      <a:pt x="5" y="62"/>
                      <a:pt x="6" y="64"/>
                    </a:cubicBezTo>
                    <a:cubicBezTo>
                      <a:pt x="8" y="65"/>
                      <a:pt x="11" y="67"/>
                      <a:pt x="12" y="69"/>
                    </a:cubicBezTo>
                    <a:cubicBezTo>
                      <a:pt x="12" y="69"/>
                      <a:pt x="12" y="70"/>
                      <a:pt x="13" y="70"/>
                    </a:cubicBezTo>
                    <a:cubicBezTo>
                      <a:pt x="13" y="70"/>
                      <a:pt x="13" y="70"/>
                      <a:pt x="14" y="69"/>
                    </a:cubicBezTo>
                    <a:cubicBezTo>
                      <a:pt x="15" y="67"/>
                      <a:pt x="15" y="63"/>
                      <a:pt x="15" y="63"/>
                    </a:cubicBezTo>
                    <a:cubicBezTo>
                      <a:pt x="19" y="62"/>
                      <a:pt x="19" y="62"/>
                      <a:pt x="19" y="62"/>
                    </a:cubicBezTo>
                    <a:cubicBezTo>
                      <a:pt x="23" y="61"/>
                      <a:pt x="23" y="61"/>
                      <a:pt x="23" y="61"/>
                    </a:cubicBezTo>
                    <a:cubicBezTo>
                      <a:pt x="30" y="62"/>
                      <a:pt x="30" y="62"/>
                      <a:pt x="30" y="62"/>
                    </a:cubicBezTo>
                    <a:cubicBezTo>
                      <a:pt x="30" y="57"/>
                      <a:pt x="30" y="57"/>
                      <a:pt x="30" y="57"/>
                    </a:cubicBezTo>
                    <a:cubicBezTo>
                      <a:pt x="30" y="57"/>
                      <a:pt x="35" y="50"/>
                      <a:pt x="38" y="50"/>
                    </a:cubicBezTo>
                    <a:cubicBezTo>
                      <a:pt x="42" y="50"/>
                      <a:pt x="45" y="55"/>
                      <a:pt x="45" y="55"/>
                    </a:cubicBezTo>
                    <a:cubicBezTo>
                      <a:pt x="60" y="58"/>
                      <a:pt x="60" y="58"/>
                      <a:pt x="60" y="58"/>
                    </a:cubicBezTo>
                    <a:cubicBezTo>
                      <a:pt x="60" y="58"/>
                      <a:pt x="61" y="53"/>
                      <a:pt x="63" y="52"/>
                    </a:cubicBezTo>
                    <a:cubicBezTo>
                      <a:pt x="64" y="51"/>
                      <a:pt x="67" y="53"/>
                      <a:pt x="69" y="52"/>
                    </a:cubicBezTo>
                    <a:cubicBezTo>
                      <a:pt x="71" y="51"/>
                      <a:pt x="74" y="50"/>
                      <a:pt x="77" y="50"/>
                    </a:cubicBezTo>
                    <a:cubicBezTo>
                      <a:pt x="81" y="50"/>
                      <a:pt x="82" y="52"/>
                      <a:pt x="84" y="49"/>
                    </a:cubicBezTo>
                    <a:cubicBezTo>
                      <a:pt x="85" y="46"/>
                      <a:pt x="93" y="50"/>
                      <a:pt x="93" y="50"/>
                    </a:cubicBezTo>
                    <a:cubicBezTo>
                      <a:pt x="99" y="49"/>
                      <a:pt x="99" y="49"/>
                      <a:pt x="99" y="49"/>
                    </a:cubicBezTo>
                    <a:cubicBezTo>
                      <a:pt x="97" y="44"/>
                      <a:pt x="97" y="44"/>
                      <a:pt x="97" y="44"/>
                    </a:cubicBezTo>
                    <a:cubicBezTo>
                      <a:pt x="97" y="44"/>
                      <a:pt x="91" y="42"/>
                      <a:pt x="91" y="4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7" name="Freeform 23">
                <a:extLst>
                  <a:ext uri="{FF2B5EF4-FFF2-40B4-BE49-F238E27FC236}">
                    <a16:creationId xmlns:a16="http://schemas.microsoft.com/office/drawing/2014/main" id="{E6613EBA-CBB4-407C-8806-B431A840661F}"/>
                  </a:ext>
                </a:extLst>
              </p:cNvPr>
              <p:cNvSpPr>
                <a:spLocks/>
              </p:cNvSpPr>
              <p:nvPr/>
            </p:nvSpPr>
            <p:spPr bwMode="auto">
              <a:xfrm>
                <a:off x="4973668" y="3826306"/>
                <a:ext cx="220832" cy="181935"/>
              </a:xfrm>
              <a:custGeom>
                <a:avLst/>
                <a:gdLst>
                  <a:gd name="T0" fmla="*/ 59 w 96"/>
                  <a:gd name="T1" fmla="*/ 58 h 79"/>
                  <a:gd name="T2" fmla="*/ 64 w 96"/>
                  <a:gd name="T3" fmla="*/ 57 h 79"/>
                  <a:gd name="T4" fmla="*/ 69 w 96"/>
                  <a:gd name="T5" fmla="*/ 61 h 79"/>
                  <a:gd name="T6" fmla="*/ 73 w 96"/>
                  <a:gd name="T7" fmla="*/ 57 h 79"/>
                  <a:gd name="T8" fmla="*/ 79 w 96"/>
                  <a:gd name="T9" fmla="*/ 45 h 79"/>
                  <a:gd name="T10" fmla="*/ 83 w 96"/>
                  <a:gd name="T11" fmla="*/ 40 h 79"/>
                  <a:gd name="T12" fmla="*/ 83 w 96"/>
                  <a:gd name="T13" fmla="*/ 36 h 79"/>
                  <a:gd name="T14" fmla="*/ 85 w 96"/>
                  <a:gd name="T15" fmla="*/ 31 h 79"/>
                  <a:gd name="T16" fmla="*/ 90 w 96"/>
                  <a:gd name="T17" fmla="*/ 22 h 79"/>
                  <a:gd name="T18" fmla="*/ 95 w 96"/>
                  <a:gd name="T19" fmla="*/ 19 h 79"/>
                  <a:gd name="T20" fmla="*/ 94 w 96"/>
                  <a:gd name="T21" fmla="*/ 14 h 79"/>
                  <a:gd name="T22" fmla="*/ 91 w 96"/>
                  <a:gd name="T23" fmla="*/ 11 h 79"/>
                  <a:gd name="T24" fmla="*/ 92 w 96"/>
                  <a:gd name="T25" fmla="*/ 7 h 79"/>
                  <a:gd name="T26" fmla="*/ 88 w 96"/>
                  <a:gd name="T27" fmla="*/ 3 h 79"/>
                  <a:gd name="T28" fmla="*/ 86 w 96"/>
                  <a:gd name="T29" fmla="*/ 2 h 79"/>
                  <a:gd name="T30" fmla="*/ 80 w 96"/>
                  <a:gd name="T31" fmla="*/ 7 h 79"/>
                  <a:gd name="T32" fmla="*/ 73 w 96"/>
                  <a:gd name="T33" fmla="*/ 5 h 79"/>
                  <a:gd name="T34" fmla="*/ 63 w 96"/>
                  <a:gd name="T35" fmla="*/ 5 h 79"/>
                  <a:gd name="T36" fmla="*/ 57 w 96"/>
                  <a:gd name="T37" fmla="*/ 9 h 79"/>
                  <a:gd name="T38" fmla="*/ 49 w 96"/>
                  <a:gd name="T39" fmla="*/ 9 h 79"/>
                  <a:gd name="T40" fmla="*/ 43 w 96"/>
                  <a:gd name="T41" fmla="*/ 6 h 79"/>
                  <a:gd name="T42" fmla="*/ 36 w 96"/>
                  <a:gd name="T43" fmla="*/ 7 h 79"/>
                  <a:gd name="T44" fmla="*/ 32 w 96"/>
                  <a:gd name="T45" fmla="*/ 3 h 79"/>
                  <a:gd name="T46" fmla="*/ 25 w 96"/>
                  <a:gd name="T47" fmla="*/ 1 h 79"/>
                  <a:gd name="T48" fmla="*/ 21 w 96"/>
                  <a:gd name="T49" fmla="*/ 3 h 79"/>
                  <a:gd name="T50" fmla="*/ 13 w 96"/>
                  <a:gd name="T51" fmla="*/ 3 h 79"/>
                  <a:gd name="T52" fmla="*/ 11 w 96"/>
                  <a:gd name="T53" fmla="*/ 9 h 79"/>
                  <a:gd name="T54" fmla="*/ 8 w 96"/>
                  <a:gd name="T55" fmla="*/ 15 h 79"/>
                  <a:gd name="T56" fmla="*/ 7 w 96"/>
                  <a:gd name="T57" fmla="*/ 17 h 79"/>
                  <a:gd name="T58" fmla="*/ 8 w 96"/>
                  <a:gd name="T59" fmla="*/ 22 h 79"/>
                  <a:gd name="T60" fmla="*/ 7 w 96"/>
                  <a:gd name="T61" fmla="*/ 33 h 79"/>
                  <a:gd name="T62" fmla="*/ 4 w 96"/>
                  <a:gd name="T63" fmla="*/ 38 h 79"/>
                  <a:gd name="T64" fmla="*/ 1 w 96"/>
                  <a:gd name="T65" fmla="*/ 44 h 79"/>
                  <a:gd name="T66" fmla="*/ 1 w 96"/>
                  <a:gd name="T67" fmla="*/ 53 h 79"/>
                  <a:gd name="T68" fmla="*/ 3 w 96"/>
                  <a:gd name="T69" fmla="*/ 60 h 79"/>
                  <a:gd name="T70" fmla="*/ 3 w 96"/>
                  <a:gd name="T71" fmla="*/ 60 h 79"/>
                  <a:gd name="T72" fmla="*/ 15 w 96"/>
                  <a:gd name="T73" fmla="*/ 63 h 79"/>
                  <a:gd name="T74" fmla="*/ 23 w 96"/>
                  <a:gd name="T75" fmla="*/ 71 h 79"/>
                  <a:gd name="T76" fmla="*/ 27 w 96"/>
                  <a:gd name="T77" fmla="*/ 78 h 79"/>
                  <a:gd name="T78" fmla="*/ 35 w 96"/>
                  <a:gd name="T79" fmla="*/ 76 h 79"/>
                  <a:gd name="T80" fmla="*/ 46 w 96"/>
                  <a:gd name="T81" fmla="*/ 75 h 79"/>
                  <a:gd name="T82" fmla="*/ 47 w 96"/>
                  <a:gd name="T83" fmla="*/ 75 h 79"/>
                  <a:gd name="T84" fmla="*/ 50 w 96"/>
                  <a:gd name="T85" fmla="*/ 66 h 79"/>
                  <a:gd name="T86" fmla="*/ 59 w 96"/>
                  <a:gd name="T87" fmla="*/ 5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 h="79">
                    <a:moveTo>
                      <a:pt x="59" y="58"/>
                    </a:moveTo>
                    <a:cubicBezTo>
                      <a:pt x="60" y="57"/>
                      <a:pt x="62" y="58"/>
                      <a:pt x="64" y="57"/>
                    </a:cubicBezTo>
                    <a:cubicBezTo>
                      <a:pt x="65" y="56"/>
                      <a:pt x="69" y="59"/>
                      <a:pt x="69" y="61"/>
                    </a:cubicBezTo>
                    <a:cubicBezTo>
                      <a:pt x="70" y="63"/>
                      <a:pt x="71" y="60"/>
                      <a:pt x="73" y="57"/>
                    </a:cubicBezTo>
                    <a:cubicBezTo>
                      <a:pt x="74" y="55"/>
                      <a:pt x="79" y="47"/>
                      <a:pt x="79" y="45"/>
                    </a:cubicBezTo>
                    <a:cubicBezTo>
                      <a:pt x="79" y="43"/>
                      <a:pt x="83" y="41"/>
                      <a:pt x="83" y="40"/>
                    </a:cubicBezTo>
                    <a:cubicBezTo>
                      <a:pt x="83" y="39"/>
                      <a:pt x="82" y="36"/>
                      <a:pt x="83" y="36"/>
                    </a:cubicBezTo>
                    <a:cubicBezTo>
                      <a:pt x="85" y="35"/>
                      <a:pt x="86" y="32"/>
                      <a:pt x="85" y="31"/>
                    </a:cubicBezTo>
                    <a:cubicBezTo>
                      <a:pt x="85" y="30"/>
                      <a:pt x="89" y="23"/>
                      <a:pt x="90" y="22"/>
                    </a:cubicBezTo>
                    <a:cubicBezTo>
                      <a:pt x="91" y="21"/>
                      <a:pt x="95" y="21"/>
                      <a:pt x="95" y="19"/>
                    </a:cubicBezTo>
                    <a:cubicBezTo>
                      <a:pt x="95" y="17"/>
                      <a:pt x="96" y="15"/>
                      <a:pt x="94" y="14"/>
                    </a:cubicBezTo>
                    <a:cubicBezTo>
                      <a:pt x="93" y="14"/>
                      <a:pt x="91" y="12"/>
                      <a:pt x="91" y="11"/>
                    </a:cubicBezTo>
                    <a:cubicBezTo>
                      <a:pt x="91" y="10"/>
                      <a:pt x="91" y="8"/>
                      <a:pt x="92" y="7"/>
                    </a:cubicBezTo>
                    <a:cubicBezTo>
                      <a:pt x="90" y="6"/>
                      <a:pt x="90" y="4"/>
                      <a:pt x="88" y="3"/>
                    </a:cubicBezTo>
                    <a:cubicBezTo>
                      <a:pt x="87" y="2"/>
                      <a:pt x="87" y="1"/>
                      <a:pt x="86" y="2"/>
                    </a:cubicBezTo>
                    <a:cubicBezTo>
                      <a:pt x="84" y="2"/>
                      <a:pt x="82" y="6"/>
                      <a:pt x="80" y="7"/>
                    </a:cubicBezTo>
                    <a:cubicBezTo>
                      <a:pt x="78" y="8"/>
                      <a:pt x="75" y="6"/>
                      <a:pt x="73" y="5"/>
                    </a:cubicBezTo>
                    <a:cubicBezTo>
                      <a:pt x="72" y="5"/>
                      <a:pt x="65" y="5"/>
                      <a:pt x="63" y="5"/>
                    </a:cubicBezTo>
                    <a:cubicBezTo>
                      <a:pt x="61" y="5"/>
                      <a:pt x="59" y="8"/>
                      <a:pt x="57" y="9"/>
                    </a:cubicBezTo>
                    <a:cubicBezTo>
                      <a:pt x="55" y="10"/>
                      <a:pt x="51" y="9"/>
                      <a:pt x="49" y="9"/>
                    </a:cubicBezTo>
                    <a:cubicBezTo>
                      <a:pt x="48" y="8"/>
                      <a:pt x="44" y="6"/>
                      <a:pt x="43" y="6"/>
                    </a:cubicBezTo>
                    <a:cubicBezTo>
                      <a:pt x="42" y="6"/>
                      <a:pt x="39" y="6"/>
                      <a:pt x="36" y="7"/>
                    </a:cubicBezTo>
                    <a:cubicBezTo>
                      <a:pt x="34" y="9"/>
                      <a:pt x="33" y="5"/>
                      <a:pt x="32" y="3"/>
                    </a:cubicBezTo>
                    <a:cubicBezTo>
                      <a:pt x="30" y="1"/>
                      <a:pt x="27" y="3"/>
                      <a:pt x="25" y="1"/>
                    </a:cubicBezTo>
                    <a:cubicBezTo>
                      <a:pt x="24" y="0"/>
                      <a:pt x="22" y="3"/>
                      <a:pt x="21" y="3"/>
                    </a:cubicBezTo>
                    <a:cubicBezTo>
                      <a:pt x="19" y="3"/>
                      <a:pt x="15" y="2"/>
                      <a:pt x="13" y="3"/>
                    </a:cubicBezTo>
                    <a:cubicBezTo>
                      <a:pt x="12" y="4"/>
                      <a:pt x="12" y="9"/>
                      <a:pt x="11" y="9"/>
                    </a:cubicBezTo>
                    <a:cubicBezTo>
                      <a:pt x="11" y="10"/>
                      <a:pt x="8" y="13"/>
                      <a:pt x="8" y="15"/>
                    </a:cubicBezTo>
                    <a:cubicBezTo>
                      <a:pt x="8" y="16"/>
                      <a:pt x="8" y="16"/>
                      <a:pt x="7" y="17"/>
                    </a:cubicBezTo>
                    <a:cubicBezTo>
                      <a:pt x="7" y="19"/>
                      <a:pt x="8" y="21"/>
                      <a:pt x="8" y="22"/>
                    </a:cubicBezTo>
                    <a:cubicBezTo>
                      <a:pt x="8" y="24"/>
                      <a:pt x="9" y="32"/>
                      <a:pt x="7" y="33"/>
                    </a:cubicBezTo>
                    <a:cubicBezTo>
                      <a:pt x="5" y="35"/>
                      <a:pt x="4" y="38"/>
                      <a:pt x="4" y="38"/>
                    </a:cubicBezTo>
                    <a:cubicBezTo>
                      <a:pt x="4" y="38"/>
                      <a:pt x="1" y="40"/>
                      <a:pt x="1" y="44"/>
                    </a:cubicBezTo>
                    <a:cubicBezTo>
                      <a:pt x="0" y="48"/>
                      <a:pt x="1" y="50"/>
                      <a:pt x="1" y="53"/>
                    </a:cubicBezTo>
                    <a:cubicBezTo>
                      <a:pt x="1" y="56"/>
                      <a:pt x="2" y="57"/>
                      <a:pt x="3" y="60"/>
                    </a:cubicBezTo>
                    <a:cubicBezTo>
                      <a:pt x="3" y="60"/>
                      <a:pt x="3" y="60"/>
                      <a:pt x="3" y="60"/>
                    </a:cubicBezTo>
                    <a:cubicBezTo>
                      <a:pt x="5" y="62"/>
                      <a:pt x="12" y="62"/>
                      <a:pt x="15" y="63"/>
                    </a:cubicBezTo>
                    <a:cubicBezTo>
                      <a:pt x="19" y="64"/>
                      <a:pt x="23" y="69"/>
                      <a:pt x="23" y="71"/>
                    </a:cubicBezTo>
                    <a:cubicBezTo>
                      <a:pt x="23" y="73"/>
                      <a:pt x="25" y="77"/>
                      <a:pt x="27" y="78"/>
                    </a:cubicBezTo>
                    <a:cubicBezTo>
                      <a:pt x="29" y="79"/>
                      <a:pt x="33" y="76"/>
                      <a:pt x="35" y="76"/>
                    </a:cubicBezTo>
                    <a:cubicBezTo>
                      <a:pt x="37" y="76"/>
                      <a:pt x="45" y="76"/>
                      <a:pt x="46" y="75"/>
                    </a:cubicBezTo>
                    <a:cubicBezTo>
                      <a:pt x="47" y="75"/>
                      <a:pt x="47" y="75"/>
                      <a:pt x="47" y="75"/>
                    </a:cubicBezTo>
                    <a:cubicBezTo>
                      <a:pt x="49" y="70"/>
                      <a:pt x="50" y="66"/>
                      <a:pt x="50" y="66"/>
                    </a:cubicBezTo>
                    <a:cubicBezTo>
                      <a:pt x="50" y="66"/>
                      <a:pt x="58" y="58"/>
                      <a:pt x="59" y="5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8" name="Freeform 24">
                <a:extLst>
                  <a:ext uri="{FF2B5EF4-FFF2-40B4-BE49-F238E27FC236}">
                    <a16:creationId xmlns:a16="http://schemas.microsoft.com/office/drawing/2014/main" id="{9B7E9B4C-FC9E-4A3C-B375-BA3B89EF82D8}"/>
                  </a:ext>
                </a:extLst>
              </p:cNvPr>
              <p:cNvSpPr>
                <a:spLocks/>
              </p:cNvSpPr>
              <p:nvPr/>
            </p:nvSpPr>
            <p:spPr bwMode="auto">
              <a:xfrm>
                <a:off x="4937281" y="3853910"/>
                <a:ext cx="56463" cy="115435"/>
              </a:xfrm>
              <a:custGeom>
                <a:avLst/>
                <a:gdLst>
                  <a:gd name="T0" fmla="*/ 17 w 25"/>
                  <a:gd name="T1" fmla="*/ 32 h 50"/>
                  <a:gd name="T2" fmla="*/ 20 w 25"/>
                  <a:gd name="T3" fmla="*/ 26 h 50"/>
                  <a:gd name="T4" fmla="*/ 23 w 25"/>
                  <a:gd name="T5" fmla="*/ 21 h 50"/>
                  <a:gd name="T6" fmla="*/ 24 w 25"/>
                  <a:gd name="T7" fmla="*/ 10 h 50"/>
                  <a:gd name="T8" fmla="*/ 23 w 25"/>
                  <a:gd name="T9" fmla="*/ 5 h 50"/>
                  <a:gd name="T10" fmla="*/ 21 w 25"/>
                  <a:gd name="T11" fmla="*/ 4 h 50"/>
                  <a:gd name="T12" fmla="*/ 18 w 25"/>
                  <a:gd name="T13" fmla="*/ 1 h 50"/>
                  <a:gd name="T14" fmla="*/ 15 w 25"/>
                  <a:gd name="T15" fmla="*/ 4 h 50"/>
                  <a:gd name="T16" fmla="*/ 13 w 25"/>
                  <a:gd name="T17" fmla="*/ 8 h 50"/>
                  <a:gd name="T18" fmla="*/ 6 w 25"/>
                  <a:gd name="T19" fmla="*/ 9 h 50"/>
                  <a:gd name="T20" fmla="*/ 2 w 25"/>
                  <a:gd name="T21" fmla="*/ 12 h 50"/>
                  <a:gd name="T22" fmla="*/ 0 w 25"/>
                  <a:gd name="T23" fmla="*/ 12 h 50"/>
                  <a:gd name="T24" fmla="*/ 5 w 25"/>
                  <a:gd name="T25" fmla="*/ 20 h 50"/>
                  <a:gd name="T26" fmla="*/ 6 w 25"/>
                  <a:gd name="T27" fmla="*/ 26 h 50"/>
                  <a:gd name="T28" fmla="*/ 8 w 25"/>
                  <a:gd name="T29" fmla="*/ 35 h 50"/>
                  <a:gd name="T30" fmla="*/ 8 w 25"/>
                  <a:gd name="T31" fmla="*/ 50 h 50"/>
                  <a:gd name="T32" fmla="*/ 14 w 25"/>
                  <a:gd name="T33" fmla="*/ 50 h 50"/>
                  <a:gd name="T34" fmla="*/ 19 w 25"/>
                  <a:gd name="T35" fmla="*/ 48 h 50"/>
                  <a:gd name="T36" fmla="*/ 17 w 25"/>
                  <a:gd name="T37" fmla="*/ 41 h 50"/>
                  <a:gd name="T38" fmla="*/ 17 w 25"/>
                  <a:gd name="T39" fmla="*/ 3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50">
                    <a:moveTo>
                      <a:pt x="17" y="32"/>
                    </a:moveTo>
                    <a:cubicBezTo>
                      <a:pt x="17" y="28"/>
                      <a:pt x="20" y="26"/>
                      <a:pt x="20" y="26"/>
                    </a:cubicBezTo>
                    <a:cubicBezTo>
                      <a:pt x="20" y="26"/>
                      <a:pt x="21" y="23"/>
                      <a:pt x="23" y="21"/>
                    </a:cubicBezTo>
                    <a:cubicBezTo>
                      <a:pt x="25" y="20"/>
                      <a:pt x="24" y="12"/>
                      <a:pt x="24" y="10"/>
                    </a:cubicBezTo>
                    <a:cubicBezTo>
                      <a:pt x="24" y="9"/>
                      <a:pt x="23" y="7"/>
                      <a:pt x="23" y="5"/>
                    </a:cubicBezTo>
                    <a:cubicBezTo>
                      <a:pt x="23" y="5"/>
                      <a:pt x="22" y="5"/>
                      <a:pt x="21" y="4"/>
                    </a:cubicBezTo>
                    <a:cubicBezTo>
                      <a:pt x="18" y="4"/>
                      <a:pt x="20" y="1"/>
                      <a:pt x="18" y="1"/>
                    </a:cubicBezTo>
                    <a:cubicBezTo>
                      <a:pt x="16" y="0"/>
                      <a:pt x="15" y="3"/>
                      <a:pt x="15" y="4"/>
                    </a:cubicBezTo>
                    <a:cubicBezTo>
                      <a:pt x="16" y="6"/>
                      <a:pt x="14" y="6"/>
                      <a:pt x="13" y="8"/>
                    </a:cubicBezTo>
                    <a:cubicBezTo>
                      <a:pt x="12" y="9"/>
                      <a:pt x="8" y="9"/>
                      <a:pt x="6" y="9"/>
                    </a:cubicBezTo>
                    <a:cubicBezTo>
                      <a:pt x="5" y="9"/>
                      <a:pt x="3" y="12"/>
                      <a:pt x="2" y="12"/>
                    </a:cubicBezTo>
                    <a:cubicBezTo>
                      <a:pt x="1" y="12"/>
                      <a:pt x="1" y="12"/>
                      <a:pt x="0" y="12"/>
                    </a:cubicBezTo>
                    <a:cubicBezTo>
                      <a:pt x="1" y="18"/>
                      <a:pt x="2" y="18"/>
                      <a:pt x="5" y="20"/>
                    </a:cubicBezTo>
                    <a:cubicBezTo>
                      <a:pt x="8" y="22"/>
                      <a:pt x="5" y="24"/>
                      <a:pt x="6" y="26"/>
                    </a:cubicBezTo>
                    <a:cubicBezTo>
                      <a:pt x="8" y="27"/>
                      <a:pt x="7" y="31"/>
                      <a:pt x="8" y="35"/>
                    </a:cubicBezTo>
                    <a:cubicBezTo>
                      <a:pt x="8" y="38"/>
                      <a:pt x="8" y="45"/>
                      <a:pt x="8" y="50"/>
                    </a:cubicBezTo>
                    <a:cubicBezTo>
                      <a:pt x="10" y="50"/>
                      <a:pt x="12" y="50"/>
                      <a:pt x="14" y="50"/>
                    </a:cubicBezTo>
                    <a:cubicBezTo>
                      <a:pt x="16" y="50"/>
                      <a:pt x="18" y="46"/>
                      <a:pt x="19" y="48"/>
                    </a:cubicBezTo>
                    <a:cubicBezTo>
                      <a:pt x="18" y="45"/>
                      <a:pt x="17" y="44"/>
                      <a:pt x="17" y="41"/>
                    </a:cubicBezTo>
                    <a:cubicBezTo>
                      <a:pt x="17" y="38"/>
                      <a:pt x="16" y="36"/>
                      <a:pt x="17" y="3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9" name="Freeform 25">
                <a:extLst>
                  <a:ext uri="{FF2B5EF4-FFF2-40B4-BE49-F238E27FC236}">
                    <a16:creationId xmlns:a16="http://schemas.microsoft.com/office/drawing/2014/main" id="{B226C2BC-3080-4FC1-8129-4F10D69BDB6F}"/>
                  </a:ext>
                </a:extLst>
              </p:cNvPr>
              <p:cNvSpPr>
                <a:spLocks/>
              </p:cNvSpPr>
              <p:nvPr/>
            </p:nvSpPr>
            <p:spPr bwMode="auto">
              <a:xfrm>
                <a:off x="4920969" y="3879004"/>
                <a:ext cx="33878" cy="96614"/>
              </a:xfrm>
              <a:custGeom>
                <a:avLst/>
                <a:gdLst>
                  <a:gd name="T0" fmla="*/ 13 w 15"/>
                  <a:gd name="T1" fmla="*/ 15 h 42"/>
                  <a:gd name="T2" fmla="*/ 12 w 15"/>
                  <a:gd name="T3" fmla="*/ 9 h 42"/>
                  <a:gd name="T4" fmla="*/ 7 w 15"/>
                  <a:gd name="T5" fmla="*/ 1 h 42"/>
                  <a:gd name="T6" fmla="*/ 1 w 15"/>
                  <a:gd name="T7" fmla="*/ 0 h 42"/>
                  <a:gd name="T8" fmla="*/ 0 w 15"/>
                  <a:gd name="T9" fmla="*/ 0 h 42"/>
                  <a:gd name="T10" fmla="*/ 2 w 15"/>
                  <a:gd name="T11" fmla="*/ 5 h 42"/>
                  <a:gd name="T12" fmla="*/ 4 w 15"/>
                  <a:gd name="T13" fmla="*/ 10 h 42"/>
                  <a:gd name="T14" fmla="*/ 4 w 15"/>
                  <a:gd name="T15" fmla="*/ 22 h 42"/>
                  <a:gd name="T16" fmla="*/ 6 w 15"/>
                  <a:gd name="T17" fmla="*/ 33 h 42"/>
                  <a:gd name="T18" fmla="*/ 9 w 15"/>
                  <a:gd name="T19" fmla="*/ 42 h 42"/>
                  <a:gd name="T20" fmla="*/ 11 w 15"/>
                  <a:gd name="T21" fmla="*/ 41 h 42"/>
                  <a:gd name="T22" fmla="*/ 15 w 15"/>
                  <a:gd name="T23" fmla="*/ 39 h 42"/>
                  <a:gd name="T24" fmla="*/ 15 w 15"/>
                  <a:gd name="T25" fmla="*/ 24 h 42"/>
                  <a:gd name="T26" fmla="*/ 13 w 15"/>
                  <a:gd name="T27" fmla="*/ 1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42">
                    <a:moveTo>
                      <a:pt x="13" y="15"/>
                    </a:moveTo>
                    <a:cubicBezTo>
                      <a:pt x="12" y="13"/>
                      <a:pt x="15" y="11"/>
                      <a:pt x="12" y="9"/>
                    </a:cubicBezTo>
                    <a:cubicBezTo>
                      <a:pt x="9" y="7"/>
                      <a:pt x="8" y="7"/>
                      <a:pt x="7" y="1"/>
                    </a:cubicBezTo>
                    <a:cubicBezTo>
                      <a:pt x="6" y="1"/>
                      <a:pt x="3" y="0"/>
                      <a:pt x="1" y="0"/>
                    </a:cubicBezTo>
                    <a:cubicBezTo>
                      <a:pt x="1" y="0"/>
                      <a:pt x="1" y="0"/>
                      <a:pt x="0" y="0"/>
                    </a:cubicBezTo>
                    <a:cubicBezTo>
                      <a:pt x="1" y="3"/>
                      <a:pt x="1" y="5"/>
                      <a:pt x="2" y="5"/>
                    </a:cubicBezTo>
                    <a:cubicBezTo>
                      <a:pt x="3" y="6"/>
                      <a:pt x="4" y="8"/>
                      <a:pt x="4" y="10"/>
                    </a:cubicBezTo>
                    <a:cubicBezTo>
                      <a:pt x="4" y="13"/>
                      <a:pt x="3" y="19"/>
                      <a:pt x="4" y="22"/>
                    </a:cubicBezTo>
                    <a:cubicBezTo>
                      <a:pt x="5" y="24"/>
                      <a:pt x="6" y="28"/>
                      <a:pt x="6" y="33"/>
                    </a:cubicBezTo>
                    <a:cubicBezTo>
                      <a:pt x="6" y="35"/>
                      <a:pt x="8" y="39"/>
                      <a:pt x="9" y="42"/>
                    </a:cubicBezTo>
                    <a:cubicBezTo>
                      <a:pt x="10" y="41"/>
                      <a:pt x="10" y="41"/>
                      <a:pt x="11" y="41"/>
                    </a:cubicBezTo>
                    <a:cubicBezTo>
                      <a:pt x="12" y="40"/>
                      <a:pt x="14" y="39"/>
                      <a:pt x="15" y="39"/>
                    </a:cubicBezTo>
                    <a:cubicBezTo>
                      <a:pt x="15" y="34"/>
                      <a:pt x="15" y="27"/>
                      <a:pt x="15" y="24"/>
                    </a:cubicBezTo>
                    <a:cubicBezTo>
                      <a:pt x="14" y="20"/>
                      <a:pt x="15" y="16"/>
                      <a:pt x="13" y="1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0" name="Freeform 26">
                <a:extLst>
                  <a:ext uri="{FF2B5EF4-FFF2-40B4-BE49-F238E27FC236}">
                    <a16:creationId xmlns:a16="http://schemas.microsoft.com/office/drawing/2014/main" id="{D3C41865-341D-493A-8B9E-31A51B569851}"/>
                  </a:ext>
                </a:extLst>
              </p:cNvPr>
              <p:cNvSpPr>
                <a:spLocks/>
              </p:cNvSpPr>
              <p:nvPr/>
            </p:nvSpPr>
            <p:spPr bwMode="auto">
              <a:xfrm>
                <a:off x="5081574" y="3842617"/>
                <a:ext cx="139275" cy="212049"/>
              </a:xfrm>
              <a:custGeom>
                <a:avLst/>
                <a:gdLst>
                  <a:gd name="T0" fmla="*/ 25 w 60"/>
                  <a:gd name="T1" fmla="*/ 88 h 92"/>
                  <a:gd name="T2" fmla="*/ 47 w 60"/>
                  <a:gd name="T3" fmla="*/ 88 h 92"/>
                  <a:gd name="T4" fmla="*/ 58 w 60"/>
                  <a:gd name="T5" fmla="*/ 92 h 92"/>
                  <a:gd name="T6" fmla="*/ 60 w 60"/>
                  <a:gd name="T7" fmla="*/ 85 h 92"/>
                  <a:gd name="T8" fmla="*/ 59 w 60"/>
                  <a:gd name="T9" fmla="*/ 84 h 92"/>
                  <a:gd name="T10" fmla="*/ 53 w 60"/>
                  <a:gd name="T11" fmla="*/ 79 h 92"/>
                  <a:gd name="T12" fmla="*/ 52 w 60"/>
                  <a:gd name="T13" fmla="*/ 76 h 92"/>
                  <a:gd name="T14" fmla="*/ 50 w 60"/>
                  <a:gd name="T15" fmla="*/ 71 h 92"/>
                  <a:gd name="T16" fmla="*/ 48 w 60"/>
                  <a:gd name="T17" fmla="*/ 65 h 92"/>
                  <a:gd name="T18" fmla="*/ 47 w 60"/>
                  <a:gd name="T19" fmla="*/ 58 h 92"/>
                  <a:gd name="T20" fmla="*/ 51 w 60"/>
                  <a:gd name="T21" fmla="*/ 50 h 92"/>
                  <a:gd name="T22" fmla="*/ 55 w 60"/>
                  <a:gd name="T23" fmla="*/ 45 h 92"/>
                  <a:gd name="T24" fmla="*/ 53 w 60"/>
                  <a:gd name="T25" fmla="*/ 39 h 92"/>
                  <a:gd name="T26" fmla="*/ 46 w 60"/>
                  <a:gd name="T27" fmla="*/ 32 h 92"/>
                  <a:gd name="T28" fmla="*/ 44 w 60"/>
                  <a:gd name="T29" fmla="*/ 27 h 92"/>
                  <a:gd name="T30" fmla="*/ 51 w 60"/>
                  <a:gd name="T31" fmla="*/ 26 h 92"/>
                  <a:gd name="T32" fmla="*/ 54 w 60"/>
                  <a:gd name="T33" fmla="*/ 24 h 92"/>
                  <a:gd name="T34" fmla="*/ 51 w 60"/>
                  <a:gd name="T35" fmla="*/ 14 h 92"/>
                  <a:gd name="T36" fmla="*/ 50 w 60"/>
                  <a:gd name="T37" fmla="*/ 7 h 92"/>
                  <a:gd name="T38" fmla="*/ 45 w 60"/>
                  <a:gd name="T39" fmla="*/ 0 h 92"/>
                  <a:gd name="T40" fmla="*/ 45 w 60"/>
                  <a:gd name="T41" fmla="*/ 0 h 92"/>
                  <a:gd name="T42" fmla="*/ 44 w 60"/>
                  <a:gd name="T43" fmla="*/ 4 h 92"/>
                  <a:gd name="T44" fmla="*/ 47 w 60"/>
                  <a:gd name="T45" fmla="*/ 7 h 92"/>
                  <a:gd name="T46" fmla="*/ 48 w 60"/>
                  <a:gd name="T47" fmla="*/ 12 h 92"/>
                  <a:gd name="T48" fmla="*/ 43 w 60"/>
                  <a:gd name="T49" fmla="*/ 15 h 92"/>
                  <a:gd name="T50" fmla="*/ 38 w 60"/>
                  <a:gd name="T51" fmla="*/ 24 h 92"/>
                  <a:gd name="T52" fmla="*/ 36 w 60"/>
                  <a:gd name="T53" fmla="*/ 29 h 92"/>
                  <a:gd name="T54" fmla="*/ 36 w 60"/>
                  <a:gd name="T55" fmla="*/ 33 h 92"/>
                  <a:gd name="T56" fmla="*/ 32 w 60"/>
                  <a:gd name="T57" fmla="*/ 38 h 92"/>
                  <a:gd name="T58" fmla="*/ 26 w 60"/>
                  <a:gd name="T59" fmla="*/ 50 h 92"/>
                  <a:gd name="T60" fmla="*/ 22 w 60"/>
                  <a:gd name="T61" fmla="*/ 54 h 92"/>
                  <a:gd name="T62" fmla="*/ 17 w 60"/>
                  <a:gd name="T63" fmla="*/ 50 h 92"/>
                  <a:gd name="T64" fmla="*/ 12 w 60"/>
                  <a:gd name="T65" fmla="*/ 51 h 92"/>
                  <a:gd name="T66" fmla="*/ 3 w 60"/>
                  <a:gd name="T67" fmla="*/ 59 h 92"/>
                  <a:gd name="T68" fmla="*/ 0 w 60"/>
                  <a:gd name="T69" fmla="*/ 68 h 92"/>
                  <a:gd name="T70" fmla="*/ 4 w 60"/>
                  <a:gd name="T71" fmla="*/ 72 h 92"/>
                  <a:gd name="T72" fmla="*/ 10 w 60"/>
                  <a:gd name="T73" fmla="*/ 74 h 92"/>
                  <a:gd name="T74" fmla="*/ 12 w 60"/>
                  <a:gd name="T75" fmla="*/ 82 h 92"/>
                  <a:gd name="T76" fmla="*/ 11 w 60"/>
                  <a:gd name="T77" fmla="*/ 89 h 92"/>
                  <a:gd name="T78" fmla="*/ 22 w 60"/>
                  <a:gd name="T79" fmla="*/ 89 h 92"/>
                  <a:gd name="T80" fmla="*/ 25 w 60"/>
                  <a:gd name="T81" fmla="*/ 8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 h="92">
                    <a:moveTo>
                      <a:pt x="25" y="88"/>
                    </a:moveTo>
                    <a:cubicBezTo>
                      <a:pt x="25" y="88"/>
                      <a:pt x="44" y="89"/>
                      <a:pt x="47" y="88"/>
                    </a:cubicBezTo>
                    <a:cubicBezTo>
                      <a:pt x="49" y="88"/>
                      <a:pt x="58" y="92"/>
                      <a:pt x="58" y="92"/>
                    </a:cubicBezTo>
                    <a:cubicBezTo>
                      <a:pt x="58" y="92"/>
                      <a:pt x="58" y="88"/>
                      <a:pt x="60" y="85"/>
                    </a:cubicBezTo>
                    <a:cubicBezTo>
                      <a:pt x="59" y="85"/>
                      <a:pt x="59" y="84"/>
                      <a:pt x="59" y="84"/>
                    </a:cubicBezTo>
                    <a:cubicBezTo>
                      <a:pt x="58" y="82"/>
                      <a:pt x="55" y="80"/>
                      <a:pt x="53" y="79"/>
                    </a:cubicBezTo>
                    <a:cubicBezTo>
                      <a:pt x="52" y="77"/>
                      <a:pt x="52" y="76"/>
                      <a:pt x="52" y="76"/>
                    </a:cubicBezTo>
                    <a:cubicBezTo>
                      <a:pt x="52" y="76"/>
                      <a:pt x="52" y="73"/>
                      <a:pt x="50" y="71"/>
                    </a:cubicBezTo>
                    <a:cubicBezTo>
                      <a:pt x="49" y="69"/>
                      <a:pt x="48" y="67"/>
                      <a:pt x="48" y="65"/>
                    </a:cubicBezTo>
                    <a:cubicBezTo>
                      <a:pt x="48" y="62"/>
                      <a:pt x="47" y="60"/>
                      <a:pt x="47" y="58"/>
                    </a:cubicBezTo>
                    <a:cubicBezTo>
                      <a:pt x="47" y="56"/>
                      <a:pt x="50" y="53"/>
                      <a:pt x="51" y="50"/>
                    </a:cubicBezTo>
                    <a:cubicBezTo>
                      <a:pt x="52" y="48"/>
                      <a:pt x="53" y="46"/>
                      <a:pt x="55" y="45"/>
                    </a:cubicBezTo>
                    <a:cubicBezTo>
                      <a:pt x="54" y="44"/>
                      <a:pt x="53" y="42"/>
                      <a:pt x="53" y="39"/>
                    </a:cubicBezTo>
                    <a:cubicBezTo>
                      <a:pt x="52" y="36"/>
                      <a:pt x="49" y="35"/>
                      <a:pt x="46" y="32"/>
                    </a:cubicBezTo>
                    <a:cubicBezTo>
                      <a:pt x="43" y="29"/>
                      <a:pt x="44" y="28"/>
                      <a:pt x="44" y="27"/>
                    </a:cubicBezTo>
                    <a:cubicBezTo>
                      <a:pt x="44" y="25"/>
                      <a:pt x="48" y="25"/>
                      <a:pt x="51" y="26"/>
                    </a:cubicBezTo>
                    <a:cubicBezTo>
                      <a:pt x="54" y="26"/>
                      <a:pt x="55" y="25"/>
                      <a:pt x="54" y="24"/>
                    </a:cubicBezTo>
                    <a:cubicBezTo>
                      <a:pt x="53" y="24"/>
                      <a:pt x="51" y="18"/>
                      <a:pt x="51" y="14"/>
                    </a:cubicBezTo>
                    <a:cubicBezTo>
                      <a:pt x="51" y="11"/>
                      <a:pt x="50" y="9"/>
                      <a:pt x="50" y="7"/>
                    </a:cubicBezTo>
                    <a:cubicBezTo>
                      <a:pt x="50" y="5"/>
                      <a:pt x="47" y="0"/>
                      <a:pt x="45" y="0"/>
                    </a:cubicBezTo>
                    <a:cubicBezTo>
                      <a:pt x="45" y="0"/>
                      <a:pt x="45" y="0"/>
                      <a:pt x="45" y="0"/>
                    </a:cubicBezTo>
                    <a:cubicBezTo>
                      <a:pt x="44" y="1"/>
                      <a:pt x="44" y="3"/>
                      <a:pt x="44" y="4"/>
                    </a:cubicBezTo>
                    <a:cubicBezTo>
                      <a:pt x="44" y="5"/>
                      <a:pt x="46" y="7"/>
                      <a:pt x="47" y="7"/>
                    </a:cubicBezTo>
                    <a:cubicBezTo>
                      <a:pt x="49" y="8"/>
                      <a:pt x="48" y="10"/>
                      <a:pt x="48" y="12"/>
                    </a:cubicBezTo>
                    <a:cubicBezTo>
                      <a:pt x="48" y="14"/>
                      <a:pt x="44" y="14"/>
                      <a:pt x="43" y="15"/>
                    </a:cubicBezTo>
                    <a:cubicBezTo>
                      <a:pt x="42" y="16"/>
                      <a:pt x="38" y="23"/>
                      <a:pt x="38" y="24"/>
                    </a:cubicBezTo>
                    <a:cubicBezTo>
                      <a:pt x="39" y="25"/>
                      <a:pt x="38" y="28"/>
                      <a:pt x="36" y="29"/>
                    </a:cubicBezTo>
                    <a:cubicBezTo>
                      <a:pt x="35" y="29"/>
                      <a:pt x="36" y="32"/>
                      <a:pt x="36" y="33"/>
                    </a:cubicBezTo>
                    <a:cubicBezTo>
                      <a:pt x="36" y="34"/>
                      <a:pt x="32" y="36"/>
                      <a:pt x="32" y="38"/>
                    </a:cubicBezTo>
                    <a:cubicBezTo>
                      <a:pt x="32" y="40"/>
                      <a:pt x="27" y="48"/>
                      <a:pt x="26" y="50"/>
                    </a:cubicBezTo>
                    <a:cubicBezTo>
                      <a:pt x="24" y="53"/>
                      <a:pt x="23" y="56"/>
                      <a:pt x="22" y="54"/>
                    </a:cubicBezTo>
                    <a:cubicBezTo>
                      <a:pt x="22" y="52"/>
                      <a:pt x="18" y="49"/>
                      <a:pt x="17" y="50"/>
                    </a:cubicBezTo>
                    <a:cubicBezTo>
                      <a:pt x="15" y="51"/>
                      <a:pt x="13" y="50"/>
                      <a:pt x="12" y="51"/>
                    </a:cubicBezTo>
                    <a:cubicBezTo>
                      <a:pt x="11" y="51"/>
                      <a:pt x="3" y="59"/>
                      <a:pt x="3" y="59"/>
                    </a:cubicBezTo>
                    <a:cubicBezTo>
                      <a:pt x="3" y="59"/>
                      <a:pt x="2" y="63"/>
                      <a:pt x="0" y="68"/>
                    </a:cubicBezTo>
                    <a:cubicBezTo>
                      <a:pt x="1" y="69"/>
                      <a:pt x="3" y="71"/>
                      <a:pt x="4" y="72"/>
                    </a:cubicBezTo>
                    <a:cubicBezTo>
                      <a:pt x="5" y="75"/>
                      <a:pt x="9" y="73"/>
                      <a:pt x="10" y="74"/>
                    </a:cubicBezTo>
                    <a:cubicBezTo>
                      <a:pt x="11" y="74"/>
                      <a:pt x="13" y="80"/>
                      <a:pt x="12" y="82"/>
                    </a:cubicBezTo>
                    <a:cubicBezTo>
                      <a:pt x="12" y="83"/>
                      <a:pt x="10" y="87"/>
                      <a:pt x="11" y="89"/>
                    </a:cubicBezTo>
                    <a:cubicBezTo>
                      <a:pt x="22" y="89"/>
                      <a:pt x="22" y="89"/>
                      <a:pt x="22" y="89"/>
                    </a:cubicBezTo>
                    <a:lnTo>
                      <a:pt x="25" y="88"/>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1" name="Freeform 27">
                <a:extLst>
                  <a:ext uri="{FF2B5EF4-FFF2-40B4-BE49-F238E27FC236}">
                    <a16:creationId xmlns:a16="http://schemas.microsoft.com/office/drawing/2014/main" id="{C0C25430-6E1D-49CD-9B8B-2D007336412F}"/>
                  </a:ext>
                </a:extLst>
              </p:cNvPr>
              <p:cNvSpPr>
                <a:spLocks/>
              </p:cNvSpPr>
              <p:nvPr/>
            </p:nvSpPr>
            <p:spPr bwMode="auto">
              <a:xfrm>
                <a:off x="4761619" y="3886533"/>
                <a:ext cx="115435" cy="116689"/>
              </a:xfrm>
              <a:custGeom>
                <a:avLst/>
                <a:gdLst>
                  <a:gd name="T0" fmla="*/ 47 w 50"/>
                  <a:gd name="T1" fmla="*/ 43 h 51"/>
                  <a:gd name="T2" fmla="*/ 44 w 50"/>
                  <a:gd name="T3" fmla="*/ 34 h 51"/>
                  <a:gd name="T4" fmla="*/ 47 w 50"/>
                  <a:gd name="T5" fmla="*/ 26 h 51"/>
                  <a:gd name="T6" fmla="*/ 50 w 50"/>
                  <a:gd name="T7" fmla="*/ 21 h 51"/>
                  <a:gd name="T8" fmla="*/ 47 w 50"/>
                  <a:gd name="T9" fmla="*/ 8 h 51"/>
                  <a:gd name="T10" fmla="*/ 46 w 50"/>
                  <a:gd name="T11" fmla="*/ 8 h 51"/>
                  <a:gd name="T12" fmla="*/ 36 w 50"/>
                  <a:gd name="T13" fmla="*/ 9 h 51"/>
                  <a:gd name="T14" fmla="*/ 29 w 50"/>
                  <a:gd name="T15" fmla="*/ 5 h 51"/>
                  <a:gd name="T16" fmla="*/ 23 w 50"/>
                  <a:gd name="T17" fmla="*/ 3 h 51"/>
                  <a:gd name="T18" fmla="*/ 20 w 50"/>
                  <a:gd name="T19" fmla="*/ 2 h 51"/>
                  <a:gd name="T20" fmla="*/ 16 w 50"/>
                  <a:gd name="T21" fmla="*/ 3 h 51"/>
                  <a:gd name="T22" fmla="*/ 12 w 50"/>
                  <a:gd name="T23" fmla="*/ 5 h 51"/>
                  <a:gd name="T24" fmla="*/ 8 w 50"/>
                  <a:gd name="T25" fmla="*/ 4 h 51"/>
                  <a:gd name="T26" fmla="*/ 5 w 50"/>
                  <a:gd name="T27" fmla="*/ 4 h 51"/>
                  <a:gd name="T28" fmla="*/ 5 w 50"/>
                  <a:gd name="T29" fmla="*/ 11 h 51"/>
                  <a:gd name="T30" fmla="*/ 6 w 50"/>
                  <a:gd name="T31" fmla="*/ 15 h 51"/>
                  <a:gd name="T32" fmla="*/ 8 w 50"/>
                  <a:gd name="T33" fmla="*/ 20 h 51"/>
                  <a:gd name="T34" fmla="*/ 4 w 50"/>
                  <a:gd name="T35" fmla="*/ 20 h 51"/>
                  <a:gd name="T36" fmla="*/ 5 w 50"/>
                  <a:gd name="T37" fmla="*/ 25 h 51"/>
                  <a:gd name="T38" fmla="*/ 2 w 50"/>
                  <a:gd name="T39" fmla="*/ 29 h 51"/>
                  <a:gd name="T40" fmla="*/ 1 w 50"/>
                  <a:gd name="T41" fmla="*/ 35 h 51"/>
                  <a:gd name="T42" fmla="*/ 4 w 50"/>
                  <a:gd name="T43" fmla="*/ 38 h 51"/>
                  <a:gd name="T44" fmla="*/ 10 w 50"/>
                  <a:gd name="T45" fmla="*/ 44 h 51"/>
                  <a:gd name="T46" fmla="*/ 8 w 50"/>
                  <a:gd name="T47" fmla="*/ 51 h 51"/>
                  <a:gd name="T48" fmla="*/ 32 w 50"/>
                  <a:gd name="T49" fmla="*/ 46 h 51"/>
                  <a:gd name="T50" fmla="*/ 47 w 50"/>
                  <a:gd name="T51" fmla="*/ 47 h 51"/>
                  <a:gd name="T52" fmla="*/ 47 w 50"/>
                  <a:gd name="T53" fmla="*/ 4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0" h="51">
                    <a:moveTo>
                      <a:pt x="47" y="43"/>
                    </a:moveTo>
                    <a:cubicBezTo>
                      <a:pt x="46" y="42"/>
                      <a:pt x="44" y="35"/>
                      <a:pt x="44" y="34"/>
                    </a:cubicBezTo>
                    <a:cubicBezTo>
                      <a:pt x="44" y="33"/>
                      <a:pt x="47" y="28"/>
                      <a:pt x="47" y="26"/>
                    </a:cubicBezTo>
                    <a:cubicBezTo>
                      <a:pt x="47" y="24"/>
                      <a:pt x="50" y="23"/>
                      <a:pt x="50" y="21"/>
                    </a:cubicBezTo>
                    <a:cubicBezTo>
                      <a:pt x="50" y="19"/>
                      <a:pt x="49" y="13"/>
                      <a:pt x="47" y="8"/>
                    </a:cubicBezTo>
                    <a:cubicBezTo>
                      <a:pt x="47" y="8"/>
                      <a:pt x="46" y="8"/>
                      <a:pt x="46" y="8"/>
                    </a:cubicBezTo>
                    <a:cubicBezTo>
                      <a:pt x="44" y="6"/>
                      <a:pt x="38" y="6"/>
                      <a:pt x="36" y="9"/>
                    </a:cubicBezTo>
                    <a:cubicBezTo>
                      <a:pt x="34" y="11"/>
                      <a:pt x="30" y="7"/>
                      <a:pt x="29" y="5"/>
                    </a:cubicBezTo>
                    <a:cubicBezTo>
                      <a:pt x="29" y="4"/>
                      <a:pt x="25" y="2"/>
                      <a:pt x="23" y="3"/>
                    </a:cubicBezTo>
                    <a:cubicBezTo>
                      <a:pt x="21" y="5"/>
                      <a:pt x="20" y="4"/>
                      <a:pt x="20" y="2"/>
                    </a:cubicBezTo>
                    <a:cubicBezTo>
                      <a:pt x="20" y="0"/>
                      <a:pt x="17" y="1"/>
                      <a:pt x="16" y="3"/>
                    </a:cubicBezTo>
                    <a:cubicBezTo>
                      <a:pt x="16" y="5"/>
                      <a:pt x="13" y="6"/>
                      <a:pt x="12" y="5"/>
                    </a:cubicBezTo>
                    <a:cubicBezTo>
                      <a:pt x="11" y="4"/>
                      <a:pt x="9" y="2"/>
                      <a:pt x="8" y="4"/>
                    </a:cubicBezTo>
                    <a:cubicBezTo>
                      <a:pt x="7" y="5"/>
                      <a:pt x="6" y="5"/>
                      <a:pt x="5" y="4"/>
                    </a:cubicBezTo>
                    <a:cubicBezTo>
                      <a:pt x="4" y="7"/>
                      <a:pt x="4" y="10"/>
                      <a:pt x="5" y="11"/>
                    </a:cubicBezTo>
                    <a:cubicBezTo>
                      <a:pt x="6" y="12"/>
                      <a:pt x="7" y="14"/>
                      <a:pt x="6" y="15"/>
                    </a:cubicBezTo>
                    <a:cubicBezTo>
                      <a:pt x="6" y="16"/>
                      <a:pt x="9" y="18"/>
                      <a:pt x="8" y="20"/>
                    </a:cubicBezTo>
                    <a:cubicBezTo>
                      <a:pt x="6" y="21"/>
                      <a:pt x="5" y="18"/>
                      <a:pt x="4" y="20"/>
                    </a:cubicBezTo>
                    <a:cubicBezTo>
                      <a:pt x="3" y="22"/>
                      <a:pt x="6" y="24"/>
                      <a:pt x="5" y="25"/>
                    </a:cubicBezTo>
                    <a:cubicBezTo>
                      <a:pt x="4" y="26"/>
                      <a:pt x="2" y="27"/>
                      <a:pt x="2" y="29"/>
                    </a:cubicBezTo>
                    <a:cubicBezTo>
                      <a:pt x="3" y="32"/>
                      <a:pt x="3" y="34"/>
                      <a:pt x="1" y="35"/>
                    </a:cubicBezTo>
                    <a:cubicBezTo>
                      <a:pt x="0" y="36"/>
                      <a:pt x="2" y="36"/>
                      <a:pt x="4" y="38"/>
                    </a:cubicBezTo>
                    <a:cubicBezTo>
                      <a:pt x="7" y="39"/>
                      <a:pt x="11" y="41"/>
                      <a:pt x="10" y="44"/>
                    </a:cubicBezTo>
                    <a:cubicBezTo>
                      <a:pt x="10" y="46"/>
                      <a:pt x="9" y="47"/>
                      <a:pt x="8" y="51"/>
                    </a:cubicBezTo>
                    <a:cubicBezTo>
                      <a:pt x="13" y="51"/>
                      <a:pt x="22" y="48"/>
                      <a:pt x="32" y="46"/>
                    </a:cubicBezTo>
                    <a:cubicBezTo>
                      <a:pt x="38" y="45"/>
                      <a:pt x="43" y="46"/>
                      <a:pt x="47" y="47"/>
                    </a:cubicBezTo>
                    <a:cubicBezTo>
                      <a:pt x="48" y="45"/>
                      <a:pt x="48" y="44"/>
                      <a:pt x="47" y="4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2" name="Freeform 28">
                <a:extLst>
                  <a:ext uri="{FF2B5EF4-FFF2-40B4-BE49-F238E27FC236}">
                    <a16:creationId xmlns:a16="http://schemas.microsoft.com/office/drawing/2014/main" id="{BC0F3890-7774-4285-B53B-4370ACD070DC}"/>
                  </a:ext>
                </a:extLst>
              </p:cNvPr>
              <p:cNvSpPr>
                <a:spLocks/>
              </p:cNvSpPr>
              <p:nvPr/>
            </p:nvSpPr>
            <p:spPr bwMode="auto">
              <a:xfrm>
                <a:off x="4863252" y="3879004"/>
                <a:ext cx="77793" cy="120454"/>
              </a:xfrm>
              <a:custGeom>
                <a:avLst/>
                <a:gdLst>
                  <a:gd name="T0" fmla="*/ 29 w 34"/>
                  <a:gd name="T1" fmla="*/ 22 h 52"/>
                  <a:gd name="T2" fmla="*/ 29 w 34"/>
                  <a:gd name="T3" fmla="*/ 10 h 52"/>
                  <a:gd name="T4" fmla="*/ 27 w 34"/>
                  <a:gd name="T5" fmla="*/ 5 h 52"/>
                  <a:gd name="T6" fmla="*/ 25 w 34"/>
                  <a:gd name="T7" fmla="*/ 0 h 52"/>
                  <a:gd name="T8" fmla="*/ 23 w 34"/>
                  <a:gd name="T9" fmla="*/ 2 h 52"/>
                  <a:gd name="T10" fmla="*/ 3 w 34"/>
                  <a:gd name="T11" fmla="*/ 2 h 52"/>
                  <a:gd name="T12" fmla="*/ 4 w 34"/>
                  <a:gd name="T13" fmla="*/ 10 h 52"/>
                  <a:gd name="T14" fmla="*/ 3 w 34"/>
                  <a:gd name="T15" fmla="*/ 11 h 52"/>
                  <a:gd name="T16" fmla="*/ 6 w 34"/>
                  <a:gd name="T17" fmla="*/ 24 h 52"/>
                  <a:gd name="T18" fmla="*/ 3 w 34"/>
                  <a:gd name="T19" fmla="*/ 29 h 52"/>
                  <a:gd name="T20" fmla="*/ 0 w 34"/>
                  <a:gd name="T21" fmla="*/ 37 h 52"/>
                  <a:gd name="T22" fmla="*/ 3 w 34"/>
                  <a:gd name="T23" fmla="*/ 46 h 52"/>
                  <a:gd name="T24" fmla="*/ 3 w 34"/>
                  <a:gd name="T25" fmla="*/ 50 h 52"/>
                  <a:gd name="T26" fmla="*/ 9 w 34"/>
                  <a:gd name="T27" fmla="*/ 52 h 52"/>
                  <a:gd name="T28" fmla="*/ 25 w 34"/>
                  <a:gd name="T29" fmla="*/ 46 h 52"/>
                  <a:gd name="T30" fmla="*/ 34 w 34"/>
                  <a:gd name="T31" fmla="*/ 42 h 52"/>
                  <a:gd name="T32" fmla="*/ 31 w 34"/>
                  <a:gd name="T33" fmla="*/ 33 h 52"/>
                  <a:gd name="T34" fmla="*/ 29 w 34"/>
                  <a:gd name="T35" fmla="*/ 2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52">
                    <a:moveTo>
                      <a:pt x="29" y="22"/>
                    </a:moveTo>
                    <a:cubicBezTo>
                      <a:pt x="28" y="19"/>
                      <a:pt x="29" y="13"/>
                      <a:pt x="29" y="10"/>
                    </a:cubicBezTo>
                    <a:cubicBezTo>
                      <a:pt x="29" y="8"/>
                      <a:pt x="28" y="6"/>
                      <a:pt x="27" y="5"/>
                    </a:cubicBezTo>
                    <a:cubicBezTo>
                      <a:pt x="26" y="5"/>
                      <a:pt x="26" y="3"/>
                      <a:pt x="25" y="0"/>
                    </a:cubicBezTo>
                    <a:cubicBezTo>
                      <a:pt x="24" y="1"/>
                      <a:pt x="24" y="3"/>
                      <a:pt x="23" y="2"/>
                    </a:cubicBezTo>
                    <a:cubicBezTo>
                      <a:pt x="23" y="1"/>
                      <a:pt x="4" y="0"/>
                      <a:pt x="3" y="2"/>
                    </a:cubicBezTo>
                    <a:cubicBezTo>
                      <a:pt x="2" y="3"/>
                      <a:pt x="5" y="8"/>
                      <a:pt x="4" y="10"/>
                    </a:cubicBezTo>
                    <a:cubicBezTo>
                      <a:pt x="4" y="11"/>
                      <a:pt x="4" y="11"/>
                      <a:pt x="3" y="11"/>
                    </a:cubicBezTo>
                    <a:cubicBezTo>
                      <a:pt x="5" y="16"/>
                      <a:pt x="6" y="22"/>
                      <a:pt x="6" y="24"/>
                    </a:cubicBezTo>
                    <a:cubicBezTo>
                      <a:pt x="6" y="26"/>
                      <a:pt x="3" y="27"/>
                      <a:pt x="3" y="29"/>
                    </a:cubicBezTo>
                    <a:cubicBezTo>
                      <a:pt x="3" y="31"/>
                      <a:pt x="0" y="36"/>
                      <a:pt x="0" y="37"/>
                    </a:cubicBezTo>
                    <a:cubicBezTo>
                      <a:pt x="0" y="38"/>
                      <a:pt x="2" y="45"/>
                      <a:pt x="3" y="46"/>
                    </a:cubicBezTo>
                    <a:cubicBezTo>
                      <a:pt x="4" y="47"/>
                      <a:pt x="4" y="48"/>
                      <a:pt x="3" y="50"/>
                    </a:cubicBezTo>
                    <a:cubicBezTo>
                      <a:pt x="7" y="51"/>
                      <a:pt x="9" y="52"/>
                      <a:pt x="9" y="52"/>
                    </a:cubicBezTo>
                    <a:cubicBezTo>
                      <a:pt x="11" y="52"/>
                      <a:pt x="21" y="48"/>
                      <a:pt x="25" y="46"/>
                    </a:cubicBezTo>
                    <a:cubicBezTo>
                      <a:pt x="28" y="44"/>
                      <a:pt x="32" y="43"/>
                      <a:pt x="34" y="42"/>
                    </a:cubicBezTo>
                    <a:cubicBezTo>
                      <a:pt x="33" y="39"/>
                      <a:pt x="31" y="35"/>
                      <a:pt x="31" y="33"/>
                    </a:cubicBezTo>
                    <a:cubicBezTo>
                      <a:pt x="31" y="28"/>
                      <a:pt x="30" y="24"/>
                      <a:pt x="29" y="2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3" name="Freeform 29">
                <a:extLst>
                  <a:ext uri="{FF2B5EF4-FFF2-40B4-BE49-F238E27FC236}">
                    <a16:creationId xmlns:a16="http://schemas.microsoft.com/office/drawing/2014/main" id="{575CECD2-8A40-4478-9071-E8AC630159C6}"/>
                  </a:ext>
                </a:extLst>
              </p:cNvPr>
              <p:cNvSpPr>
                <a:spLocks/>
              </p:cNvSpPr>
              <p:nvPr/>
            </p:nvSpPr>
            <p:spPr bwMode="auto">
              <a:xfrm>
                <a:off x="4641165" y="3848891"/>
                <a:ext cx="140529" cy="106652"/>
              </a:xfrm>
              <a:custGeom>
                <a:avLst/>
                <a:gdLst>
                  <a:gd name="T0" fmla="*/ 20 w 61"/>
                  <a:gd name="T1" fmla="*/ 25 h 46"/>
                  <a:gd name="T2" fmla="*/ 24 w 61"/>
                  <a:gd name="T3" fmla="*/ 24 h 46"/>
                  <a:gd name="T4" fmla="*/ 30 w 61"/>
                  <a:gd name="T5" fmla="*/ 23 h 46"/>
                  <a:gd name="T6" fmla="*/ 37 w 61"/>
                  <a:gd name="T7" fmla="*/ 31 h 46"/>
                  <a:gd name="T8" fmla="*/ 38 w 61"/>
                  <a:gd name="T9" fmla="*/ 35 h 46"/>
                  <a:gd name="T10" fmla="*/ 38 w 61"/>
                  <a:gd name="T11" fmla="*/ 36 h 46"/>
                  <a:gd name="T12" fmla="*/ 44 w 61"/>
                  <a:gd name="T13" fmla="*/ 35 h 46"/>
                  <a:gd name="T14" fmla="*/ 46 w 61"/>
                  <a:gd name="T15" fmla="*/ 42 h 46"/>
                  <a:gd name="T16" fmla="*/ 50 w 61"/>
                  <a:gd name="T17" fmla="*/ 45 h 46"/>
                  <a:gd name="T18" fmla="*/ 53 w 61"/>
                  <a:gd name="T19" fmla="*/ 42 h 46"/>
                  <a:gd name="T20" fmla="*/ 55 w 61"/>
                  <a:gd name="T21" fmla="*/ 43 h 46"/>
                  <a:gd name="T22" fmla="*/ 57 w 61"/>
                  <a:gd name="T23" fmla="*/ 41 h 46"/>
                  <a:gd name="T24" fmla="*/ 56 w 61"/>
                  <a:gd name="T25" fmla="*/ 36 h 46"/>
                  <a:gd name="T26" fmla="*/ 60 w 61"/>
                  <a:gd name="T27" fmla="*/ 36 h 46"/>
                  <a:gd name="T28" fmla="*/ 58 w 61"/>
                  <a:gd name="T29" fmla="*/ 31 h 46"/>
                  <a:gd name="T30" fmla="*/ 57 w 61"/>
                  <a:gd name="T31" fmla="*/ 27 h 46"/>
                  <a:gd name="T32" fmla="*/ 57 w 61"/>
                  <a:gd name="T33" fmla="*/ 20 h 46"/>
                  <a:gd name="T34" fmla="*/ 56 w 61"/>
                  <a:gd name="T35" fmla="*/ 19 h 46"/>
                  <a:gd name="T36" fmla="*/ 54 w 61"/>
                  <a:gd name="T37" fmla="*/ 15 h 46"/>
                  <a:gd name="T38" fmla="*/ 54 w 61"/>
                  <a:gd name="T39" fmla="*/ 12 h 46"/>
                  <a:gd name="T40" fmla="*/ 51 w 61"/>
                  <a:gd name="T41" fmla="*/ 8 h 46"/>
                  <a:gd name="T42" fmla="*/ 48 w 61"/>
                  <a:gd name="T43" fmla="*/ 2 h 46"/>
                  <a:gd name="T44" fmla="*/ 42 w 61"/>
                  <a:gd name="T45" fmla="*/ 6 h 46"/>
                  <a:gd name="T46" fmla="*/ 37 w 61"/>
                  <a:gd name="T47" fmla="*/ 6 h 46"/>
                  <a:gd name="T48" fmla="*/ 32 w 61"/>
                  <a:gd name="T49" fmla="*/ 6 h 46"/>
                  <a:gd name="T50" fmla="*/ 30 w 61"/>
                  <a:gd name="T51" fmla="*/ 4 h 46"/>
                  <a:gd name="T52" fmla="*/ 30 w 61"/>
                  <a:gd name="T53" fmla="*/ 3 h 46"/>
                  <a:gd name="T54" fmla="*/ 29 w 61"/>
                  <a:gd name="T55" fmla="*/ 3 h 46"/>
                  <a:gd name="T56" fmla="*/ 17 w 61"/>
                  <a:gd name="T57" fmla="*/ 3 h 46"/>
                  <a:gd name="T58" fmla="*/ 12 w 61"/>
                  <a:gd name="T59" fmla="*/ 0 h 46"/>
                  <a:gd name="T60" fmla="*/ 10 w 61"/>
                  <a:gd name="T61" fmla="*/ 4 h 46"/>
                  <a:gd name="T62" fmla="*/ 10 w 61"/>
                  <a:gd name="T63" fmla="*/ 8 h 46"/>
                  <a:gd name="T64" fmla="*/ 7 w 61"/>
                  <a:gd name="T65" fmla="*/ 9 h 46"/>
                  <a:gd name="T66" fmla="*/ 1 w 61"/>
                  <a:gd name="T67" fmla="*/ 13 h 46"/>
                  <a:gd name="T68" fmla="*/ 0 w 61"/>
                  <a:gd name="T69" fmla="*/ 14 h 46"/>
                  <a:gd name="T70" fmla="*/ 6 w 61"/>
                  <a:gd name="T71" fmla="*/ 21 h 46"/>
                  <a:gd name="T72" fmla="*/ 15 w 61"/>
                  <a:gd name="T73" fmla="*/ 31 h 46"/>
                  <a:gd name="T74" fmla="*/ 20 w 61"/>
                  <a:gd name="T75" fmla="*/ 2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 h="46">
                    <a:moveTo>
                      <a:pt x="20" y="25"/>
                    </a:moveTo>
                    <a:cubicBezTo>
                      <a:pt x="20" y="23"/>
                      <a:pt x="22" y="23"/>
                      <a:pt x="24" y="24"/>
                    </a:cubicBezTo>
                    <a:cubicBezTo>
                      <a:pt x="26" y="24"/>
                      <a:pt x="28" y="23"/>
                      <a:pt x="30" y="23"/>
                    </a:cubicBezTo>
                    <a:cubicBezTo>
                      <a:pt x="32" y="23"/>
                      <a:pt x="37" y="29"/>
                      <a:pt x="37" y="31"/>
                    </a:cubicBezTo>
                    <a:cubicBezTo>
                      <a:pt x="37" y="32"/>
                      <a:pt x="37" y="34"/>
                      <a:pt x="38" y="35"/>
                    </a:cubicBezTo>
                    <a:cubicBezTo>
                      <a:pt x="38" y="36"/>
                      <a:pt x="38" y="36"/>
                      <a:pt x="38" y="36"/>
                    </a:cubicBezTo>
                    <a:cubicBezTo>
                      <a:pt x="41" y="35"/>
                      <a:pt x="43" y="35"/>
                      <a:pt x="44" y="35"/>
                    </a:cubicBezTo>
                    <a:cubicBezTo>
                      <a:pt x="45" y="35"/>
                      <a:pt x="46" y="39"/>
                      <a:pt x="46" y="42"/>
                    </a:cubicBezTo>
                    <a:cubicBezTo>
                      <a:pt x="46" y="44"/>
                      <a:pt x="49" y="46"/>
                      <a:pt x="50" y="45"/>
                    </a:cubicBezTo>
                    <a:cubicBezTo>
                      <a:pt x="51" y="43"/>
                      <a:pt x="53" y="41"/>
                      <a:pt x="53" y="42"/>
                    </a:cubicBezTo>
                    <a:cubicBezTo>
                      <a:pt x="53" y="43"/>
                      <a:pt x="54" y="43"/>
                      <a:pt x="55" y="43"/>
                    </a:cubicBezTo>
                    <a:cubicBezTo>
                      <a:pt x="55" y="42"/>
                      <a:pt x="56" y="42"/>
                      <a:pt x="57" y="41"/>
                    </a:cubicBezTo>
                    <a:cubicBezTo>
                      <a:pt x="58" y="40"/>
                      <a:pt x="55" y="38"/>
                      <a:pt x="56" y="36"/>
                    </a:cubicBezTo>
                    <a:cubicBezTo>
                      <a:pt x="57" y="34"/>
                      <a:pt x="58" y="37"/>
                      <a:pt x="60" y="36"/>
                    </a:cubicBezTo>
                    <a:cubicBezTo>
                      <a:pt x="61" y="34"/>
                      <a:pt x="58" y="32"/>
                      <a:pt x="58" y="31"/>
                    </a:cubicBezTo>
                    <a:cubicBezTo>
                      <a:pt x="59" y="30"/>
                      <a:pt x="58" y="28"/>
                      <a:pt x="57" y="27"/>
                    </a:cubicBezTo>
                    <a:cubicBezTo>
                      <a:pt x="56" y="26"/>
                      <a:pt x="56" y="23"/>
                      <a:pt x="57" y="20"/>
                    </a:cubicBezTo>
                    <a:cubicBezTo>
                      <a:pt x="56" y="20"/>
                      <a:pt x="56" y="20"/>
                      <a:pt x="56" y="19"/>
                    </a:cubicBezTo>
                    <a:cubicBezTo>
                      <a:pt x="55" y="18"/>
                      <a:pt x="56" y="15"/>
                      <a:pt x="54" y="15"/>
                    </a:cubicBezTo>
                    <a:cubicBezTo>
                      <a:pt x="52" y="15"/>
                      <a:pt x="52" y="12"/>
                      <a:pt x="54" y="12"/>
                    </a:cubicBezTo>
                    <a:cubicBezTo>
                      <a:pt x="55" y="11"/>
                      <a:pt x="51" y="10"/>
                      <a:pt x="51" y="8"/>
                    </a:cubicBezTo>
                    <a:cubicBezTo>
                      <a:pt x="51" y="6"/>
                      <a:pt x="49" y="2"/>
                      <a:pt x="48" y="2"/>
                    </a:cubicBezTo>
                    <a:cubicBezTo>
                      <a:pt x="47" y="2"/>
                      <a:pt x="44" y="6"/>
                      <a:pt x="42" y="6"/>
                    </a:cubicBezTo>
                    <a:cubicBezTo>
                      <a:pt x="41" y="6"/>
                      <a:pt x="38" y="3"/>
                      <a:pt x="37" y="6"/>
                    </a:cubicBezTo>
                    <a:cubicBezTo>
                      <a:pt x="36" y="8"/>
                      <a:pt x="34" y="5"/>
                      <a:pt x="32" y="6"/>
                    </a:cubicBezTo>
                    <a:cubicBezTo>
                      <a:pt x="31" y="8"/>
                      <a:pt x="30" y="4"/>
                      <a:pt x="30" y="4"/>
                    </a:cubicBezTo>
                    <a:cubicBezTo>
                      <a:pt x="30" y="4"/>
                      <a:pt x="30" y="4"/>
                      <a:pt x="30" y="3"/>
                    </a:cubicBezTo>
                    <a:cubicBezTo>
                      <a:pt x="30" y="3"/>
                      <a:pt x="29" y="3"/>
                      <a:pt x="29" y="3"/>
                    </a:cubicBezTo>
                    <a:cubicBezTo>
                      <a:pt x="25" y="5"/>
                      <a:pt x="18" y="4"/>
                      <a:pt x="17" y="3"/>
                    </a:cubicBezTo>
                    <a:cubicBezTo>
                      <a:pt x="17" y="1"/>
                      <a:pt x="12" y="0"/>
                      <a:pt x="12" y="0"/>
                    </a:cubicBezTo>
                    <a:cubicBezTo>
                      <a:pt x="12" y="0"/>
                      <a:pt x="12" y="3"/>
                      <a:pt x="10" y="4"/>
                    </a:cubicBezTo>
                    <a:cubicBezTo>
                      <a:pt x="8" y="5"/>
                      <a:pt x="10" y="7"/>
                      <a:pt x="10" y="8"/>
                    </a:cubicBezTo>
                    <a:cubicBezTo>
                      <a:pt x="10" y="8"/>
                      <a:pt x="9" y="10"/>
                      <a:pt x="7" y="9"/>
                    </a:cubicBezTo>
                    <a:cubicBezTo>
                      <a:pt x="6" y="8"/>
                      <a:pt x="3" y="12"/>
                      <a:pt x="1" y="13"/>
                    </a:cubicBezTo>
                    <a:cubicBezTo>
                      <a:pt x="1" y="13"/>
                      <a:pt x="0" y="13"/>
                      <a:pt x="0" y="14"/>
                    </a:cubicBezTo>
                    <a:cubicBezTo>
                      <a:pt x="3" y="16"/>
                      <a:pt x="2" y="18"/>
                      <a:pt x="6" y="21"/>
                    </a:cubicBezTo>
                    <a:cubicBezTo>
                      <a:pt x="9" y="23"/>
                      <a:pt x="13" y="26"/>
                      <a:pt x="15" y="31"/>
                    </a:cubicBezTo>
                    <a:cubicBezTo>
                      <a:pt x="17" y="29"/>
                      <a:pt x="20" y="26"/>
                      <a:pt x="20" y="2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4" name="Freeform 30">
                <a:extLst>
                  <a:ext uri="{FF2B5EF4-FFF2-40B4-BE49-F238E27FC236}">
                    <a16:creationId xmlns:a16="http://schemas.microsoft.com/office/drawing/2014/main" id="{780996E7-D27F-4BF3-B82D-7BBE9CF9CDFE}"/>
                  </a:ext>
                </a:extLst>
              </p:cNvPr>
              <p:cNvSpPr>
                <a:spLocks/>
              </p:cNvSpPr>
              <p:nvPr/>
            </p:nvSpPr>
            <p:spPr bwMode="auto">
              <a:xfrm>
                <a:off x="4708920" y="3929193"/>
                <a:ext cx="77793" cy="74029"/>
              </a:xfrm>
              <a:custGeom>
                <a:avLst/>
                <a:gdLst>
                  <a:gd name="T0" fmla="*/ 27 w 34"/>
                  <a:gd name="T1" fmla="*/ 19 h 32"/>
                  <a:gd name="T2" fmla="*/ 24 w 34"/>
                  <a:gd name="T3" fmla="*/ 16 h 32"/>
                  <a:gd name="T4" fmla="*/ 25 w 34"/>
                  <a:gd name="T5" fmla="*/ 10 h 32"/>
                  <a:gd name="T6" fmla="*/ 26 w 34"/>
                  <a:gd name="T7" fmla="*/ 8 h 32"/>
                  <a:gd name="T8" fmla="*/ 24 w 34"/>
                  <a:gd name="T9" fmla="*/ 7 h 32"/>
                  <a:gd name="T10" fmla="*/ 21 w 34"/>
                  <a:gd name="T11" fmla="*/ 10 h 32"/>
                  <a:gd name="T12" fmla="*/ 17 w 34"/>
                  <a:gd name="T13" fmla="*/ 7 h 32"/>
                  <a:gd name="T14" fmla="*/ 15 w 34"/>
                  <a:gd name="T15" fmla="*/ 0 h 32"/>
                  <a:gd name="T16" fmla="*/ 9 w 34"/>
                  <a:gd name="T17" fmla="*/ 1 h 32"/>
                  <a:gd name="T18" fmla="*/ 8 w 34"/>
                  <a:gd name="T19" fmla="*/ 5 h 32"/>
                  <a:gd name="T20" fmla="*/ 2 w 34"/>
                  <a:gd name="T21" fmla="*/ 10 h 32"/>
                  <a:gd name="T22" fmla="*/ 0 w 34"/>
                  <a:gd name="T23" fmla="*/ 13 h 32"/>
                  <a:gd name="T24" fmla="*/ 10 w 34"/>
                  <a:gd name="T25" fmla="*/ 20 h 32"/>
                  <a:gd name="T26" fmla="*/ 29 w 34"/>
                  <a:gd name="T27" fmla="*/ 32 h 32"/>
                  <a:gd name="T28" fmla="*/ 31 w 34"/>
                  <a:gd name="T29" fmla="*/ 32 h 32"/>
                  <a:gd name="T30" fmla="*/ 33 w 34"/>
                  <a:gd name="T31" fmla="*/ 25 h 32"/>
                  <a:gd name="T32" fmla="*/ 27 w 34"/>
                  <a:gd name="T33" fmla="*/ 1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32">
                    <a:moveTo>
                      <a:pt x="27" y="19"/>
                    </a:moveTo>
                    <a:cubicBezTo>
                      <a:pt x="25" y="17"/>
                      <a:pt x="23" y="17"/>
                      <a:pt x="24" y="16"/>
                    </a:cubicBezTo>
                    <a:cubicBezTo>
                      <a:pt x="26" y="15"/>
                      <a:pt x="26" y="13"/>
                      <a:pt x="25" y="10"/>
                    </a:cubicBezTo>
                    <a:cubicBezTo>
                      <a:pt x="25" y="9"/>
                      <a:pt x="25" y="9"/>
                      <a:pt x="26" y="8"/>
                    </a:cubicBezTo>
                    <a:cubicBezTo>
                      <a:pt x="25" y="8"/>
                      <a:pt x="24" y="8"/>
                      <a:pt x="24" y="7"/>
                    </a:cubicBezTo>
                    <a:cubicBezTo>
                      <a:pt x="24" y="6"/>
                      <a:pt x="22" y="8"/>
                      <a:pt x="21" y="10"/>
                    </a:cubicBezTo>
                    <a:cubicBezTo>
                      <a:pt x="20" y="11"/>
                      <a:pt x="17" y="9"/>
                      <a:pt x="17" y="7"/>
                    </a:cubicBezTo>
                    <a:cubicBezTo>
                      <a:pt x="17" y="4"/>
                      <a:pt x="16" y="0"/>
                      <a:pt x="15" y="0"/>
                    </a:cubicBezTo>
                    <a:cubicBezTo>
                      <a:pt x="14" y="0"/>
                      <a:pt x="12" y="0"/>
                      <a:pt x="9" y="1"/>
                    </a:cubicBezTo>
                    <a:cubicBezTo>
                      <a:pt x="9" y="2"/>
                      <a:pt x="8" y="4"/>
                      <a:pt x="8" y="5"/>
                    </a:cubicBezTo>
                    <a:cubicBezTo>
                      <a:pt x="8" y="7"/>
                      <a:pt x="3" y="9"/>
                      <a:pt x="2" y="10"/>
                    </a:cubicBezTo>
                    <a:cubicBezTo>
                      <a:pt x="1" y="11"/>
                      <a:pt x="0" y="12"/>
                      <a:pt x="0" y="13"/>
                    </a:cubicBezTo>
                    <a:cubicBezTo>
                      <a:pt x="3" y="15"/>
                      <a:pt x="7" y="18"/>
                      <a:pt x="10" y="20"/>
                    </a:cubicBezTo>
                    <a:cubicBezTo>
                      <a:pt x="16" y="24"/>
                      <a:pt x="25" y="30"/>
                      <a:pt x="29" y="32"/>
                    </a:cubicBezTo>
                    <a:cubicBezTo>
                      <a:pt x="30" y="32"/>
                      <a:pt x="30" y="32"/>
                      <a:pt x="31" y="32"/>
                    </a:cubicBezTo>
                    <a:cubicBezTo>
                      <a:pt x="32" y="28"/>
                      <a:pt x="33" y="27"/>
                      <a:pt x="33" y="25"/>
                    </a:cubicBezTo>
                    <a:cubicBezTo>
                      <a:pt x="34" y="22"/>
                      <a:pt x="30" y="20"/>
                      <a:pt x="27" y="1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5" name="Freeform 31">
                <a:extLst>
                  <a:ext uri="{FF2B5EF4-FFF2-40B4-BE49-F238E27FC236}">
                    <a16:creationId xmlns:a16="http://schemas.microsoft.com/office/drawing/2014/main" id="{18725BD7-A584-4D10-8C40-E21BC348F4B9}"/>
                  </a:ext>
                </a:extLst>
              </p:cNvPr>
              <p:cNvSpPr>
                <a:spLocks/>
              </p:cNvSpPr>
              <p:nvPr/>
            </p:nvSpPr>
            <p:spPr bwMode="auto">
              <a:xfrm>
                <a:off x="4676298" y="3901589"/>
                <a:ext cx="52698" cy="57717"/>
              </a:xfrm>
              <a:custGeom>
                <a:avLst/>
                <a:gdLst>
                  <a:gd name="T0" fmla="*/ 22 w 23"/>
                  <a:gd name="T1" fmla="*/ 17 h 25"/>
                  <a:gd name="T2" fmla="*/ 23 w 23"/>
                  <a:gd name="T3" fmla="*/ 12 h 25"/>
                  <a:gd name="T4" fmla="*/ 22 w 23"/>
                  <a:gd name="T5" fmla="*/ 8 h 25"/>
                  <a:gd name="T6" fmla="*/ 15 w 23"/>
                  <a:gd name="T7" fmla="*/ 0 h 25"/>
                  <a:gd name="T8" fmla="*/ 9 w 23"/>
                  <a:gd name="T9" fmla="*/ 1 h 25"/>
                  <a:gd name="T10" fmla="*/ 5 w 23"/>
                  <a:gd name="T11" fmla="*/ 2 h 25"/>
                  <a:gd name="T12" fmla="*/ 0 w 23"/>
                  <a:gd name="T13" fmla="*/ 8 h 25"/>
                  <a:gd name="T14" fmla="*/ 1 w 23"/>
                  <a:gd name="T15" fmla="*/ 11 h 25"/>
                  <a:gd name="T16" fmla="*/ 7 w 23"/>
                  <a:gd name="T17" fmla="*/ 21 h 25"/>
                  <a:gd name="T18" fmla="*/ 14 w 23"/>
                  <a:gd name="T19" fmla="*/ 25 h 25"/>
                  <a:gd name="T20" fmla="*/ 16 w 23"/>
                  <a:gd name="T21" fmla="*/ 22 h 25"/>
                  <a:gd name="T22" fmla="*/ 22 w 23"/>
                  <a:gd name="T23" fmla="*/ 1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5">
                    <a:moveTo>
                      <a:pt x="22" y="17"/>
                    </a:moveTo>
                    <a:cubicBezTo>
                      <a:pt x="22" y="15"/>
                      <a:pt x="23" y="14"/>
                      <a:pt x="23" y="12"/>
                    </a:cubicBezTo>
                    <a:cubicBezTo>
                      <a:pt x="22" y="11"/>
                      <a:pt x="22" y="9"/>
                      <a:pt x="22" y="8"/>
                    </a:cubicBezTo>
                    <a:cubicBezTo>
                      <a:pt x="22" y="6"/>
                      <a:pt x="17" y="0"/>
                      <a:pt x="15" y="0"/>
                    </a:cubicBezTo>
                    <a:cubicBezTo>
                      <a:pt x="13" y="0"/>
                      <a:pt x="11" y="1"/>
                      <a:pt x="9" y="1"/>
                    </a:cubicBezTo>
                    <a:cubicBezTo>
                      <a:pt x="7" y="0"/>
                      <a:pt x="5" y="0"/>
                      <a:pt x="5" y="2"/>
                    </a:cubicBezTo>
                    <a:cubicBezTo>
                      <a:pt x="5" y="3"/>
                      <a:pt x="2" y="6"/>
                      <a:pt x="0" y="8"/>
                    </a:cubicBezTo>
                    <a:cubicBezTo>
                      <a:pt x="0" y="9"/>
                      <a:pt x="1" y="10"/>
                      <a:pt x="1" y="11"/>
                    </a:cubicBezTo>
                    <a:cubicBezTo>
                      <a:pt x="3" y="17"/>
                      <a:pt x="5" y="19"/>
                      <a:pt x="7" y="21"/>
                    </a:cubicBezTo>
                    <a:cubicBezTo>
                      <a:pt x="9" y="22"/>
                      <a:pt x="11" y="23"/>
                      <a:pt x="14" y="25"/>
                    </a:cubicBezTo>
                    <a:cubicBezTo>
                      <a:pt x="14" y="24"/>
                      <a:pt x="15" y="23"/>
                      <a:pt x="16" y="22"/>
                    </a:cubicBezTo>
                    <a:cubicBezTo>
                      <a:pt x="17" y="21"/>
                      <a:pt x="22" y="19"/>
                      <a:pt x="22" y="1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6" name="Freeform 32">
                <a:extLst>
                  <a:ext uri="{FF2B5EF4-FFF2-40B4-BE49-F238E27FC236}">
                    <a16:creationId xmlns:a16="http://schemas.microsoft.com/office/drawing/2014/main" id="{B5E2B236-82A2-48EF-9BA0-A15705CE0171}"/>
                  </a:ext>
                </a:extLst>
              </p:cNvPr>
              <p:cNvSpPr>
                <a:spLocks/>
              </p:cNvSpPr>
              <p:nvPr/>
            </p:nvSpPr>
            <p:spPr bwMode="auto">
              <a:xfrm>
                <a:off x="4607288" y="3559049"/>
                <a:ext cx="154331" cy="124218"/>
              </a:xfrm>
              <a:custGeom>
                <a:avLst/>
                <a:gdLst>
                  <a:gd name="T0" fmla="*/ 31 w 67"/>
                  <a:gd name="T1" fmla="*/ 42 h 54"/>
                  <a:gd name="T2" fmla="*/ 40 w 67"/>
                  <a:gd name="T3" fmla="*/ 36 h 54"/>
                  <a:gd name="T4" fmla="*/ 40 w 67"/>
                  <a:gd name="T5" fmla="*/ 14 h 54"/>
                  <a:gd name="T6" fmla="*/ 67 w 67"/>
                  <a:gd name="T7" fmla="*/ 14 h 54"/>
                  <a:gd name="T8" fmla="*/ 67 w 67"/>
                  <a:gd name="T9" fmla="*/ 3 h 54"/>
                  <a:gd name="T10" fmla="*/ 61 w 67"/>
                  <a:gd name="T11" fmla="*/ 0 h 54"/>
                  <a:gd name="T12" fmla="*/ 31 w 67"/>
                  <a:gd name="T13" fmla="*/ 0 h 54"/>
                  <a:gd name="T14" fmla="*/ 27 w 67"/>
                  <a:gd name="T15" fmla="*/ 7 h 54"/>
                  <a:gd name="T16" fmla="*/ 16 w 67"/>
                  <a:gd name="T17" fmla="*/ 22 h 54"/>
                  <a:gd name="T18" fmla="*/ 2 w 67"/>
                  <a:gd name="T19" fmla="*/ 47 h 54"/>
                  <a:gd name="T20" fmla="*/ 0 w 67"/>
                  <a:gd name="T21" fmla="*/ 54 h 54"/>
                  <a:gd name="T22" fmla="*/ 31 w 67"/>
                  <a:gd name="T23" fmla="*/ 54 h 54"/>
                  <a:gd name="T24" fmla="*/ 31 w 67"/>
                  <a:gd name="T25" fmla="*/ 4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54">
                    <a:moveTo>
                      <a:pt x="31" y="42"/>
                    </a:moveTo>
                    <a:cubicBezTo>
                      <a:pt x="31" y="40"/>
                      <a:pt x="40" y="38"/>
                      <a:pt x="40" y="36"/>
                    </a:cubicBezTo>
                    <a:cubicBezTo>
                      <a:pt x="40" y="34"/>
                      <a:pt x="40" y="14"/>
                      <a:pt x="40" y="14"/>
                    </a:cubicBezTo>
                    <a:cubicBezTo>
                      <a:pt x="40" y="14"/>
                      <a:pt x="66" y="15"/>
                      <a:pt x="67" y="14"/>
                    </a:cubicBezTo>
                    <a:cubicBezTo>
                      <a:pt x="67" y="14"/>
                      <a:pt x="67" y="8"/>
                      <a:pt x="67" y="3"/>
                    </a:cubicBezTo>
                    <a:cubicBezTo>
                      <a:pt x="66" y="1"/>
                      <a:pt x="67" y="0"/>
                      <a:pt x="61" y="0"/>
                    </a:cubicBezTo>
                    <a:cubicBezTo>
                      <a:pt x="56" y="0"/>
                      <a:pt x="41" y="0"/>
                      <a:pt x="31" y="0"/>
                    </a:cubicBezTo>
                    <a:cubicBezTo>
                      <a:pt x="29" y="2"/>
                      <a:pt x="28" y="5"/>
                      <a:pt x="27" y="7"/>
                    </a:cubicBezTo>
                    <a:cubicBezTo>
                      <a:pt x="25" y="11"/>
                      <a:pt x="16" y="16"/>
                      <a:pt x="16" y="22"/>
                    </a:cubicBezTo>
                    <a:cubicBezTo>
                      <a:pt x="16" y="27"/>
                      <a:pt x="7" y="35"/>
                      <a:pt x="2" y="47"/>
                    </a:cubicBezTo>
                    <a:cubicBezTo>
                      <a:pt x="0" y="50"/>
                      <a:pt x="0" y="52"/>
                      <a:pt x="0" y="54"/>
                    </a:cubicBezTo>
                    <a:cubicBezTo>
                      <a:pt x="31" y="54"/>
                      <a:pt x="31" y="54"/>
                      <a:pt x="31" y="54"/>
                    </a:cubicBezTo>
                    <a:cubicBezTo>
                      <a:pt x="31" y="54"/>
                      <a:pt x="31" y="44"/>
                      <a:pt x="31" y="4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7" name="Freeform 33">
                <a:extLst>
                  <a:ext uri="{FF2B5EF4-FFF2-40B4-BE49-F238E27FC236}">
                    <a16:creationId xmlns:a16="http://schemas.microsoft.com/office/drawing/2014/main" id="{F2022576-33F5-4876-93AE-1AE54A6147C7}"/>
                  </a:ext>
                </a:extLst>
              </p:cNvPr>
              <p:cNvSpPr>
                <a:spLocks/>
              </p:cNvSpPr>
              <p:nvPr/>
            </p:nvSpPr>
            <p:spPr bwMode="auto">
              <a:xfrm>
                <a:off x="4604778" y="3565323"/>
                <a:ext cx="225851" cy="247181"/>
              </a:xfrm>
              <a:custGeom>
                <a:avLst/>
                <a:gdLst>
                  <a:gd name="T0" fmla="*/ 8 w 98"/>
                  <a:gd name="T1" fmla="*/ 92 h 107"/>
                  <a:gd name="T2" fmla="*/ 15 w 98"/>
                  <a:gd name="T3" fmla="*/ 92 h 107"/>
                  <a:gd name="T4" fmla="*/ 21 w 98"/>
                  <a:gd name="T5" fmla="*/ 92 h 107"/>
                  <a:gd name="T6" fmla="*/ 26 w 98"/>
                  <a:gd name="T7" fmla="*/ 95 h 107"/>
                  <a:gd name="T8" fmla="*/ 29 w 98"/>
                  <a:gd name="T9" fmla="*/ 95 h 107"/>
                  <a:gd name="T10" fmla="*/ 34 w 98"/>
                  <a:gd name="T11" fmla="*/ 103 h 107"/>
                  <a:gd name="T12" fmla="*/ 38 w 98"/>
                  <a:gd name="T13" fmla="*/ 107 h 107"/>
                  <a:gd name="T14" fmla="*/ 42 w 98"/>
                  <a:gd name="T15" fmla="*/ 104 h 107"/>
                  <a:gd name="T16" fmla="*/ 47 w 98"/>
                  <a:gd name="T17" fmla="*/ 102 h 107"/>
                  <a:gd name="T18" fmla="*/ 52 w 98"/>
                  <a:gd name="T19" fmla="*/ 101 h 107"/>
                  <a:gd name="T20" fmla="*/ 57 w 98"/>
                  <a:gd name="T21" fmla="*/ 102 h 107"/>
                  <a:gd name="T22" fmla="*/ 62 w 98"/>
                  <a:gd name="T23" fmla="*/ 100 h 107"/>
                  <a:gd name="T24" fmla="*/ 93 w 98"/>
                  <a:gd name="T25" fmla="*/ 100 h 107"/>
                  <a:gd name="T26" fmla="*/ 94 w 98"/>
                  <a:gd name="T27" fmla="*/ 93 h 107"/>
                  <a:gd name="T28" fmla="*/ 92 w 98"/>
                  <a:gd name="T29" fmla="*/ 91 h 107"/>
                  <a:gd name="T30" fmla="*/ 84 w 98"/>
                  <a:gd name="T31" fmla="*/ 20 h 107"/>
                  <a:gd name="T32" fmla="*/ 98 w 98"/>
                  <a:gd name="T33" fmla="*/ 20 h 107"/>
                  <a:gd name="T34" fmla="*/ 69 w 98"/>
                  <a:gd name="T35" fmla="*/ 1 h 107"/>
                  <a:gd name="T36" fmla="*/ 68 w 98"/>
                  <a:gd name="T37" fmla="*/ 0 h 107"/>
                  <a:gd name="T38" fmla="*/ 68 w 98"/>
                  <a:gd name="T39" fmla="*/ 11 h 107"/>
                  <a:gd name="T40" fmla="*/ 41 w 98"/>
                  <a:gd name="T41" fmla="*/ 11 h 107"/>
                  <a:gd name="T42" fmla="*/ 41 w 98"/>
                  <a:gd name="T43" fmla="*/ 33 h 107"/>
                  <a:gd name="T44" fmla="*/ 32 w 98"/>
                  <a:gd name="T45" fmla="*/ 39 h 107"/>
                  <a:gd name="T46" fmla="*/ 32 w 98"/>
                  <a:gd name="T47" fmla="*/ 51 h 107"/>
                  <a:gd name="T48" fmla="*/ 1 w 98"/>
                  <a:gd name="T49" fmla="*/ 51 h 107"/>
                  <a:gd name="T50" fmla="*/ 5 w 98"/>
                  <a:gd name="T51" fmla="*/ 60 h 107"/>
                  <a:gd name="T52" fmla="*/ 7 w 98"/>
                  <a:gd name="T53" fmla="*/ 73 h 107"/>
                  <a:gd name="T54" fmla="*/ 4 w 98"/>
                  <a:gd name="T55" fmla="*/ 89 h 107"/>
                  <a:gd name="T56" fmla="*/ 3 w 98"/>
                  <a:gd name="T57" fmla="*/ 96 h 107"/>
                  <a:gd name="T58" fmla="*/ 3 w 98"/>
                  <a:gd name="T59" fmla="*/ 96 h 107"/>
                  <a:gd name="T60" fmla="*/ 8 w 98"/>
                  <a:gd name="T61" fmla="*/ 9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8" h="107">
                    <a:moveTo>
                      <a:pt x="8" y="92"/>
                    </a:moveTo>
                    <a:cubicBezTo>
                      <a:pt x="11" y="93"/>
                      <a:pt x="15" y="92"/>
                      <a:pt x="15" y="92"/>
                    </a:cubicBezTo>
                    <a:cubicBezTo>
                      <a:pt x="15" y="92"/>
                      <a:pt x="19" y="90"/>
                      <a:pt x="21" y="92"/>
                    </a:cubicBezTo>
                    <a:cubicBezTo>
                      <a:pt x="24" y="93"/>
                      <a:pt x="26" y="95"/>
                      <a:pt x="26" y="95"/>
                    </a:cubicBezTo>
                    <a:cubicBezTo>
                      <a:pt x="29" y="95"/>
                      <a:pt x="29" y="95"/>
                      <a:pt x="29" y="95"/>
                    </a:cubicBezTo>
                    <a:cubicBezTo>
                      <a:pt x="29" y="95"/>
                      <a:pt x="31" y="102"/>
                      <a:pt x="34" y="103"/>
                    </a:cubicBezTo>
                    <a:cubicBezTo>
                      <a:pt x="36" y="103"/>
                      <a:pt x="38" y="105"/>
                      <a:pt x="38" y="107"/>
                    </a:cubicBezTo>
                    <a:cubicBezTo>
                      <a:pt x="41" y="107"/>
                      <a:pt x="42" y="106"/>
                      <a:pt x="42" y="104"/>
                    </a:cubicBezTo>
                    <a:cubicBezTo>
                      <a:pt x="42" y="102"/>
                      <a:pt x="44" y="99"/>
                      <a:pt x="47" y="102"/>
                    </a:cubicBezTo>
                    <a:cubicBezTo>
                      <a:pt x="51" y="105"/>
                      <a:pt x="51" y="103"/>
                      <a:pt x="52" y="101"/>
                    </a:cubicBezTo>
                    <a:cubicBezTo>
                      <a:pt x="52" y="100"/>
                      <a:pt x="55" y="102"/>
                      <a:pt x="57" y="102"/>
                    </a:cubicBezTo>
                    <a:cubicBezTo>
                      <a:pt x="59" y="102"/>
                      <a:pt x="62" y="100"/>
                      <a:pt x="62" y="100"/>
                    </a:cubicBezTo>
                    <a:cubicBezTo>
                      <a:pt x="62" y="100"/>
                      <a:pt x="92" y="101"/>
                      <a:pt x="93" y="100"/>
                    </a:cubicBezTo>
                    <a:cubicBezTo>
                      <a:pt x="95" y="99"/>
                      <a:pt x="94" y="93"/>
                      <a:pt x="94" y="93"/>
                    </a:cubicBezTo>
                    <a:cubicBezTo>
                      <a:pt x="92" y="91"/>
                      <a:pt x="92" y="91"/>
                      <a:pt x="92" y="91"/>
                    </a:cubicBezTo>
                    <a:cubicBezTo>
                      <a:pt x="84" y="20"/>
                      <a:pt x="84" y="20"/>
                      <a:pt x="84" y="20"/>
                    </a:cubicBezTo>
                    <a:cubicBezTo>
                      <a:pt x="98" y="20"/>
                      <a:pt x="98" y="20"/>
                      <a:pt x="98" y="20"/>
                    </a:cubicBezTo>
                    <a:cubicBezTo>
                      <a:pt x="83" y="10"/>
                      <a:pt x="71" y="2"/>
                      <a:pt x="69" y="1"/>
                    </a:cubicBezTo>
                    <a:cubicBezTo>
                      <a:pt x="69" y="1"/>
                      <a:pt x="68" y="0"/>
                      <a:pt x="68" y="0"/>
                    </a:cubicBezTo>
                    <a:cubicBezTo>
                      <a:pt x="68" y="5"/>
                      <a:pt x="68" y="11"/>
                      <a:pt x="68" y="11"/>
                    </a:cubicBezTo>
                    <a:cubicBezTo>
                      <a:pt x="67" y="12"/>
                      <a:pt x="41" y="11"/>
                      <a:pt x="41" y="11"/>
                    </a:cubicBezTo>
                    <a:cubicBezTo>
                      <a:pt x="41" y="11"/>
                      <a:pt x="41" y="31"/>
                      <a:pt x="41" y="33"/>
                    </a:cubicBezTo>
                    <a:cubicBezTo>
                      <a:pt x="41" y="35"/>
                      <a:pt x="32" y="37"/>
                      <a:pt x="32" y="39"/>
                    </a:cubicBezTo>
                    <a:cubicBezTo>
                      <a:pt x="32" y="41"/>
                      <a:pt x="32" y="51"/>
                      <a:pt x="32" y="51"/>
                    </a:cubicBezTo>
                    <a:cubicBezTo>
                      <a:pt x="1" y="51"/>
                      <a:pt x="1" y="51"/>
                      <a:pt x="1" y="51"/>
                    </a:cubicBezTo>
                    <a:cubicBezTo>
                      <a:pt x="0" y="56"/>
                      <a:pt x="3" y="58"/>
                      <a:pt x="5" y="60"/>
                    </a:cubicBezTo>
                    <a:cubicBezTo>
                      <a:pt x="8" y="63"/>
                      <a:pt x="3" y="68"/>
                      <a:pt x="7" y="73"/>
                    </a:cubicBezTo>
                    <a:cubicBezTo>
                      <a:pt x="11" y="78"/>
                      <a:pt x="6" y="86"/>
                      <a:pt x="4" y="89"/>
                    </a:cubicBezTo>
                    <a:cubicBezTo>
                      <a:pt x="3" y="91"/>
                      <a:pt x="3" y="93"/>
                      <a:pt x="3" y="96"/>
                    </a:cubicBezTo>
                    <a:cubicBezTo>
                      <a:pt x="3" y="96"/>
                      <a:pt x="3" y="96"/>
                      <a:pt x="3" y="96"/>
                    </a:cubicBezTo>
                    <a:cubicBezTo>
                      <a:pt x="6" y="95"/>
                      <a:pt x="5" y="92"/>
                      <a:pt x="8" y="9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8" name="Freeform 34">
                <a:extLst>
                  <a:ext uri="{FF2B5EF4-FFF2-40B4-BE49-F238E27FC236}">
                    <a16:creationId xmlns:a16="http://schemas.microsoft.com/office/drawing/2014/main" id="{7CCEC966-C8C6-4469-BA47-662FC47867C4}"/>
                  </a:ext>
                </a:extLst>
              </p:cNvPr>
              <p:cNvSpPr>
                <a:spLocks/>
              </p:cNvSpPr>
              <p:nvPr/>
            </p:nvSpPr>
            <p:spPr bwMode="auto">
              <a:xfrm>
                <a:off x="4692609" y="3611748"/>
                <a:ext cx="311172" cy="288587"/>
              </a:xfrm>
              <a:custGeom>
                <a:avLst/>
                <a:gdLst>
                  <a:gd name="T0" fmla="*/ 128 w 135"/>
                  <a:gd name="T1" fmla="*/ 52 h 125"/>
                  <a:gd name="T2" fmla="*/ 124 w 135"/>
                  <a:gd name="T3" fmla="*/ 43 h 125"/>
                  <a:gd name="T4" fmla="*/ 115 w 135"/>
                  <a:gd name="T5" fmla="*/ 40 h 125"/>
                  <a:gd name="T6" fmla="*/ 109 w 135"/>
                  <a:gd name="T7" fmla="*/ 33 h 125"/>
                  <a:gd name="T8" fmla="*/ 60 w 135"/>
                  <a:gd name="T9" fmla="*/ 0 h 125"/>
                  <a:gd name="T10" fmla="*/ 46 w 135"/>
                  <a:gd name="T11" fmla="*/ 0 h 125"/>
                  <a:gd name="T12" fmla="*/ 54 w 135"/>
                  <a:gd name="T13" fmla="*/ 71 h 125"/>
                  <a:gd name="T14" fmla="*/ 56 w 135"/>
                  <a:gd name="T15" fmla="*/ 73 h 125"/>
                  <a:gd name="T16" fmla="*/ 55 w 135"/>
                  <a:gd name="T17" fmla="*/ 80 h 125"/>
                  <a:gd name="T18" fmla="*/ 24 w 135"/>
                  <a:gd name="T19" fmla="*/ 80 h 125"/>
                  <a:gd name="T20" fmla="*/ 19 w 135"/>
                  <a:gd name="T21" fmla="*/ 82 h 125"/>
                  <a:gd name="T22" fmla="*/ 14 w 135"/>
                  <a:gd name="T23" fmla="*/ 81 h 125"/>
                  <a:gd name="T24" fmla="*/ 9 w 135"/>
                  <a:gd name="T25" fmla="*/ 82 h 125"/>
                  <a:gd name="T26" fmla="*/ 4 w 135"/>
                  <a:gd name="T27" fmla="*/ 84 h 125"/>
                  <a:gd name="T28" fmla="*/ 0 w 135"/>
                  <a:gd name="T29" fmla="*/ 87 h 125"/>
                  <a:gd name="T30" fmla="*/ 1 w 135"/>
                  <a:gd name="T31" fmla="*/ 88 h 125"/>
                  <a:gd name="T32" fmla="*/ 2 w 135"/>
                  <a:gd name="T33" fmla="*/ 91 h 125"/>
                  <a:gd name="T34" fmla="*/ 4 w 135"/>
                  <a:gd name="T35" fmla="*/ 96 h 125"/>
                  <a:gd name="T36" fmla="*/ 8 w 135"/>
                  <a:gd name="T37" fmla="*/ 101 h 125"/>
                  <a:gd name="T38" fmla="*/ 8 w 135"/>
                  <a:gd name="T39" fmla="*/ 107 h 125"/>
                  <a:gd name="T40" fmla="*/ 10 w 135"/>
                  <a:gd name="T41" fmla="*/ 109 h 125"/>
                  <a:gd name="T42" fmla="*/ 15 w 135"/>
                  <a:gd name="T43" fmla="*/ 109 h 125"/>
                  <a:gd name="T44" fmla="*/ 20 w 135"/>
                  <a:gd name="T45" fmla="*/ 109 h 125"/>
                  <a:gd name="T46" fmla="*/ 26 w 135"/>
                  <a:gd name="T47" fmla="*/ 105 h 125"/>
                  <a:gd name="T48" fmla="*/ 29 w 135"/>
                  <a:gd name="T49" fmla="*/ 111 h 125"/>
                  <a:gd name="T50" fmla="*/ 32 w 135"/>
                  <a:gd name="T51" fmla="*/ 115 h 125"/>
                  <a:gd name="T52" fmla="*/ 32 w 135"/>
                  <a:gd name="T53" fmla="*/ 118 h 125"/>
                  <a:gd name="T54" fmla="*/ 34 w 135"/>
                  <a:gd name="T55" fmla="*/ 122 h 125"/>
                  <a:gd name="T56" fmla="*/ 38 w 135"/>
                  <a:gd name="T57" fmla="*/ 123 h 125"/>
                  <a:gd name="T58" fmla="*/ 42 w 135"/>
                  <a:gd name="T59" fmla="*/ 124 h 125"/>
                  <a:gd name="T60" fmla="*/ 46 w 135"/>
                  <a:gd name="T61" fmla="*/ 122 h 125"/>
                  <a:gd name="T62" fmla="*/ 50 w 135"/>
                  <a:gd name="T63" fmla="*/ 121 h 125"/>
                  <a:gd name="T64" fmla="*/ 53 w 135"/>
                  <a:gd name="T65" fmla="*/ 122 h 125"/>
                  <a:gd name="T66" fmla="*/ 55 w 135"/>
                  <a:gd name="T67" fmla="*/ 122 h 125"/>
                  <a:gd name="T68" fmla="*/ 58 w 135"/>
                  <a:gd name="T69" fmla="*/ 116 h 125"/>
                  <a:gd name="T70" fmla="*/ 57 w 135"/>
                  <a:gd name="T71" fmla="*/ 110 h 125"/>
                  <a:gd name="T72" fmla="*/ 63 w 135"/>
                  <a:gd name="T73" fmla="*/ 108 h 125"/>
                  <a:gd name="T74" fmla="*/ 66 w 135"/>
                  <a:gd name="T75" fmla="*/ 103 h 125"/>
                  <a:gd name="T76" fmla="*/ 69 w 135"/>
                  <a:gd name="T77" fmla="*/ 97 h 125"/>
                  <a:gd name="T78" fmla="*/ 74 w 135"/>
                  <a:gd name="T79" fmla="*/ 97 h 125"/>
                  <a:gd name="T80" fmla="*/ 77 w 135"/>
                  <a:gd name="T81" fmla="*/ 93 h 125"/>
                  <a:gd name="T82" fmla="*/ 81 w 135"/>
                  <a:gd name="T83" fmla="*/ 91 h 125"/>
                  <a:gd name="T84" fmla="*/ 84 w 135"/>
                  <a:gd name="T85" fmla="*/ 89 h 125"/>
                  <a:gd name="T86" fmla="*/ 91 w 135"/>
                  <a:gd name="T87" fmla="*/ 87 h 125"/>
                  <a:gd name="T88" fmla="*/ 97 w 135"/>
                  <a:gd name="T89" fmla="*/ 84 h 125"/>
                  <a:gd name="T90" fmla="*/ 107 w 135"/>
                  <a:gd name="T91" fmla="*/ 84 h 125"/>
                  <a:gd name="T92" fmla="*/ 114 w 135"/>
                  <a:gd name="T93" fmla="*/ 82 h 125"/>
                  <a:gd name="T94" fmla="*/ 126 w 135"/>
                  <a:gd name="T95" fmla="*/ 81 h 125"/>
                  <a:gd name="T96" fmla="*/ 131 w 135"/>
                  <a:gd name="T97" fmla="*/ 78 h 125"/>
                  <a:gd name="T98" fmla="*/ 134 w 135"/>
                  <a:gd name="T99" fmla="*/ 72 h 125"/>
                  <a:gd name="T100" fmla="*/ 134 w 135"/>
                  <a:gd name="T101" fmla="*/ 50 h 125"/>
                  <a:gd name="T102" fmla="*/ 128 w 135"/>
                  <a:gd name="T103" fmla="*/ 5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5" h="125">
                    <a:moveTo>
                      <a:pt x="128" y="52"/>
                    </a:moveTo>
                    <a:cubicBezTo>
                      <a:pt x="128" y="52"/>
                      <a:pt x="128" y="46"/>
                      <a:pt x="124" y="43"/>
                    </a:cubicBezTo>
                    <a:cubicBezTo>
                      <a:pt x="120" y="41"/>
                      <a:pt x="115" y="40"/>
                      <a:pt x="115" y="40"/>
                    </a:cubicBezTo>
                    <a:cubicBezTo>
                      <a:pt x="115" y="40"/>
                      <a:pt x="112" y="35"/>
                      <a:pt x="109" y="33"/>
                    </a:cubicBezTo>
                    <a:cubicBezTo>
                      <a:pt x="108" y="32"/>
                      <a:pt x="82" y="14"/>
                      <a:pt x="60" y="0"/>
                    </a:cubicBezTo>
                    <a:cubicBezTo>
                      <a:pt x="46" y="0"/>
                      <a:pt x="46" y="0"/>
                      <a:pt x="46" y="0"/>
                    </a:cubicBezTo>
                    <a:cubicBezTo>
                      <a:pt x="54" y="71"/>
                      <a:pt x="54" y="71"/>
                      <a:pt x="54" y="71"/>
                    </a:cubicBezTo>
                    <a:cubicBezTo>
                      <a:pt x="56" y="73"/>
                      <a:pt x="56" y="73"/>
                      <a:pt x="56" y="73"/>
                    </a:cubicBezTo>
                    <a:cubicBezTo>
                      <a:pt x="56" y="73"/>
                      <a:pt x="57" y="79"/>
                      <a:pt x="55" y="80"/>
                    </a:cubicBezTo>
                    <a:cubicBezTo>
                      <a:pt x="54" y="81"/>
                      <a:pt x="24" y="80"/>
                      <a:pt x="24" y="80"/>
                    </a:cubicBezTo>
                    <a:cubicBezTo>
                      <a:pt x="24" y="80"/>
                      <a:pt x="21" y="82"/>
                      <a:pt x="19" y="82"/>
                    </a:cubicBezTo>
                    <a:cubicBezTo>
                      <a:pt x="17" y="82"/>
                      <a:pt x="14" y="80"/>
                      <a:pt x="14" y="81"/>
                    </a:cubicBezTo>
                    <a:cubicBezTo>
                      <a:pt x="13" y="83"/>
                      <a:pt x="13" y="85"/>
                      <a:pt x="9" y="82"/>
                    </a:cubicBezTo>
                    <a:cubicBezTo>
                      <a:pt x="6" y="79"/>
                      <a:pt x="4" y="82"/>
                      <a:pt x="4" y="84"/>
                    </a:cubicBezTo>
                    <a:cubicBezTo>
                      <a:pt x="4" y="86"/>
                      <a:pt x="3" y="87"/>
                      <a:pt x="0" y="87"/>
                    </a:cubicBezTo>
                    <a:cubicBezTo>
                      <a:pt x="1" y="88"/>
                      <a:pt x="1" y="88"/>
                      <a:pt x="1" y="88"/>
                    </a:cubicBezTo>
                    <a:cubicBezTo>
                      <a:pt x="2" y="91"/>
                      <a:pt x="2" y="91"/>
                      <a:pt x="2" y="91"/>
                    </a:cubicBezTo>
                    <a:cubicBezTo>
                      <a:pt x="2" y="91"/>
                      <a:pt x="2" y="94"/>
                      <a:pt x="4" y="96"/>
                    </a:cubicBezTo>
                    <a:cubicBezTo>
                      <a:pt x="5" y="97"/>
                      <a:pt x="8" y="100"/>
                      <a:pt x="8" y="101"/>
                    </a:cubicBezTo>
                    <a:cubicBezTo>
                      <a:pt x="8" y="102"/>
                      <a:pt x="8" y="107"/>
                      <a:pt x="8" y="107"/>
                    </a:cubicBezTo>
                    <a:cubicBezTo>
                      <a:pt x="8" y="107"/>
                      <a:pt x="9" y="111"/>
                      <a:pt x="10" y="109"/>
                    </a:cubicBezTo>
                    <a:cubicBezTo>
                      <a:pt x="12" y="108"/>
                      <a:pt x="14" y="111"/>
                      <a:pt x="15" y="109"/>
                    </a:cubicBezTo>
                    <a:cubicBezTo>
                      <a:pt x="16" y="106"/>
                      <a:pt x="19" y="109"/>
                      <a:pt x="20" y="109"/>
                    </a:cubicBezTo>
                    <a:cubicBezTo>
                      <a:pt x="22" y="109"/>
                      <a:pt x="25" y="105"/>
                      <a:pt x="26" y="105"/>
                    </a:cubicBezTo>
                    <a:cubicBezTo>
                      <a:pt x="27" y="105"/>
                      <a:pt x="29" y="109"/>
                      <a:pt x="29" y="111"/>
                    </a:cubicBezTo>
                    <a:cubicBezTo>
                      <a:pt x="29" y="113"/>
                      <a:pt x="33" y="114"/>
                      <a:pt x="32" y="115"/>
                    </a:cubicBezTo>
                    <a:cubicBezTo>
                      <a:pt x="30" y="115"/>
                      <a:pt x="30" y="118"/>
                      <a:pt x="32" y="118"/>
                    </a:cubicBezTo>
                    <a:cubicBezTo>
                      <a:pt x="34" y="118"/>
                      <a:pt x="33" y="121"/>
                      <a:pt x="34" y="122"/>
                    </a:cubicBezTo>
                    <a:cubicBezTo>
                      <a:pt x="35" y="124"/>
                      <a:pt x="37" y="125"/>
                      <a:pt x="38" y="123"/>
                    </a:cubicBezTo>
                    <a:cubicBezTo>
                      <a:pt x="39" y="121"/>
                      <a:pt x="41" y="123"/>
                      <a:pt x="42" y="124"/>
                    </a:cubicBezTo>
                    <a:cubicBezTo>
                      <a:pt x="43" y="125"/>
                      <a:pt x="46" y="124"/>
                      <a:pt x="46" y="122"/>
                    </a:cubicBezTo>
                    <a:cubicBezTo>
                      <a:pt x="47" y="120"/>
                      <a:pt x="50" y="119"/>
                      <a:pt x="50" y="121"/>
                    </a:cubicBezTo>
                    <a:cubicBezTo>
                      <a:pt x="50" y="123"/>
                      <a:pt x="51" y="124"/>
                      <a:pt x="53" y="122"/>
                    </a:cubicBezTo>
                    <a:cubicBezTo>
                      <a:pt x="54" y="122"/>
                      <a:pt x="55" y="122"/>
                      <a:pt x="55" y="122"/>
                    </a:cubicBezTo>
                    <a:cubicBezTo>
                      <a:pt x="56" y="119"/>
                      <a:pt x="57" y="117"/>
                      <a:pt x="58" y="116"/>
                    </a:cubicBezTo>
                    <a:cubicBezTo>
                      <a:pt x="58" y="114"/>
                      <a:pt x="56" y="111"/>
                      <a:pt x="57" y="110"/>
                    </a:cubicBezTo>
                    <a:cubicBezTo>
                      <a:pt x="58" y="110"/>
                      <a:pt x="62" y="111"/>
                      <a:pt x="63" y="108"/>
                    </a:cubicBezTo>
                    <a:cubicBezTo>
                      <a:pt x="65" y="104"/>
                      <a:pt x="66" y="103"/>
                      <a:pt x="66" y="103"/>
                    </a:cubicBezTo>
                    <a:cubicBezTo>
                      <a:pt x="66" y="103"/>
                      <a:pt x="67" y="95"/>
                      <a:pt x="69" y="97"/>
                    </a:cubicBezTo>
                    <a:cubicBezTo>
                      <a:pt x="71" y="98"/>
                      <a:pt x="73" y="100"/>
                      <a:pt x="74" y="97"/>
                    </a:cubicBezTo>
                    <a:cubicBezTo>
                      <a:pt x="74" y="94"/>
                      <a:pt x="77" y="96"/>
                      <a:pt x="77" y="93"/>
                    </a:cubicBezTo>
                    <a:cubicBezTo>
                      <a:pt x="78" y="90"/>
                      <a:pt x="79" y="91"/>
                      <a:pt x="81" y="91"/>
                    </a:cubicBezTo>
                    <a:cubicBezTo>
                      <a:pt x="83" y="92"/>
                      <a:pt x="84" y="91"/>
                      <a:pt x="84" y="89"/>
                    </a:cubicBezTo>
                    <a:cubicBezTo>
                      <a:pt x="84" y="88"/>
                      <a:pt x="88" y="89"/>
                      <a:pt x="91" y="87"/>
                    </a:cubicBezTo>
                    <a:cubicBezTo>
                      <a:pt x="94" y="84"/>
                      <a:pt x="96" y="83"/>
                      <a:pt x="97" y="84"/>
                    </a:cubicBezTo>
                    <a:cubicBezTo>
                      <a:pt x="98" y="85"/>
                      <a:pt x="106" y="85"/>
                      <a:pt x="107" y="84"/>
                    </a:cubicBezTo>
                    <a:cubicBezTo>
                      <a:pt x="108" y="84"/>
                      <a:pt x="111" y="82"/>
                      <a:pt x="114" y="82"/>
                    </a:cubicBezTo>
                    <a:cubicBezTo>
                      <a:pt x="117" y="83"/>
                      <a:pt x="123" y="81"/>
                      <a:pt x="126" y="81"/>
                    </a:cubicBezTo>
                    <a:cubicBezTo>
                      <a:pt x="129" y="81"/>
                      <a:pt x="130" y="79"/>
                      <a:pt x="131" y="78"/>
                    </a:cubicBezTo>
                    <a:cubicBezTo>
                      <a:pt x="132" y="77"/>
                      <a:pt x="133" y="72"/>
                      <a:pt x="134" y="72"/>
                    </a:cubicBezTo>
                    <a:cubicBezTo>
                      <a:pt x="135" y="71"/>
                      <a:pt x="134" y="56"/>
                      <a:pt x="134" y="50"/>
                    </a:cubicBezTo>
                    <a:cubicBezTo>
                      <a:pt x="132" y="51"/>
                      <a:pt x="128" y="52"/>
                      <a:pt x="128" y="5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9" name="Freeform 35">
                <a:extLst>
                  <a:ext uri="{FF2B5EF4-FFF2-40B4-BE49-F238E27FC236}">
                    <a16:creationId xmlns:a16="http://schemas.microsoft.com/office/drawing/2014/main" id="{4779085A-F5F9-4EF5-87A3-DDB98712ADC6}"/>
                  </a:ext>
                </a:extLst>
              </p:cNvPr>
              <p:cNvSpPr>
                <a:spLocks/>
              </p:cNvSpPr>
              <p:nvPr/>
            </p:nvSpPr>
            <p:spPr bwMode="auto">
              <a:xfrm>
                <a:off x="4819336" y="3802466"/>
                <a:ext cx="154331" cy="109161"/>
              </a:xfrm>
              <a:custGeom>
                <a:avLst/>
                <a:gdLst>
                  <a:gd name="T0" fmla="*/ 66 w 67"/>
                  <a:gd name="T1" fmla="*/ 26 h 47"/>
                  <a:gd name="T2" fmla="*/ 63 w 67"/>
                  <a:gd name="T3" fmla="*/ 25 h 47"/>
                  <a:gd name="T4" fmla="*/ 62 w 67"/>
                  <a:gd name="T5" fmla="*/ 20 h 47"/>
                  <a:gd name="T6" fmla="*/ 58 w 67"/>
                  <a:gd name="T7" fmla="*/ 21 h 47"/>
                  <a:gd name="T8" fmla="*/ 55 w 67"/>
                  <a:gd name="T9" fmla="*/ 18 h 47"/>
                  <a:gd name="T10" fmla="*/ 54 w 67"/>
                  <a:gd name="T11" fmla="*/ 15 h 47"/>
                  <a:gd name="T12" fmla="*/ 50 w 67"/>
                  <a:gd name="T13" fmla="*/ 11 h 47"/>
                  <a:gd name="T14" fmla="*/ 47 w 67"/>
                  <a:gd name="T15" fmla="*/ 6 h 47"/>
                  <a:gd name="T16" fmla="*/ 47 w 67"/>
                  <a:gd name="T17" fmla="*/ 2 h 47"/>
                  <a:gd name="T18" fmla="*/ 42 w 67"/>
                  <a:gd name="T19" fmla="*/ 1 h 47"/>
                  <a:gd name="T20" fmla="*/ 36 w 67"/>
                  <a:gd name="T21" fmla="*/ 4 h 47"/>
                  <a:gd name="T22" fmla="*/ 29 w 67"/>
                  <a:gd name="T23" fmla="*/ 6 h 47"/>
                  <a:gd name="T24" fmla="*/ 26 w 67"/>
                  <a:gd name="T25" fmla="*/ 8 h 47"/>
                  <a:gd name="T26" fmla="*/ 22 w 67"/>
                  <a:gd name="T27" fmla="*/ 10 h 47"/>
                  <a:gd name="T28" fmla="*/ 19 w 67"/>
                  <a:gd name="T29" fmla="*/ 14 h 47"/>
                  <a:gd name="T30" fmla="*/ 14 w 67"/>
                  <a:gd name="T31" fmla="*/ 14 h 47"/>
                  <a:gd name="T32" fmla="*/ 11 w 67"/>
                  <a:gd name="T33" fmla="*/ 20 h 47"/>
                  <a:gd name="T34" fmla="*/ 8 w 67"/>
                  <a:gd name="T35" fmla="*/ 25 h 47"/>
                  <a:gd name="T36" fmla="*/ 2 w 67"/>
                  <a:gd name="T37" fmla="*/ 27 h 47"/>
                  <a:gd name="T38" fmla="*/ 3 w 67"/>
                  <a:gd name="T39" fmla="*/ 33 h 47"/>
                  <a:gd name="T40" fmla="*/ 0 w 67"/>
                  <a:gd name="T41" fmla="*/ 39 h 47"/>
                  <a:gd name="T42" fmla="*/ 4 w 67"/>
                  <a:gd name="T43" fmla="*/ 41 h 47"/>
                  <a:gd name="T44" fmla="*/ 11 w 67"/>
                  <a:gd name="T45" fmla="*/ 45 h 47"/>
                  <a:gd name="T46" fmla="*/ 21 w 67"/>
                  <a:gd name="T47" fmla="*/ 44 h 47"/>
                  <a:gd name="T48" fmla="*/ 23 w 67"/>
                  <a:gd name="T49" fmla="*/ 43 h 47"/>
                  <a:gd name="T50" fmla="*/ 22 w 67"/>
                  <a:gd name="T51" fmla="*/ 35 h 47"/>
                  <a:gd name="T52" fmla="*/ 42 w 67"/>
                  <a:gd name="T53" fmla="*/ 35 h 47"/>
                  <a:gd name="T54" fmla="*/ 45 w 67"/>
                  <a:gd name="T55" fmla="*/ 33 h 47"/>
                  <a:gd name="T56" fmla="*/ 53 w 67"/>
                  <a:gd name="T57" fmla="*/ 34 h 47"/>
                  <a:gd name="T58" fmla="*/ 57 w 67"/>
                  <a:gd name="T59" fmla="*/ 31 h 47"/>
                  <a:gd name="T60" fmla="*/ 64 w 67"/>
                  <a:gd name="T61" fmla="*/ 30 h 47"/>
                  <a:gd name="T62" fmla="*/ 66 w 67"/>
                  <a:gd name="T63" fmla="*/ 26 h 47"/>
                  <a:gd name="T64" fmla="*/ 66 w 67"/>
                  <a:gd name="T65" fmla="*/ 2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7" h="47">
                    <a:moveTo>
                      <a:pt x="66" y="26"/>
                    </a:moveTo>
                    <a:cubicBezTo>
                      <a:pt x="65" y="25"/>
                      <a:pt x="63" y="25"/>
                      <a:pt x="63" y="25"/>
                    </a:cubicBezTo>
                    <a:cubicBezTo>
                      <a:pt x="62" y="25"/>
                      <a:pt x="63" y="21"/>
                      <a:pt x="62" y="20"/>
                    </a:cubicBezTo>
                    <a:cubicBezTo>
                      <a:pt x="62" y="20"/>
                      <a:pt x="60" y="22"/>
                      <a:pt x="58" y="21"/>
                    </a:cubicBezTo>
                    <a:cubicBezTo>
                      <a:pt x="57" y="20"/>
                      <a:pt x="56" y="18"/>
                      <a:pt x="55" y="18"/>
                    </a:cubicBezTo>
                    <a:cubicBezTo>
                      <a:pt x="54" y="18"/>
                      <a:pt x="54" y="17"/>
                      <a:pt x="54" y="15"/>
                    </a:cubicBezTo>
                    <a:cubicBezTo>
                      <a:pt x="54" y="13"/>
                      <a:pt x="51" y="12"/>
                      <a:pt x="50" y="11"/>
                    </a:cubicBezTo>
                    <a:cubicBezTo>
                      <a:pt x="48" y="10"/>
                      <a:pt x="48" y="7"/>
                      <a:pt x="47" y="6"/>
                    </a:cubicBezTo>
                    <a:cubicBezTo>
                      <a:pt x="47" y="6"/>
                      <a:pt x="47" y="4"/>
                      <a:pt x="47" y="2"/>
                    </a:cubicBezTo>
                    <a:cubicBezTo>
                      <a:pt x="45" y="2"/>
                      <a:pt x="43" y="2"/>
                      <a:pt x="42" y="1"/>
                    </a:cubicBezTo>
                    <a:cubicBezTo>
                      <a:pt x="41" y="0"/>
                      <a:pt x="39" y="1"/>
                      <a:pt x="36" y="4"/>
                    </a:cubicBezTo>
                    <a:cubicBezTo>
                      <a:pt x="33" y="6"/>
                      <a:pt x="29" y="5"/>
                      <a:pt x="29" y="6"/>
                    </a:cubicBezTo>
                    <a:cubicBezTo>
                      <a:pt x="29" y="8"/>
                      <a:pt x="28" y="9"/>
                      <a:pt x="26" y="8"/>
                    </a:cubicBezTo>
                    <a:cubicBezTo>
                      <a:pt x="24" y="8"/>
                      <a:pt x="23" y="7"/>
                      <a:pt x="22" y="10"/>
                    </a:cubicBezTo>
                    <a:cubicBezTo>
                      <a:pt x="22" y="13"/>
                      <a:pt x="19" y="11"/>
                      <a:pt x="19" y="14"/>
                    </a:cubicBezTo>
                    <a:cubicBezTo>
                      <a:pt x="18" y="17"/>
                      <a:pt x="16" y="15"/>
                      <a:pt x="14" y="14"/>
                    </a:cubicBezTo>
                    <a:cubicBezTo>
                      <a:pt x="12" y="12"/>
                      <a:pt x="11" y="20"/>
                      <a:pt x="11" y="20"/>
                    </a:cubicBezTo>
                    <a:cubicBezTo>
                      <a:pt x="11" y="20"/>
                      <a:pt x="10" y="21"/>
                      <a:pt x="8" y="25"/>
                    </a:cubicBezTo>
                    <a:cubicBezTo>
                      <a:pt x="7" y="28"/>
                      <a:pt x="3" y="27"/>
                      <a:pt x="2" y="27"/>
                    </a:cubicBezTo>
                    <a:cubicBezTo>
                      <a:pt x="1" y="28"/>
                      <a:pt x="3" y="31"/>
                      <a:pt x="3" y="33"/>
                    </a:cubicBezTo>
                    <a:cubicBezTo>
                      <a:pt x="2" y="34"/>
                      <a:pt x="1" y="36"/>
                      <a:pt x="0" y="39"/>
                    </a:cubicBezTo>
                    <a:cubicBezTo>
                      <a:pt x="2" y="39"/>
                      <a:pt x="4" y="41"/>
                      <a:pt x="4" y="41"/>
                    </a:cubicBezTo>
                    <a:cubicBezTo>
                      <a:pt x="5" y="43"/>
                      <a:pt x="9" y="47"/>
                      <a:pt x="11" y="45"/>
                    </a:cubicBezTo>
                    <a:cubicBezTo>
                      <a:pt x="13" y="42"/>
                      <a:pt x="19" y="42"/>
                      <a:pt x="21" y="44"/>
                    </a:cubicBezTo>
                    <a:cubicBezTo>
                      <a:pt x="22" y="45"/>
                      <a:pt x="23" y="44"/>
                      <a:pt x="23" y="43"/>
                    </a:cubicBezTo>
                    <a:cubicBezTo>
                      <a:pt x="24" y="41"/>
                      <a:pt x="21" y="36"/>
                      <a:pt x="22" y="35"/>
                    </a:cubicBezTo>
                    <a:cubicBezTo>
                      <a:pt x="23" y="33"/>
                      <a:pt x="42" y="34"/>
                      <a:pt x="42" y="35"/>
                    </a:cubicBezTo>
                    <a:cubicBezTo>
                      <a:pt x="43" y="36"/>
                      <a:pt x="43" y="33"/>
                      <a:pt x="45" y="33"/>
                    </a:cubicBezTo>
                    <a:cubicBezTo>
                      <a:pt x="48" y="33"/>
                      <a:pt x="51" y="35"/>
                      <a:pt x="53" y="34"/>
                    </a:cubicBezTo>
                    <a:cubicBezTo>
                      <a:pt x="54" y="34"/>
                      <a:pt x="56" y="31"/>
                      <a:pt x="57" y="31"/>
                    </a:cubicBezTo>
                    <a:cubicBezTo>
                      <a:pt x="59" y="31"/>
                      <a:pt x="63" y="31"/>
                      <a:pt x="64" y="30"/>
                    </a:cubicBezTo>
                    <a:cubicBezTo>
                      <a:pt x="65" y="28"/>
                      <a:pt x="67" y="28"/>
                      <a:pt x="66" y="26"/>
                    </a:cubicBezTo>
                    <a:cubicBezTo>
                      <a:pt x="66" y="26"/>
                      <a:pt x="66" y="26"/>
                      <a:pt x="66" y="2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0" name="Freeform 36">
                <a:extLst>
                  <a:ext uri="{FF2B5EF4-FFF2-40B4-BE49-F238E27FC236}">
                    <a16:creationId xmlns:a16="http://schemas.microsoft.com/office/drawing/2014/main" id="{828F52D2-F599-4452-8D0F-1352385E92AA}"/>
                  </a:ext>
                </a:extLst>
              </p:cNvPr>
              <p:cNvSpPr>
                <a:spLocks/>
              </p:cNvSpPr>
              <p:nvPr/>
            </p:nvSpPr>
            <p:spPr bwMode="auto">
              <a:xfrm>
                <a:off x="4927243" y="3641861"/>
                <a:ext cx="288587" cy="223341"/>
              </a:xfrm>
              <a:custGeom>
                <a:avLst/>
                <a:gdLst>
                  <a:gd name="T0" fmla="*/ 119 w 125"/>
                  <a:gd name="T1" fmla="*/ 14 h 97"/>
                  <a:gd name="T2" fmla="*/ 118 w 125"/>
                  <a:gd name="T3" fmla="*/ 4 h 97"/>
                  <a:gd name="T4" fmla="*/ 112 w 125"/>
                  <a:gd name="T5" fmla="*/ 7 h 97"/>
                  <a:gd name="T6" fmla="*/ 107 w 125"/>
                  <a:gd name="T7" fmla="*/ 2 h 97"/>
                  <a:gd name="T8" fmla="*/ 95 w 125"/>
                  <a:gd name="T9" fmla="*/ 0 h 97"/>
                  <a:gd name="T10" fmla="*/ 61 w 125"/>
                  <a:gd name="T11" fmla="*/ 21 h 97"/>
                  <a:gd name="T12" fmla="*/ 46 w 125"/>
                  <a:gd name="T13" fmla="*/ 33 h 97"/>
                  <a:gd name="T14" fmla="*/ 33 w 125"/>
                  <a:gd name="T15" fmla="*/ 37 h 97"/>
                  <a:gd name="T16" fmla="*/ 32 w 125"/>
                  <a:gd name="T17" fmla="*/ 37 h 97"/>
                  <a:gd name="T18" fmla="*/ 32 w 125"/>
                  <a:gd name="T19" fmla="*/ 59 h 97"/>
                  <a:gd name="T20" fmla="*/ 29 w 125"/>
                  <a:gd name="T21" fmla="*/ 65 h 97"/>
                  <a:gd name="T22" fmla="*/ 24 w 125"/>
                  <a:gd name="T23" fmla="*/ 68 h 97"/>
                  <a:gd name="T24" fmla="*/ 12 w 125"/>
                  <a:gd name="T25" fmla="*/ 69 h 97"/>
                  <a:gd name="T26" fmla="*/ 5 w 125"/>
                  <a:gd name="T27" fmla="*/ 71 h 97"/>
                  <a:gd name="T28" fmla="*/ 0 w 125"/>
                  <a:gd name="T29" fmla="*/ 72 h 97"/>
                  <a:gd name="T30" fmla="*/ 0 w 125"/>
                  <a:gd name="T31" fmla="*/ 76 h 97"/>
                  <a:gd name="T32" fmla="*/ 3 w 125"/>
                  <a:gd name="T33" fmla="*/ 81 h 97"/>
                  <a:gd name="T34" fmla="*/ 7 w 125"/>
                  <a:gd name="T35" fmla="*/ 85 h 97"/>
                  <a:gd name="T36" fmla="*/ 8 w 125"/>
                  <a:gd name="T37" fmla="*/ 88 h 97"/>
                  <a:gd name="T38" fmla="*/ 11 w 125"/>
                  <a:gd name="T39" fmla="*/ 91 h 97"/>
                  <a:gd name="T40" fmla="*/ 15 w 125"/>
                  <a:gd name="T41" fmla="*/ 90 h 97"/>
                  <a:gd name="T42" fmla="*/ 16 w 125"/>
                  <a:gd name="T43" fmla="*/ 95 h 97"/>
                  <a:gd name="T44" fmla="*/ 19 w 125"/>
                  <a:gd name="T45" fmla="*/ 96 h 97"/>
                  <a:gd name="T46" fmla="*/ 22 w 125"/>
                  <a:gd name="T47" fmla="*/ 93 h 97"/>
                  <a:gd name="T48" fmla="*/ 25 w 125"/>
                  <a:gd name="T49" fmla="*/ 96 h 97"/>
                  <a:gd name="T50" fmla="*/ 28 w 125"/>
                  <a:gd name="T51" fmla="*/ 95 h 97"/>
                  <a:gd name="T52" fmla="*/ 31 w 125"/>
                  <a:gd name="T53" fmla="*/ 89 h 97"/>
                  <a:gd name="T54" fmla="*/ 33 w 125"/>
                  <a:gd name="T55" fmla="*/ 83 h 97"/>
                  <a:gd name="T56" fmla="*/ 41 w 125"/>
                  <a:gd name="T57" fmla="*/ 83 h 97"/>
                  <a:gd name="T58" fmla="*/ 45 w 125"/>
                  <a:gd name="T59" fmla="*/ 81 h 97"/>
                  <a:gd name="T60" fmla="*/ 52 w 125"/>
                  <a:gd name="T61" fmla="*/ 83 h 97"/>
                  <a:gd name="T62" fmla="*/ 56 w 125"/>
                  <a:gd name="T63" fmla="*/ 87 h 97"/>
                  <a:gd name="T64" fmla="*/ 63 w 125"/>
                  <a:gd name="T65" fmla="*/ 86 h 97"/>
                  <a:gd name="T66" fmla="*/ 69 w 125"/>
                  <a:gd name="T67" fmla="*/ 89 h 97"/>
                  <a:gd name="T68" fmla="*/ 77 w 125"/>
                  <a:gd name="T69" fmla="*/ 89 h 97"/>
                  <a:gd name="T70" fmla="*/ 83 w 125"/>
                  <a:gd name="T71" fmla="*/ 85 h 97"/>
                  <a:gd name="T72" fmla="*/ 93 w 125"/>
                  <a:gd name="T73" fmla="*/ 85 h 97"/>
                  <a:gd name="T74" fmla="*/ 100 w 125"/>
                  <a:gd name="T75" fmla="*/ 87 h 97"/>
                  <a:gd name="T76" fmla="*/ 106 w 125"/>
                  <a:gd name="T77" fmla="*/ 82 h 97"/>
                  <a:gd name="T78" fmla="*/ 107 w 125"/>
                  <a:gd name="T79" fmla="*/ 82 h 97"/>
                  <a:gd name="T80" fmla="*/ 107 w 125"/>
                  <a:gd name="T81" fmla="*/ 79 h 97"/>
                  <a:gd name="T82" fmla="*/ 108 w 125"/>
                  <a:gd name="T83" fmla="*/ 72 h 97"/>
                  <a:gd name="T84" fmla="*/ 121 w 125"/>
                  <a:gd name="T85" fmla="*/ 56 h 97"/>
                  <a:gd name="T86" fmla="*/ 122 w 125"/>
                  <a:gd name="T87" fmla="*/ 36 h 97"/>
                  <a:gd name="T88" fmla="*/ 124 w 125"/>
                  <a:gd name="T89" fmla="*/ 27 h 97"/>
                  <a:gd name="T90" fmla="*/ 122 w 125"/>
                  <a:gd name="T91" fmla="*/ 21 h 97"/>
                  <a:gd name="T92" fmla="*/ 119 w 125"/>
                  <a:gd name="T93" fmla="*/ 1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5" h="97">
                    <a:moveTo>
                      <a:pt x="119" y="14"/>
                    </a:moveTo>
                    <a:cubicBezTo>
                      <a:pt x="119" y="13"/>
                      <a:pt x="119" y="8"/>
                      <a:pt x="118" y="4"/>
                    </a:cubicBezTo>
                    <a:cubicBezTo>
                      <a:pt x="112" y="7"/>
                      <a:pt x="112" y="7"/>
                      <a:pt x="112" y="7"/>
                    </a:cubicBezTo>
                    <a:cubicBezTo>
                      <a:pt x="112" y="7"/>
                      <a:pt x="110" y="4"/>
                      <a:pt x="107" y="2"/>
                    </a:cubicBezTo>
                    <a:cubicBezTo>
                      <a:pt x="104" y="0"/>
                      <a:pt x="95" y="0"/>
                      <a:pt x="95" y="0"/>
                    </a:cubicBezTo>
                    <a:cubicBezTo>
                      <a:pt x="61" y="21"/>
                      <a:pt x="61" y="21"/>
                      <a:pt x="61" y="21"/>
                    </a:cubicBezTo>
                    <a:cubicBezTo>
                      <a:pt x="46" y="33"/>
                      <a:pt x="46" y="33"/>
                      <a:pt x="46" y="33"/>
                    </a:cubicBezTo>
                    <a:cubicBezTo>
                      <a:pt x="46" y="33"/>
                      <a:pt x="36" y="36"/>
                      <a:pt x="33" y="37"/>
                    </a:cubicBezTo>
                    <a:cubicBezTo>
                      <a:pt x="33" y="37"/>
                      <a:pt x="33" y="37"/>
                      <a:pt x="32" y="37"/>
                    </a:cubicBezTo>
                    <a:cubicBezTo>
                      <a:pt x="32" y="43"/>
                      <a:pt x="33" y="58"/>
                      <a:pt x="32" y="59"/>
                    </a:cubicBezTo>
                    <a:cubicBezTo>
                      <a:pt x="31" y="59"/>
                      <a:pt x="30" y="64"/>
                      <a:pt x="29" y="65"/>
                    </a:cubicBezTo>
                    <a:cubicBezTo>
                      <a:pt x="28" y="66"/>
                      <a:pt x="27" y="68"/>
                      <a:pt x="24" y="68"/>
                    </a:cubicBezTo>
                    <a:cubicBezTo>
                      <a:pt x="21" y="68"/>
                      <a:pt x="15" y="70"/>
                      <a:pt x="12" y="69"/>
                    </a:cubicBezTo>
                    <a:cubicBezTo>
                      <a:pt x="9" y="69"/>
                      <a:pt x="6" y="71"/>
                      <a:pt x="5" y="71"/>
                    </a:cubicBezTo>
                    <a:cubicBezTo>
                      <a:pt x="5" y="72"/>
                      <a:pt x="2" y="72"/>
                      <a:pt x="0" y="72"/>
                    </a:cubicBezTo>
                    <a:cubicBezTo>
                      <a:pt x="0" y="74"/>
                      <a:pt x="0" y="76"/>
                      <a:pt x="0" y="76"/>
                    </a:cubicBezTo>
                    <a:cubicBezTo>
                      <a:pt x="1" y="77"/>
                      <a:pt x="1" y="80"/>
                      <a:pt x="3" y="81"/>
                    </a:cubicBezTo>
                    <a:cubicBezTo>
                      <a:pt x="4" y="82"/>
                      <a:pt x="7" y="83"/>
                      <a:pt x="7" y="85"/>
                    </a:cubicBezTo>
                    <a:cubicBezTo>
                      <a:pt x="7" y="87"/>
                      <a:pt x="7" y="88"/>
                      <a:pt x="8" y="88"/>
                    </a:cubicBezTo>
                    <a:cubicBezTo>
                      <a:pt x="9" y="88"/>
                      <a:pt x="10" y="90"/>
                      <a:pt x="11" y="91"/>
                    </a:cubicBezTo>
                    <a:cubicBezTo>
                      <a:pt x="13" y="92"/>
                      <a:pt x="15" y="90"/>
                      <a:pt x="15" y="90"/>
                    </a:cubicBezTo>
                    <a:cubicBezTo>
                      <a:pt x="16" y="91"/>
                      <a:pt x="15" y="95"/>
                      <a:pt x="16" y="95"/>
                    </a:cubicBezTo>
                    <a:cubicBezTo>
                      <a:pt x="16" y="95"/>
                      <a:pt x="18" y="95"/>
                      <a:pt x="19" y="96"/>
                    </a:cubicBezTo>
                    <a:cubicBezTo>
                      <a:pt x="19" y="94"/>
                      <a:pt x="20" y="92"/>
                      <a:pt x="22" y="93"/>
                    </a:cubicBezTo>
                    <a:cubicBezTo>
                      <a:pt x="24" y="93"/>
                      <a:pt x="22" y="96"/>
                      <a:pt x="25" y="96"/>
                    </a:cubicBezTo>
                    <a:cubicBezTo>
                      <a:pt x="27" y="97"/>
                      <a:pt x="28" y="97"/>
                      <a:pt x="28" y="95"/>
                    </a:cubicBezTo>
                    <a:cubicBezTo>
                      <a:pt x="28" y="93"/>
                      <a:pt x="31" y="90"/>
                      <a:pt x="31" y="89"/>
                    </a:cubicBezTo>
                    <a:cubicBezTo>
                      <a:pt x="32" y="89"/>
                      <a:pt x="32" y="84"/>
                      <a:pt x="33" y="83"/>
                    </a:cubicBezTo>
                    <a:cubicBezTo>
                      <a:pt x="35" y="82"/>
                      <a:pt x="39" y="83"/>
                      <a:pt x="41" y="83"/>
                    </a:cubicBezTo>
                    <a:cubicBezTo>
                      <a:pt x="42" y="83"/>
                      <a:pt x="44" y="80"/>
                      <a:pt x="45" y="81"/>
                    </a:cubicBezTo>
                    <a:cubicBezTo>
                      <a:pt x="47" y="83"/>
                      <a:pt x="50" y="81"/>
                      <a:pt x="52" y="83"/>
                    </a:cubicBezTo>
                    <a:cubicBezTo>
                      <a:pt x="53" y="85"/>
                      <a:pt x="54" y="89"/>
                      <a:pt x="56" y="87"/>
                    </a:cubicBezTo>
                    <a:cubicBezTo>
                      <a:pt x="59" y="86"/>
                      <a:pt x="62" y="86"/>
                      <a:pt x="63" y="86"/>
                    </a:cubicBezTo>
                    <a:cubicBezTo>
                      <a:pt x="64" y="86"/>
                      <a:pt x="68" y="88"/>
                      <a:pt x="69" y="89"/>
                    </a:cubicBezTo>
                    <a:cubicBezTo>
                      <a:pt x="71" y="89"/>
                      <a:pt x="75" y="90"/>
                      <a:pt x="77" y="89"/>
                    </a:cubicBezTo>
                    <a:cubicBezTo>
                      <a:pt x="79" y="88"/>
                      <a:pt x="81" y="85"/>
                      <a:pt x="83" y="85"/>
                    </a:cubicBezTo>
                    <a:cubicBezTo>
                      <a:pt x="85" y="85"/>
                      <a:pt x="92" y="85"/>
                      <a:pt x="93" y="85"/>
                    </a:cubicBezTo>
                    <a:cubicBezTo>
                      <a:pt x="95" y="86"/>
                      <a:pt x="98" y="88"/>
                      <a:pt x="100" y="87"/>
                    </a:cubicBezTo>
                    <a:cubicBezTo>
                      <a:pt x="102" y="86"/>
                      <a:pt x="104" y="82"/>
                      <a:pt x="106" y="82"/>
                    </a:cubicBezTo>
                    <a:cubicBezTo>
                      <a:pt x="106" y="82"/>
                      <a:pt x="106" y="82"/>
                      <a:pt x="107" y="82"/>
                    </a:cubicBezTo>
                    <a:cubicBezTo>
                      <a:pt x="107" y="81"/>
                      <a:pt x="107" y="80"/>
                      <a:pt x="107" y="79"/>
                    </a:cubicBezTo>
                    <a:cubicBezTo>
                      <a:pt x="107" y="75"/>
                      <a:pt x="108" y="76"/>
                      <a:pt x="108" y="72"/>
                    </a:cubicBezTo>
                    <a:cubicBezTo>
                      <a:pt x="109" y="68"/>
                      <a:pt x="120" y="57"/>
                      <a:pt x="121" y="56"/>
                    </a:cubicBezTo>
                    <a:cubicBezTo>
                      <a:pt x="122" y="55"/>
                      <a:pt x="122" y="38"/>
                      <a:pt x="122" y="36"/>
                    </a:cubicBezTo>
                    <a:cubicBezTo>
                      <a:pt x="122" y="34"/>
                      <a:pt x="123" y="31"/>
                      <a:pt x="124" y="27"/>
                    </a:cubicBezTo>
                    <a:cubicBezTo>
                      <a:pt x="125" y="24"/>
                      <a:pt x="122" y="24"/>
                      <a:pt x="122" y="21"/>
                    </a:cubicBezTo>
                    <a:cubicBezTo>
                      <a:pt x="122" y="18"/>
                      <a:pt x="119" y="16"/>
                      <a:pt x="119"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1" name="Freeform 37">
                <a:extLst>
                  <a:ext uri="{FF2B5EF4-FFF2-40B4-BE49-F238E27FC236}">
                    <a16:creationId xmlns:a16="http://schemas.microsoft.com/office/drawing/2014/main" id="{A3EACAFC-2BB1-4FAB-BA1D-D307DBEE4FD6}"/>
                  </a:ext>
                </a:extLst>
              </p:cNvPr>
              <p:cNvSpPr>
                <a:spLocks/>
              </p:cNvSpPr>
              <p:nvPr/>
            </p:nvSpPr>
            <p:spPr bwMode="auto">
              <a:xfrm>
                <a:off x="5174424" y="3641861"/>
                <a:ext cx="186954" cy="308662"/>
              </a:xfrm>
              <a:custGeom>
                <a:avLst/>
                <a:gdLst>
                  <a:gd name="T0" fmla="*/ 80 w 81"/>
                  <a:gd name="T1" fmla="*/ 33 h 134"/>
                  <a:gd name="T2" fmla="*/ 19 w 81"/>
                  <a:gd name="T3" fmla="*/ 0 h 134"/>
                  <a:gd name="T4" fmla="*/ 11 w 81"/>
                  <a:gd name="T5" fmla="*/ 4 h 134"/>
                  <a:gd name="T6" fmla="*/ 12 w 81"/>
                  <a:gd name="T7" fmla="*/ 14 h 134"/>
                  <a:gd name="T8" fmla="*/ 15 w 81"/>
                  <a:gd name="T9" fmla="*/ 21 h 134"/>
                  <a:gd name="T10" fmla="*/ 17 w 81"/>
                  <a:gd name="T11" fmla="*/ 27 h 134"/>
                  <a:gd name="T12" fmla="*/ 15 w 81"/>
                  <a:gd name="T13" fmla="*/ 36 h 134"/>
                  <a:gd name="T14" fmla="*/ 14 w 81"/>
                  <a:gd name="T15" fmla="*/ 56 h 134"/>
                  <a:gd name="T16" fmla="*/ 1 w 81"/>
                  <a:gd name="T17" fmla="*/ 72 h 134"/>
                  <a:gd name="T18" fmla="*/ 0 w 81"/>
                  <a:gd name="T19" fmla="*/ 79 h 134"/>
                  <a:gd name="T20" fmla="*/ 0 w 81"/>
                  <a:gd name="T21" fmla="*/ 82 h 134"/>
                  <a:gd name="T22" fmla="*/ 1 w 81"/>
                  <a:gd name="T23" fmla="*/ 83 h 134"/>
                  <a:gd name="T24" fmla="*/ 5 w 81"/>
                  <a:gd name="T25" fmla="*/ 87 h 134"/>
                  <a:gd name="T26" fmla="*/ 10 w 81"/>
                  <a:gd name="T27" fmla="*/ 94 h 134"/>
                  <a:gd name="T28" fmla="*/ 11 w 81"/>
                  <a:gd name="T29" fmla="*/ 101 h 134"/>
                  <a:gd name="T30" fmla="*/ 14 w 81"/>
                  <a:gd name="T31" fmla="*/ 111 h 134"/>
                  <a:gd name="T32" fmla="*/ 11 w 81"/>
                  <a:gd name="T33" fmla="*/ 113 h 134"/>
                  <a:gd name="T34" fmla="*/ 4 w 81"/>
                  <a:gd name="T35" fmla="*/ 114 h 134"/>
                  <a:gd name="T36" fmla="*/ 6 w 81"/>
                  <a:gd name="T37" fmla="*/ 119 h 134"/>
                  <a:gd name="T38" fmla="*/ 13 w 81"/>
                  <a:gd name="T39" fmla="*/ 126 h 134"/>
                  <a:gd name="T40" fmla="*/ 16 w 81"/>
                  <a:gd name="T41" fmla="*/ 133 h 134"/>
                  <a:gd name="T42" fmla="*/ 20 w 81"/>
                  <a:gd name="T43" fmla="*/ 131 h 134"/>
                  <a:gd name="T44" fmla="*/ 25 w 81"/>
                  <a:gd name="T45" fmla="*/ 131 h 134"/>
                  <a:gd name="T46" fmla="*/ 34 w 81"/>
                  <a:gd name="T47" fmla="*/ 128 h 134"/>
                  <a:gd name="T48" fmla="*/ 41 w 81"/>
                  <a:gd name="T49" fmla="*/ 125 h 134"/>
                  <a:gd name="T50" fmla="*/ 42 w 81"/>
                  <a:gd name="T51" fmla="*/ 120 h 134"/>
                  <a:gd name="T52" fmla="*/ 53 w 81"/>
                  <a:gd name="T53" fmla="*/ 118 h 134"/>
                  <a:gd name="T54" fmla="*/ 61 w 81"/>
                  <a:gd name="T55" fmla="*/ 110 h 134"/>
                  <a:gd name="T56" fmla="*/ 63 w 81"/>
                  <a:gd name="T57" fmla="*/ 106 h 134"/>
                  <a:gd name="T58" fmla="*/ 69 w 81"/>
                  <a:gd name="T59" fmla="*/ 103 h 134"/>
                  <a:gd name="T60" fmla="*/ 71 w 81"/>
                  <a:gd name="T61" fmla="*/ 104 h 134"/>
                  <a:gd name="T62" fmla="*/ 71 w 81"/>
                  <a:gd name="T63" fmla="*/ 103 h 134"/>
                  <a:gd name="T64" fmla="*/ 72 w 81"/>
                  <a:gd name="T65" fmla="*/ 100 h 134"/>
                  <a:gd name="T66" fmla="*/ 68 w 81"/>
                  <a:gd name="T67" fmla="*/ 95 h 134"/>
                  <a:gd name="T68" fmla="*/ 66 w 81"/>
                  <a:gd name="T69" fmla="*/ 89 h 134"/>
                  <a:gd name="T70" fmla="*/ 65 w 81"/>
                  <a:gd name="T71" fmla="*/ 85 h 134"/>
                  <a:gd name="T72" fmla="*/ 66 w 81"/>
                  <a:gd name="T73" fmla="*/ 79 h 134"/>
                  <a:gd name="T74" fmla="*/ 69 w 81"/>
                  <a:gd name="T75" fmla="*/ 73 h 134"/>
                  <a:gd name="T76" fmla="*/ 72 w 81"/>
                  <a:gd name="T77" fmla="*/ 68 h 134"/>
                  <a:gd name="T78" fmla="*/ 79 w 81"/>
                  <a:gd name="T79" fmla="*/ 63 h 134"/>
                  <a:gd name="T80" fmla="*/ 80 w 81"/>
                  <a:gd name="T81" fmla="*/ 55 h 134"/>
                  <a:gd name="T82" fmla="*/ 80 w 81"/>
                  <a:gd name="T83" fmla="*/ 3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 h="134">
                    <a:moveTo>
                      <a:pt x="80" y="33"/>
                    </a:moveTo>
                    <a:cubicBezTo>
                      <a:pt x="19" y="0"/>
                      <a:pt x="19" y="0"/>
                      <a:pt x="19" y="0"/>
                    </a:cubicBezTo>
                    <a:cubicBezTo>
                      <a:pt x="11" y="4"/>
                      <a:pt x="11" y="4"/>
                      <a:pt x="11" y="4"/>
                    </a:cubicBezTo>
                    <a:cubicBezTo>
                      <a:pt x="12" y="8"/>
                      <a:pt x="12" y="13"/>
                      <a:pt x="12" y="14"/>
                    </a:cubicBezTo>
                    <a:cubicBezTo>
                      <a:pt x="12" y="16"/>
                      <a:pt x="15" y="18"/>
                      <a:pt x="15" y="21"/>
                    </a:cubicBezTo>
                    <a:cubicBezTo>
                      <a:pt x="15" y="24"/>
                      <a:pt x="18" y="24"/>
                      <a:pt x="17" y="27"/>
                    </a:cubicBezTo>
                    <a:cubicBezTo>
                      <a:pt x="16" y="31"/>
                      <a:pt x="15" y="34"/>
                      <a:pt x="15" y="36"/>
                    </a:cubicBezTo>
                    <a:cubicBezTo>
                      <a:pt x="15" y="38"/>
                      <a:pt x="15" y="55"/>
                      <a:pt x="14" y="56"/>
                    </a:cubicBezTo>
                    <a:cubicBezTo>
                      <a:pt x="13" y="57"/>
                      <a:pt x="2" y="68"/>
                      <a:pt x="1" y="72"/>
                    </a:cubicBezTo>
                    <a:cubicBezTo>
                      <a:pt x="1" y="76"/>
                      <a:pt x="0" y="75"/>
                      <a:pt x="0" y="79"/>
                    </a:cubicBezTo>
                    <a:cubicBezTo>
                      <a:pt x="0" y="80"/>
                      <a:pt x="0" y="81"/>
                      <a:pt x="0" y="82"/>
                    </a:cubicBezTo>
                    <a:cubicBezTo>
                      <a:pt x="0" y="82"/>
                      <a:pt x="1" y="83"/>
                      <a:pt x="1" y="83"/>
                    </a:cubicBezTo>
                    <a:cubicBezTo>
                      <a:pt x="3" y="85"/>
                      <a:pt x="3" y="87"/>
                      <a:pt x="5" y="87"/>
                    </a:cubicBezTo>
                    <a:cubicBezTo>
                      <a:pt x="7" y="87"/>
                      <a:pt x="10" y="92"/>
                      <a:pt x="10" y="94"/>
                    </a:cubicBezTo>
                    <a:cubicBezTo>
                      <a:pt x="10" y="96"/>
                      <a:pt x="11" y="98"/>
                      <a:pt x="11" y="101"/>
                    </a:cubicBezTo>
                    <a:cubicBezTo>
                      <a:pt x="11" y="105"/>
                      <a:pt x="13" y="111"/>
                      <a:pt x="14" y="111"/>
                    </a:cubicBezTo>
                    <a:cubicBezTo>
                      <a:pt x="15" y="112"/>
                      <a:pt x="14" y="113"/>
                      <a:pt x="11" y="113"/>
                    </a:cubicBezTo>
                    <a:cubicBezTo>
                      <a:pt x="8" y="112"/>
                      <a:pt x="4" y="112"/>
                      <a:pt x="4" y="114"/>
                    </a:cubicBezTo>
                    <a:cubicBezTo>
                      <a:pt x="4" y="115"/>
                      <a:pt x="3" y="116"/>
                      <a:pt x="6" y="119"/>
                    </a:cubicBezTo>
                    <a:cubicBezTo>
                      <a:pt x="9" y="122"/>
                      <a:pt x="12" y="123"/>
                      <a:pt x="13" y="126"/>
                    </a:cubicBezTo>
                    <a:cubicBezTo>
                      <a:pt x="14" y="129"/>
                      <a:pt x="15" y="132"/>
                      <a:pt x="16" y="133"/>
                    </a:cubicBezTo>
                    <a:cubicBezTo>
                      <a:pt x="17" y="134"/>
                      <a:pt x="19" y="133"/>
                      <a:pt x="20" y="131"/>
                    </a:cubicBezTo>
                    <a:cubicBezTo>
                      <a:pt x="22" y="129"/>
                      <a:pt x="24" y="133"/>
                      <a:pt x="25" y="131"/>
                    </a:cubicBezTo>
                    <a:cubicBezTo>
                      <a:pt x="27" y="129"/>
                      <a:pt x="33" y="129"/>
                      <a:pt x="34" y="128"/>
                    </a:cubicBezTo>
                    <a:cubicBezTo>
                      <a:pt x="36" y="128"/>
                      <a:pt x="40" y="126"/>
                      <a:pt x="41" y="125"/>
                    </a:cubicBezTo>
                    <a:cubicBezTo>
                      <a:pt x="43" y="123"/>
                      <a:pt x="40" y="121"/>
                      <a:pt x="42" y="120"/>
                    </a:cubicBezTo>
                    <a:cubicBezTo>
                      <a:pt x="44" y="119"/>
                      <a:pt x="51" y="121"/>
                      <a:pt x="53" y="118"/>
                    </a:cubicBezTo>
                    <a:cubicBezTo>
                      <a:pt x="56" y="115"/>
                      <a:pt x="60" y="111"/>
                      <a:pt x="61" y="110"/>
                    </a:cubicBezTo>
                    <a:cubicBezTo>
                      <a:pt x="62" y="109"/>
                      <a:pt x="61" y="108"/>
                      <a:pt x="63" y="106"/>
                    </a:cubicBezTo>
                    <a:cubicBezTo>
                      <a:pt x="64" y="104"/>
                      <a:pt x="68" y="102"/>
                      <a:pt x="69" y="103"/>
                    </a:cubicBezTo>
                    <a:cubicBezTo>
                      <a:pt x="70" y="104"/>
                      <a:pt x="70" y="104"/>
                      <a:pt x="71" y="104"/>
                    </a:cubicBezTo>
                    <a:cubicBezTo>
                      <a:pt x="71" y="103"/>
                      <a:pt x="71" y="103"/>
                      <a:pt x="71" y="103"/>
                    </a:cubicBezTo>
                    <a:cubicBezTo>
                      <a:pt x="72" y="100"/>
                      <a:pt x="72" y="100"/>
                      <a:pt x="72" y="100"/>
                    </a:cubicBezTo>
                    <a:cubicBezTo>
                      <a:pt x="72" y="100"/>
                      <a:pt x="68" y="98"/>
                      <a:pt x="68" y="95"/>
                    </a:cubicBezTo>
                    <a:cubicBezTo>
                      <a:pt x="68" y="92"/>
                      <a:pt x="69" y="89"/>
                      <a:pt x="66" y="89"/>
                    </a:cubicBezTo>
                    <a:cubicBezTo>
                      <a:pt x="64" y="89"/>
                      <a:pt x="63" y="86"/>
                      <a:pt x="65" y="85"/>
                    </a:cubicBezTo>
                    <a:cubicBezTo>
                      <a:pt x="67" y="83"/>
                      <a:pt x="62" y="79"/>
                      <a:pt x="66" y="79"/>
                    </a:cubicBezTo>
                    <a:cubicBezTo>
                      <a:pt x="69" y="79"/>
                      <a:pt x="67" y="73"/>
                      <a:pt x="69" y="73"/>
                    </a:cubicBezTo>
                    <a:cubicBezTo>
                      <a:pt x="72" y="72"/>
                      <a:pt x="72" y="70"/>
                      <a:pt x="72" y="68"/>
                    </a:cubicBezTo>
                    <a:cubicBezTo>
                      <a:pt x="72" y="65"/>
                      <a:pt x="78" y="64"/>
                      <a:pt x="79" y="63"/>
                    </a:cubicBezTo>
                    <a:cubicBezTo>
                      <a:pt x="81" y="63"/>
                      <a:pt x="80" y="55"/>
                      <a:pt x="80" y="55"/>
                    </a:cubicBezTo>
                    <a:lnTo>
                      <a:pt x="80" y="33"/>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2" name="Freeform 38">
                <a:extLst>
                  <a:ext uri="{FF2B5EF4-FFF2-40B4-BE49-F238E27FC236}">
                    <a16:creationId xmlns:a16="http://schemas.microsoft.com/office/drawing/2014/main" id="{2F1B6B63-AB0F-4CAF-B189-2A9A31010505}"/>
                  </a:ext>
                </a:extLst>
              </p:cNvPr>
              <p:cNvSpPr>
                <a:spLocks/>
              </p:cNvSpPr>
              <p:nvPr/>
            </p:nvSpPr>
            <p:spPr bwMode="auto">
              <a:xfrm>
                <a:off x="5370161" y="3471218"/>
                <a:ext cx="203266" cy="200756"/>
              </a:xfrm>
              <a:custGeom>
                <a:avLst/>
                <a:gdLst>
                  <a:gd name="T0" fmla="*/ 82 w 88"/>
                  <a:gd name="T1" fmla="*/ 19 h 87"/>
                  <a:gd name="T2" fmla="*/ 76 w 88"/>
                  <a:gd name="T3" fmla="*/ 5 h 87"/>
                  <a:gd name="T4" fmla="*/ 76 w 88"/>
                  <a:gd name="T5" fmla="*/ 6 h 87"/>
                  <a:gd name="T6" fmla="*/ 67 w 88"/>
                  <a:gd name="T7" fmla="*/ 5 h 87"/>
                  <a:gd name="T8" fmla="*/ 57 w 88"/>
                  <a:gd name="T9" fmla="*/ 3 h 87"/>
                  <a:gd name="T10" fmla="*/ 40 w 88"/>
                  <a:gd name="T11" fmla="*/ 6 h 87"/>
                  <a:gd name="T12" fmla="*/ 31 w 88"/>
                  <a:gd name="T13" fmla="*/ 7 h 87"/>
                  <a:gd name="T14" fmla="*/ 16 w 88"/>
                  <a:gd name="T15" fmla="*/ 3 h 87"/>
                  <a:gd name="T16" fmla="*/ 4 w 88"/>
                  <a:gd name="T17" fmla="*/ 0 h 87"/>
                  <a:gd name="T18" fmla="*/ 3 w 88"/>
                  <a:gd name="T19" fmla="*/ 2 h 87"/>
                  <a:gd name="T20" fmla="*/ 2 w 88"/>
                  <a:gd name="T21" fmla="*/ 12 h 87"/>
                  <a:gd name="T22" fmla="*/ 2 w 88"/>
                  <a:gd name="T23" fmla="*/ 24 h 87"/>
                  <a:gd name="T24" fmla="*/ 2 w 88"/>
                  <a:gd name="T25" fmla="*/ 86 h 87"/>
                  <a:gd name="T26" fmla="*/ 52 w 88"/>
                  <a:gd name="T27" fmla="*/ 86 h 87"/>
                  <a:gd name="T28" fmla="*/ 54 w 88"/>
                  <a:gd name="T29" fmla="*/ 84 h 87"/>
                  <a:gd name="T30" fmla="*/ 58 w 88"/>
                  <a:gd name="T31" fmla="*/ 85 h 87"/>
                  <a:gd name="T32" fmla="*/ 69 w 88"/>
                  <a:gd name="T33" fmla="*/ 85 h 87"/>
                  <a:gd name="T34" fmla="*/ 73 w 88"/>
                  <a:gd name="T35" fmla="*/ 87 h 87"/>
                  <a:gd name="T36" fmla="*/ 78 w 88"/>
                  <a:gd name="T37" fmla="*/ 84 h 87"/>
                  <a:gd name="T38" fmla="*/ 83 w 88"/>
                  <a:gd name="T39" fmla="*/ 78 h 87"/>
                  <a:gd name="T40" fmla="*/ 87 w 88"/>
                  <a:gd name="T41" fmla="*/ 75 h 87"/>
                  <a:gd name="T42" fmla="*/ 87 w 88"/>
                  <a:gd name="T43" fmla="*/ 75 h 87"/>
                  <a:gd name="T44" fmla="*/ 87 w 88"/>
                  <a:gd name="T45" fmla="*/ 72 h 87"/>
                  <a:gd name="T46" fmla="*/ 84 w 88"/>
                  <a:gd name="T47" fmla="*/ 63 h 87"/>
                  <a:gd name="T48" fmla="*/ 75 w 88"/>
                  <a:gd name="T49" fmla="*/ 46 h 87"/>
                  <a:gd name="T50" fmla="*/ 71 w 88"/>
                  <a:gd name="T51" fmla="*/ 38 h 87"/>
                  <a:gd name="T52" fmla="*/ 66 w 88"/>
                  <a:gd name="T53" fmla="*/ 29 h 87"/>
                  <a:gd name="T54" fmla="*/ 62 w 88"/>
                  <a:gd name="T55" fmla="*/ 14 h 87"/>
                  <a:gd name="T56" fmla="*/ 68 w 88"/>
                  <a:gd name="T57" fmla="*/ 25 h 87"/>
                  <a:gd name="T58" fmla="*/ 76 w 88"/>
                  <a:gd name="T59" fmla="*/ 35 h 87"/>
                  <a:gd name="T60" fmla="*/ 81 w 88"/>
                  <a:gd name="T61" fmla="*/ 24 h 87"/>
                  <a:gd name="T62" fmla="*/ 81 w 88"/>
                  <a:gd name="T63" fmla="*/ 24 h 87"/>
                  <a:gd name="T64" fmla="*/ 81 w 88"/>
                  <a:gd name="T65" fmla="*/ 22 h 87"/>
                  <a:gd name="T66" fmla="*/ 82 w 88"/>
                  <a:gd name="T67" fmla="*/ 1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8" h="87">
                    <a:moveTo>
                      <a:pt x="82" y="19"/>
                    </a:moveTo>
                    <a:cubicBezTo>
                      <a:pt x="76" y="5"/>
                      <a:pt x="76" y="5"/>
                      <a:pt x="76" y="5"/>
                    </a:cubicBezTo>
                    <a:cubicBezTo>
                      <a:pt x="76" y="5"/>
                      <a:pt x="76" y="6"/>
                      <a:pt x="76" y="6"/>
                    </a:cubicBezTo>
                    <a:cubicBezTo>
                      <a:pt x="75" y="7"/>
                      <a:pt x="71" y="4"/>
                      <a:pt x="67" y="5"/>
                    </a:cubicBezTo>
                    <a:cubicBezTo>
                      <a:pt x="63" y="6"/>
                      <a:pt x="60" y="5"/>
                      <a:pt x="57" y="3"/>
                    </a:cubicBezTo>
                    <a:cubicBezTo>
                      <a:pt x="53" y="2"/>
                      <a:pt x="42" y="4"/>
                      <a:pt x="40" y="6"/>
                    </a:cubicBezTo>
                    <a:cubicBezTo>
                      <a:pt x="39" y="8"/>
                      <a:pt x="35" y="8"/>
                      <a:pt x="31" y="7"/>
                    </a:cubicBezTo>
                    <a:cubicBezTo>
                      <a:pt x="28" y="5"/>
                      <a:pt x="23" y="3"/>
                      <a:pt x="16" y="3"/>
                    </a:cubicBezTo>
                    <a:cubicBezTo>
                      <a:pt x="10" y="2"/>
                      <a:pt x="5" y="1"/>
                      <a:pt x="4" y="0"/>
                    </a:cubicBezTo>
                    <a:cubicBezTo>
                      <a:pt x="4" y="0"/>
                      <a:pt x="4" y="1"/>
                      <a:pt x="3" y="2"/>
                    </a:cubicBezTo>
                    <a:cubicBezTo>
                      <a:pt x="1" y="7"/>
                      <a:pt x="5" y="9"/>
                      <a:pt x="2" y="12"/>
                    </a:cubicBezTo>
                    <a:cubicBezTo>
                      <a:pt x="0" y="15"/>
                      <a:pt x="2" y="18"/>
                      <a:pt x="2" y="24"/>
                    </a:cubicBezTo>
                    <a:cubicBezTo>
                      <a:pt x="2" y="27"/>
                      <a:pt x="2" y="64"/>
                      <a:pt x="2" y="86"/>
                    </a:cubicBezTo>
                    <a:cubicBezTo>
                      <a:pt x="52" y="86"/>
                      <a:pt x="52" y="86"/>
                      <a:pt x="52" y="86"/>
                    </a:cubicBezTo>
                    <a:cubicBezTo>
                      <a:pt x="52" y="86"/>
                      <a:pt x="53" y="85"/>
                      <a:pt x="54" y="84"/>
                    </a:cubicBezTo>
                    <a:cubicBezTo>
                      <a:pt x="56" y="83"/>
                      <a:pt x="58" y="85"/>
                      <a:pt x="58" y="85"/>
                    </a:cubicBezTo>
                    <a:cubicBezTo>
                      <a:pt x="69" y="85"/>
                      <a:pt x="69" y="85"/>
                      <a:pt x="69" y="85"/>
                    </a:cubicBezTo>
                    <a:cubicBezTo>
                      <a:pt x="69" y="85"/>
                      <a:pt x="71" y="87"/>
                      <a:pt x="73" y="87"/>
                    </a:cubicBezTo>
                    <a:cubicBezTo>
                      <a:pt x="75" y="87"/>
                      <a:pt x="74" y="84"/>
                      <a:pt x="78" y="84"/>
                    </a:cubicBezTo>
                    <a:cubicBezTo>
                      <a:pt x="81" y="84"/>
                      <a:pt x="81" y="78"/>
                      <a:pt x="83" y="78"/>
                    </a:cubicBezTo>
                    <a:cubicBezTo>
                      <a:pt x="85" y="78"/>
                      <a:pt x="85" y="78"/>
                      <a:pt x="87" y="75"/>
                    </a:cubicBezTo>
                    <a:cubicBezTo>
                      <a:pt x="87" y="75"/>
                      <a:pt x="87" y="75"/>
                      <a:pt x="87" y="75"/>
                    </a:cubicBezTo>
                    <a:cubicBezTo>
                      <a:pt x="87" y="74"/>
                      <a:pt x="87" y="73"/>
                      <a:pt x="87" y="72"/>
                    </a:cubicBezTo>
                    <a:cubicBezTo>
                      <a:pt x="88" y="68"/>
                      <a:pt x="85" y="68"/>
                      <a:pt x="84" y="63"/>
                    </a:cubicBezTo>
                    <a:cubicBezTo>
                      <a:pt x="82" y="57"/>
                      <a:pt x="75" y="49"/>
                      <a:pt x="75" y="46"/>
                    </a:cubicBezTo>
                    <a:cubicBezTo>
                      <a:pt x="75" y="43"/>
                      <a:pt x="71" y="41"/>
                      <a:pt x="71" y="38"/>
                    </a:cubicBezTo>
                    <a:cubicBezTo>
                      <a:pt x="71" y="35"/>
                      <a:pt x="70" y="34"/>
                      <a:pt x="66" y="29"/>
                    </a:cubicBezTo>
                    <a:cubicBezTo>
                      <a:pt x="62" y="24"/>
                      <a:pt x="61" y="15"/>
                      <a:pt x="62" y="14"/>
                    </a:cubicBezTo>
                    <a:cubicBezTo>
                      <a:pt x="63" y="14"/>
                      <a:pt x="66" y="22"/>
                      <a:pt x="68" y="25"/>
                    </a:cubicBezTo>
                    <a:cubicBezTo>
                      <a:pt x="69" y="27"/>
                      <a:pt x="73" y="35"/>
                      <a:pt x="76" y="35"/>
                    </a:cubicBezTo>
                    <a:cubicBezTo>
                      <a:pt x="79" y="35"/>
                      <a:pt x="80" y="23"/>
                      <a:pt x="81" y="24"/>
                    </a:cubicBezTo>
                    <a:cubicBezTo>
                      <a:pt x="81" y="24"/>
                      <a:pt x="81" y="24"/>
                      <a:pt x="81" y="24"/>
                    </a:cubicBezTo>
                    <a:cubicBezTo>
                      <a:pt x="81" y="22"/>
                      <a:pt x="81" y="22"/>
                      <a:pt x="81" y="22"/>
                    </a:cubicBezTo>
                    <a:lnTo>
                      <a:pt x="82" y="19"/>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3" name="Freeform 39">
                <a:extLst>
                  <a:ext uri="{FF2B5EF4-FFF2-40B4-BE49-F238E27FC236}">
                    <a16:creationId xmlns:a16="http://schemas.microsoft.com/office/drawing/2014/main" id="{A80F478D-59A4-4753-A337-467FF719E4E1}"/>
                  </a:ext>
                </a:extLst>
              </p:cNvPr>
              <p:cNvSpPr>
                <a:spLocks/>
              </p:cNvSpPr>
              <p:nvPr/>
            </p:nvSpPr>
            <p:spPr bwMode="auto">
              <a:xfrm>
                <a:off x="5086593" y="4044628"/>
                <a:ext cx="104142" cy="115435"/>
              </a:xfrm>
              <a:custGeom>
                <a:avLst/>
                <a:gdLst>
                  <a:gd name="T0" fmla="*/ 22 w 45"/>
                  <a:gd name="T1" fmla="*/ 48 h 50"/>
                  <a:gd name="T2" fmla="*/ 23 w 45"/>
                  <a:gd name="T3" fmla="*/ 41 h 50"/>
                  <a:gd name="T4" fmla="*/ 28 w 45"/>
                  <a:gd name="T5" fmla="*/ 38 h 50"/>
                  <a:gd name="T6" fmla="*/ 32 w 45"/>
                  <a:gd name="T7" fmla="*/ 33 h 50"/>
                  <a:gd name="T8" fmla="*/ 36 w 45"/>
                  <a:gd name="T9" fmla="*/ 38 h 50"/>
                  <a:gd name="T10" fmla="*/ 42 w 45"/>
                  <a:gd name="T11" fmla="*/ 39 h 50"/>
                  <a:gd name="T12" fmla="*/ 45 w 45"/>
                  <a:gd name="T13" fmla="*/ 30 h 50"/>
                  <a:gd name="T14" fmla="*/ 43 w 45"/>
                  <a:gd name="T15" fmla="*/ 21 h 50"/>
                  <a:gd name="T16" fmla="*/ 41 w 45"/>
                  <a:gd name="T17" fmla="*/ 15 h 50"/>
                  <a:gd name="T18" fmla="*/ 42 w 45"/>
                  <a:gd name="T19" fmla="*/ 9 h 50"/>
                  <a:gd name="T20" fmla="*/ 34 w 45"/>
                  <a:gd name="T21" fmla="*/ 9 h 50"/>
                  <a:gd name="T22" fmla="*/ 35 w 45"/>
                  <a:gd name="T23" fmla="*/ 0 h 50"/>
                  <a:gd name="T24" fmla="*/ 23 w 45"/>
                  <a:gd name="T25" fmla="*/ 0 h 50"/>
                  <a:gd name="T26" fmla="*/ 22 w 45"/>
                  <a:gd name="T27" fmla="*/ 0 h 50"/>
                  <a:gd name="T28" fmla="*/ 21 w 45"/>
                  <a:gd name="T29" fmla="*/ 11 h 50"/>
                  <a:gd name="T30" fmla="*/ 11 w 45"/>
                  <a:gd name="T31" fmla="*/ 11 h 50"/>
                  <a:gd name="T32" fmla="*/ 7 w 45"/>
                  <a:gd name="T33" fmla="*/ 12 h 50"/>
                  <a:gd name="T34" fmla="*/ 5 w 45"/>
                  <a:gd name="T35" fmla="*/ 13 h 50"/>
                  <a:gd name="T36" fmla="*/ 9 w 45"/>
                  <a:gd name="T37" fmla="*/ 17 h 50"/>
                  <a:gd name="T38" fmla="*/ 4 w 45"/>
                  <a:gd name="T39" fmla="*/ 21 h 50"/>
                  <a:gd name="T40" fmla="*/ 1 w 45"/>
                  <a:gd name="T41" fmla="*/ 26 h 50"/>
                  <a:gd name="T42" fmla="*/ 5 w 45"/>
                  <a:gd name="T43" fmla="*/ 33 h 50"/>
                  <a:gd name="T44" fmla="*/ 11 w 45"/>
                  <a:gd name="T45" fmla="*/ 40 h 50"/>
                  <a:gd name="T46" fmla="*/ 19 w 45"/>
                  <a:gd name="T47" fmla="*/ 50 h 50"/>
                  <a:gd name="T48" fmla="*/ 22 w 45"/>
                  <a:gd name="T49" fmla="*/ 4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 h="50">
                    <a:moveTo>
                      <a:pt x="22" y="48"/>
                    </a:moveTo>
                    <a:cubicBezTo>
                      <a:pt x="26" y="48"/>
                      <a:pt x="25" y="45"/>
                      <a:pt x="23" y="41"/>
                    </a:cubicBezTo>
                    <a:cubicBezTo>
                      <a:pt x="22" y="37"/>
                      <a:pt x="26" y="38"/>
                      <a:pt x="28" y="38"/>
                    </a:cubicBezTo>
                    <a:cubicBezTo>
                      <a:pt x="31" y="38"/>
                      <a:pt x="30" y="33"/>
                      <a:pt x="32" y="33"/>
                    </a:cubicBezTo>
                    <a:cubicBezTo>
                      <a:pt x="34" y="33"/>
                      <a:pt x="34" y="39"/>
                      <a:pt x="36" y="38"/>
                    </a:cubicBezTo>
                    <a:cubicBezTo>
                      <a:pt x="38" y="38"/>
                      <a:pt x="40" y="40"/>
                      <a:pt x="42" y="39"/>
                    </a:cubicBezTo>
                    <a:cubicBezTo>
                      <a:pt x="45" y="39"/>
                      <a:pt x="45" y="34"/>
                      <a:pt x="45" y="30"/>
                    </a:cubicBezTo>
                    <a:cubicBezTo>
                      <a:pt x="45" y="26"/>
                      <a:pt x="45" y="23"/>
                      <a:pt x="43" y="21"/>
                    </a:cubicBezTo>
                    <a:cubicBezTo>
                      <a:pt x="40" y="20"/>
                      <a:pt x="38" y="17"/>
                      <a:pt x="41" y="15"/>
                    </a:cubicBezTo>
                    <a:cubicBezTo>
                      <a:pt x="44" y="14"/>
                      <a:pt x="45" y="11"/>
                      <a:pt x="42" y="9"/>
                    </a:cubicBezTo>
                    <a:cubicBezTo>
                      <a:pt x="40" y="7"/>
                      <a:pt x="34" y="11"/>
                      <a:pt x="34" y="9"/>
                    </a:cubicBezTo>
                    <a:cubicBezTo>
                      <a:pt x="34" y="7"/>
                      <a:pt x="35" y="4"/>
                      <a:pt x="35" y="0"/>
                    </a:cubicBezTo>
                    <a:cubicBezTo>
                      <a:pt x="29" y="0"/>
                      <a:pt x="23" y="0"/>
                      <a:pt x="23" y="0"/>
                    </a:cubicBezTo>
                    <a:cubicBezTo>
                      <a:pt x="22" y="0"/>
                      <a:pt x="22" y="0"/>
                      <a:pt x="22" y="0"/>
                    </a:cubicBezTo>
                    <a:cubicBezTo>
                      <a:pt x="22" y="6"/>
                      <a:pt x="21" y="11"/>
                      <a:pt x="21" y="11"/>
                    </a:cubicBezTo>
                    <a:cubicBezTo>
                      <a:pt x="21" y="11"/>
                      <a:pt x="13" y="11"/>
                      <a:pt x="11" y="11"/>
                    </a:cubicBezTo>
                    <a:cubicBezTo>
                      <a:pt x="10" y="11"/>
                      <a:pt x="9" y="11"/>
                      <a:pt x="7" y="12"/>
                    </a:cubicBezTo>
                    <a:cubicBezTo>
                      <a:pt x="6" y="12"/>
                      <a:pt x="6" y="13"/>
                      <a:pt x="5" y="13"/>
                    </a:cubicBezTo>
                    <a:cubicBezTo>
                      <a:pt x="4" y="14"/>
                      <a:pt x="8" y="16"/>
                      <a:pt x="9" y="17"/>
                    </a:cubicBezTo>
                    <a:cubicBezTo>
                      <a:pt x="9" y="19"/>
                      <a:pt x="4" y="18"/>
                      <a:pt x="4" y="21"/>
                    </a:cubicBezTo>
                    <a:cubicBezTo>
                      <a:pt x="4" y="23"/>
                      <a:pt x="2" y="25"/>
                      <a:pt x="1" y="26"/>
                    </a:cubicBezTo>
                    <a:cubicBezTo>
                      <a:pt x="0" y="27"/>
                      <a:pt x="5" y="31"/>
                      <a:pt x="5" y="33"/>
                    </a:cubicBezTo>
                    <a:cubicBezTo>
                      <a:pt x="5" y="34"/>
                      <a:pt x="6" y="36"/>
                      <a:pt x="11" y="40"/>
                    </a:cubicBezTo>
                    <a:cubicBezTo>
                      <a:pt x="15" y="44"/>
                      <a:pt x="13" y="46"/>
                      <a:pt x="19" y="50"/>
                    </a:cubicBezTo>
                    <a:cubicBezTo>
                      <a:pt x="19" y="49"/>
                      <a:pt x="21" y="48"/>
                      <a:pt x="22" y="4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4" name="Freeform 40">
                <a:extLst>
                  <a:ext uri="{FF2B5EF4-FFF2-40B4-BE49-F238E27FC236}">
                    <a16:creationId xmlns:a16="http://schemas.microsoft.com/office/drawing/2014/main" id="{D5010F8C-02F1-4F49-84B6-4CC769FC453C}"/>
                  </a:ext>
                </a:extLst>
              </p:cNvPr>
              <p:cNvSpPr>
                <a:spLocks/>
              </p:cNvSpPr>
              <p:nvPr/>
            </p:nvSpPr>
            <p:spPr bwMode="auto">
              <a:xfrm>
                <a:off x="5095376" y="4044628"/>
                <a:ext cx="41406" cy="27604"/>
              </a:xfrm>
              <a:custGeom>
                <a:avLst/>
                <a:gdLst>
                  <a:gd name="T0" fmla="*/ 17 w 18"/>
                  <a:gd name="T1" fmla="*/ 11 h 12"/>
                  <a:gd name="T2" fmla="*/ 18 w 18"/>
                  <a:gd name="T3" fmla="*/ 0 h 12"/>
                  <a:gd name="T4" fmla="*/ 16 w 18"/>
                  <a:gd name="T5" fmla="*/ 1 h 12"/>
                  <a:gd name="T6" fmla="*/ 5 w 18"/>
                  <a:gd name="T7" fmla="*/ 1 h 12"/>
                  <a:gd name="T8" fmla="*/ 5 w 18"/>
                  <a:gd name="T9" fmla="*/ 1 h 12"/>
                  <a:gd name="T10" fmla="*/ 3 w 18"/>
                  <a:gd name="T11" fmla="*/ 6 h 12"/>
                  <a:gd name="T12" fmla="*/ 3 w 18"/>
                  <a:gd name="T13" fmla="*/ 9 h 12"/>
                  <a:gd name="T14" fmla="*/ 3 w 18"/>
                  <a:gd name="T15" fmla="*/ 12 h 12"/>
                  <a:gd name="T16" fmla="*/ 7 w 18"/>
                  <a:gd name="T17" fmla="*/ 11 h 12"/>
                  <a:gd name="T18" fmla="*/ 17 w 18"/>
                  <a:gd name="T19"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2">
                    <a:moveTo>
                      <a:pt x="17" y="11"/>
                    </a:moveTo>
                    <a:cubicBezTo>
                      <a:pt x="17" y="11"/>
                      <a:pt x="18" y="6"/>
                      <a:pt x="18" y="0"/>
                    </a:cubicBezTo>
                    <a:cubicBezTo>
                      <a:pt x="16" y="1"/>
                      <a:pt x="16" y="1"/>
                      <a:pt x="16" y="1"/>
                    </a:cubicBezTo>
                    <a:cubicBezTo>
                      <a:pt x="5" y="1"/>
                      <a:pt x="5" y="1"/>
                      <a:pt x="5" y="1"/>
                    </a:cubicBezTo>
                    <a:cubicBezTo>
                      <a:pt x="5" y="1"/>
                      <a:pt x="5" y="1"/>
                      <a:pt x="5" y="1"/>
                    </a:cubicBezTo>
                    <a:cubicBezTo>
                      <a:pt x="6" y="3"/>
                      <a:pt x="5" y="5"/>
                      <a:pt x="3" y="6"/>
                    </a:cubicBezTo>
                    <a:cubicBezTo>
                      <a:pt x="0" y="7"/>
                      <a:pt x="1" y="9"/>
                      <a:pt x="3" y="9"/>
                    </a:cubicBezTo>
                    <a:cubicBezTo>
                      <a:pt x="4" y="10"/>
                      <a:pt x="3" y="11"/>
                      <a:pt x="3" y="12"/>
                    </a:cubicBezTo>
                    <a:cubicBezTo>
                      <a:pt x="5" y="11"/>
                      <a:pt x="6" y="11"/>
                      <a:pt x="7" y="11"/>
                    </a:cubicBezTo>
                    <a:cubicBezTo>
                      <a:pt x="9" y="11"/>
                      <a:pt x="17" y="11"/>
                      <a:pt x="17" y="1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5" name="Freeform 41">
                <a:extLst>
                  <a:ext uri="{FF2B5EF4-FFF2-40B4-BE49-F238E27FC236}">
                    <a16:creationId xmlns:a16="http://schemas.microsoft.com/office/drawing/2014/main" id="{3B206DDF-3670-4A02-98B3-F5FEF4325085}"/>
                  </a:ext>
                </a:extLst>
              </p:cNvPr>
              <p:cNvSpPr>
                <a:spLocks/>
              </p:cNvSpPr>
              <p:nvPr/>
            </p:nvSpPr>
            <p:spPr bwMode="auto">
              <a:xfrm>
                <a:off x="5130508" y="4017024"/>
                <a:ext cx="129237" cy="164369"/>
              </a:xfrm>
              <a:custGeom>
                <a:avLst/>
                <a:gdLst>
                  <a:gd name="T0" fmla="*/ 15 w 56"/>
                  <a:gd name="T1" fmla="*/ 67 h 71"/>
                  <a:gd name="T2" fmla="*/ 20 w 56"/>
                  <a:gd name="T3" fmla="*/ 68 h 71"/>
                  <a:gd name="T4" fmla="*/ 27 w 56"/>
                  <a:gd name="T5" fmla="*/ 68 h 71"/>
                  <a:gd name="T6" fmla="*/ 30 w 56"/>
                  <a:gd name="T7" fmla="*/ 68 h 71"/>
                  <a:gd name="T8" fmla="*/ 35 w 56"/>
                  <a:gd name="T9" fmla="*/ 63 h 71"/>
                  <a:gd name="T10" fmla="*/ 38 w 56"/>
                  <a:gd name="T11" fmla="*/ 57 h 71"/>
                  <a:gd name="T12" fmla="*/ 39 w 56"/>
                  <a:gd name="T13" fmla="*/ 44 h 71"/>
                  <a:gd name="T14" fmla="*/ 46 w 56"/>
                  <a:gd name="T15" fmla="*/ 35 h 71"/>
                  <a:gd name="T16" fmla="*/ 52 w 56"/>
                  <a:gd name="T17" fmla="*/ 18 h 71"/>
                  <a:gd name="T18" fmla="*/ 55 w 56"/>
                  <a:gd name="T19" fmla="*/ 10 h 71"/>
                  <a:gd name="T20" fmla="*/ 56 w 56"/>
                  <a:gd name="T21" fmla="*/ 1 h 71"/>
                  <a:gd name="T22" fmla="*/ 56 w 56"/>
                  <a:gd name="T23" fmla="*/ 1 h 71"/>
                  <a:gd name="T24" fmla="*/ 49 w 56"/>
                  <a:gd name="T25" fmla="*/ 0 h 71"/>
                  <a:gd name="T26" fmla="*/ 45 w 56"/>
                  <a:gd name="T27" fmla="*/ 1 h 71"/>
                  <a:gd name="T28" fmla="*/ 41 w 56"/>
                  <a:gd name="T29" fmla="*/ 2 h 71"/>
                  <a:gd name="T30" fmla="*/ 40 w 56"/>
                  <a:gd name="T31" fmla="*/ 8 h 71"/>
                  <a:gd name="T32" fmla="*/ 37 w 56"/>
                  <a:gd name="T33" fmla="*/ 16 h 71"/>
                  <a:gd name="T34" fmla="*/ 26 w 56"/>
                  <a:gd name="T35" fmla="*/ 12 h 71"/>
                  <a:gd name="T36" fmla="*/ 16 w 56"/>
                  <a:gd name="T37" fmla="*/ 12 h 71"/>
                  <a:gd name="T38" fmla="*/ 15 w 56"/>
                  <a:gd name="T39" fmla="*/ 21 h 71"/>
                  <a:gd name="T40" fmla="*/ 23 w 56"/>
                  <a:gd name="T41" fmla="*/ 21 h 71"/>
                  <a:gd name="T42" fmla="*/ 22 w 56"/>
                  <a:gd name="T43" fmla="*/ 27 h 71"/>
                  <a:gd name="T44" fmla="*/ 24 w 56"/>
                  <a:gd name="T45" fmla="*/ 33 h 71"/>
                  <a:gd name="T46" fmla="*/ 26 w 56"/>
                  <a:gd name="T47" fmla="*/ 42 h 71"/>
                  <a:gd name="T48" fmla="*/ 23 w 56"/>
                  <a:gd name="T49" fmla="*/ 51 h 71"/>
                  <a:gd name="T50" fmla="*/ 17 w 56"/>
                  <a:gd name="T51" fmla="*/ 50 h 71"/>
                  <a:gd name="T52" fmla="*/ 13 w 56"/>
                  <a:gd name="T53" fmla="*/ 45 h 71"/>
                  <a:gd name="T54" fmla="*/ 9 w 56"/>
                  <a:gd name="T55" fmla="*/ 50 h 71"/>
                  <a:gd name="T56" fmla="*/ 4 w 56"/>
                  <a:gd name="T57" fmla="*/ 53 h 71"/>
                  <a:gd name="T58" fmla="*/ 3 w 56"/>
                  <a:gd name="T59" fmla="*/ 60 h 71"/>
                  <a:gd name="T60" fmla="*/ 0 w 56"/>
                  <a:gd name="T61" fmla="*/ 62 h 71"/>
                  <a:gd name="T62" fmla="*/ 0 w 56"/>
                  <a:gd name="T63" fmla="*/ 63 h 71"/>
                  <a:gd name="T64" fmla="*/ 7 w 56"/>
                  <a:gd name="T65" fmla="*/ 71 h 71"/>
                  <a:gd name="T66" fmla="*/ 15 w 56"/>
                  <a:gd name="T67" fmla="*/ 6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6" h="71">
                    <a:moveTo>
                      <a:pt x="15" y="67"/>
                    </a:moveTo>
                    <a:cubicBezTo>
                      <a:pt x="16" y="68"/>
                      <a:pt x="17" y="70"/>
                      <a:pt x="20" y="68"/>
                    </a:cubicBezTo>
                    <a:cubicBezTo>
                      <a:pt x="23" y="65"/>
                      <a:pt x="27" y="66"/>
                      <a:pt x="27" y="68"/>
                    </a:cubicBezTo>
                    <a:cubicBezTo>
                      <a:pt x="27" y="71"/>
                      <a:pt x="28" y="70"/>
                      <a:pt x="30" y="68"/>
                    </a:cubicBezTo>
                    <a:cubicBezTo>
                      <a:pt x="33" y="65"/>
                      <a:pt x="35" y="68"/>
                      <a:pt x="35" y="63"/>
                    </a:cubicBezTo>
                    <a:cubicBezTo>
                      <a:pt x="35" y="58"/>
                      <a:pt x="38" y="63"/>
                      <a:pt x="38" y="57"/>
                    </a:cubicBezTo>
                    <a:cubicBezTo>
                      <a:pt x="38" y="52"/>
                      <a:pt x="39" y="46"/>
                      <a:pt x="39" y="44"/>
                    </a:cubicBezTo>
                    <a:cubicBezTo>
                      <a:pt x="39" y="41"/>
                      <a:pt x="46" y="39"/>
                      <a:pt x="46" y="35"/>
                    </a:cubicBezTo>
                    <a:cubicBezTo>
                      <a:pt x="46" y="31"/>
                      <a:pt x="52" y="23"/>
                      <a:pt x="52" y="18"/>
                    </a:cubicBezTo>
                    <a:cubicBezTo>
                      <a:pt x="52" y="13"/>
                      <a:pt x="53" y="12"/>
                      <a:pt x="55" y="10"/>
                    </a:cubicBezTo>
                    <a:cubicBezTo>
                      <a:pt x="56" y="8"/>
                      <a:pt x="56" y="5"/>
                      <a:pt x="56" y="1"/>
                    </a:cubicBezTo>
                    <a:cubicBezTo>
                      <a:pt x="56" y="1"/>
                      <a:pt x="56" y="1"/>
                      <a:pt x="56" y="1"/>
                    </a:cubicBezTo>
                    <a:cubicBezTo>
                      <a:pt x="49" y="0"/>
                      <a:pt x="49" y="0"/>
                      <a:pt x="49" y="0"/>
                    </a:cubicBezTo>
                    <a:cubicBezTo>
                      <a:pt x="45" y="1"/>
                      <a:pt x="45" y="1"/>
                      <a:pt x="45" y="1"/>
                    </a:cubicBezTo>
                    <a:cubicBezTo>
                      <a:pt x="41" y="2"/>
                      <a:pt x="41" y="2"/>
                      <a:pt x="41" y="2"/>
                    </a:cubicBezTo>
                    <a:cubicBezTo>
                      <a:pt x="41" y="2"/>
                      <a:pt x="41" y="6"/>
                      <a:pt x="40" y="8"/>
                    </a:cubicBezTo>
                    <a:cubicBezTo>
                      <a:pt x="38" y="11"/>
                      <a:pt x="37" y="16"/>
                      <a:pt x="37" y="16"/>
                    </a:cubicBezTo>
                    <a:cubicBezTo>
                      <a:pt x="37" y="16"/>
                      <a:pt x="28" y="12"/>
                      <a:pt x="26" y="12"/>
                    </a:cubicBezTo>
                    <a:cubicBezTo>
                      <a:pt x="25" y="12"/>
                      <a:pt x="21" y="12"/>
                      <a:pt x="16" y="12"/>
                    </a:cubicBezTo>
                    <a:cubicBezTo>
                      <a:pt x="16" y="16"/>
                      <a:pt x="15" y="19"/>
                      <a:pt x="15" y="21"/>
                    </a:cubicBezTo>
                    <a:cubicBezTo>
                      <a:pt x="15" y="23"/>
                      <a:pt x="21" y="19"/>
                      <a:pt x="23" y="21"/>
                    </a:cubicBezTo>
                    <a:cubicBezTo>
                      <a:pt x="26" y="23"/>
                      <a:pt x="25" y="26"/>
                      <a:pt x="22" y="27"/>
                    </a:cubicBezTo>
                    <a:cubicBezTo>
                      <a:pt x="19" y="29"/>
                      <a:pt x="21" y="32"/>
                      <a:pt x="24" y="33"/>
                    </a:cubicBezTo>
                    <a:cubicBezTo>
                      <a:pt x="26" y="35"/>
                      <a:pt x="26" y="38"/>
                      <a:pt x="26" y="42"/>
                    </a:cubicBezTo>
                    <a:cubicBezTo>
                      <a:pt x="26" y="46"/>
                      <a:pt x="26" y="51"/>
                      <a:pt x="23" y="51"/>
                    </a:cubicBezTo>
                    <a:cubicBezTo>
                      <a:pt x="21" y="52"/>
                      <a:pt x="19" y="50"/>
                      <a:pt x="17" y="50"/>
                    </a:cubicBezTo>
                    <a:cubicBezTo>
                      <a:pt x="15" y="51"/>
                      <a:pt x="15" y="45"/>
                      <a:pt x="13" y="45"/>
                    </a:cubicBezTo>
                    <a:cubicBezTo>
                      <a:pt x="11" y="45"/>
                      <a:pt x="12" y="50"/>
                      <a:pt x="9" y="50"/>
                    </a:cubicBezTo>
                    <a:cubicBezTo>
                      <a:pt x="7" y="50"/>
                      <a:pt x="3" y="49"/>
                      <a:pt x="4" y="53"/>
                    </a:cubicBezTo>
                    <a:cubicBezTo>
                      <a:pt x="6" y="57"/>
                      <a:pt x="7" y="60"/>
                      <a:pt x="3" y="60"/>
                    </a:cubicBezTo>
                    <a:cubicBezTo>
                      <a:pt x="2" y="60"/>
                      <a:pt x="0" y="61"/>
                      <a:pt x="0" y="62"/>
                    </a:cubicBezTo>
                    <a:cubicBezTo>
                      <a:pt x="0" y="62"/>
                      <a:pt x="0" y="63"/>
                      <a:pt x="0" y="63"/>
                    </a:cubicBezTo>
                    <a:cubicBezTo>
                      <a:pt x="4" y="65"/>
                      <a:pt x="6" y="68"/>
                      <a:pt x="7" y="71"/>
                    </a:cubicBezTo>
                    <a:cubicBezTo>
                      <a:pt x="11" y="69"/>
                      <a:pt x="14" y="67"/>
                      <a:pt x="15" y="6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6" name="Freeform 42">
                <a:extLst>
                  <a:ext uri="{FF2B5EF4-FFF2-40B4-BE49-F238E27FC236}">
                    <a16:creationId xmlns:a16="http://schemas.microsoft.com/office/drawing/2014/main" id="{39A9E284-A783-4F82-B2E5-9EF38B62302B}"/>
                  </a:ext>
                </a:extLst>
              </p:cNvPr>
              <p:cNvSpPr>
                <a:spLocks/>
              </p:cNvSpPr>
              <p:nvPr/>
            </p:nvSpPr>
            <p:spPr bwMode="auto">
              <a:xfrm>
                <a:off x="5317463" y="3644371"/>
                <a:ext cx="308663" cy="377672"/>
              </a:xfrm>
              <a:custGeom>
                <a:avLst/>
                <a:gdLst>
                  <a:gd name="T0" fmla="*/ 101 w 134"/>
                  <a:gd name="T1" fmla="*/ 9 h 164"/>
                  <a:gd name="T2" fmla="*/ 92 w 134"/>
                  <a:gd name="T3" fmla="*/ 10 h 164"/>
                  <a:gd name="T4" fmla="*/ 77 w 134"/>
                  <a:gd name="T5" fmla="*/ 9 h 164"/>
                  <a:gd name="T6" fmla="*/ 25 w 134"/>
                  <a:gd name="T7" fmla="*/ 11 h 164"/>
                  <a:gd name="T8" fmla="*/ 18 w 134"/>
                  <a:gd name="T9" fmla="*/ 27 h 164"/>
                  <a:gd name="T10" fmla="*/ 17 w 134"/>
                  <a:gd name="T11" fmla="*/ 62 h 164"/>
                  <a:gd name="T12" fmla="*/ 7 w 134"/>
                  <a:gd name="T13" fmla="*/ 72 h 164"/>
                  <a:gd name="T14" fmla="*/ 3 w 134"/>
                  <a:gd name="T15" fmla="*/ 84 h 164"/>
                  <a:gd name="T16" fmla="*/ 6 w 134"/>
                  <a:gd name="T17" fmla="*/ 94 h 164"/>
                  <a:gd name="T18" fmla="*/ 9 w 134"/>
                  <a:gd name="T19" fmla="*/ 102 h 164"/>
                  <a:gd name="T20" fmla="*/ 15 w 134"/>
                  <a:gd name="T21" fmla="*/ 117 h 164"/>
                  <a:gd name="T22" fmla="*/ 18 w 134"/>
                  <a:gd name="T23" fmla="*/ 121 h 164"/>
                  <a:gd name="T24" fmla="*/ 25 w 134"/>
                  <a:gd name="T25" fmla="*/ 126 h 164"/>
                  <a:gd name="T26" fmla="*/ 33 w 134"/>
                  <a:gd name="T27" fmla="*/ 136 h 164"/>
                  <a:gd name="T28" fmla="*/ 42 w 134"/>
                  <a:gd name="T29" fmla="*/ 145 h 164"/>
                  <a:gd name="T30" fmla="*/ 46 w 134"/>
                  <a:gd name="T31" fmla="*/ 152 h 164"/>
                  <a:gd name="T32" fmla="*/ 54 w 134"/>
                  <a:gd name="T33" fmla="*/ 156 h 164"/>
                  <a:gd name="T34" fmla="*/ 63 w 134"/>
                  <a:gd name="T35" fmla="*/ 155 h 164"/>
                  <a:gd name="T36" fmla="*/ 78 w 134"/>
                  <a:gd name="T37" fmla="*/ 161 h 164"/>
                  <a:gd name="T38" fmla="*/ 89 w 134"/>
                  <a:gd name="T39" fmla="*/ 161 h 164"/>
                  <a:gd name="T40" fmla="*/ 97 w 134"/>
                  <a:gd name="T41" fmla="*/ 158 h 164"/>
                  <a:gd name="T42" fmla="*/ 104 w 134"/>
                  <a:gd name="T43" fmla="*/ 153 h 164"/>
                  <a:gd name="T44" fmla="*/ 111 w 134"/>
                  <a:gd name="T45" fmla="*/ 154 h 164"/>
                  <a:gd name="T46" fmla="*/ 103 w 134"/>
                  <a:gd name="T47" fmla="*/ 141 h 164"/>
                  <a:gd name="T48" fmla="*/ 89 w 134"/>
                  <a:gd name="T49" fmla="*/ 128 h 164"/>
                  <a:gd name="T50" fmla="*/ 97 w 134"/>
                  <a:gd name="T51" fmla="*/ 122 h 164"/>
                  <a:gd name="T52" fmla="*/ 100 w 134"/>
                  <a:gd name="T53" fmla="*/ 106 h 164"/>
                  <a:gd name="T54" fmla="*/ 106 w 134"/>
                  <a:gd name="T55" fmla="*/ 95 h 164"/>
                  <a:gd name="T56" fmla="*/ 115 w 134"/>
                  <a:gd name="T57" fmla="*/ 85 h 164"/>
                  <a:gd name="T58" fmla="*/ 118 w 134"/>
                  <a:gd name="T59" fmla="*/ 64 h 164"/>
                  <a:gd name="T60" fmla="*/ 126 w 134"/>
                  <a:gd name="T61" fmla="*/ 52 h 164"/>
                  <a:gd name="T62" fmla="*/ 129 w 134"/>
                  <a:gd name="T63" fmla="*/ 40 h 164"/>
                  <a:gd name="T64" fmla="*/ 122 w 134"/>
                  <a:gd name="T65" fmla="*/ 14 h 164"/>
                  <a:gd name="T66" fmla="*/ 110 w 134"/>
                  <a:gd name="T67" fmla="*/ 0 h 164"/>
                  <a:gd name="T68" fmla="*/ 106 w 134"/>
                  <a:gd name="T69" fmla="*/ 3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4" h="164">
                    <a:moveTo>
                      <a:pt x="106" y="3"/>
                    </a:moveTo>
                    <a:cubicBezTo>
                      <a:pt x="104" y="3"/>
                      <a:pt x="104" y="9"/>
                      <a:pt x="101" y="9"/>
                    </a:cubicBezTo>
                    <a:cubicBezTo>
                      <a:pt x="97" y="9"/>
                      <a:pt x="98" y="12"/>
                      <a:pt x="96" y="12"/>
                    </a:cubicBezTo>
                    <a:cubicBezTo>
                      <a:pt x="94" y="12"/>
                      <a:pt x="92" y="10"/>
                      <a:pt x="92" y="10"/>
                    </a:cubicBezTo>
                    <a:cubicBezTo>
                      <a:pt x="81" y="10"/>
                      <a:pt x="81" y="10"/>
                      <a:pt x="81" y="10"/>
                    </a:cubicBezTo>
                    <a:cubicBezTo>
                      <a:pt x="81" y="10"/>
                      <a:pt x="79" y="8"/>
                      <a:pt x="77" y="9"/>
                    </a:cubicBezTo>
                    <a:cubicBezTo>
                      <a:pt x="76" y="10"/>
                      <a:pt x="75" y="11"/>
                      <a:pt x="75" y="11"/>
                    </a:cubicBezTo>
                    <a:cubicBezTo>
                      <a:pt x="25" y="11"/>
                      <a:pt x="25" y="11"/>
                      <a:pt x="25" y="11"/>
                    </a:cubicBezTo>
                    <a:cubicBezTo>
                      <a:pt x="25" y="20"/>
                      <a:pt x="25" y="27"/>
                      <a:pt x="25" y="27"/>
                    </a:cubicBezTo>
                    <a:cubicBezTo>
                      <a:pt x="18" y="27"/>
                      <a:pt x="18" y="27"/>
                      <a:pt x="18" y="27"/>
                    </a:cubicBezTo>
                    <a:cubicBezTo>
                      <a:pt x="18" y="54"/>
                      <a:pt x="18" y="54"/>
                      <a:pt x="18" y="54"/>
                    </a:cubicBezTo>
                    <a:cubicBezTo>
                      <a:pt x="18" y="54"/>
                      <a:pt x="19" y="62"/>
                      <a:pt x="17" y="62"/>
                    </a:cubicBezTo>
                    <a:cubicBezTo>
                      <a:pt x="16" y="63"/>
                      <a:pt x="10" y="64"/>
                      <a:pt x="10" y="67"/>
                    </a:cubicBezTo>
                    <a:cubicBezTo>
                      <a:pt x="10" y="69"/>
                      <a:pt x="10" y="71"/>
                      <a:pt x="7" y="72"/>
                    </a:cubicBezTo>
                    <a:cubicBezTo>
                      <a:pt x="5" y="72"/>
                      <a:pt x="7" y="78"/>
                      <a:pt x="4" y="78"/>
                    </a:cubicBezTo>
                    <a:cubicBezTo>
                      <a:pt x="0" y="78"/>
                      <a:pt x="5" y="82"/>
                      <a:pt x="3" y="84"/>
                    </a:cubicBezTo>
                    <a:cubicBezTo>
                      <a:pt x="1" y="85"/>
                      <a:pt x="2" y="88"/>
                      <a:pt x="4" y="88"/>
                    </a:cubicBezTo>
                    <a:cubicBezTo>
                      <a:pt x="7" y="88"/>
                      <a:pt x="6" y="91"/>
                      <a:pt x="6" y="94"/>
                    </a:cubicBezTo>
                    <a:cubicBezTo>
                      <a:pt x="6" y="97"/>
                      <a:pt x="10" y="99"/>
                      <a:pt x="10" y="99"/>
                    </a:cubicBezTo>
                    <a:cubicBezTo>
                      <a:pt x="9" y="102"/>
                      <a:pt x="9" y="102"/>
                      <a:pt x="9" y="102"/>
                    </a:cubicBezTo>
                    <a:cubicBezTo>
                      <a:pt x="9" y="102"/>
                      <a:pt x="14" y="109"/>
                      <a:pt x="15" y="110"/>
                    </a:cubicBezTo>
                    <a:cubicBezTo>
                      <a:pt x="15" y="112"/>
                      <a:pt x="18" y="116"/>
                      <a:pt x="15" y="117"/>
                    </a:cubicBezTo>
                    <a:cubicBezTo>
                      <a:pt x="12" y="119"/>
                      <a:pt x="14" y="120"/>
                      <a:pt x="14" y="120"/>
                    </a:cubicBezTo>
                    <a:cubicBezTo>
                      <a:pt x="18" y="121"/>
                      <a:pt x="18" y="121"/>
                      <a:pt x="18" y="121"/>
                    </a:cubicBezTo>
                    <a:cubicBezTo>
                      <a:pt x="19" y="123"/>
                      <a:pt x="19" y="123"/>
                      <a:pt x="19" y="123"/>
                    </a:cubicBezTo>
                    <a:cubicBezTo>
                      <a:pt x="19" y="123"/>
                      <a:pt x="22" y="123"/>
                      <a:pt x="25" y="126"/>
                    </a:cubicBezTo>
                    <a:cubicBezTo>
                      <a:pt x="27" y="129"/>
                      <a:pt x="28" y="130"/>
                      <a:pt x="28" y="131"/>
                    </a:cubicBezTo>
                    <a:cubicBezTo>
                      <a:pt x="28" y="133"/>
                      <a:pt x="30" y="133"/>
                      <a:pt x="33" y="136"/>
                    </a:cubicBezTo>
                    <a:cubicBezTo>
                      <a:pt x="36" y="138"/>
                      <a:pt x="36" y="140"/>
                      <a:pt x="36" y="141"/>
                    </a:cubicBezTo>
                    <a:cubicBezTo>
                      <a:pt x="36" y="143"/>
                      <a:pt x="42" y="145"/>
                      <a:pt x="42" y="145"/>
                    </a:cubicBezTo>
                    <a:cubicBezTo>
                      <a:pt x="44" y="150"/>
                      <a:pt x="44" y="150"/>
                      <a:pt x="44" y="150"/>
                    </a:cubicBezTo>
                    <a:cubicBezTo>
                      <a:pt x="45" y="150"/>
                      <a:pt x="45" y="151"/>
                      <a:pt x="46" y="152"/>
                    </a:cubicBezTo>
                    <a:cubicBezTo>
                      <a:pt x="47" y="154"/>
                      <a:pt x="49" y="156"/>
                      <a:pt x="49" y="156"/>
                    </a:cubicBezTo>
                    <a:cubicBezTo>
                      <a:pt x="49" y="156"/>
                      <a:pt x="52" y="158"/>
                      <a:pt x="54" y="156"/>
                    </a:cubicBezTo>
                    <a:cubicBezTo>
                      <a:pt x="56" y="154"/>
                      <a:pt x="59" y="156"/>
                      <a:pt x="59" y="156"/>
                    </a:cubicBezTo>
                    <a:cubicBezTo>
                      <a:pt x="59" y="156"/>
                      <a:pt x="61" y="154"/>
                      <a:pt x="63" y="155"/>
                    </a:cubicBezTo>
                    <a:cubicBezTo>
                      <a:pt x="64" y="156"/>
                      <a:pt x="68" y="160"/>
                      <a:pt x="72" y="163"/>
                    </a:cubicBezTo>
                    <a:cubicBezTo>
                      <a:pt x="73" y="163"/>
                      <a:pt x="76" y="161"/>
                      <a:pt x="78" y="161"/>
                    </a:cubicBezTo>
                    <a:cubicBezTo>
                      <a:pt x="80" y="161"/>
                      <a:pt x="82" y="164"/>
                      <a:pt x="83" y="163"/>
                    </a:cubicBezTo>
                    <a:cubicBezTo>
                      <a:pt x="84" y="162"/>
                      <a:pt x="87" y="160"/>
                      <a:pt x="89" y="161"/>
                    </a:cubicBezTo>
                    <a:cubicBezTo>
                      <a:pt x="90" y="162"/>
                      <a:pt x="94" y="162"/>
                      <a:pt x="94" y="161"/>
                    </a:cubicBezTo>
                    <a:cubicBezTo>
                      <a:pt x="94" y="160"/>
                      <a:pt x="95" y="159"/>
                      <a:pt x="97" y="158"/>
                    </a:cubicBezTo>
                    <a:cubicBezTo>
                      <a:pt x="97" y="158"/>
                      <a:pt x="97" y="157"/>
                      <a:pt x="98" y="157"/>
                    </a:cubicBezTo>
                    <a:cubicBezTo>
                      <a:pt x="98" y="155"/>
                      <a:pt x="102" y="153"/>
                      <a:pt x="104" y="153"/>
                    </a:cubicBezTo>
                    <a:cubicBezTo>
                      <a:pt x="106" y="152"/>
                      <a:pt x="108" y="152"/>
                      <a:pt x="109" y="153"/>
                    </a:cubicBezTo>
                    <a:cubicBezTo>
                      <a:pt x="109" y="154"/>
                      <a:pt x="110" y="154"/>
                      <a:pt x="111" y="154"/>
                    </a:cubicBezTo>
                    <a:cubicBezTo>
                      <a:pt x="111" y="150"/>
                      <a:pt x="112" y="147"/>
                      <a:pt x="111" y="147"/>
                    </a:cubicBezTo>
                    <a:cubicBezTo>
                      <a:pt x="109" y="147"/>
                      <a:pt x="105" y="145"/>
                      <a:pt x="103" y="141"/>
                    </a:cubicBezTo>
                    <a:cubicBezTo>
                      <a:pt x="102" y="137"/>
                      <a:pt x="97" y="135"/>
                      <a:pt x="96" y="132"/>
                    </a:cubicBezTo>
                    <a:cubicBezTo>
                      <a:pt x="95" y="130"/>
                      <a:pt x="90" y="130"/>
                      <a:pt x="89" y="128"/>
                    </a:cubicBezTo>
                    <a:cubicBezTo>
                      <a:pt x="88" y="126"/>
                      <a:pt x="91" y="126"/>
                      <a:pt x="91" y="124"/>
                    </a:cubicBezTo>
                    <a:cubicBezTo>
                      <a:pt x="91" y="121"/>
                      <a:pt x="96" y="123"/>
                      <a:pt x="97" y="122"/>
                    </a:cubicBezTo>
                    <a:cubicBezTo>
                      <a:pt x="97" y="122"/>
                      <a:pt x="98" y="116"/>
                      <a:pt x="98" y="113"/>
                    </a:cubicBezTo>
                    <a:cubicBezTo>
                      <a:pt x="98" y="110"/>
                      <a:pt x="102" y="108"/>
                      <a:pt x="100" y="106"/>
                    </a:cubicBezTo>
                    <a:cubicBezTo>
                      <a:pt x="99" y="105"/>
                      <a:pt x="102" y="104"/>
                      <a:pt x="104" y="103"/>
                    </a:cubicBezTo>
                    <a:cubicBezTo>
                      <a:pt x="106" y="101"/>
                      <a:pt x="104" y="97"/>
                      <a:pt x="106" y="95"/>
                    </a:cubicBezTo>
                    <a:cubicBezTo>
                      <a:pt x="108" y="93"/>
                      <a:pt x="110" y="89"/>
                      <a:pt x="111" y="89"/>
                    </a:cubicBezTo>
                    <a:cubicBezTo>
                      <a:pt x="113" y="89"/>
                      <a:pt x="115" y="87"/>
                      <a:pt x="115" y="85"/>
                    </a:cubicBezTo>
                    <a:cubicBezTo>
                      <a:pt x="115" y="83"/>
                      <a:pt x="118" y="79"/>
                      <a:pt x="118" y="75"/>
                    </a:cubicBezTo>
                    <a:cubicBezTo>
                      <a:pt x="117" y="72"/>
                      <a:pt x="116" y="67"/>
                      <a:pt x="118" y="64"/>
                    </a:cubicBezTo>
                    <a:cubicBezTo>
                      <a:pt x="121" y="61"/>
                      <a:pt x="122" y="59"/>
                      <a:pt x="121" y="56"/>
                    </a:cubicBezTo>
                    <a:cubicBezTo>
                      <a:pt x="121" y="54"/>
                      <a:pt x="124" y="53"/>
                      <a:pt x="126" y="52"/>
                    </a:cubicBezTo>
                    <a:cubicBezTo>
                      <a:pt x="127" y="51"/>
                      <a:pt x="131" y="49"/>
                      <a:pt x="134" y="45"/>
                    </a:cubicBezTo>
                    <a:cubicBezTo>
                      <a:pt x="132" y="42"/>
                      <a:pt x="130" y="41"/>
                      <a:pt x="129" y="40"/>
                    </a:cubicBezTo>
                    <a:cubicBezTo>
                      <a:pt x="126" y="39"/>
                      <a:pt x="124" y="34"/>
                      <a:pt x="124" y="27"/>
                    </a:cubicBezTo>
                    <a:cubicBezTo>
                      <a:pt x="124" y="21"/>
                      <a:pt x="122" y="16"/>
                      <a:pt x="122" y="14"/>
                    </a:cubicBezTo>
                    <a:cubicBezTo>
                      <a:pt x="122" y="12"/>
                      <a:pt x="119" y="8"/>
                      <a:pt x="115" y="6"/>
                    </a:cubicBezTo>
                    <a:cubicBezTo>
                      <a:pt x="112" y="4"/>
                      <a:pt x="111" y="2"/>
                      <a:pt x="110" y="0"/>
                    </a:cubicBezTo>
                    <a:cubicBezTo>
                      <a:pt x="110" y="0"/>
                      <a:pt x="110" y="0"/>
                      <a:pt x="110" y="0"/>
                    </a:cubicBezTo>
                    <a:cubicBezTo>
                      <a:pt x="108" y="3"/>
                      <a:pt x="108" y="3"/>
                      <a:pt x="106"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7" name="Freeform 43">
                <a:extLst>
                  <a:ext uri="{FF2B5EF4-FFF2-40B4-BE49-F238E27FC236}">
                    <a16:creationId xmlns:a16="http://schemas.microsoft.com/office/drawing/2014/main" id="{F4D7AA82-BE90-40D2-BDA6-42017DACCE06}"/>
                  </a:ext>
                </a:extLst>
              </p:cNvPr>
              <p:cNvSpPr>
                <a:spLocks/>
              </p:cNvSpPr>
              <p:nvPr/>
            </p:nvSpPr>
            <p:spPr bwMode="auto">
              <a:xfrm>
                <a:off x="5683843" y="3848891"/>
                <a:ext cx="33878" cy="35132"/>
              </a:xfrm>
              <a:custGeom>
                <a:avLst/>
                <a:gdLst>
                  <a:gd name="T0" fmla="*/ 5 w 15"/>
                  <a:gd name="T1" fmla="*/ 2 h 15"/>
                  <a:gd name="T2" fmla="*/ 1 w 15"/>
                  <a:gd name="T3" fmla="*/ 7 h 15"/>
                  <a:gd name="T4" fmla="*/ 1 w 15"/>
                  <a:gd name="T5" fmla="*/ 14 h 15"/>
                  <a:gd name="T6" fmla="*/ 6 w 15"/>
                  <a:gd name="T7" fmla="*/ 14 h 15"/>
                  <a:gd name="T8" fmla="*/ 9 w 15"/>
                  <a:gd name="T9" fmla="*/ 15 h 15"/>
                  <a:gd name="T10" fmla="*/ 13 w 15"/>
                  <a:gd name="T11" fmla="*/ 11 h 15"/>
                  <a:gd name="T12" fmla="*/ 9 w 15"/>
                  <a:gd name="T13" fmla="*/ 9 h 15"/>
                  <a:gd name="T14" fmla="*/ 13 w 15"/>
                  <a:gd name="T15" fmla="*/ 6 h 15"/>
                  <a:gd name="T16" fmla="*/ 12 w 15"/>
                  <a:gd name="T17" fmla="*/ 1 h 15"/>
                  <a:gd name="T18" fmla="*/ 11 w 15"/>
                  <a:gd name="T19" fmla="*/ 0 h 15"/>
                  <a:gd name="T20" fmla="*/ 9 w 15"/>
                  <a:gd name="T21" fmla="*/ 1 h 15"/>
                  <a:gd name="T22" fmla="*/ 5 w 15"/>
                  <a:gd name="T23"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5">
                    <a:moveTo>
                      <a:pt x="5" y="2"/>
                    </a:moveTo>
                    <a:cubicBezTo>
                      <a:pt x="5" y="2"/>
                      <a:pt x="3" y="6"/>
                      <a:pt x="1" y="7"/>
                    </a:cubicBezTo>
                    <a:cubicBezTo>
                      <a:pt x="0" y="9"/>
                      <a:pt x="1" y="13"/>
                      <a:pt x="1" y="14"/>
                    </a:cubicBezTo>
                    <a:cubicBezTo>
                      <a:pt x="2" y="15"/>
                      <a:pt x="4" y="15"/>
                      <a:pt x="6" y="14"/>
                    </a:cubicBezTo>
                    <a:cubicBezTo>
                      <a:pt x="7" y="13"/>
                      <a:pt x="8" y="13"/>
                      <a:pt x="9" y="15"/>
                    </a:cubicBezTo>
                    <a:cubicBezTo>
                      <a:pt x="10" y="14"/>
                      <a:pt x="12" y="12"/>
                      <a:pt x="13" y="11"/>
                    </a:cubicBezTo>
                    <a:cubicBezTo>
                      <a:pt x="11" y="10"/>
                      <a:pt x="9" y="10"/>
                      <a:pt x="9" y="9"/>
                    </a:cubicBezTo>
                    <a:cubicBezTo>
                      <a:pt x="8" y="8"/>
                      <a:pt x="11" y="6"/>
                      <a:pt x="13" y="6"/>
                    </a:cubicBezTo>
                    <a:cubicBezTo>
                      <a:pt x="15" y="5"/>
                      <a:pt x="14" y="3"/>
                      <a:pt x="12" y="1"/>
                    </a:cubicBezTo>
                    <a:cubicBezTo>
                      <a:pt x="12" y="1"/>
                      <a:pt x="12" y="0"/>
                      <a:pt x="11" y="0"/>
                    </a:cubicBezTo>
                    <a:cubicBezTo>
                      <a:pt x="10" y="1"/>
                      <a:pt x="9" y="1"/>
                      <a:pt x="9" y="1"/>
                    </a:cubicBezTo>
                    <a:cubicBezTo>
                      <a:pt x="9" y="2"/>
                      <a:pt x="7" y="2"/>
                      <a:pt x="5"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8" name="Freeform 44">
                <a:extLst>
                  <a:ext uri="{FF2B5EF4-FFF2-40B4-BE49-F238E27FC236}">
                    <a16:creationId xmlns:a16="http://schemas.microsoft.com/office/drawing/2014/main" id="{AAD8FB33-12BF-4E0A-8311-5D3421690AFC}"/>
                  </a:ext>
                </a:extLst>
              </p:cNvPr>
              <p:cNvSpPr>
                <a:spLocks/>
              </p:cNvSpPr>
              <p:nvPr/>
            </p:nvSpPr>
            <p:spPr bwMode="auto">
              <a:xfrm>
                <a:off x="5584719" y="3747258"/>
                <a:ext cx="124218" cy="106652"/>
              </a:xfrm>
              <a:custGeom>
                <a:avLst/>
                <a:gdLst>
                  <a:gd name="T0" fmla="*/ 10 w 54"/>
                  <a:gd name="T1" fmla="*/ 7 h 46"/>
                  <a:gd name="T2" fmla="*/ 5 w 54"/>
                  <a:gd name="T3" fmla="*/ 11 h 46"/>
                  <a:gd name="T4" fmla="*/ 2 w 54"/>
                  <a:gd name="T5" fmla="*/ 19 h 46"/>
                  <a:gd name="T6" fmla="*/ 2 w 54"/>
                  <a:gd name="T7" fmla="*/ 30 h 46"/>
                  <a:gd name="T8" fmla="*/ 9 w 54"/>
                  <a:gd name="T9" fmla="*/ 30 h 46"/>
                  <a:gd name="T10" fmla="*/ 11 w 54"/>
                  <a:gd name="T11" fmla="*/ 28 h 46"/>
                  <a:gd name="T12" fmla="*/ 15 w 54"/>
                  <a:gd name="T13" fmla="*/ 27 h 46"/>
                  <a:gd name="T14" fmla="*/ 20 w 54"/>
                  <a:gd name="T15" fmla="*/ 29 h 46"/>
                  <a:gd name="T16" fmla="*/ 23 w 54"/>
                  <a:gd name="T17" fmla="*/ 29 h 46"/>
                  <a:gd name="T18" fmla="*/ 31 w 54"/>
                  <a:gd name="T19" fmla="*/ 29 h 46"/>
                  <a:gd name="T20" fmla="*/ 48 w 54"/>
                  <a:gd name="T21" fmla="*/ 46 h 46"/>
                  <a:gd name="T22" fmla="*/ 48 w 54"/>
                  <a:gd name="T23" fmla="*/ 46 h 46"/>
                  <a:gd name="T24" fmla="*/ 52 w 54"/>
                  <a:gd name="T25" fmla="*/ 45 h 46"/>
                  <a:gd name="T26" fmla="*/ 54 w 54"/>
                  <a:gd name="T27" fmla="*/ 44 h 46"/>
                  <a:gd name="T28" fmla="*/ 46 w 54"/>
                  <a:gd name="T29" fmla="*/ 34 h 46"/>
                  <a:gd name="T30" fmla="*/ 33 w 54"/>
                  <a:gd name="T31" fmla="*/ 25 h 46"/>
                  <a:gd name="T32" fmla="*/ 28 w 54"/>
                  <a:gd name="T33" fmla="*/ 20 h 46"/>
                  <a:gd name="T34" fmla="*/ 22 w 54"/>
                  <a:gd name="T35" fmla="*/ 9 h 46"/>
                  <a:gd name="T36" fmla="*/ 18 w 54"/>
                  <a:gd name="T37" fmla="*/ 0 h 46"/>
                  <a:gd name="T38" fmla="*/ 10 w 54"/>
                  <a:gd name="T39"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4" h="46">
                    <a:moveTo>
                      <a:pt x="10" y="7"/>
                    </a:moveTo>
                    <a:cubicBezTo>
                      <a:pt x="8" y="8"/>
                      <a:pt x="5" y="9"/>
                      <a:pt x="5" y="11"/>
                    </a:cubicBezTo>
                    <a:cubicBezTo>
                      <a:pt x="6" y="14"/>
                      <a:pt x="5" y="16"/>
                      <a:pt x="2" y="19"/>
                    </a:cubicBezTo>
                    <a:cubicBezTo>
                      <a:pt x="0" y="22"/>
                      <a:pt x="1" y="27"/>
                      <a:pt x="2" y="30"/>
                    </a:cubicBezTo>
                    <a:cubicBezTo>
                      <a:pt x="5" y="30"/>
                      <a:pt x="8" y="30"/>
                      <a:pt x="9" y="30"/>
                    </a:cubicBezTo>
                    <a:cubicBezTo>
                      <a:pt x="10" y="32"/>
                      <a:pt x="10" y="30"/>
                      <a:pt x="11" y="28"/>
                    </a:cubicBezTo>
                    <a:cubicBezTo>
                      <a:pt x="12" y="25"/>
                      <a:pt x="13" y="26"/>
                      <a:pt x="15" y="27"/>
                    </a:cubicBezTo>
                    <a:cubicBezTo>
                      <a:pt x="16" y="28"/>
                      <a:pt x="17" y="30"/>
                      <a:pt x="20" y="29"/>
                    </a:cubicBezTo>
                    <a:cubicBezTo>
                      <a:pt x="22" y="28"/>
                      <a:pt x="22" y="28"/>
                      <a:pt x="23" y="29"/>
                    </a:cubicBezTo>
                    <a:cubicBezTo>
                      <a:pt x="25" y="29"/>
                      <a:pt x="30" y="29"/>
                      <a:pt x="31" y="29"/>
                    </a:cubicBezTo>
                    <a:cubicBezTo>
                      <a:pt x="33" y="29"/>
                      <a:pt x="48" y="46"/>
                      <a:pt x="48" y="46"/>
                    </a:cubicBezTo>
                    <a:cubicBezTo>
                      <a:pt x="48" y="46"/>
                      <a:pt x="48" y="46"/>
                      <a:pt x="48" y="46"/>
                    </a:cubicBezTo>
                    <a:cubicBezTo>
                      <a:pt x="50" y="46"/>
                      <a:pt x="52" y="46"/>
                      <a:pt x="52" y="45"/>
                    </a:cubicBezTo>
                    <a:cubicBezTo>
                      <a:pt x="52" y="45"/>
                      <a:pt x="53" y="45"/>
                      <a:pt x="54" y="44"/>
                    </a:cubicBezTo>
                    <a:cubicBezTo>
                      <a:pt x="52" y="42"/>
                      <a:pt x="50" y="39"/>
                      <a:pt x="46" y="34"/>
                    </a:cubicBezTo>
                    <a:cubicBezTo>
                      <a:pt x="41" y="29"/>
                      <a:pt x="36" y="25"/>
                      <a:pt x="33" y="25"/>
                    </a:cubicBezTo>
                    <a:cubicBezTo>
                      <a:pt x="30" y="25"/>
                      <a:pt x="30" y="21"/>
                      <a:pt x="28" y="20"/>
                    </a:cubicBezTo>
                    <a:cubicBezTo>
                      <a:pt x="26" y="20"/>
                      <a:pt x="22" y="13"/>
                      <a:pt x="22" y="9"/>
                    </a:cubicBezTo>
                    <a:cubicBezTo>
                      <a:pt x="22" y="6"/>
                      <a:pt x="20" y="3"/>
                      <a:pt x="18" y="0"/>
                    </a:cubicBezTo>
                    <a:cubicBezTo>
                      <a:pt x="15" y="4"/>
                      <a:pt x="11" y="6"/>
                      <a:pt x="10" y="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9" name="Freeform 45">
                <a:extLst>
                  <a:ext uri="{FF2B5EF4-FFF2-40B4-BE49-F238E27FC236}">
                    <a16:creationId xmlns:a16="http://schemas.microsoft.com/office/drawing/2014/main" id="{98B96C6B-A698-4715-8B4F-5F313F2DA07E}"/>
                  </a:ext>
                </a:extLst>
              </p:cNvPr>
              <p:cNvSpPr>
                <a:spLocks/>
              </p:cNvSpPr>
              <p:nvPr/>
            </p:nvSpPr>
            <p:spPr bwMode="auto">
              <a:xfrm>
                <a:off x="5519473" y="3804975"/>
                <a:ext cx="279804" cy="219577"/>
              </a:xfrm>
              <a:custGeom>
                <a:avLst/>
                <a:gdLst>
                  <a:gd name="T0" fmla="*/ 8 w 121"/>
                  <a:gd name="T1" fmla="*/ 62 h 95"/>
                  <a:gd name="T2" fmla="*/ 15 w 121"/>
                  <a:gd name="T3" fmla="*/ 71 h 95"/>
                  <a:gd name="T4" fmla="*/ 23 w 121"/>
                  <a:gd name="T5" fmla="*/ 77 h 95"/>
                  <a:gd name="T6" fmla="*/ 23 w 121"/>
                  <a:gd name="T7" fmla="*/ 84 h 95"/>
                  <a:gd name="T8" fmla="*/ 25 w 121"/>
                  <a:gd name="T9" fmla="*/ 85 h 95"/>
                  <a:gd name="T10" fmla="*/ 34 w 121"/>
                  <a:gd name="T11" fmla="*/ 87 h 95"/>
                  <a:gd name="T12" fmla="*/ 43 w 121"/>
                  <a:gd name="T13" fmla="*/ 92 h 95"/>
                  <a:gd name="T14" fmla="*/ 52 w 121"/>
                  <a:gd name="T15" fmla="*/ 94 h 95"/>
                  <a:gd name="T16" fmla="*/ 58 w 121"/>
                  <a:gd name="T17" fmla="*/ 90 h 95"/>
                  <a:gd name="T18" fmla="*/ 64 w 121"/>
                  <a:gd name="T19" fmla="*/ 88 h 95"/>
                  <a:gd name="T20" fmla="*/ 68 w 121"/>
                  <a:gd name="T21" fmla="*/ 90 h 95"/>
                  <a:gd name="T22" fmla="*/ 72 w 121"/>
                  <a:gd name="T23" fmla="*/ 89 h 95"/>
                  <a:gd name="T24" fmla="*/ 79 w 121"/>
                  <a:gd name="T25" fmla="*/ 88 h 95"/>
                  <a:gd name="T26" fmla="*/ 89 w 121"/>
                  <a:gd name="T27" fmla="*/ 82 h 95"/>
                  <a:gd name="T28" fmla="*/ 98 w 121"/>
                  <a:gd name="T29" fmla="*/ 81 h 95"/>
                  <a:gd name="T30" fmla="*/ 120 w 121"/>
                  <a:gd name="T31" fmla="*/ 59 h 95"/>
                  <a:gd name="T32" fmla="*/ 117 w 121"/>
                  <a:gd name="T33" fmla="*/ 57 h 95"/>
                  <a:gd name="T34" fmla="*/ 106 w 121"/>
                  <a:gd name="T35" fmla="*/ 55 h 95"/>
                  <a:gd name="T36" fmla="*/ 90 w 121"/>
                  <a:gd name="T37" fmla="*/ 49 h 95"/>
                  <a:gd name="T38" fmla="*/ 84 w 121"/>
                  <a:gd name="T39" fmla="*/ 44 h 95"/>
                  <a:gd name="T40" fmla="*/ 79 w 121"/>
                  <a:gd name="T41" fmla="*/ 37 h 95"/>
                  <a:gd name="T42" fmla="*/ 80 w 121"/>
                  <a:gd name="T43" fmla="*/ 34 h 95"/>
                  <a:gd name="T44" fmla="*/ 77 w 121"/>
                  <a:gd name="T45" fmla="*/ 33 h 95"/>
                  <a:gd name="T46" fmla="*/ 72 w 121"/>
                  <a:gd name="T47" fmla="*/ 33 h 95"/>
                  <a:gd name="T48" fmla="*/ 72 w 121"/>
                  <a:gd name="T49" fmla="*/ 26 h 95"/>
                  <a:gd name="T50" fmla="*/ 76 w 121"/>
                  <a:gd name="T51" fmla="*/ 21 h 95"/>
                  <a:gd name="T52" fmla="*/ 59 w 121"/>
                  <a:gd name="T53" fmla="*/ 4 h 95"/>
                  <a:gd name="T54" fmla="*/ 51 w 121"/>
                  <a:gd name="T55" fmla="*/ 4 h 95"/>
                  <a:gd name="T56" fmla="*/ 48 w 121"/>
                  <a:gd name="T57" fmla="*/ 4 h 95"/>
                  <a:gd name="T58" fmla="*/ 43 w 121"/>
                  <a:gd name="T59" fmla="*/ 2 h 95"/>
                  <a:gd name="T60" fmla="*/ 39 w 121"/>
                  <a:gd name="T61" fmla="*/ 3 h 95"/>
                  <a:gd name="T62" fmla="*/ 37 w 121"/>
                  <a:gd name="T63" fmla="*/ 5 h 95"/>
                  <a:gd name="T64" fmla="*/ 30 w 121"/>
                  <a:gd name="T65" fmla="*/ 5 h 95"/>
                  <a:gd name="T66" fmla="*/ 30 w 121"/>
                  <a:gd name="T67" fmla="*/ 5 h 95"/>
                  <a:gd name="T68" fmla="*/ 27 w 121"/>
                  <a:gd name="T69" fmla="*/ 15 h 95"/>
                  <a:gd name="T70" fmla="*/ 23 w 121"/>
                  <a:gd name="T71" fmla="*/ 19 h 95"/>
                  <a:gd name="T72" fmla="*/ 18 w 121"/>
                  <a:gd name="T73" fmla="*/ 25 h 95"/>
                  <a:gd name="T74" fmla="*/ 16 w 121"/>
                  <a:gd name="T75" fmla="*/ 33 h 95"/>
                  <a:gd name="T76" fmla="*/ 12 w 121"/>
                  <a:gd name="T77" fmla="*/ 36 h 95"/>
                  <a:gd name="T78" fmla="*/ 10 w 121"/>
                  <a:gd name="T79" fmla="*/ 43 h 95"/>
                  <a:gd name="T80" fmla="*/ 9 w 121"/>
                  <a:gd name="T81" fmla="*/ 52 h 95"/>
                  <a:gd name="T82" fmla="*/ 3 w 121"/>
                  <a:gd name="T83" fmla="*/ 54 h 95"/>
                  <a:gd name="T84" fmla="*/ 1 w 121"/>
                  <a:gd name="T85" fmla="*/ 58 h 95"/>
                  <a:gd name="T86" fmla="*/ 8 w 121"/>
                  <a:gd name="T87" fmla="*/ 6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1" h="95">
                    <a:moveTo>
                      <a:pt x="8" y="62"/>
                    </a:moveTo>
                    <a:cubicBezTo>
                      <a:pt x="9" y="65"/>
                      <a:pt x="14" y="67"/>
                      <a:pt x="15" y="71"/>
                    </a:cubicBezTo>
                    <a:cubicBezTo>
                      <a:pt x="17" y="75"/>
                      <a:pt x="21" y="77"/>
                      <a:pt x="23" y="77"/>
                    </a:cubicBezTo>
                    <a:cubicBezTo>
                      <a:pt x="24" y="77"/>
                      <a:pt x="23" y="80"/>
                      <a:pt x="23" y="84"/>
                    </a:cubicBezTo>
                    <a:cubicBezTo>
                      <a:pt x="24" y="85"/>
                      <a:pt x="25" y="85"/>
                      <a:pt x="25" y="85"/>
                    </a:cubicBezTo>
                    <a:cubicBezTo>
                      <a:pt x="27" y="86"/>
                      <a:pt x="32" y="85"/>
                      <a:pt x="34" y="87"/>
                    </a:cubicBezTo>
                    <a:cubicBezTo>
                      <a:pt x="35" y="89"/>
                      <a:pt x="41" y="92"/>
                      <a:pt x="43" y="92"/>
                    </a:cubicBezTo>
                    <a:cubicBezTo>
                      <a:pt x="45" y="92"/>
                      <a:pt x="51" y="93"/>
                      <a:pt x="52" y="94"/>
                    </a:cubicBezTo>
                    <a:cubicBezTo>
                      <a:pt x="53" y="95"/>
                      <a:pt x="55" y="91"/>
                      <a:pt x="58" y="90"/>
                    </a:cubicBezTo>
                    <a:cubicBezTo>
                      <a:pt x="60" y="88"/>
                      <a:pt x="64" y="87"/>
                      <a:pt x="64" y="88"/>
                    </a:cubicBezTo>
                    <a:cubicBezTo>
                      <a:pt x="65" y="90"/>
                      <a:pt x="67" y="91"/>
                      <a:pt x="68" y="90"/>
                    </a:cubicBezTo>
                    <a:cubicBezTo>
                      <a:pt x="69" y="90"/>
                      <a:pt x="71" y="89"/>
                      <a:pt x="72" y="89"/>
                    </a:cubicBezTo>
                    <a:cubicBezTo>
                      <a:pt x="75" y="88"/>
                      <a:pt x="78" y="88"/>
                      <a:pt x="79" y="88"/>
                    </a:cubicBezTo>
                    <a:cubicBezTo>
                      <a:pt x="80" y="88"/>
                      <a:pt x="84" y="82"/>
                      <a:pt x="89" y="82"/>
                    </a:cubicBezTo>
                    <a:cubicBezTo>
                      <a:pt x="95" y="82"/>
                      <a:pt x="96" y="83"/>
                      <a:pt x="98" y="81"/>
                    </a:cubicBezTo>
                    <a:cubicBezTo>
                      <a:pt x="101" y="78"/>
                      <a:pt x="118" y="60"/>
                      <a:pt x="120" y="59"/>
                    </a:cubicBezTo>
                    <a:cubicBezTo>
                      <a:pt x="121" y="58"/>
                      <a:pt x="119" y="57"/>
                      <a:pt x="117" y="57"/>
                    </a:cubicBezTo>
                    <a:cubicBezTo>
                      <a:pt x="115" y="57"/>
                      <a:pt x="112" y="57"/>
                      <a:pt x="106" y="55"/>
                    </a:cubicBezTo>
                    <a:cubicBezTo>
                      <a:pt x="100" y="53"/>
                      <a:pt x="91" y="50"/>
                      <a:pt x="90" y="49"/>
                    </a:cubicBezTo>
                    <a:cubicBezTo>
                      <a:pt x="88" y="49"/>
                      <a:pt x="86" y="45"/>
                      <a:pt x="84" y="44"/>
                    </a:cubicBezTo>
                    <a:cubicBezTo>
                      <a:pt x="83" y="44"/>
                      <a:pt x="80" y="39"/>
                      <a:pt x="79" y="37"/>
                    </a:cubicBezTo>
                    <a:cubicBezTo>
                      <a:pt x="79" y="37"/>
                      <a:pt x="80" y="35"/>
                      <a:pt x="80" y="34"/>
                    </a:cubicBezTo>
                    <a:cubicBezTo>
                      <a:pt x="79" y="32"/>
                      <a:pt x="78" y="32"/>
                      <a:pt x="77" y="33"/>
                    </a:cubicBezTo>
                    <a:cubicBezTo>
                      <a:pt x="75" y="34"/>
                      <a:pt x="73" y="34"/>
                      <a:pt x="72" y="33"/>
                    </a:cubicBezTo>
                    <a:cubicBezTo>
                      <a:pt x="72" y="32"/>
                      <a:pt x="71" y="28"/>
                      <a:pt x="72" y="26"/>
                    </a:cubicBezTo>
                    <a:cubicBezTo>
                      <a:pt x="74" y="24"/>
                      <a:pt x="76" y="21"/>
                      <a:pt x="76" y="21"/>
                    </a:cubicBezTo>
                    <a:cubicBezTo>
                      <a:pt x="76" y="21"/>
                      <a:pt x="61" y="4"/>
                      <a:pt x="59" y="4"/>
                    </a:cubicBezTo>
                    <a:cubicBezTo>
                      <a:pt x="58" y="4"/>
                      <a:pt x="53" y="4"/>
                      <a:pt x="51" y="4"/>
                    </a:cubicBezTo>
                    <a:cubicBezTo>
                      <a:pt x="50" y="3"/>
                      <a:pt x="50" y="3"/>
                      <a:pt x="48" y="4"/>
                    </a:cubicBezTo>
                    <a:cubicBezTo>
                      <a:pt x="45" y="5"/>
                      <a:pt x="44" y="3"/>
                      <a:pt x="43" y="2"/>
                    </a:cubicBezTo>
                    <a:cubicBezTo>
                      <a:pt x="41" y="1"/>
                      <a:pt x="40" y="0"/>
                      <a:pt x="39" y="3"/>
                    </a:cubicBezTo>
                    <a:cubicBezTo>
                      <a:pt x="38" y="5"/>
                      <a:pt x="38" y="7"/>
                      <a:pt x="37" y="5"/>
                    </a:cubicBezTo>
                    <a:cubicBezTo>
                      <a:pt x="36" y="5"/>
                      <a:pt x="33" y="5"/>
                      <a:pt x="30" y="5"/>
                    </a:cubicBezTo>
                    <a:cubicBezTo>
                      <a:pt x="30" y="5"/>
                      <a:pt x="30" y="5"/>
                      <a:pt x="30" y="5"/>
                    </a:cubicBezTo>
                    <a:cubicBezTo>
                      <a:pt x="30" y="9"/>
                      <a:pt x="27" y="13"/>
                      <a:pt x="27" y="15"/>
                    </a:cubicBezTo>
                    <a:cubicBezTo>
                      <a:pt x="27" y="17"/>
                      <a:pt x="25" y="19"/>
                      <a:pt x="23" y="19"/>
                    </a:cubicBezTo>
                    <a:cubicBezTo>
                      <a:pt x="22" y="19"/>
                      <a:pt x="20" y="23"/>
                      <a:pt x="18" y="25"/>
                    </a:cubicBezTo>
                    <a:cubicBezTo>
                      <a:pt x="16" y="27"/>
                      <a:pt x="18" y="31"/>
                      <a:pt x="16" y="33"/>
                    </a:cubicBezTo>
                    <a:cubicBezTo>
                      <a:pt x="14" y="34"/>
                      <a:pt x="11" y="35"/>
                      <a:pt x="12" y="36"/>
                    </a:cubicBezTo>
                    <a:cubicBezTo>
                      <a:pt x="14" y="38"/>
                      <a:pt x="10" y="40"/>
                      <a:pt x="10" y="43"/>
                    </a:cubicBezTo>
                    <a:cubicBezTo>
                      <a:pt x="10" y="46"/>
                      <a:pt x="9" y="52"/>
                      <a:pt x="9" y="52"/>
                    </a:cubicBezTo>
                    <a:cubicBezTo>
                      <a:pt x="8" y="53"/>
                      <a:pt x="3" y="51"/>
                      <a:pt x="3" y="54"/>
                    </a:cubicBezTo>
                    <a:cubicBezTo>
                      <a:pt x="3" y="56"/>
                      <a:pt x="0" y="56"/>
                      <a:pt x="1" y="58"/>
                    </a:cubicBezTo>
                    <a:cubicBezTo>
                      <a:pt x="2" y="60"/>
                      <a:pt x="7" y="60"/>
                      <a:pt x="8" y="6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0" name="Freeform 46">
                <a:extLst>
                  <a:ext uri="{FF2B5EF4-FFF2-40B4-BE49-F238E27FC236}">
                    <a16:creationId xmlns:a16="http://schemas.microsoft.com/office/drawing/2014/main" id="{A6090E3A-43AE-4E03-9FB2-A622A4E5726E}"/>
                  </a:ext>
                </a:extLst>
              </p:cNvPr>
              <p:cNvSpPr>
                <a:spLocks/>
              </p:cNvSpPr>
              <p:nvPr/>
            </p:nvSpPr>
            <p:spPr bwMode="auto">
              <a:xfrm>
                <a:off x="5563389" y="3408482"/>
                <a:ext cx="27604" cy="35132"/>
              </a:xfrm>
              <a:custGeom>
                <a:avLst/>
                <a:gdLst>
                  <a:gd name="T0" fmla="*/ 10 w 12"/>
                  <a:gd name="T1" fmla="*/ 7 h 15"/>
                  <a:gd name="T2" fmla="*/ 6 w 12"/>
                  <a:gd name="T3" fmla="*/ 0 h 15"/>
                  <a:gd name="T4" fmla="*/ 6 w 12"/>
                  <a:gd name="T5" fmla="*/ 2 h 15"/>
                  <a:gd name="T6" fmla="*/ 0 w 12"/>
                  <a:gd name="T7" fmla="*/ 14 h 15"/>
                  <a:gd name="T8" fmla="*/ 4 w 12"/>
                  <a:gd name="T9" fmla="*/ 15 h 15"/>
                  <a:gd name="T10" fmla="*/ 10 w 12"/>
                  <a:gd name="T11" fmla="*/ 7 h 15"/>
                </a:gdLst>
                <a:ahLst/>
                <a:cxnLst>
                  <a:cxn ang="0">
                    <a:pos x="T0" y="T1"/>
                  </a:cxn>
                  <a:cxn ang="0">
                    <a:pos x="T2" y="T3"/>
                  </a:cxn>
                  <a:cxn ang="0">
                    <a:pos x="T4" y="T5"/>
                  </a:cxn>
                  <a:cxn ang="0">
                    <a:pos x="T6" y="T7"/>
                  </a:cxn>
                  <a:cxn ang="0">
                    <a:pos x="T8" y="T9"/>
                  </a:cxn>
                  <a:cxn ang="0">
                    <a:pos x="T10" y="T11"/>
                  </a:cxn>
                </a:cxnLst>
                <a:rect l="0" t="0" r="r" b="b"/>
                <a:pathLst>
                  <a:path w="12" h="15">
                    <a:moveTo>
                      <a:pt x="10" y="7"/>
                    </a:moveTo>
                    <a:cubicBezTo>
                      <a:pt x="12" y="5"/>
                      <a:pt x="12" y="0"/>
                      <a:pt x="6" y="0"/>
                    </a:cubicBezTo>
                    <a:cubicBezTo>
                      <a:pt x="6" y="1"/>
                      <a:pt x="6" y="1"/>
                      <a:pt x="6" y="2"/>
                    </a:cubicBezTo>
                    <a:cubicBezTo>
                      <a:pt x="6" y="4"/>
                      <a:pt x="2" y="9"/>
                      <a:pt x="0" y="14"/>
                    </a:cubicBezTo>
                    <a:cubicBezTo>
                      <a:pt x="4" y="15"/>
                      <a:pt x="4" y="15"/>
                      <a:pt x="4" y="15"/>
                    </a:cubicBezTo>
                    <a:cubicBezTo>
                      <a:pt x="6" y="12"/>
                      <a:pt x="9" y="8"/>
                      <a:pt x="10" y="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1" name="Freeform 47">
                <a:extLst>
                  <a:ext uri="{FF2B5EF4-FFF2-40B4-BE49-F238E27FC236}">
                    <a16:creationId xmlns:a16="http://schemas.microsoft.com/office/drawing/2014/main" id="{7C81DFD2-D99E-4375-944B-7DB815B46D6E}"/>
                  </a:ext>
                </a:extLst>
              </p:cNvPr>
              <p:cNvSpPr>
                <a:spLocks/>
              </p:cNvSpPr>
              <p:nvPr/>
            </p:nvSpPr>
            <p:spPr bwMode="auto">
              <a:xfrm>
                <a:off x="5573427" y="3358293"/>
                <a:ext cx="126727" cy="101633"/>
              </a:xfrm>
              <a:custGeom>
                <a:avLst/>
                <a:gdLst>
                  <a:gd name="T0" fmla="*/ 6 w 55"/>
                  <a:gd name="T1" fmla="*/ 29 h 44"/>
                  <a:gd name="T2" fmla="*/ 0 w 55"/>
                  <a:gd name="T3" fmla="*/ 37 h 44"/>
                  <a:gd name="T4" fmla="*/ 0 w 55"/>
                  <a:gd name="T5" fmla="*/ 37 h 44"/>
                  <a:gd name="T6" fmla="*/ 1 w 55"/>
                  <a:gd name="T7" fmla="*/ 40 h 44"/>
                  <a:gd name="T8" fmla="*/ 8 w 55"/>
                  <a:gd name="T9" fmla="*/ 44 h 44"/>
                  <a:gd name="T10" fmla="*/ 16 w 55"/>
                  <a:gd name="T11" fmla="*/ 40 h 44"/>
                  <a:gd name="T12" fmla="*/ 43 w 55"/>
                  <a:gd name="T13" fmla="*/ 26 h 44"/>
                  <a:gd name="T14" fmla="*/ 45 w 55"/>
                  <a:gd name="T15" fmla="*/ 21 h 44"/>
                  <a:gd name="T16" fmla="*/ 46 w 55"/>
                  <a:gd name="T17" fmla="*/ 15 h 44"/>
                  <a:gd name="T18" fmla="*/ 45 w 55"/>
                  <a:gd name="T19" fmla="*/ 8 h 44"/>
                  <a:gd name="T20" fmla="*/ 50 w 55"/>
                  <a:gd name="T21" fmla="*/ 4 h 44"/>
                  <a:gd name="T22" fmla="*/ 55 w 55"/>
                  <a:gd name="T23" fmla="*/ 1 h 44"/>
                  <a:gd name="T24" fmla="*/ 52 w 55"/>
                  <a:gd name="T25" fmla="*/ 0 h 44"/>
                  <a:gd name="T26" fmla="*/ 43 w 55"/>
                  <a:gd name="T27" fmla="*/ 1 h 44"/>
                  <a:gd name="T28" fmla="*/ 32 w 55"/>
                  <a:gd name="T29" fmla="*/ 4 h 44"/>
                  <a:gd name="T30" fmla="*/ 23 w 55"/>
                  <a:gd name="T31" fmla="*/ 4 h 44"/>
                  <a:gd name="T32" fmla="*/ 18 w 55"/>
                  <a:gd name="T33" fmla="*/ 5 h 44"/>
                  <a:gd name="T34" fmla="*/ 11 w 55"/>
                  <a:gd name="T35" fmla="*/ 5 h 44"/>
                  <a:gd name="T36" fmla="*/ 8 w 55"/>
                  <a:gd name="T37" fmla="*/ 7 h 44"/>
                  <a:gd name="T38" fmla="*/ 3 w 55"/>
                  <a:gd name="T39" fmla="*/ 12 h 44"/>
                  <a:gd name="T40" fmla="*/ 3 w 55"/>
                  <a:gd name="T41" fmla="*/ 16 h 44"/>
                  <a:gd name="T42" fmla="*/ 2 w 55"/>
                  <a:gd name="T43" fmla="*/ 22 h 44"/>
                  <a:gd name="T44" fmla="*/ 6 w 55"/>
                  <a:gd name="T45" fmla="*/ 2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 h="44">
                    <a:moveTo>
                      <a:pt x="6" y="29"/>
                    </a:moveTo>
                    <a:cubicBezTo>
                      <a:pt x="5" y="30"/>
                      <a:pt x="2" y="34"/>
                      <a:pt x="0" y="37"/>
                    </a:cubicBezTo>
                    <a:cubicBezTo>
                      <a:pt x="0" y="37"/>
                      <a:pt x="0" y="37"/>
                      <a:pt x="0" y="37"/>
                    </a:cubicBezTo>
                    <a:cubicBezTo>
                      <a:pt x="1" y="40"/>
                      <a:pt x="1" y="40"/>
                      <a:pt x="1" y="40"/>
                    </a:cubicBezTo>
                    <a:cubicBezTo>
                      <a:pt x="8" y="44"/>
                      <a:pt x="8" y="44"/>
                      <a:pt x="8" y="44"/>
                    </a:cubicBezTo>
                    <a:cubicBezTo>
                      <a:pt x="8" y="44"/>
                      <a:pt x="14" y="40"/>
                      <a:pt x="16" y="40"/>
                    </a:cubicBezTo>
                    <a:cubicBezTo>
                      <a:pt x="18" y="40"/>
                      <a:pt x="43" y="26"/>
                      <a:pt x="43" y="26"/>
                    </a:cubicBezTo>
                    <a:cubicBezTo>
                      <a:pt x="43" y="26"/>
                      <a:pt x="46" y="22"/>
                      <a:pt x="45" y="21"/>
                    </a:cubicBezTo>
                    <a:cubicBezTo>
                      <a:pt x="45" y="20"/>
                      <a:pt x="45" y="16"/>
                      <a:pt x="46" y="15"/>
                    </a:cubicBezTo>
                    <a:cubicBezTo>
                      <a:pt x="47" y="13"/>
                      <a:pt x="44" y="11"/>
                      <a:pt x="45" y="8"/>
                    </a:cubicBezTo>
                    <a:cubicBezTo>
                      <a:pt x="46" y="6"/>
                      <a:pt x="50" y="4"/>
                      <a:pt x="50" y="4"/>
                    </a:cubicBezTo>
                    <a:cubicBezTo>
                      <a:pt x="55" y="1"/>
                      <a:pt x="55" y="1"/>
                      <a:pt x="55" y="1"/>
                    </a:cubicBezTo>
                    <a:cubicBezTo>
                      <a:pt x="52" y="0"/>
                      <a:pt x="52" y="0"/>
                      <a:pt x="52" y="0"/>
                    </a:cubicBezTo>
                    <a:cubicBezTo>
                      <a:pt x="52" y="0"/>
                      <a:pt x="48" y="1"/>
                      <a:pt x="43" y="1"/>
                    </a:cubicBezTo>
                    <a:cubicBezTo>
                      <a:pt x="38" y="1"/>
                      <a:pt x="37" y="4"/>
                      <a:pt x="32" y="4"/>
                    </a:cubicBezTo>
                    <a:cubicBezTo>
                      <a:pt x="27" y="4"/>
                      <a:pt x="24" y="6"/>
                      <a:pt x="23" y="4"/>
                    </a:cubicBezTo>
                    <a:cubicBezTo>
                      <a:pt x="22" y="2"/>
                      <a:pt x="22" y="3"/>
                      <a:pt x="18" y="5"/>
                    </a:cubicBezTo>
                    <a:cubicBezTo>
                      <a:pt x="15" y="7"/>
                      <a:pt x="12" y="6"/>
                      <a:pt x="11" y="5"/>
                    </a:cubicBezTo>
                    <a:cubicBezTo>
                      <a:pt x="9" y="4"/>
                      <a:pt x="8" y="5"/>
                      <a:pt x="8" y="7"/>
                    </a:cubicBezTo>
                    <a:cubicBezTo>
                      <a:pt x="7" y="8"/>
                      <a:pt x="8" y="12"/>
                      <a:pt x="3" y="12"/>
                    </a:cubicBezTo>
                    <a:cubicBezTo>
                      <a:pt x="2" y="14"/>
                      <a:pt x="2" y="15"/>
                      <a:pt x="3" y="16"/>
                    </a:cubicBezTo>
                    <a:cubicBezTo>
                      <a:pt x="4" y="18"/>
                      <a:pt x="3" y="20"/>
                      <a:pt x="2" y="22"/>
                    </a:cubicBezTo>
                    <a:cubicBezTo>
                      <a:pt x="8" y="22"/>
                      <a:pt x="8" y="27"/>
                      <a:pt x="6" y="2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2" name="Freeform 48">
                <a:extLst>
                  <a:ext uri="{FF2B5EF4-FFF2-40B4-BE49-F238E27FC236}">
                    <a16:creationId xmlns:a16="http://schemas.microsoft.com/office/drawing/2014/main" id="{55C546C5-5962-4B14-BDB2-44F92F7B4E68}"/>
                  </a:ext>
                </a:extLst>
              </p:cNvPr>
              <p:cNvSpPr>
                <a:spLocks/>
              </p:cNvSpPr>
              <p:nvPr/>
            </p:nvSpPr>
            <p:spPr bwMode="auto">
              <a:xfrm>
                <a:off x="7242212" y="3334453"/>
                <a:ext cx="69010" cy="87831"/>
              </a:xfrm>
              <a:custGeom>
                <a:avLst/>
                <a:gdLst>
                  <a:gd name="T0" fmla="*/ 7 w 30"/>
                  <a:gd name="T1" fmla="*/ 3 h 38"/>
                  <a:gd name="T2" fmla="*/ 2 w 30"/>
                  <a:gd name="T3" fmla="*/ 7 h 38"/>
                  <a:gd name="T4" fmla="*/ 5 w 30"/>
                  <a:gd name="T5" fmla="*/ 11 h 38"/>
                  <a:gd name="T6" fmla="*/ 5 w 30"/>
                  <a:gd name="T7" fmla="*/ 14 h 38"/>
                  <a:gd name="T8" fmla="*/ 4 w 30"/>
                  <a:gd name="T9" fmla="*/ 22 h 38"/>
                  <a:gd name="T10" fmla="*/ 2 w 30"/>
                  <a:gd name="T11" fmla="*/ 32 h 38"/>
                  <a:gd name="T12" fmla="*/ 3 w 30"/>
                  <a:gd name="T13" fmla="*/ 37 h 38"/>
                  <a:gd name="T14" fmla="*/ 18 w 30"/>
                  <a:gd name="T15" fmla="*/ 32 h 38"/>
                  <a:gd name="T16" fmla="*/ 26 w 30"/>
                  <a:gd name="T17" fmla="*/ 29 h 38"/>
                  <a:gd name="T18" fmla="*/ 29 w 30"/>
                  <a:gd name="T19" fmla="*/ 25 h 38"/>
                  <a:gd name="T20" fmla="*/ 27 w 30"/>
                  <a:gd name="T21" fmla="*/ 14 h 38"/>
                  <a:gd name="T22" fmla="*/ 19 w 30"/>
                  <a:gd name="T23" fmla="*/ 0 h 38"/>
                  <a:gd name="T24" fmla="*/ 15 w 30"/>
                  <a:gd name="T25" fmla="*/ 2 h 38"/>
                  <a:gd name="T26" fmla="*/ 7 w 30"/>
                  <a:gd name="T27" fmla="*/ 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38">
                    <a:moveTo>
                      <a:pt x="7" y="3"/>
                    </a:moveTo>
                    <a:cubicBezTo>
                      <a:pt x="6" y="4"/>
                      <a:pt x="4" y="5"/>
                      <a:pt x="2" y="7"/>
                    </a:cubicBezTo>
                    <a:cubicBezTo>
                      <a:pt x="3" y="8"/>
                      <a:pt x="3" y="11"/>
                      <a:pt x="5" y="11"/>
                    </a:cubicBezTo>
                    <a:cubicBezTo>
                      <a:pt x="7" y="11"/>
                      <a:pt x="7" y="15"/>
                      <a:pt x="5" y="14"/>
                    </a:cubicBezTo>
                    <a:cubicBezTo>
                      <a:pt x="2" y="14"/>
                      <a:pt x="2" y="18"/>
                      <a:pt x="4" y="22"/>
                    </a:cubicBezTo>
                    <a:cubicBezTo>
                      <a:pt x="7" y="26"/>
                      <a:pt x="0" y="30"/>
                      <a:pt x="2" y="32"/>
                    </a:cubicBezTo>
                    <a:cubicBezTo>
                      <a:pt x="3" y="34"/>
                      <a:pt x="2" y="36"/>
                      <a:pt x="3" y="37"/>
                    </a:cubicBezTo>
                    <a:cubicBezTo>
                      <a:pt x="4" y="38"/>
                      <a:pt x="14" y="36"/>
                      <a:pt x="18" y="32"/>
                    </a:cubicBezTo>
                    <a:cubicBezTo>
                      <a:pt x="22" y="27"/>
                      <a:pt x="24" y="28"/>
                      <a:pt x="26" y="29"/>
                    </a:cubicBezTo>
                    <a:cubicBezTo>
                      <a:pt x="28" y="29"/>
                      <a:pt x="30" y="27"/>
                      <a:pt x="29" y="25"/>
                    </a:cubicBezTo>
                    <a:cubicBezTo>
                      <a:pt x="28" y="23"/>
                      <a:pt x="27" y="19"/>
                      <a:pt x="27" y="14"/>
                    </a:cubicBezTo>
                    <a:cubicBezTo>
                      <a:pt x="27" y="10"/>
                      <a:pt x="23" y="5"/>
                      <a:pt x="19" y="0"/>
                    </a:cubicBezTo>
                    <a:cubicBezTo>
                      <a:pt x="17" y="1"/>
                      <a:pt x="16" y="2"/>
                      <a:pt x="15" y="2"/>
                    </a:cubicBezTo>
                    <a:cubicBezTo>
                      <a:pt x="12" y="2"/>
                      <a:pt x="8" y="2"/>
                      <a:pt x="7"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3" name="Freeform 49">
                <a:extLst>
                  <a:ext uri="{FF2B5EF4-FFF2-40B4-BE49-F238E27FC236}">
                    <a16:creationId xmlns:a16="http://schemas.microsoft.com/office/drawing/2014/main" id="{13D6A0AA-CB35-43E0-8E21-0BCD4100360E}"/>
                  </a:ext>
                </a:extLst>
              </p:cNvPr>
              <p:cNvSpPr>
                <a:spLocks/>
              </p:cNvSpPr>
              <p:nvPr/>
            </p:nvSpPr>
            <p:spPr bwMode="auto">
              <a:xfrm>
                <a:off x="6543330" y="3584144"/>
                <a:ext cx="82812" cy="107906"/>
              </a:xfrm>
              <a:custGeom>
                <a:avLst/>
                <a:gdLst>
                  <a:gd name="T0" fmla="*/ 36 w 36"/>
                  <a:gd name="T1" fmla="*/ 39 h 47"/>
                  <a:gd name="T2" fmla="*/ 33 w 36"/>
                  <a:gd name="T3" fmla="*/ 24 h 47"/>
                  <a:gd name="T4" fmla="*/ 27 w 36"/>
                  <a:gd name="T5" fmla="*/ 30 h 47"/>
                  <a:gd name="T6" fmla="*/ 27 w 36"/>
                  <a:gd name="T7" fmla="*/ 21 h 47"/>
                  <a:gd name="T8" fmla="*/ 34 w 36"/>
                  <a:gd name="T9" fmla="*/ 13 h 47"/>
                  <a:gd name="T10" fmla="*/ 28 w 36"/>
                  <a:gd name="T11" fmla="*/ 11 h 47"/>
                  <a:gd name="T12" fmla="*/ 19 w 36"/>
                  <a:gd name="T13" fmla="*/ 12 h 47"/>
                  <a:gd name="T14" fmla="*/ 15 w 36"/>
                  <a:gd name="T15" fmla="*/ 8 h 47"/>
                  <a:gd name="T16" fmla="*/ 10 w 36"/>
                  <a:gd name="T17" fmla="*/ 3 h 47"/>
                  <a:gd name="T18" fmla="*/ 3 w 36"/>
                  <a:gd name="T19" fmla="*/ 3 h 47"/>
                  <a:gd name="T20" fmla="*/ 8 w 36"/>
                  <a:gd name="T21" fmla="*/ 10 h 47"/>
                  <a:gd name="T22" fmla="*/ 4 w 36"/>
                  <a:gd name="T23" fmla="*/ 14 h 47"/>
                  <a:gd name="T24" fmla="*/ 6 w 36"/>
                  <a:gd name="T25" fmla="*/ 26 h 47"/>
                  <a:gd name="T26" fmla="*/ 9 w 36"/>
                  <a:gd name="T27" fmla="*/ 40 h 47"/>
                  <a:gd name="T28" fmla="*/ 14 w 36"/>
                  <a:gd name="T29" fmla="*/ 39 h 47"/>
                  <a:gd name="T30" fmla="*/ 20 w 36"/>
                  <a:gd name="T31" fmla="*/ 36 h 47"/>
                  <a:gd name="T32" fmla="*/ 25 w 36"/>
                  <a:gd name="T33" fmla="*/ 32 h 47"/>
                  <a:gd name="T34" fmla="*/ 30 w 36"/>
                  <a:gd name="T35" fmla="*/ 43 h 47"/>
                  <a:gd name="T36" fmla="*/ 31 w 36"/>
                  <a:gd name="T37" fmla="*/ 47 h 47"/>
                  <a:gd name="T38" fmla="*/ 34 w 36"/>
                  <a:gd name="T39" fmla="*/ 44 h 47"/>
                  <a:gd name="T40" fmla="*/ 36 w 36"/>
                  <a:gd name="T41" fmla="*/ 3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47">
                    <a:moveTo>
                      <a:pt x="36" y="39"/>
                    </a:moveTo>
                    <a:cubicBezTo>
                      <a:pt x="35" y="31"/>
                      <a:pt x="34" y="24"/>
                      <a:pt x="33" y="24"/>
                    </a:cubicBezTo>
                    <a:cubicBezTo>
                      <a:pt x="31" y="24"/>
                      <a:pt x="29" y="30"/>
                      <a:pt x="27" y="30"/>
                    </a:cubicBezTo>
                    <a:cubicBezTo>
                      <a:pt x="25" y="29"/>
                      <a:pt x="25" y="21"/>
                      <a:pt x="27" y="21"/>
                    </a:cubicBezTo>
                    <a:cubicBezTo>
                      <a:pt x="30" y="21"/>
                      <a:pt x="34" y="15"/>
                      <a:pt x="34" y="13"/>
                    </a:cubicBezTo>
                    <a:cubicBezTo>
                      <a:pt x="34" y="11"/>
                      <a:pt x="31" y="11"/>
                      <a:pt x="28" y="11"/>
                    </a:cubicBezTo>
                    <a:cubicBezTo>
                      <a:pt x="25" y="11"/>
                      <a:pt x="19" y="12"/>
                      <a:pt x="19" y="12"/>
                    </a:cubicBezTo>
                    <a:cubicBezTo>
                      <a:pt x="19" y="12"/>
                      <a:pt x="15" y="10"/>
                      <a:pt x="15" y="8"/>
                    </a:cubicBezTo>
                    <a:cubicBezTo>
                      <a:pt x="15" y="5"/>
                      <a:pt x="13" y="3"/>
                      <a:pt x="10" y="3"/>
                    </a:cubicBezTo>
                    <a:cubicBezTo>
                      <a:pt x="6" y="3"/>
                      <a:pt x="6" y="0"/>
                      <a:pt x="3" y="3"/>
                    </a:cubicBezTo>
                    <a:cubicBezTo>
                      <a:pt x="0" y="7"/>
                      <a:pt x="9" y="7"/>
                      <a:pt x="8" y="10"/>
                    </a:cubicBezTo>
                    <a:cubicBezTo>
                      <a:pt x="7" y="13"/>
                      <a:pt x="4" y="11"/>
                      <a:pt x="4" y="14"/>
                    </a:cubicBezTo>
                    <a:cubicBezTo>
                      <a:pt x="3" y="16"/>
                      <a:pt x="4" y="22"/>
                      <a:pt x="6" y="26"/>
                    </a:cubicBezTo>
                    <a:cubicBezTo>
                      <a:pt x="7" y="28"/>
                      <a:pt x="9" y="35"/>
                      <a:pt x="9" y="40"/>
                    </a:cubicBezTo>
                    <a:cubicBezTo>
                      <a:pt x="11" y="40"/>
                      <a:pt x="12" y="39"/>
                      <a:pt x="14" y="39"/>
                    </a:cubicBezTo>
                    <a:cubicBezTo>
                      <a:pt x="17" y="39"/>
                      <a:pt x="20" y="38"/>
                      <a:pt x="20" y="36"/>
                    </a:cubicBezTo>
                    <a:cubicBezTo>
                      <a:pt x="21" y="33"/>
                      <a:pt x="24" y="31"/>
                      <a:pt x="25" y="32"/>
                    </a:cubicBezTo>
                    <a:cubicBezTo>
                      <a:pt x="27" y="33"/>
                      <a:pt x="29" y="39"/>
                      <a:pt x="30" y="43"/>
                    </a:cubicBezTo>
                    <a:cubicBezTo>
                      <a:pt x="30" y="44"/>
                      <a:pt x="30" y="45"/>
                      <a:pt x="31" y="47"/>
                    </a:cubicBezTo>
                    <a:cubicBezTo>
                      <a:pt x="32" y="45"/>
                      <a:pt x="34" y="44"/>
                      <a:pt x="34" y="44"/>
                    </a:cubicBezTo>
                    <a:cubicBezTo>
                      <a:pt x="34" y="44"/>
                      <a:pt x="35" y="41"/>
                      <a:pt x="36" y="3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4" name="Freeform 50">
                <a:extLst>
                  <a:ext uri="{FF2B5EF4-FFF2-40B4-BE49-F238E27FC236}">
                    <a16:creationId xmlns:a16="http://schemas.microsoft.com/office/drawing/2014/main" id="{0B98670D-9916-499F-92AD-70CBDFD68E4A}"/>
                  </a:ext>
                </a:extLst>
              </p:cNvPr>
              <p:cNvSpPr>
                <a:spLocks/>
              </p:cNvSpPr>
              <p:nvPr/>
            </p:nvSpPr>
            <p:spPr bwMode="auto">
              <a:xfrm>
                <a:off x="6188242" y="3397190"/>
                <a:ext cx="516947" cy="545806"/>
              </a:xfrm>
              <a:custGeom>
                <a:avLst/>
                <a:gdLst>
                  <a:gd name="T0" fmla="*/ 158 w 224"/>
                  <a:gd name="T1" fmla="*/ 95 h 237"/>
                  <a:gd name="T2" fmla="*/ 157 w 224"/>
                  <a:gd name="T3" fmla="*/ 84 h 237"/>
                  <a:gd name="T4" fmla="*/ 169 w 224"/>
                  <a:gd name="T5" fmla="*/ 89 h 237"/>
                  <a:gd name="T6" fmla="*/ 182 w 224"/>
                  <a:gd name="T7" fmla="*/ 92 h 237"/>
                  <a:gd name="T8" fmla="*/ 181 w 224"/>
                  <a:gd name="T9" fmla="*/ 102 h 237"/>
                  <a:gd name="T10" fmla="*/ 187 w 224"/>
                  <a:gd name="T11" fmla="*/ 105 h 237"/>
                  <a:gd name="T12" fmla="*/ 191 w 224"/>
                  <a:gd name="T13" fmla="*/ 119 h 237"/>
                  <a:gd name="T14" fmla="*/ 195 w 224"/>
                  <a:gd name="T15" fmla="*/ 103 h 237"/>
                  <a:gd name="T16" fmla="*/ 204 w 224"/>
                  <a:gd name="T17" fmla="*/ 93 h 237"/>
                  <a:gd name="T18" fmla="*/ 212 w 224"/>
                  <a:gd name="T19" fmla="*/ 77 h 237"/>
                  <a:gd name="T20" fmla="*/ 222 w 224"/>
                  <a:gd name="T21" fmla="*/ 74 h 237"/>
                  <a:gd name="T22" fmla="*/ 223 w 224"/>
                  <a:gd name="T23" fmla="*/ 65 h 237"/>
                  <a:gd name="T24" fmla="*/ 215 w 224"/>
                  <a:gd name="T25" fmla="*/ 57 h 237"/>
                  <a:gd name="T26" fmla="*/ 202 w 224"/>
                  <a:gd name="T27" fmla="*/ 58 h 237"/>
                  <a:gd name="T28" fmla="*/ 191 w 224"/>
                  <a:gd name="T29" fmla="*/ 66 h 237"/>
                  <a:gd name="T30" fmla="*/ 184 w 224"/>
                  <a:gd name="T31" fmla="*/ 71 h 237"/>
                  <a:gd name="T32" fmla="*/ 177 w 224"/>
                  <a:gd name="T33" fmla="*/ 79 h 237"/>
                  <a:gd name="T34" fmla="*/ 164 w 224"/>
                  <a:gd name="T35" fmla="*/ 77 h 237"/>
                  <a:gd name="T36" fmla="*/ 158 w 224"/>
                  <a:gd name="T37" fmla="*/ 67 h 237"/>
                  <a:gd name="T38" fmla="*/ 155 w 224"/>
                  <a:gd name="T39" fmla="*/ 79 h 237"/>
                  <a:gd name="T40" fmla="*/ 131 w 224"/>
                  <a:gd name="T41" fmla="*/ 77 h 237"/>
                  <a:gd name="T42" fmla="*/ 118 w 224"/>
                  <a:gd name="T43" fmla="*/ 73 h 237"/>
                  <a:gd name="T44" fmla="*/ 106 w 224"/>
                  <a:gd name="T45" fmla="*/ 66 h 237"/>
                  <a:gd name="T46" fmla="*/ 95 w 224"/>
                  <a:gd name="T47" fmla="*/ 60 h 237"/>
                  <a:gd name="T48" fmla="*/ 100 w 224"/>
                  <a:gd name="T49" fmla="*/ 49 h 237"/>
                  <a:gd name="T50" fmla="*/ 92 w 224"/>
                  <a:gd name="T51" fmla="*/ 41 h 237"/>
                  <a:gd name="T52" fmla="*/ 83 w 224"/>
                  <a:gd name="T53" fmla="*/ 30 h 237"/>
                  <a:gd name="T54" fmla="*/ 89 w 224"/>
                  <a:gd name="T55" fmla="*/ 24 h 237"/>
                  <a:gd name="T56" fmla="*/ 84 w 224"/>
                  <a:gd name="T57" fmla="*/ 9 h 237"/>
                  <a:gd name="T58" fmla="*/ 77 w 224"/>
                  <a:gd name="T59" fmla="*/ 0 h 237"/>
                  <a:gd name="T60" fmla="*/ 70 w 224"/>
                  <a:gd name="T61" fmla="*/ 6 h 237"/>
                  <a:gd name="T62" fmla="*/ 50 w 224"/>
                  <a:gd name="T63" fmla="*/ 7 h 237"/>
                  <a:gd name="T64" fmla="*/ 47 w 224"/>
                  <a:gd name="T65" fmla="*/ 19 h 237"/>
                  <a:gd name="T66" fmla="*/ 56 w 224"/>
                  <a:gd name="T67" fmla="*/ 30 h 237"/>
                  <a:gd name="T68" fmla="*/ 50 w 224"/>
                  <a:gd name="T69" fmla="*/ 42 h 237"/>
                  <a:gd name="T70" fmla="*/ 42 w 224"/>
                  <a:gd name="T71" fmla="*/ 51 h 237"/>
                  <a:gd name="T72" fmla="*/ 32 w 224"/>
                  <a:gd name="T73" fmla="*/ 63 h 237"/>
                  <a:gd name="T74" fmla="*/ 22 w 224"/>
                  <a:gd name="T75" fmla="*/ 70 h 237"/>
                  <a:gd name="T76" fmla="*/ 10 w 224"/>
                  <a:gd name="T77" fmla="*/ 77 h 237"/>
                  <a:gd name="T78" fmla="*/ 18 w 224"/>
                  <a:gd name="T79" fmla="*/ 91 h 237"/>
                  <a:gd name="T80" fmla="*/ 15 w 224"/>
                  <a:gd name="T81" fmla="*/ 99 h 237"/>
                  <a:gd name="T82" fmla="*/ 0 w 224"/>
                  <a:gd name="T83" fmla="*/ 105 h 237"/>
                  <a:gd name="T84" fmla="*/ 7 w 224"/>
                  <a:gd name="T85" fmla="*/ 112 h 237"/>
                  <a:gd name="T86" fmla="*/ 5 w 224"/>
                  <a:gd name="T87" fmla="*/ 116 h 237"/>
                  <a:gd name="T88" fmla="*/ 30 w 224"/>
                  <a:gd name="T89" fmla="*/ 122 h 237"/>
                  <a:gd name="T90" fmla="*/ 35 w 224"/>
                  <a:gd name="T91" fmla="*/ 126 h 237"/>
                  <a:gd name="T92" fmla="*/ 36 w 224"/>
                  <a:gd name="T93" fmla="*/ 147 h 237"/>
                  <a:gd name="T94" fmla="*/ 48 w 224"/>
                  <a:gd name="T95" fmla="*/ 183 h 237"/>
                  <a:gd name="T96" fmla="*/ 63 w 224"/>
                  <a:gd name="T97" fmla="*/ 221 h 237"/>
                  <a:gd name="T98" fmla="*/ 78 w 224"/>
                  <a:gd name="T99" fmla="*/ 230 h 237"/>
                  <a:gd name="T100" fmla="*/ 89 w 224"/>
                  <a:gd name="T101" fmla="*/ 217 h 237"/>
                  <a:gd name="T102" fmla="*/ 94 w 224"/>
                  <a:gd name="T103" fmla="*/ 201 h 237"/>
                  <a:gd name="T104" fmla="*/ 95 w 224"/>
                  <a:gd name="T105" fmla="*/ 178 h 237"/>
                  <a:gd name="T106" fmla="*/ 106 w 224"/>
                  <a:gd name="T107" fmla="*/ 166 h 237"/>
                  <a:gd name="T108" fmla="*/ 131 w 224"/>
                  <a:gd name="T109" fmla="*/ 143 h 237"/>
                  <a:gd name="T110" fmla="*/ 146 w 224"/>
                  <a:gd name="T111" fmla="*/ 126 h 237"/>
                  <a:gd name="T112" fmla="*/ 163 w 224"/>
                  <a:gd name="T113" fmla="*/ 121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4" h="237">
                    <a:moveTo>
                      <a:pt x="160" y="107"/>
                    </a:moveTo>
                    <a:cubicBezTo>
                      <a:pt x="158" y="103"/>
                      <a:pt x="157" y="97"/>
                      <a:pt x="158" y="95"/>
                    </a:cubicBezTo>
                    <a:cubicBezTo>
                      <a:pt x="158" y="92"/>
                      <a:pt x="161" y="94"/>
                      <a:pt x="162" y="91"/>
                    </a:cubicBezTo>
                    <a:cubicBezTo>
                      <a:pt x="163" y="88"/>
                      <a:pt x="154" y="88"/>
                      <a:pt x="157" y="84"/>
                    </a:cubicBezTo>
                    <a:cubicBezTo>
                      <a:pt x="160" y="81"/>
                      <a:pt x="160" y="84"/>
                      <a:pt x="164" y="84"/>
                    </a:cubicBezTo>
                    <a:cubicBezTo>
                      <a:pt x="167" y="84"/>
                      <a:pt x="169" y="86"/>
                      <a:pt x="169" y="89"/>
                    </a:cubicBezTo>
                    <a:cubicBezTo>
                      <a:pt x="169" y="91"/>
                      <a:pt x="173" y="93"/>
                      <a:pt x="173" y="93"/>
                    </a:cubicBezTo>
                    <a:cubicBezTo>
                      <a:pt x="173" y="93"/>
                      <a:pt x="179" y="92"/>
                      <a:pt x="182" y="92"/>
                    </a:cubicBezTo>
                    <a:cubicBezTo>
                      <a:pt x="185" y="92"/>
                      <a:pt x="188" y="92"/>
                      <a:pt x="188" y="94"/>
                    </a:cubicBezTo>
                    <a:cubicBezTo>
                      <a:pt x="188" y="96"/>
                      <a:pt x="184" y="102"/>
                      <a:pt x="181" y="102"/>
                    </a:cubicBezTo>
                    <a:cubicBezTo>
                      <a:pt x="179" y="102"/>
                      <a:pt x="179" y="110"/>
                      <a:pt x="181" y="111"/>
                    </a:cubicBezTo>
                    <a:cubicBezTo>
                      <a:pt x="183" y="111"/>
                      <a:pt x="185" y="105"/>
                      <a:pt x="187" y="105"/>
                    </a:cubicBezTo>
                    <a:cubicBezTo>
                      <a:pt x="188" y="105"/>
                      <a:pt x="189" y="112"/>
                      <a:pt x="190" y="120"/>
                    </a:cubicBezTo>
                    <a:cubicBezTo>
                      <a:pt x="190" y="120"/>
                      <a:pt x="191" y="119"/>
                      <a:pt x="191" y="119"/>
                    </a:cubicBezTo>
                    <a:cubicBezTo>
                      <a:pt x="193" y="119"/>
                      <a:pt x="192" y="113"/>
                      <a:pt x="193" y="111"/>
                    </a:cubicBezTo>
                    <a:cubicBezTo>
                      <a:pt x="195" y="109"/>
                      <a:pt x="194" y="103"/>
                      <a:pt x="195" y="103"/>
                    </a:cubicBezTo>
                    <a:cubicBezTo>
                      <a:pt x="196" y="103"/>
                      <a:pt x="202" y="105"/>
                      <a:pt x="201" y="103"/>
                    </a:cubicBezTo>
                    <a:cubicBezTo>
                      <a:pt x="201" y="102"/>
                      <a:pt x="205" y="96"/>
                      <a:pt x="204" y="93"/>
                    </a:cubicBezTo>
                    <a:cubicBezTo>
                      <a:pt x="204" y="91"/>
                      <a:pt x="206" y="87"/>
                      <a:pt x="206" y="84"/>
                    </a:cubicBezTo>
                    <a:cubicBezTo>
                      <a:pt x="206" y="80"/>
                      <a:pt x="210" y="79"/>
                      <a:pt x="212" y="77"/>
                    </a:cubicBezTo>
                    <a:cubicBezTo>
                      <a:pt x="214" y="75"/>
                      <a:pt x="218" y="73"/>
                      <a:pt x="218" y="74"/>
                    </a:cubicBezTo>
                    <a:cubicBezTo>
                      <a:pt x="219" y="76"/>
                      <a:pt x="224" y="77"/>
                      <a:pt x="222" y="74"/>
                    </a:cubicBezTo>
                    <a:cubicBezTo>
                      <a:pt x="220" y="71"/>
                      <a:pt x="220" y="70"/>
                      <a:pt x="221" y="69"/>
                    </a:cubicBezTo>
                    <a:cubicBezTo>
                      <a:pt x="223" y="68"/>
                      <a:pt x="223" y="65"/>
                      <a:pt x="223" y="65"/>
                    </a:cubicBezTo>
                    <a:cubicBezTo>
                      <a:pt x="223" y="65"/>
                      <a:pt x="219" y="64"/>
                      <a:pt x="218" y="63"/>
                    </a:cubicBezTo>
                    <a:cubicBezTo>
                      <a:pt x="218" y="61"/>
                      <a:pt x="215" y="59"/>
                      <a:pt x="215" y="57"/>
                    </a:cubicBezTo>
                    <a:cubicBezTo>
                      <a:pt x="215" y="56"/>
                      <a:pt x="213" y="56"/>
                      <a:pt x="211" y="58"/>
                    </a:cubicBezTo>
                    <a:cubicBezTo>
                      <a:pt x="209" y="59"/>
                      <a:pt x="206" y="56"/>
                      <a:pt x="202" y="58"/>
                    </a:cubicBezTo>
                    <a:cubicBezTo>
                      <a:pt x="198" y="60"/>
                      <a:pt x="197" y="63"/>
                      <a:pt x="195" y="63"/>
                    </a:cubicBezTo>
                    <a:cubicBezTo>
                      <a:pt x="193" y="62"/>
                      <a:pt x="193" y="64"/>
                      <a:pt x="191" y="66"/>
                    </a:cubicBezTo>
                    <a:cubicBezTo>
                      <a:pt x="190" y="67"/>
                      <a:pt x="189" y="69"/>
                      <a:pt x="188" y="69"/>
                    </a:cubicBezTo>
                    <a:cubicBezTo>
                      <a:pt x="187" y="69"/>
                      <a:pt x="184" y="71"/>
                      <a:pt x="184" y="71"/>
                    </a:cubicBezTo>
                    <a:cubicBezTo>
                      <a:pt x="184" y="71"/>
                      <a:pt x="186" y="76"/>
                      <a:pt x="184" y="78"/>
                    </a:cubicBezTo>
                    <a:cubicBezTo>
                      <a:pt x="183" y="80"/>
                      <a:pt x="180" y="78"/>
                      <a:pt x="177" y="79"/>
                    </a:cubicBezTo>
                    <a:cubicBezTo>
                      <a:pt x="173" y="80"/>
                      <a:pt x="171" y="78"/>
                      <a:pt x="169" y="78"/>
                    </a:cubicBezTo>
                    <a:cubicBezTo>
                      <a:pt x="166" y="79"/>
                      <a:pt x="165" y="77"/>
                      <a:pt x="164" y="77"/>
                    </a:cubicBezTo>
                    <a:cubicBezTo>
                      <a:pt x="162" y="77"/>
                      <a:pt x="160" y="74"/>
                      <a:pt x="161" y="71"/>
                    </a:cubicBezTo>
                    <a:cubicBezTo>
                      <a:pt x="162" y="69"/>
                      <a:pt x="160" y="65"/>
                      <a:pt x="158" y="67"/>
                    </a:cubicBezTo>
                    <a:cubicBezTo>
                      <a:pt x="157" y="69"/>
                      <a:pt x="155" y="68"/>
                      <a:pt x="155" y="71"/>
                    </a:cubicBezTo>
                    <a:cubicBezTo>
                      <a:pt x="155" y="74"/>
                      <a:pt x="157" y="78"/>
                      <a:pt x="155" y="79"/>
                    </a:cubicBezTo>
                    <a:cubicBezTo>
                      <a:pt x="153" y="81"/>
                      <a:pt x="143" y="82"/>
                      <a:pt x="141" y="81"/>
                    </a:cubicBezTo>
                    <a:cubicBezTo>
                      <a:pt x="139" y="79"/>
                      <a:pt x="131" y="78"/>
                      <a:pt x="131" y="77"/>
                    </a:cubicBezTo>
                    <a:cubicBezTo>
                      <a:pt x="130" y="75"/>
                      <a:pt x="128" y="72"/>
                      <a:pt x="126" y="72"/>
                    </a:cubicBezTo>
                    <a:cubicBezTo>
                      <a:pt x="124" y="72"/>
                      <a:pt x="120" y="74"/>
                      <a:pt x="118" y="73"/>
                    </a:cubicBezTo>
                    <a:cubicBezTo>
                      <a:pt x="117" y="72"/>
                      <a:pt x="114" y="70"/>
                      <a:pt x="112" y="70"/>
                    </a:cubicBezTo>
                    <a:cubicBezTo>
                      <a:pt x="110" y="69"/>
                      <a:pt x="106" y="68"/>
                      <a:pt x="106" y="66"/>
                    </a:cubicBezTo>
                    <a:cubicBezTo>
                      <a:pt x="105" y="65"/>
                      <a:pt x="100" y="64"/>
                      <a:pt x="99" y="63"/>
                    </a:cubicBezTo>
                    <a:cubicBezTo>
                      <a:pt x="98" y="62"/>
                      <a:pt x="95" y="62"/>
                      <a:pt x="95" y="60"/>
                    </a:cubicBezTo>
                    <a:cubicBezTo>
                      <a:pt x="95" y="58"/>
                      <a:pt x="97" y="56"/>
                      <a:pt x="97" y="54"/>
                    </a:cubicBezTo>
                    <a:cubicBezTo>
                      <a:pt x="97" y="52"/>
                      <a:pt x="100" y="50"/>
                      <a:pt x="100" y="49"/>
                    </a:cubicBezTo>
                    <a:cubicBezTo>
                      <a:pt x="100" y="48"/>
                      <a:pt x="97" y="45"/>
                      <a:pt x="97" y="45"/>
                    </a:cubicBezTo>
                    <a:cubicBezTo>
                      <a:pt x="97" y="45"/>
                      <a:pt x="95" y="41"/>
                      <a:pt x="92" y="41"/>
                    </a:cubicBezTo>
                    <a:cubicBezTo>
                      <a:pt x="90" y="41"/>
                      <a:pt x="88" y="37"/>
                      <a:pt x="85" y="37"/>
                    </a:cubicBezTo>
                    <a:cubicBezTo>
                      <a:pt x="83" y="36"/>
                      <a:pt x="84" y="32"/>
                      <a:pt x="83" y="30"/>
                    </a:cubicBezTo>
                    <a:cubicBezTo>
                      <a:pt x="81" y="29"/>
                      <a:pt x="82" y="25"/>
                      <a:pt x="84" y="27"/>
                    </a:cubicBezTo>
                    <a:cubicBezTo>
                      <a:pt x="87" y="29"/>
                      <a:pt x="91" y="27"/>
                      <a:pt x="89" y="24"/>
                    </a:cubicBezTo>
                    <a:cubicBezTo>
                      <a:pt x="88" y="21"/>
                      <a:pt x="85" y="18"/>
                      <a:pt x="85" y="17"/>
                    </a:cubicBezTo>
                    <a:cubicBezTo>
                      <a:pt x="85" y="15"/>
                      <a:pt x="87" y="11"/>
                      <a:pt x="84" y="9"/>
                    </a:cubicBezTo>
                    <a:cubicBezTo>
                      <a:pt x="82" y="8"/>
                      <a:pt x="80" y="6"/>
                      <a:pt x="80" y="4"/>
                    </a:cubicBezTo>
                    <a:cubicBezTo>
                      <a:pt x="79" y="2"/>
                      <a:pt x="77" y="0"/>
                      <a:pt x="77" y="0"/>
                    </a:cubicBezTo>
                    <a:cubicBezTo>
                      <a:pt x="73" y="0"/>
                      <a:pt x="73" y="0"/>
                      <a:pt x="73" y="0"/>
                    </a:cubicBezTo>
                    <a:cubicBezTo>
                      <a:pt x="73" y="0"/>
                      <a:pt x="71" y="5"/>
                      <a:pt x="70" y="6"/>
                    </a:cubicBezTo>
                    <a:cubicBezTo>
                      <a:pt x="69" y="7"/>
                      <a:pt x="64" y="8"/>
                      <a:pt x="62" y="9"/>
                    </a:cubicBezTo>
                    <a:cubicBezTo>
                      <a:pt x="60" y="11"/>
                      <a:pt x="54" y="7"/>
                      <a:pt x="50" y="7"/>
                    </a:cubicBezTo>
                    <a:cubicBezTo>
                      <a:pt x="47" y="7"/>
                      <a:pt x="44" y="11"/>
                      <a:pt x="46" y="11"/>
                    </a:cubicBezTo>
                    <a:cubicBezTo>
                      <a:pt x="48" y="12"/>
                      <a:pt x="47" y="19"/>
                      <a:pt x="47" y="19"/>
                    </a:cubicBezTo>
                    <a:cubicBezTo>
                      <a:pt x="47" y="19"/>
                      <a:pt x="49" y="27"/>
                      <a:pt x="52" y="27"/>
                    </a:cubicBezTo>
                    <a:cubicBezTo>
                      <a:pt x="55" y="26"/>
                      <a:pt x="58" y="30"/>
                      <a:pt x="56" y="30"/>
                    </a:cubicBezTo>
                    <a:cubicBezTo>
                      <a:pt x="53" y="31"/>
                      <a:pt x="52" y="34"/>
                      <a:pt x="52" y="36"/>
                    </a:cubicBezTo>
                    <a:cubicBezTo>
                      <a:pt x="51" y="39"/>
                      <a:pt x="52" y="42"/>
                      <a:pt x="50" y="42"/>
                    </a:cubicBezTo>
                    <a:cubicBezTo>
                      <a:pt x="48" y="43"/>
                      <a:pt x="46" y="43"/>
                      <a:pt x="46" y="47"/>
                    </a:cubicBezTo>
                    <a:cubicBezTo>
                      <a:pt x="46" y="50"/>
                      <a:pt x="42" y="49"/>
                      <a:pt x="42" y="51"/>
                    </a:cubicBezTo>
                    <a:cubicBezTo>
                      <a:pt x="41" y="52"/>
                      <a:pt x="39" y="58"/>
                      <a:pt x="38" y="59"/>
                    </a:cubicBezTo>
                    <a:cubicBezTo>
                      <a:pt x="37" y="60"/>
                      <a:pt x="32" y="60"/>
                      <a:pt x="32" y="63"/>
                    </a:cubicBezTo>
                    <a:cubicBezTo>
                      <a:pt x="31" y="66"/>
                      <a:pt x="29" y="70"/>
                      <a:pt x="27" y="69"/>
                    </a:cubicBezTo>
                    <a:cubicBezTo>
                      <a:pt x="26" y="69"/>
                      <a:pt x="23" y="68"/>
                      <a:pt x="22" y="70"/>
                    </a:cubicBezTo>
                    <a:cubicBezTo>
                      <a:pt x="21" y="71"/>
                      <a:pt x="17" y="68"/>
                      <a:pt x="16" y="69"/>
                    </a:cubicBezTo>
                    <a:cubicBezTo>
                      <a:pt x="15" y="70"/>
                      <a:pt x="10" y="74"/>
                      <a:pt x="10" y="77"/>
                    </a:cubicBezTo>
                    <a:cubicBezTo>
                      <a:pt x="10" y="79"/>
                      <a:pt x="15" y="79"/>
                      <a:pt x="15" y="82"/>
                    </a:cubicBezTo>
                    <a:cubicBezTo>
                      <a:pt x="15" y="85"/>
                      <a:pt x="17" y="89"/>
                      <a:pt x="18" y="91"/>
                    </a:cubicBezTo>
                    <a:cubicBezTo>
                      <a:pt x="20" y="92"/>
                      <a:pt x="23" y="96"/>
                      <a:pt x="21" y="98"/>
                    </a:cubicBezTo>
                    <a:cubicBezTo>
                      <a:pt x="20" y="100"/>
                      <a:pt x="18" y="100"/>
                      <a:pt x="15" y="99"/>
                    </a:cubicBezTo>
                    <a:cubicBezTo>
                      <a:pt x="12" y="99"/>
                      <a:pt x="13" y="101"/>
                      <a:pt x="8" y="100"/>
                    </a:cubicBezTo>
                    <a:cubicBezTo>
                      <a:pt x="3" y="99"/>
                      <a:pt x="2" y="103"/>
                      <a:pt x="0" y="105"/>
                    </a:cubicBezTo>
                    <a:cubicBezTo>
                      <a:pt x="0" y="105"/>
                      <a:pt x="0" y="105"/>
                      <a:pt x="0" y="105"/>
                    </a:cubicBezTo>
                    <a:cubicBezTo>
                      <a:pt x="2" y="107"/>
                      <a:pt x="3" y="111"/>
                      <a:pt x="7" y="112"/>
                    </a:cubicBezTo>
                    <a:cubicBezTo>
                      <a:pt x="12" y="114"/>
                      <a:pt x="16" y="109"/>
                      <a:pt x="16" y="113"/>
                    </a:cubicBezTo>
                    <a:cubicBezTo>
                      <a:pt x="16" y="116"/>
                      <a:pt x="5" y="115"/>
                      <a:pt x="5" y="116"/>
                    </a:cubicBezTo>
                    <a:cubicBezTo>
                      <a:pt x="5" y="118"/>
                      <a:pt x="16" y="131"/>
                      <a:pt x="22" y="130"/>
                    </a:cubicBezTo>
                    <a:cubicBezTo>
                      <a:pt x="28" y="129"/>
                      <a:pt x="32" y="123"/>
                      <a:pt x="30" y="122"/>
                    </a:cubicBezTo>
                    <a:cubicBezTo>
                      <a:pt x="29" y="121"/>
                      <a:pt x="31" y="117"/>
                      <a:pt x="33" y="118"/>
                    </a:cubicBezTo>
                    <a:cubicBezTo>
                      <a:pt x="34" y="119"/>
                      <a:pt x="33" y="125"/>
                      <a:pt x="35" y="126"/>
                    </a:cubicBezTo>
                    <a:cubicBezTo>
                      <a:pt x="37" y="128"/>
                      <a:pt x="36" y="130"/>
                      <a:pt x="35" y="134"/>
                    </a:cubicBezTo>
                    <a:cubicBezTo>
                      <a:pt x="34" y="137"/>
                      <a:pt x="36" y="143"/>
                      <a:pt x="36" y="147"/>
                    </a:cubicBezTo>
                    <a:cubicBezTo>
                      <a:pt x="37" y="151"/>
                      <a:pt x="39" y="156"/>
                      <a:pt x="40" y="162"/>
                    </a:cubicBezTo>
                    <a:cubicBezTo>
                      <a:pt x="41" y="167"/>
                      <a:pt x="44" y="177"/>
                      <a:pt x="48" y="183"/>
                    </a:cubicBezTo>
                    <a:cubicBezTo>
                      <a:pt x="51" y="189"/>
                      <a:pt x="53" y="201"/>
                      <a:pt x="55" y="204"/>
                    </a:cubicBezTo>
                    <a:cubicBezTo>
                      <a:pt x="58" y="207"/>
                      <a:pt x="63" y="216"/>
                      <a:pt x="63" y="221"/>
                    </a:cubicBezTo>
                    <a:cubicBezTo>
                      <a:pt x="63" y="226"/>
                      <a:pt x="69" y="234"/>
                      <a:pt x="71" y="235"/>
                    </a:cubicBezTo>
                    <a:cubicBezTo>
                      <a:pt x="73" y="237"/>
                      <a:pt x="77" y="233"/>
                      <a:pt x="78" y="230"/>
                    </a:cubicBezTo>
                    <a:cubicBezTo>
                      <a:pt x="79" y="227"/>
                      <a:pt x="86" y="226"/>
                      <a:pt x="86" y="223"/>
                    </a:cubicBezTo>
                    <a:cubicBezTo>
                      <a:pt x="86" y="220"/>
                      <a:pt x="87" y="218"/>
                      <a:pt x="89" y="217"/>
                    </a:cubicBezTo>
                    <a:cubicBezTo>
                      <a:pt x="91" y="217"/>
                      <a:pt x="91" y="215"/>
                      <a:pt x="91" y="211"/>
                    </a:cubicBezTo>
                    <a:cubicBezTo>
                      <a:pt x="91" y="208"/>
                      <a:pt x="91" y="204"/>
                      <a:pt x="94" y="201"/>
                    </a:cubicBezTo>
                    <a:cubicBezTo>
                      <a:pt x="96" y="199"/>
                      <a:pt x="96" y="191"/>
                      <a:pt x="95" y="188"/>
                    </a:cubicBezTo>
                    <a:cubicBezTo>
                      <a:pt x="93" y="185"/>
                      <a:pt x="94" y="181"/>
                      <a:pt x="95" y="178"/>
                    </a:cubicBezTo>
                    <a:cubicBezTo>
                      <a:pt x="96" y="175"/>
                      <a:pt x="96" y="172"/>
                      <a:pt x="98" y="171"/>
                    </a:cubicBezTo>
                    <a:cubicBezTo>
                      <a:pt x="101" y="171"/>
                      <a:pt x="104" y="169"/>
                      <a:pt x="106" y="166"/>
                    </a:cubicBezTo>
                    <a:cubicBezTo>
                      <a:pt x="109" y="163"/>
                      <a:pt x="116" y="158"/>
                      <a:pt x="118" y="156"/>
                    </a:cubicBezTo>
                    <a:cubicBezTo>
                      <a:pt x="121" y="154"/>
                      <a:pt x="129" y="147"/>
                      <a:pt x="131" y="143"/>
                    </a:cubicBezTo>
                    <a:cubicBezTo>
                      <a:pt x="134" y="139"/>
                      <a:pt x="141" y="138"/>
                      <a:pt x="144" y="135"/>
                    </a:cubicBezTo>
                    <a:cubicBezTo>
                      <a:pt x="147" y="131"/>
                      <a:pt x="146" y="130"/>
                      <a:pt x="146" y="126"/>
                    </a:cubicBezTo>
                    <a:cubicBezTo>
                      <a:pt x="147" y="123"/>
                      <a:pt x="157" y="121"/>
                      <a:pt x="161" y="121"/>
                    </a:cubicBezTo>
                    <a:cubicBezTo>
                      <a:pt x="161" y="121"/>
                      <a:pt x="162" y="121"/>
                      <a:pt x="163" y="121"/>
                    </a:cubicBezTo>
                    <a:cubicBezTo>
                      <a:pt x="163" y="116"/>
                      <a:pt x="161" y="109"/>
                      <a:pt x="160" y="10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5" name="Freeform 51">
                <a:extLst>
                  <a:ext uri="{FF2B5EF4-FFF2-40B4-BE49-F238E27FC236}">
                    <a16:creationId xmlns:a16="http://schemas.microsoft.com/office/drawing/2014/main" id="{E898C675-070C-43CF-8607-6578E83B804F}"/>
                  </a:ext>
                </a:extLst>
              </p:cNvPr>
              <p:cNvSpPr>
                <a:spLocks/>
              </p:cNvSpPr>
              <p:nvPr/>
            </p:nvSpPr>
            <p:spPr bwMode="auto">
              <a:xfrm>
                <a:off x="6543330" y="3017008"/>
                <a:ext cx="583448" cy="250945"/>
              </a:xfrm>
              <a:custGeom>
                <a:avLst/>
                <a:gdLst>
                  <a:gd name="T0" fmla="*/ 235 w 253"/>
                  <a:gd name="T1" fmla="*/ 47 h 109"/>
                  <a:gd name="T2" fmla="*/ 219 w 253"/>
                  <a:gd name="T3" fmla="*/ 45 h 109"/>
                  <a:gd name="T4" fmla="*/ 220 w 253"/>
                  <a:gd name="T5" fmla="*/ 37 h 109"/>
                  <a:gd name="T6" fmla="*/ 221 w 253"/>
                  <a:gd name="T7" fmla="*/ 23 h 109"/>
                  <a:gd name="T8" fmla="*/ 204 w 253"/>
                  <a:gd name="T9" fmla="*/ 21 h 109"/>
                  <a:gd name="T10" fmla="*/ 191 w 253"/>
                  <a:gd name="T11" fmla="*/ 28 h 109"/>
                  <a:gd name="T12" fmla="*/ 170 w 253"/>
                  <a:gd name="T13" fmla="*/ 31 h 109"/>
                  <a:gd name="T14" fmla="*/ 156 w 253"/>
                  <a:gd name="T15" fmla="*/ 24 h 109"/>
                  <a:gd name="T16" fmla="*/ 143 w 253"/>
                  <a:gd name="T17" fmla="*/ 20 h 109"/>
                  <a:gd name="T18" fmla="*/ 128 w 253"/>
                  <a:gd name="T19" fmla="*/ 19 h 109"/>
                  <a:gd name="T20" fmla="*/ 115 w 253"/>
                  <a:gd name="T21" fmla="*/ 20 h 109"/>
                  <a:gd name="T22" fmla="*/ 109 w 253"/>
                  <a:gd name="T23" fmla="*/ 9 h 109"/>
                  <a:gd name="T24" fmla="*/ 95 w 253"/>
                  <a:gd name="T25" fmla="*/ 4 h 109"/>
                  <a:gd name="T26" fmla="*/ 84 w 253"/>
                  <a:gd name="T27" fmla="*/ 1 h 109"/>
                  <a:gd name="T28" fmla="*/ 77 w 253"/>
                  <a:gd name="T29" fmla="*/ 6 h 109"/>
                  <a:gd name="T30" fmla="*/ 77 w 253"/>
                  <a:gd name="T31" fmla="*/ 17 h 109"/>
                  <a:gd name="T32" fmla="*/ 70 w 253"/>
                  <a:gd name="T33" fmla="*/ 25 h 109"/>
                  <a:gd name="T34" fmla="*/ 58 w 253"/>
                  <a:gd name="T35" fmla="*/ 24 h 109"/>
                  <a:gd name="T36" fmla="*/ 49 w 253"/>
                  <a:gd name="T37" fmla="*/ 16 h 109"/>
                  <a:gd name="T38" fmla="*/ 32 w 253"/>
                  <a:gd name="T39" fmla="*/ 16 h 109"/>
                  <a:gd name="T40" fmla="*/ 21 w 253"/>
                  <a:gd name="T41" fmla="*/ 21 h 109"/>
                  <a:gd name="T42" fmla="*/ 7 w 253"/>
                  <a:gd name="T43" fmla="*/ 28 h 109"/>
                  <a:gd name="T44" fmla="*/ 0 w 253"/>
                  <a:gd name="T45" fmla="*/ 31 h 109"/>
                  <a:gd name="T46" fmla="*/ 7 w 253"/>
                  <a:gd name="T47" fmla="*/ 39 h 109"/>
                  <a:gd name="T48" fmla="*/ 21 w 253"/>
                  <a:gd name="T49" fmla="*/ 49 h 109"/>
                  <a:gd name="T50" fmla="*/ 24 w 253"/>
                  <a:gd name="T51" fmla="*/ 63 h 109"/>
                  <a:gd name="T52" fmla="*/ 41 w 253"/>
                  <a:gd name="T53" fmla="*/ 74 h 109"/>
                  <a:gd name="T54" fmla="*/ 52 w 253"/>
                  <a:gd name="T55" fmla="*/ 81 h 109"/>
                  <a:gd name="T56" fmla="*/ 63 w 253"/>
                  <a:gd name="T57" fmla="*/ 96 h 109"/>
                  <a:gd name="T58" fmla="*/ 92 w 253"/>
                  <a:gd name="T59" fmla="*/ 98 h 109"/>
                  <a:gd name="T60" fmla="*/ 116 w 253"/>
                  <a:gd name="T61" fmla="*/ 103 h 109"/>
                  <a:gd name="T62" fmla="*/ 130 w 253"/>
                  <a:gd name="T63" fmla="*/ 108 h 109"/>
                  <a:gd name="T64" fmla="*/ 162 w 253"/>
                  <a:gd name="T65" fmla="*/ 101 h 109"/>
                  <a:gd name="T66" fmla="*/ 187 w 253"/>
                  <a:gd name="T67" fmla="*/ 87 h 109"/>
                  <a:gd name="T68" fmla="*/ 192 w 253"/>
                  <a:gd name="T69" fmla="*/ 75 h 109"/>
                  <a:gd name="T70" fmla="*/ 217 w 253"/>
                  <a:gd name="T71" fmla="*/ 70 h 109"/>
                  <a:gd name="T72" fmla="*/ 234 w 253"/>
                  <a:gd name="T73" fmla="*/ 60 h 109"/>
                  <a:gd name="T74" fmla="*/ 253 w 253"/>
                  <a:gd name="T75" fmla="*/ 5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3" h="109">
                    <a:moveTo>
                      <a:pt x="243" y="46"/>
                    </a:moveTo>
                    <a:cubicBezTo>
                      <a:pt x="240" y="42"/>
                      <a:pt x="236" y="44"/>
                      <a:pt x="235" y="47"/>
                    </a:cubicBezTo>
                    <a:cubicBezTo>
                      <a:pt x="234" y="49"/>
                      <a:pt x="232" y="46"/>
                      <a:pt x="227" y="46"/>
                    </a:cubicBezTo>
                    <a:cubicBezTo>
                      <a:pt x="222" y="46"/>
                      <a:pt x="222" y="48"/>
                      <a:pt x="219" y="45"/>
                    </a:cubicBezTo>
                    <a:cubicBezTo>
                      <a:pt x="216" y="42"/>
                      <a:pt x="220" y="41"/>
                      <a:pt x="220" y="41"/>
                    </a:cubicBezTo>
                    <a:cubicBezTo>
                      <a:pt x="220" y="37"/>
                      <a:pt x="220" y="37"/>
                      <a:pt x="220" y="37"/>
                    </a:cubicBezTo>
                    <a:cubicBezTo>
                      <a:pt x="227" y="24"/>
                      <a:pt x="227" y="24"/>
                      <a:pt x="227" y="24"/>
                    </a:cubicBezTo>
                    <a:cubicBezTo>
                      <a:pt x="225" y="23"/>
                      <a:pt x="222" y="23"/>
                      <a:pt x="221" y="23"/>
                    </a:cubicBezTo>
                    <a:cubicBezTo>
                      <a:pt x="219" y="24"/>
                      <a:pt x="215" y="24"/>
                      <a:pt x="214" y="22"/>
                    </a:cubicBezTo>
                    <a:cubicBezTo>
                      <a:pt x="214" y="20"/>
                      <a:pt x="206" y="20"/>
                      <a:pt x="204" y="21"/>
                    </a:cubicBezTo>
                    <a:cubicBezTo>
                      <a:pt x="202" y="23"/>
                      <a:pt x="198" y="24"/>
                      <a:pt x="198" y="26"/>
                    </a:cubicBezTo>
                    <a:cubicBezTo>
                      <a:pt x="197" y="27"/>
                      <a:pt x="193" y="27"/>
                      <a:pt x="191" y="28"/>
                    </a:cubicBezTo>
                    <a:cubicBezTo>
                      <a:pt x="190" y="29"/>
                      <a:pt x="181" y="30"/>
                      <a:pt x="181" y="31"/>
                    </a:cubicBezTo>
                    <a:cubicBezTo>
                      <a:pt x="181" y="32"/>
                      <a:pt x="171" y="32"/>
                      <a:pt x="170" y="31"/>
                    </a:cubicBezTo>
                    <a:cubicBezTo>
                      <a:pt x="169" y="30"/>
                      <a:pt x="161" y="31"/>
                      <a:pt x="160" y="29"/>
                    </a:cubicBezTo>
                    <a:cubicBezTo>
                      <a:pt x="159" y="27"/>
                      <a:pt x="156" y="26"/>
                      <a:pt x="156" y="24"/>
                    </a:cubicBezTo>
                    <a:cubicBezTo>
                      <a:pt x="156" y="23"/>
                      <a:pt x="150" y="23"/>
                      <a:pt x="149" y="21"/>
                    </a:cubicBezTo>
                    <a:cubicBezTo>
                      <a:pt x="148" y="20"/>
                      <a:pt x="143" y="19"/>
                      <a:pt x="143" y="20"/>
                    </a:cubicBezTo>
                    <a:cubicBezTo>
                      <a:pt x="142" y="20"/>
                      <a:pt x="137" y="18"/>
                      <a:pt x="135" y="18"/>
                    </a:cubicBezTo>
                    <a:cubicBezTo>
                      <a:pt x="134" y="18"/>
                      <a:pt x="129" y="19"/>
                      <a:pt x="128" y="19"/>
                    </a:cubicBezTo>
                    <a:cubicBezTo>
                      <a:pt x="127" y="19"/>
                      <a:pt x="124" y="21"/>
                      <a:pt x="122" y="22"/>
                    </a:cubicBezTo>
                    <a:cubicBezTo>
                      <a:pt x="121" y="22"/>
                      <a:pt x="116" y="19"/>
                      <a:pt x="115" y="20"/>
                    </a:cubicBezTo>
                    <a:cubicBezTo>
                      <a:pt x="114" y="20"/>
                      <a:pt x="111" y="17"/>
                      <a:pt x="110" y="16"/>
                    </a:cubicBezTo>
                    <a:cubicBezTo>
                      <a:pt x="109" y="14"/>
                      <a:pt x="110" y="10"/>
                      <a:pt x="109" y="9"/>
                    </a:cubicBezTo>
                    <a:cubicBezTo>
                      <a:pt x="108" y="7"/>
                      <a:pt x="103" y="7"/>
                      <a:pt x="101" y="6"/>
                    </a:cubicBezTo>
                    <a:cubicBezTo>
                      <a:pt x="100" y="6"/>
                      <a:pt x="97" y="4"/>
                      <a:pt x="95" y="4"/>
                    </a:cubicBezTo>
                    <a:cubicBezTo>
                      <a:pt x="94" y="4"/>
                      <a:pt x="91" y="4"/>
                      <a:pt x="90" y="3"/>
                    </a:cubicBezTo>
                    <a:cubicBezTo>
                      <a:pt x="90" y="2"/>
                      <a:pt x="86" y="1"/>
                      <a:pt x="84" y="1"/>
                    </a:cubicBezTo>
                    <a:cubicBezTo>
                      <a:pt x="83" y="0"/>
                      <a:pt x="83" y="2"/>
                      <a:pt x="82" y="3"/>
                    </a:cubicBezTo>
                    <a:cubicBezTo>
                      <a:pt x="81" y="4"/>
                      <a:pt x="78" y="4"/>
                      <a:pt x="77" y="6"/>
                    </a:cubicBezTo>
                    <a:cubicBezTo>
                      <a:pt x="77" y="8"/>
                      <a:pt x="74" y="8"/>
                      <a:pt x="74" y="10"/>
                    </a:cubicBezTo>
                    <a:cubicBezTo>
                      <a:pt x="74" y="12"/>
                      <a:pt x="76" y="16"/>
                      <a:pt x="77" y="17"/>
                    </a:cubicBezTo>
                    <a:cubicBezTo>
                      <a:pt x="78" y="18"/>
                      <a:pt x="77" y="21"/>
                      <a:pt x="77" y="21"/>
                    </a:cubicBezTo>
                    <a:cubicBezTo>
                      <a:pt x="76" y="22"/>
                      <a:pt x="71" y="23"/>
                      <a:pt x="70" y="25"/>
                    </a:cubicBezTo>
                    <a:cubicBezTo>
                      <a:pt x="69" y="26"/>
                      <a:pt x="67" y="25"/>
                      <a:pt x="64" y="23"/>
                    </a:cubicBezTo>
                    <a:cubicBezTo>
                      <a:pt x="62" y="22"/>
                      <a:pt x="59" y="23"/>
                      <a:pt x="58" y="24"/>
                    </a:cubicBezTo>
                    <a:cubicBezTo>
                      <a:pt x="57" y="25"/>
                      <a:pt x="52" y="21"/>
                      <a:pt x="51" y="21"/>
                    </a:cubicBezTo>
                    <a:cubicBezTo>
                      <a:pt x="50" y="21"/>
                      <a:pt x="50" y="16"/>
                      <a:pt x="49" y="16"/>
                    </a:cubicBezTo>
                    <a:cubicBezTo>
                      <a:pt x="47" y="17"/>
                      <a:pt x="39" y="15"/>
                      <a:pt x="37" y="15"/>
                    </a:cubicBezTo>
                    <a:cubicBezTo>
                      <a:pt x="36" y="14"/>
                      <a:pt x="32" y="14"/>
                      <a:pt x="32" y="16"/>
                    </a:cubicBezTo>
                    <a:cubicBezTo>
                      <a:pt x="31" y="17"/>
                      <a:pt x="27" y="16"/>
                      <a:pt x="26" y="18"/>
                    </a:cubicBezTo>
                    <a:cubicBezTo>
                      <a:pt x="25" y="19"/>
                      <a:pt x="22" y="20"/>
                      <a:pt x="21" y="21"/>
                    </a:cubicBezTo>
                    <a:cubicBezTo>
                      <a:pt x="20" y="23"/>
                      <a:pt x="16" y="23"/>
                      <a:pt x="15" y="25"/>
                    </a:cubicBezTo>
                    <a:cubicBezTo>
                      <a:pt x="14" y="27"/>
                      <a:pt x="9" y="28"/>
                      <a:pt x="7" y="28"/>
                    </a:cubicBezTo>
                    <a:cubicBezTo>
                      <a:pt x="6" y="29"/>
                      <a:pt x="2" y="29"/>
                      <a:pt x="2" y="30"/>
                    </a:cubicBezTo>
                    <a:cubicBezTo>
                      <a:pt x="2" y="31"/>
                      <a:pt x="1" y="31"/>
                      <a:pt x="0" y="31"/>
                    </a:cubicBezTo>
                    <a:cubicBezTo>
                      <a:pt x="1" y="31"/>
                      <a:pt x="1" y="32"/>
                      <a:pt x="1" y="32"/>
                    </a:cubicBezTo>
                    <a:cubicBezTo>
                      <a:pt x="2" y="37"/>
                      <a:pt x="4" y="37"/>
                      <a:pt x="7" y="39"/>
                    </a:cubicBezTo>
                    <a:cubicBezTo>
                      <a:pt x="9" y="41"/>
                      <a:pt x="11" y="43"/>
                      <a:pt x="14" y="43"/>
                    </a:cubicBezTo>
                    <a:cubicBezTo>
                      <a:pt x="16" y="43"/>
                      <a:pt x="20" y="47"/>
                      <a:pt x="21" y="49"/>
                    </a:cubicBezTo>
                    <a:cubicBezTo>
                      <a:pt x="21" y="51"/>
                      <a:pt x="23" y="54"/>
                      <a:pt x="25" y="55"/>
                    </a:cubicBezTo>
                    <a:cubicBezTo>
                      <a:pt x="26" y="56"/>
                      <a:pt x="24" y="60"/>
                      <a:pt x="24" y="63"/>
                    </a:cubicBezTo>
                    <a:cubicBezTo>
                      <a:pt x="24" y="66"/>
                      <a:pt x="21" y="67"/>
                      <a:pt x="23" y="70"/>
                    </a:cubicBezTo>
                    <a:cubicBezTo>
                      <a:pt x="24" y="73"/>
                      <a:pt x="37" y="74"/>
                      <a:pt x="41" y="74"/>
                    </a:cubicBezTo>
                    <a:cubicBezTo>
                      <a:pt x="44" y="74"/>
                      <a:pt x="46" y="78"/>
                      <a:pt x="47" y="78"/>
                    </a:cubicBezTo>
                    <a:cubicBezTo>
                      <a:pt x="49" y="78"/>
                      <a:pt x="49" y="81"/>
                      <a:pt x="52" y="81"/>
                    </a:cubicBezTo>
                    <a:cubicBezTo>
                      <a:pt x="55" y="82"/>
                      <a:pt x="57" y="83"/>
                      <a:pt x="58" y="88"/>
                    </a:cubicBezTo>
                    <a:cubicBezTo>
                      <a:pt x="59" y="93"/>
                      <a:pt x="62" y="94"/>
                      <a:pt x="63" y="96"/>
                    </a:cubicBezTo>
                    <a:cubicBezTo>
                      <a:pt x="63" y="98"/>
                      <a:pt x="69" y="97"/>
                      <a:pt x="73" y="97"/>
                    </a:cubicBezTo>
                    <a:cubicBezTo>
                      <a:pt x="77" y="98"/>
                      <a:pt x="89" y="97"/>
                      <a:pt x="92" y="98"/>
                    </a:cubicBezTo>
                    <a:cubicBezTo>
                      <a:pt x="95" y="98"/>
                      <a:pt x="103" y="98"/>
                      <a:pt x="107" y="101"/>
                    </a:cubicBezTo>
                    <a:cubicBezTo>
                      <a:pt x="111" y="104"/>
                      <a:pt x="113" y="102"/>
                      <a:pt x="116" y="103"/>
                    </a:cubicBezTo>
                    <a:cubicBezTo>
                      <a:pt x="118" y="105"/>
                      <a:pt x="120" y="106"/>
                      <a:pt x="124" y="105"/>
                    </a:cubicBezTo>
                    <a:cubicBezTo>
                      <a:pt x="128" y="105"/>
                      <a:pt x="128" y="108"/>
                      <a:pt x="130" y="108"/>
                    </a:cubicBezTo>
                    <a:cubicBezTo>
                      <a:pt x="133" y="109"/>
                      <a:pt x="137" y="104"/>
                      <a:pt x="144" y="101"/>
                    </a:cubicBezTo>
                    <a:cubicBezTo>
                      <a:pt x="151" y="98"/>
                      <a:pt x="159" y="100"/>
                      <a:pt x="162" y="101"/>
                    </a:cubicBezTo>
                    <a:cubicBezTo>
                      <a:pt x="166" y="101"/>
                      <a:pt x="173" y="99"/>
                      <a:pt x="177" y="94"/>
                    </a:cubicBezTo>
                    <a:cubicBezTo>
                      <a:pt x="181" y="90"/>
                      <a:pt x="186" y="91"/>
                      <a:pt x="187" y="87"/>
                    </a:cubicBezTo>
                    <a:cubicBezTo>
                      <a:pt x="187" y="82"/>
                      <a:pt x="183" y="81"/>
                      <a:pt x="185" y="77"/>
                    </a:cubicBezTo>
                    <a:cubicBezTo>
                      <a:pt x="187" y="74"/>
                      <a:pt x="190" y="74"/>
                      <a:pt x="192" y="75"/>
                    </a:cubicBezTo>
                    <a:cubicBezTo>
                      <a:pt x="194" y="76"/>
                      <a:pt x="200" y="78"/>
                      <a:pt x="205" y="74"/>
                    </a:cubicBezTo>
                    <a:cubicBezTo>
                      <a:pt x="210" y="70"/>
                      <a:pt x="213" y="71"/>
                      <a:pt x="217" y="70"/>
                    </a:cubicBezTo>
                    <a:cubicBezTo>
                      <a:pt x="222" y="70"/>
                      <a:pt x="221" y="67"/>
                      <a:pt x="224" y="64"/>
                    </a:cubicBezTo>
                    <a:cubicBezTo>
                      <a:pt x="228" y="61"/>
                      <a:pt x="231" y="60"/>
                      <a:pt x="234" y="60"/>
                    </a:cubicBezTo>
                    <a:cubicBezTo>
                      <a:pt x="237" y="60"/>
                      <a:pt x="242" y="56"/>
                      <a:pt x="245" y="58"/>
                    </a:cubicBezTo>
                    <a:cubicBezTo>
                      <a:pt x="248" y="59"/>
                      <a:pt x="252" y="59"/>
                      <a:pt x="253" y="56"/>
                    </a:cubicBezTo>
                    <a:cubicBezTo>
                      <a:pt x="253" y="54"/>
                      <a:pt x="245" y="49"/>
                      <a:pt x="243" y="4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6" name="Freeform 52">
                <a:extLst>
                  <a:ext uri="{FF2B5EF4-FFF2-40B4-BE49-F238E27FC236}">
                    <a16:creationId xmlns:a16="http://schemas.microsoft.com/office/drawing/2014/main" id="{E4DCD4BC-3A75-4B90-9281-A1D0DB1FD10E}"/>
                  </a:ext>
                </a:extLst>
              </p:cNvPr>
              <p:cNvSpPr>
                <a:spLocks/>
              </p:cNvSpPr>
              <p:nvPr/>
            </p:nvSpPr>
            <p:spPr bwMode="auto">
              <a:xfrm>
                <a:off x="5560879" y="3457416"/>
                <a:ext cx="10038" cy="25095"/>
              </a:xfrm>
              <a:custGeom>
                <a:avLst/>
                <a:gdLst>
                  <a:gd name="T0" fmla="*/ 2 w 4"/>
                  <a:gd name="T1" fmla="*/ 0 h 11"/>
                  <a:gd name="T2" fmla="*/ 0 w 4"/>
                  <a:gd name="T3" fmla="*/ 6 h 11"/>
                  <a:gd name="T4" fmla="*/ 3 w 4"/>
                  <a:gd name="T5" fmla="*/ 11 h 11"/>
                  <a:gd name="T6" fmla="*/ 4 w 4"/>
                  <a:gd name="T7" fmla="*/ 1 h 11"/>
                  <a:gd name="T8" fmla="*/ 4 w 4"/>
                  <a:gd name="T9" fmla="*/ 0 h 11"/>
                  <a:gd name="T10" fmla="*/ 2 w 4"/>
                  <a:gd name="T11" fmla="*/ 0 h 11"/>
                </a:gdLst>
                <a:ahLst/>
                <a:cxnLst>
                  <a:cxn ang="0">
                    <a:pos x="T0" y="T1"/>
                  </a:cxn>
                  <a:cxn ang="0">
                    <a:pos x="T2" y="T3"/>
                  </a:cxn>
                  <a:cxn ang="0">
                    <a:pos x="T4" y="T5"/>
                  </a:cxn>
                  <a:cxn ang="0">
                    <a:pos x="T6" y="T7"/>
                  </a:cxn>
                  <a:cxn ang="0">
                    <a:pos x="T8" y="T9"/>
                  </a:cxn>
                  <a:cxn ang="0">
                    <a:pos x="T10" y="T11"/>
                  </a:cxn>
                </a:cxnLst>
                <a:rect l="0" t="0" r="r" b="b"/>
                <a:pathLst>
                  <a:path w="4" h="11">
                    <a:moveTo>
                      <a:pt x="2" y="0"/>
                    </a:moveTo>
                    <a:cubicBezTo>
                      <a:pt x="1" y="0"/>
                      <a:pt x="0" y="5"/>
                      <a:pt x="0" y="6"/>
                    </a:cubicBezTo>
                    <a:cubicBezTo>
                      <a:pt x="0" y="6"/>
                      <a:pt x="1" y="8"/>
                      <a:pt x="3" y="11"/>
                    </a:cubicBezTo>
                    <a:cubicBezTo>
                      <a:pt x="4" y="7"/>
                      <a:pt x="4" y="2"/>
                      <a:pt x="4" y="1"/>
                    </a:cubicBezTo>
                    <a:cubicBezTo>
                      <a:pt x="4" y="1"/>
                      <a:pt x="4" y="0"/>
                      <a:pt x="4" y="0"/>
                    </a:cubicBezTo>
                    <a:cubicBezTo>
                      <a:pt x="3" y="0"/>
                      <a:pt x="2" y="0"/>
                      <a:pt x="2"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7" name="Freeform 53">
                <a:extLst>
                  <a:ext uri="{FF2B5EF4-FFF2-40B4-BE49-F238E27FC236}">
                    <a16:creationId xmlns:a16="http://schemas.microsoft.com/office/drawing/2014/main" id="{43057A79-9A5B-4FDA-B309-765AB68A865E}"/>
                  </a:ext>
                </a:extLst>
              </p:cNvPr>
              <p:cNvSpPr>
                <a:spLocks/>
              </p:cNvSpPr>
              <p:nvPr/>
            </p:nvSpPr>
            <p:spPr bwMode="auto">
              <a:xfrm>
                <a:off x="5545823" y="3441105"/>
                <a:ext cx="27604" cy="75284"/>
              </a:xfrm>
              <a:custGeom>
                <a:avLst/>
                <a:gdLst>
                  <a:gd name="T0" fmla="*/ 6 w 12"/>
                  <a:gd name="T1" fmla="*/ 33 h 33"/>
                  <a:gd name="T2" fmla="*/ 7 w 12"/>
                  <a:gd name="T3" fmla="*/ 33 h 33"/>
                  <a:gd name="T4" fmla="*/ 9 w 12"/>
                  <a:gd name="T5" fmla="*/ 22 h 33"/>
                  <a:gd name="T6" fmla="*/ 10 w 12"/>
                  <a:gd name="T7" fmla="*/ 18 h 33"/>
                  <a:gd name="T8" fmla="*/ 7 w 12"/>
                  <a:gd name="T9" fmla="*/ 13 h 33"/>
                  <a:gd name="T10" fmla="*/ 9 w 12"/>
                  <a:gd name="T11" fmla="*/ 7 h 33"/>
                  <a:gd name="T12" fmla="*/ 11 w 12"/>
                  <a:gd name="T13" fmla="*/ 7 h 33"/>
                  <a:gd name="T14" fmla="*/ 12 w 12"/>
                  <a:gd name="T15" fmla="*/ 1 h 33"/>
                  <a:gd name="T16" fmla="*/ 8 w 12"/>
                  <a:gd name="T17" fmla="*/ 0 h 33"/>
                  <a:gd name="T18" fmla="*/ 7 w 12"/>
                  <a:gd name="T19" fmla="*/ 3 h 33"/>
                  <a:gd name="T20" fmla="*/ 0 w 12"/>
                  <a:gd name="T21" fmla="*/ 18 h 33"/>
                  <a:gd name="T22" fmla="*/ 6 w 12"/>
                  <a:gd name="T23" fmla="*/ 32 h 33"/>
                  <a:gd name="T24" fmla="*/ 6 w 12"/>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33">
                    <a:moveTo>
                      <a:pt x="6" y="33"/>
                    </a:moveTo>
                    <a:cubicBezTo>
                      <a:pt x="6" y="33"/>
                      <a:pt x="6" y="33"/>
                      <a:pt x="7" y="33"/>
                    </a:cubicBezTo>
                    <a:cubicBezTo>
                      <a:pt x="7" y="28"/>
                      <a:pt x="8" y="23"/>
                      <a:pt x="9" y="22"/>
                    </a:cubicBezTo>
                    <a:cubicBezTo>
                      <a:pt x="10" y="21"/>
                      <a:pt x="10" y="19"/>
                      <a:pt x="10" y="18"/>
                    </a:cubicBezTo>
                    <a:cubicBezTo>
                      <a:pt x="8" y="15"/>
                      <a:pt x="7" y="13"/>
                      <a:pt x="7" y="13"/>
                    </a:cubicBezTo>
                    <a:cubicBezTo>
                      <a:pt x="7" y="12"/>
                      <a:pt x="8" y="7"/>
                      <a:pt x="9" y="7"/>
                    </a:cubicBezTo>
                    <a:cubicBezTo>
                      <a:pt x="9" y="7"/>
                      <a:pt x="10" y="7"/>
                      <a:pt x="11" y="7"/>
                    </a:cubicBezTo>
                    <a:cubicBezTo>
                      <a:pt x="12" y="5"/>
                      <a:pt x="12" y="3"/>
                      <a:pt x="12" y="1"/>
                    </a:cubicBezTo>
                    <a:cubicBezTo>
                      <a:pt x="8" y="0"/>
                      <a:pt x="8" y="0"/>
                      <a:pt x="8" y="0"/>
                    </a:cubicBezTo>
                    <a:cubicBezTo>
                      <a:pt x="7" y="1"/>
                      <a:pt x="7" y="2"/>
                      <a:pt x="7" y="3"/>
                    </a:cubicBezTo>
                    <a:cubicBezTo>
                      <a:pt x="6" y="8"/>
                      <a:pt x="2" y="15"/>
                      <a:pt x="0" y="18"/>
                    </a:cubicBezTo>
                    <a:cubicBezTo>
                      <a:pt x="6" y="32"/>
                      <a:pt x="6" y="32"/>
                      <a:pt x="6" y="32"/>
                    </a:cubicBezTo>
                    <a:lnTo>
                      <a:pt x="6" y="33"/>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8" name="Freeform 54">
                <a:extLst>
                  <a:ext uri="{FF2B5EF4-FFF2-40B4-BE49-F238E27FC236}">
                    <a16:creationId xmlns:a16="http://schemas.microsoft.com/office/drawing/2014/main" id="{20BABA54-239B-42B8-BA6A-A96F6921FAE5}"/>
                  </a:ext>
                </a:extLst>
              </p:cNvPr>
              <p:cNvSpPr>
                <a:spLocks/>
              </p:cNvSpPr>
              <p:nvPr/>
            </p:nvSpPr>
            <p:spPr bwMode="auto">
              <a:xfrm>
                <a:off x="5560879" y="3438596"/>
                <a:ext cx="79048" cy="87831"/>
              </a:xfrm>
              <a:custGeom>
                <a:avLst/>
                <a:gdLst>
                  <a:gd name="T0" fmla="*/ 31 w 34"/>
                  <a:gd name="T1" fmla="*/ 0 h 38"/>
                  <a:gd name="T2" fmla="*/ 21 w 34"/>
                  <a:gd name="T3" fmla="*/ 5 h 38"/>
                  <a:gd name="T4" fmla="*/ 13 w 34"/>
                  <a:gd name="T5" fmla="*/ 9 h 38"/>
                  <a:gd name="T6" fmla="*/ 6 w 34"/>
                  <a:gd name="T7" fmla="*/ 5 h 38"/>
                  <a:gd name="T8" fmla="*/ 5 w 34"/>
                  <a:gd name="T9" fmla="*/ 2 h 38"/>
                  <a:gd name="T10" fmla="*/ 5 w 34"/>
                  <a:gd name="T11" fmla="*/ 2 h 38"/>
                  <a:gd name="T12" fmla="*/ 4 w 34"/>
                  <a:gd name="T13" fmla="*/ 9 h 38"/>
                  <a:gd name="T14" fmla="*/ 2 w 34"/>
                  <a:gd name="T15" fmla="*/ 23 h 38"/>
                  <a:gd name="T16" fmla="*/ 0 w 34"/>
                  <a:gd name="T17" fmla="*/ 34 h 38"/>
                  <a:gd name="T18" fmla="*/ 7 w 34"/>
                  <a:gd name="T19" fmla="*/ 37 h 38"/>
                  <a:gd name="T20" fmla="*/ 13 w 34"/>
                  <a:gd name="T21" fmla="*/ 33 h 38"/>
                  <a:gd name="T22" fmla="*/ 18 w 34"/>
                  <a:gd name="T23" fmla="*/ 30 h 38"/>
                  <a:gd name="T24" fmla="*/ 23 w 34"/>
                  <a:gd name="T25" fmla="*/ 26 h 38"/>
                  <a:gd name="T26" fmla="*/ 17 w 34"/>
                  <a:gd name="T27" fmla="*/ 19 h 38"/>
                  <a:gd name="T28" fmla="*/ 25 w 34"/>
                  <a:gd name="T29" fmla="*/ 14 h 38"/>
                  <a:gd name="T30" fmla="*/ 33 w 34"/>
                  <a:gd name="T31" fmla="*/ 12 h 38"/>
                  <a:gd name="T32" fmla="*/ 34 w 34"/>
                  <a:gd name="T33" fmla="*/ 12 h 38"/>
                  <a:gd name="T34" fmla="*/ 32 w 34"/>
                  <a:gd name="T35" fmla="*/ 4 h 38"/>
                  <a:gd name="T36" fmla="*/ 31 w 34"/>
                  <a:gd name="T3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 h="38">
                    <a:moveTo>
                      <a:pt x="31" y="0"/>
                    </a:moveTo>
                    <a:cubicBezTo>
                      <a:pt x="26" y="3"/>
                      <a:pt x="22" y="5"/>
                      <a:pt x="21" y="5"/>
                    </a:cubicBezTo>
                    <a:cubicBezTo>
                      <a:pt x="19" y="5"/>
                      <a:pt x="13" y="9"/>
                      <a:pt x="13" y="9"/>
                    </a:cubicBezTo>
                    <a:cubicBezTo>
                      <a:pt x="6" y="5"/>
                      <a:pt x="6" y="5"/>
                      <a:pt x="6" y="5"/>
                    </a:cubicBezTo>
                    <a:cubicBezTo>
                      <a:pt x="5" y="2"/>
                      <a:pt x="5" y="2"/>
                      <a:pt x="5" y="2"/>
                    </a:cubicBezTo>
                    <a:cubicBezTo>
                      <a:pt x="5" y="2"/>
                      <a:pt x="5" y="2"/>
                      <a:pt x="5" y="2"/>
                    </a:cubicBezTo>
                    <a:cubicBezTo>
                      <a:pt x="5" y="5"/>
                      <a:pt x="4" y="8"/>
                      <a:pt x="4" y="9"/>
                    </a:cubicBezTo>
                    <a:cubicBezTo>
                      <a:pt x="4" y="11"/>
                      <a:pt x="4" y="21"/>
                      <a:pt x="2" y="23"/>
                    </a:cubicBezTo>
                    <a:cubicBezTo>
                      <a:pt x="1" y="24"/>
                      <a:pt x="0" y="29"/>
                      <a:pt x="0" y="34"/>
                    </a:cubicBezTo>
                    <a:cubicBezTo>
                      <a:pt x="2" y="36"/>
                      <a:pt x="5" y="37"/>
                      <a:pt x="7" y="37"/>
                    </a:cubicBezTo>
                    <a:cubicBezTo>
                      <a:pt x="10" y="38"/>
                      <a:pt x="13" y="34"/>
                      <a:pt x="13" y="33"/>
                    </a:cubicBezTo>
                    <a:cubicBezTo>
                      <a:pt x="13" y="31"/>
                      <a:pt x="16" y="30"/>
                      <a:pt x="18" y="30"/>
                    </a:cubicBezTo>
                    <a:cubicBezTo>
                      <a:pt x="21" y="30"/>
                      <a:pt x="21" y="27"/>
                      <a:pt x="23" y="26"/>
                    </a:cubicBezTo>
                    <a:cubicBezTo>
                      <a:pt x="25" y="26"/>
                      <a:pt x="19" y="20"/>
                      <a:pt x="17" y="19"/>
                    </a:cubicBezTo>
                    <a:cubicBezTo>
                      <a:pt x="15" y="19"/>
                      <a:pt x="19" y="15"/>
                      <a:pt x="25" y="14"/>
                    </a:cubicBezTo>
                    <a:cubicBezTo>
                      <a:pt x="31" y="14"/>
                      <a:pt x="30" y="12"/>
                      <a:pt x="33" y="12"/>
                    </a:cubicBezTo>
                    <a:cubicBezTo>
                      <a:pt x="33" y="12"/>
                      <a:pt x="34" y="12"/>
                      <a:pt x="34" y="12"/>
                    </a:cubicBezTo>
                    <a:cubicBezTo>
                      <a:pt x="33" y="9"/>
                      <a:pt x="32" y="6"/>
                      <a:pt x="32" y="4"/>
                    </a:cubicBezTo>
                    <a:cubicBezTo>
                      <a:pt x="31" y="3"/>
                      <a:pt x="31" y="1"/>
                      <a:pt x="31"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9" name="Freeform 55">
                <a:extLst>
                  <a:ext uri="{FF2B5EF4-FFF2-40B4-BE49-F238E27FC236}">
                    <a16:creationId xmlns:a16="http://schemas.microsoft.com/office/drawing/2014/main" id="{0CF4CECE-1445-4497-9D66-595B14CACB00}"/>
                  </a:ext>
                </a:extLst>
              </p:cNvPr>
              <p:cNvSpPr>
                <a:spLocks/>
              </p:cNvSpPr>
              <p:nvPr/>
            </p:nvSpPr>
            <p:spPr bwMode="auto">
              <a:xfrm>
                <a:off x="6209573" y="3226547"/>
                <a:ext cx="202011" cy="87831"/>
              </a:xfrm>
              <a:custGeom>
                <a:avLst/>
                <a:gdLst>
                  <a:gd name="T0" fmla="*/ 81 w 88"/>
                  <a:gd name="T1" fmla="*/ 8 h 38"/>
                  <a:gd name="T2" fmla="*/ 73 w 88"/>
                  <a:gd name="T3" fmla="*/ 5 h 38"/>
                  <a:gd name="T4" fmla="*/ 53 w 88"/>
                  <a:gd name="T5" fmla="*/ 4 h 38"/>
                  <a:gd name="T6" fmla="*/ 42 w 88"/>
                  <a:gd name="T7" fmla="*/ 1 h 38"/>
                  <a:gd name="T8" fmla="*/ 34 w 88"/>
                  <a:gd name="T9" fmla="*/ 4 h 38"/>
                  <a:gd name="T10" fmla="*/ 26 w 88"/>
                  <a:gd name="T11" fmla="*/ 6 h 38"/>
                  <a:gd name="T12" fmla="*/ 15 w 88"/>
                  <a:gd name="T13" fmla="*/ 6 h 38"/>
                  <a:gd name="T14" fmla="*/ 10 w 88"/>
                  <a:gd name="T15" fmla="*/ 11 h 38"/>
                  <a:gd name="T16" fmla="*/ 8 w 88"/>
                  <a:gd name="T17" fmla="*/ 16 h 38"/>
                  <a:gd name="T18" fmla="*/ 11 w 88"/>
                  <a:gd name="T19" fmla="*/ 18 h 38"/>
                  <a:gd name="T20" fmla="*/ 17 w 88"/>
                  <a:gd name="T21" fmla="*/ 18 h 38"/>
                  <a:gd name="T22" fmla="*/ 28 w 88"/>
                  <a:gd name="T23" fmla="*/ 23 h 38"/>
                  <a:gd name="T24" fmla="*/ 25 w 88"/>
                  <a:gd name="T25" fmla="*/ 27 h 38"/>
                  <a:gd name="T26" fmla="*/ 17 w 88"/>
                  <a:gd name="T27" fmla="*/ 29 h 38"/>
                  <a:gd name="T28" fmla="*/ 6 w 88"/>
                  <a:gd name="T29" fmla="*/ 30 h 38"/>
                  <a:gd name="T30" fmla="*/ 0 w 88"/>
                  <a:gd name="T31" fmla="*/ 35 h 38"/>
                  <a:gd name="T32" fmla="*/ 11 w 88"/>
                  <a:gd name="T33" fmla="*/ 36 h 38"/>
                  <a:gd name="T34" fmla="*/ 19 w 88"/>
                  <a:gd name="T35" fmla="*/ 36 h 38"/>
                  <a:gd name="T36" fmla="*/ 25 w 88"/>
                  <a:gd name="T37" fmla="*/ 38 h 38"/>
                  <a:gd name="T38" fmla="*/ 36 w 88"/>
                  <a:gd name="T39" fmla="*/ 37 h 38"/>
                  <a:gd name="T40" fmla="*/ 37 w 88"/>
                  <a:gd name="T41" fmla="*/ 33 h 38"/>
                  <a:gd name="T42" fmla="*/ 41 w 88"/>
                  <a:gd name="T43" fmla="*/ 31 h 38"/>
                  <a:gd name="T44" fmla="*/ 45 w 88"/>
                  <a:gd name="T45" fmla="*/ 28 h 38"/>
                  <a:gd name="T46" fmla="*/ 50 w 88"/>
                  <a:gd name="T47" fmla="*/ 26 h 38"/>
                  <a:gd name="T48" fmla="*/ 55 w 88"/>
                  <a:gd name="T49" fmla="*/ 28 h 38"/>
                  <a:gd name="T50" fmla="*/ 60 w 88"/>
                  <a:gd name="T51" fmla="*/ 25 h 38"/>
                  <a:gd name="T52" fmla="*/ 67 w 88"/>
                  <a:gd name="T53" fmla="*/ 23 h 38"/>
                  <a:gd name="T54" fmla="*/ 73 w 88"/>
                  <a:gd name="T55" fmla="*/ 19 h 38"/>
                  <a:gd name="T56" fmla="*/ 80 w 88"/>
                  <a:gd name="T57" fmla="*/ 15 h 38"/>
                  <a:gd name="T58" fmla="*/ 87 w 88"/>
                  <a:gd name="T59" fmla="*/ 12 h 38"/>
                  <a:gd name="T60" fmla="*/ 88 w 88"/>
                  <a:gd name="T61" fmla="*/ 10 h 38"/>
                  <a:gd name="T62" fmla="*/ 81 w 88"/>
                  <a:gd name="T63" fmla="*/ 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8" h="38">
                    <a:moveTo>
                      <a:pt x="81" y="8"/>
                    </a:moveTo>
                    <a:cubicBezTo>
                      <a:pt x="78" y="4"/>
                      <a:pt x="77" y="6"/>
                      <a:pt x="73" y="5"/>
                    </a:cubicBezTo>
                    <a:cubicBezTo>
                      <a:pt x="70" y="4"/>
                      <a:pt x="55" y="3"/>
                      <a:pt x="53" y="4"/>
                    </a:cubicBezTo>
                    <a:cubicBezTo>
                      <a:pt x="50" y="5"/>
                      <a:pt x="44" y="2"/>
                      <a:pt x="42" y="1"/>
                    </a:cubicBezTo>
                    <a:cubicBezTo>
                      <a:pt x="40" y="0"/>
                      <a:pt x="34" y="1"/>
                      <a:pt x="34" y="4"/>
                    </a:cubicBezTo>
                    <a:cubicBezTo>
                      <a:pt x="33" y="8"/>
                      <a:pt x="31" y="8"/>
                      <a:pt x="26" y="6"/>
                    </a:cubicBezTo>
                    <a:cubicBezTo>
                      <a:pt x="22" y="3"/>
                      <a:pt x="16" y="3"/>
                      <a:pt x="15" y="6"/>
                    </a:cubicBezTo>
                    <a:cubicBezTo>
                      <a:pt x="15" y="8"/>
                      <a:pt x="12" y="11"/>
                      <a:pt x="10" y="11"/>
                    </a:cubicBezTo>
                    <a:cubicBezTo>
                      <a:pt x="10" y="12"/>
                      <a:pt x="9" y="14"/>
                      <a:pt x="8" y="16"/>
                    </a:cubicBezTo>
                    <a:cubicBezTo>
                      <a:pt x="9" y="16"/>
                      <a:pt x="10" y="17"/>
                      <a:pt x="11" y="18"/>
                    </a:cubicBezTo>
                    <a:cubicBezTo>
                      <a:pt x="13" y="20"/>
                      <a:pt x="17" y="20"/>
                      <a:pt x="17" y="18"/>
                    </a:cubicBezTo>
                    <a:cubicBezTo>
                      <a:pt x="18" y="16"/>
                      <a:pt x="25" y="20"/>
                      <a:pt x="28" y="23"/>
                    </a:cubicBezTo>
                    <a:cubicBezTo>
                      <a:pt x="32" y="26"/>
                      <a:pt x="27" y="24"/>
                      <a:pt x="25" y="27"/>
                    </a:cubicBezTo>
                    <a:cubicBezTo>
                      <a:pt x="23" y="31"/>
                      <a:pt x="19" y="27"/>
                      <a:pt x="17" y="29"/>
                    </a:cubicBezTo>
                    <a:cubicBezTo>
                      <a:pt x="16" y="30"/>
                      <a:pt x="8" y="31"/>
                      <a:pt x="6" y="30"/>
                    </a:cubicBezTo>
                    <a:cubicBezTo>
                      <a:pt x="3" y="30"/>
                      <a:pt x="0" y="33"/>
                      <a:pt x="0" y="35"/>
                    </a:cubicBezTo>
                    <a:cubicBezTo>
                      <a:pt x="0" y="37"/>
                      <a:pt x="8" y="34"/>
                      <a:pt x="11" y="36"/>
                    </a:cubicBezTo>
                    <a:cubicBezTo>
                      <a:pt x="14" y="38"/>
                      <a:pt x="17" y="34"/>
                      <a:pt x="19" y="36"/>
                    </a:cubicBezTo>
                    <a:cubicBezTo>
                      <a:pt x="20" y="38"/>
                      <a:pt x="24" y="37"/>
                      <a:pt x="25" y="38"/>
                    </a:cubicBezTo>
                    <a:cubicBezTo>
                      <a:pt x="27" y="38"/>
                      <a:pt x="36" y="37"/>
                      <a:pt x="36" y="37"/>
                    </a:cubicBezTo>
                    <a:cubicBezTo>
                      <a:pt x="37" y="36"/>
                      <a:pt x="37" y="34"/>
                      <a:pt x="37" y="33"/>
                    </a:cubicBezTo>
                    <a:cubicBezTo>
                      <a:pt x="37" y="31"/>
                      <a:pt x="39" y="31"/>
                      <a:pt x="41" y="31"/>
                    </a:cubicBezTo>
                    <a:cubicBezTo>
                      <a:pt x="42" y="30"/>
                      <a:pt x="44" y="28"/>
                      <a:pt x="45" y="28"/>
                    </a:cubicBezTo>
                    <a:cubicBezTo>
                      <a:pt x="47" y="28"/>
                      <a:pt x="48" y="26"/>
                      <a:pt x="50" y="26"/>
                    </a:cubicBezTo>
                    <a:cubicBezTo>
                      <a:pt x="51" y="27"/>
                      <a:pt x="53" y="29"/>
                      <a:pt x="55" y="28"/>
                    </a:cubicBezTo>
                    <a:cubicBezTo>
                      <a:pt x="57" y="26"/>
                      <a:pt x="57" y="28"/>
                      <a:pt x="60" y="25"/>
                    </a:cubicBezTo>
                    <a:cubicBezTo>
                      <a:pt x="62" y="22"/>
                      <a:pt x="64" y="22"/>
                      <a:pt x="67" y="23"/>
                    </a:cubicBezTo>
                    <a:cubicBezTo>
                      <a:pt x="71" y="23"/>
                      <a:pt x="72" y="21"/>
                      <a:pt x="73" y="19"/>
                    </a:cubicBezTo>
                    <a:cubicBezTo>
                      <a:pt x="75" y="17"/>
                      <a:pt x="78" y="17"/>
                      <a:pt x="80" y="15"/>
                    </a:cubicBezTo>
                    <a:cubicBezTo>
                      <a:pt x="82" y="14"/>
                      <a:pt x="86" y="12"/>
                      <a:pt x="87" y="12"/>
                    </a:cubicBezTo>
                    <a:cubicBezTo>
                      <a:pt x="87" y="12"/>
                      <a:pt x="88" y="11"/>
                      <a:pt x="88" y="10"/>
                    </a:cubicBezTo>
                    <a:cubicBezTo>
                      <a:pt x="85" y="8"/>
                      <a:pt x="83" y="11"/>
                      <a:pt x="81" y="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0" name="Freeform 56">
                <a:extLst>
                  <a:ext uri="{FF2B5EF4-FFF2-40B4-BE49-F238E27FC236}">
                    <a16:creationId xmlns:a16="http://schemas.microsoft.com/office/drawing/2014/main" id="{167C9983-CE57-4F8C-A492-E713F060F675}"/>
                  </a:ext>
                </a:extLst>
              </p:cNvPr>
              <p:cNvSpPr>
                <a:spLocks/>
              </p:cNvSpPr>
              <p:nvPr/>
            </p:nvSpPr>
            <p:spPr bwMode="auto">
              <a:xfrm>
                <a:off x="5653729" y="3217764"/>
                <a:ext cx="129237" cy="57717"/>
              </a:xfrm>
              <a:custGeom>
                <a:avLst/>
                <a:gdLst>
                  <a:gd name="T0" fmla="*/ 22 w 56"/>
                  <a:gd name="T1" fmla="*/ 19 h 25"/>
                  <a:gd name="T2" fmla="*/ 27 w 56"/>
                  <a:gd name="T3" fmla="*/ 24 h 25"/>
                  <a:gd name="T4" fmla="*/ 28 w 56"/>
                  <a:gd name="T5" fmla="*/ 24 h 25"/>
                  <a:gd name="T6" fmla="*/ 36 w 56"/>
                  <a:gd name="T7" fmla="*/ 23 h 25"/>
                  <a:gd name="T8" fmla="*/ 43 w 56"/>
                  <a:gd name="T9" fmla="*/ 23 h 25"/>
                  <a:gd name="T10" fmla="*/ 43 w 56"/>
                  <a:gd name="T11" fmla="*/ 21 h 25"/>
                  <a:gd name="T12" fmla="*/ 48 w 56"/>
                  <a:gd name="T13" fmla="*/ 23 h 25"/>
                  <a:gd name="T14" fmla="*/ 54 w 56"/>
                  <a:gd name="T15" fmla="*/ 24 h 25"/>
                  <a:gd name="T16" fmla="*/ 52 w 56"/>
                  <a:gd name="T17" fmla="*/ 20 h 25"/>
                  <a:gd name="T18" fmla="*/ 53 w 56"/>
                  <a:gd name="T19" fmla="*/ 17 h 25"/>
                  <a:gd name="T20" fmla="*/ 48 w 56"/>
                  <a:gd name="T21" fmla="*/ 15 h 25"/>
                  <a:gd name="T22" fmla="*/ 46 w 56"/>
                  <a:gd name="T23" fmla="*/ 10 h 25"/>
                  <a:gd name="T24" fmla="*/ 43 w 56"/>
                  <a:gd name="T25" fmla="*/ 9 h 25"/>
                  <a:gd name="T26" fmla="*/ 35 w 56"/>
                  <a:gd name="T27" fmla="*/ 10 h 25"/>
                  <a:gd name="T28" fmla="*/ 30 w 56"/>
                  <a:gd name="T29" fmla="*/ 7 h 25"/>
                  <a:gd name="T30" fmla="*/ 25 w 56"/>
                  <a:gd name="T31" fmla="*/ 4 h 25"/>
                  <a:gd name="T32" fmla="*/ 12 w 56"/>
                  <a:gd name="T33" fmla="*/ 3 h 25"/>
                  <a:gd name="T34" fmla="*/ 3 w 56"/>
                  <a:gd name="T35" fmla="*/ 0 h 25"/>
                  <a:gd name="T36" fmla="*/ 0 w 56"/>
                  <a:gd name="T37" fmla="*/ 1 h 25"/>
                  <a:gd name="T38" fmla="*/ 12 w 56"/>
                  <a:gd name="T39" fmla="*/ 8 h 25"/>
                  <a:gd name="T40" fmla="*/ 15 w 56"/>
                  <a:gd name="T41" fmla="*/ 17 h 25"/>
                  <a:gd name="T42" fmla="*/ 13 w 56"/>
                  <a:gd name="T43" fmla="*/ 19 h 25"/>
                  <a:gd name="T44" fmla="*/ 22 w 56"/>
                  <a:gd name="T45" fmla="*/ 19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 h="25">
                    <a:moveTo>
                      <a:pt x="22" y="19"/>
                    </a:moveTo>
                    <a:cubicBezTo>
                      <a:pt x="24" y="18"/>
                      <a:pt x="25" y="21"/>
                      <a:pt x="27" y="24"/>
                    </a:cubicBezTo>
                    <a:cubicBezTo>
                      <a:pt x="28" y="24"/>
                      <a:pt x="28" y="24"/>
                      <a:pt x="28" y="24"/>
                    </a:cubicBezTo>
                    <a:cubicBezTo>
                      <a:pt x="31" y="24"/>
                      <a:pt x="33" y="23"/>
                      <a:pt x="36" y="23"/>
                    </a:cubicBezTo>
                    <a:cubicBezTo>
                      <a:pt x="38" y="22"/>
                      <a:pt x="41" y="23"/>
                      <a:pt x="43" y="23"/>
                    </a:cubicBezTo>
                    <a:cubicBezTo>
                      <a:pt x="43" y="23"/>
                      <a:pt x="42" y="22"/>
                      <a:pt x="43" y="21"/>
                    </a:cubicBezTo>
                    <a:cubicBezTo>
                      <a:pt x="43" y="20"/>
                      <a:pt x="47" y="22"/>
                      <a:pt x="48" y="23"/>
                    </a:cubicBezTo>
                    <a:cubicBezTo>
                      <a:pt x="49" y="24"/>
                      <a:pt x="53" y="25"/>
                      <a:pt x="54" y="24"/>
                    </a:cubicBezTo>
                    <a:cubicBezTo>
                      <a:pt x="56" y="22"/>
                      <a:pt x="52" y="21"/>
                      <a:pt x="52" y="20"/>
                    </a:cubicBezTo>
                    <a:cubicBezTo>
                      <a:pt x="51" y="19"/>
                      <a:pt x="52" y="18"/>
                      <a:pt x="53" y="17"/>
                    </a:cubicBezTo>
                    <a:cubicBezTo>
                      <a:pt x="51" y="16"/>
                      <a:pt x="49" y="14"/>
                      <a:pt x="48" y="15"/>
                    </a:cubicBezTo>
                    <a:cubicBezTo>
                      <a:pt x="47" y="15"/>
                      <a:pt x="47" y="10"/>
                      <a:pt x="46" y="10"/>
                    </a:cubicBezTo>
                    <a:cubicBezTo>
                      <a:pt x="44" y="10"/>
                      <a:pt x="44" y="9"/>
                      <a:pt x="43" y="9"/>
                    </a:cubicBezTo>
                    <a:cubicBezTo>
                      <a:pt x="42" y="9"/>
                      <a:pt x="36" y="9"/>
                      <a:pt x="35" y="10"/>
                    </a:cubicBezTo>
                    <a:cubicBezTo>
                      <a:pt x="33" y="11"/>
                      <a:pt x="32" y="7"/>
                      <a:pt x="30" y="7"/>
                    </a:cubicBezTo>
                    <a:cubicBezTo>
                      <a:pt x="28" y="7"/>
                      <a:pt x="26" y="5"/>
                      <a:pt x="25" y="4"/>
                    </a:cubicBezTo>
                    <a:cubicBezTo>
                      <a:pt x="24" y="2"/>
                      <a:pt x="15" y="5"/>
                      <a:pt x="12" y="3"/>
                    </a:cubicBezTo>
                    <a:cubicBezTo>
                      <a:pt x="10" y="1"/>
                      <a:pt x="5" y="0"/>
                      <a:pt x="3" y="0"/>
                    </a:cubicBezTo>
                    <a:cubicBezTo>
                      <a:pt x="2" y="0"/>
                      <a:pt x="1" y="1"/>
                      <a:pt x="0" y="1"/>
                    </a:cubicBezTo>
                    <a:cubicBezTo>
                      <a:pt x="4" y="4"/>
                      <a:pt x="11" y="3"/>
                      <a:pt x="12" y="8"/>
                    </a:cubicBezTo>
                    <a:cubicBezTo>
                      <a:pt x="13" y="14"/>
                      <a:pt x="16" y="12"/>
                      <a:pt x="15" y="17"/>
                    </a:cubicBezTo>
                    <a:cubicBezTo>
                      <a:pt x="15" y="18"/>
                      <a:pt x="14" y="19"/>
                      <a:pt x="13" y="19"/>
                    </a:cubicBezTo>
                    <a:cubicBezTo>
                      <a:pt x="17" y="20"/>
                      <a:pt x="21" y="20"/>
                      <a:pt x="22" y="1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1" name="Freeform 57">
                <a:extLst>
                  <a:ext uri="{FF2B5EF4-FFF2-40B4-BE49-F238E27FC236}">
                    <a16:creationId xmlns:a16="http://schemas.microsoft.com/office/drawing/2014/main" id="{1FEF9A44-D5E5-4FCD-B0EA-25B748A2A1C6}"/>
                  </a:ext>
                </a:extLst>
              </p:cNvPr>
              <p:cNvSpPr>
                <a:spLocks noEditPoints="1"/>
              </p:cNvSpPr>
              <p:nvPr/>
            </p:nvSpPr>
            <p:spPr bwMode="auto">
              <a:xfrm>
                <a:off x="5395256" y="3249132"/>
                <a:ext cx="350069" cy="136765"/>
              </a:xfrm>
              <a:custGeom>
                <a:avLst/>
                <a:gdLst>
                  <a:gd name="T0" fmla="*/ 147 w 152"/>
                  <a:gd name="T1" fmla="*/ 41 h 59"/>
                  <a:gd name="T2" fmla="*/ 147 w 152"/>
                  <a:gd name="T3" fmla="*/ 33 h 59"/>
                  <a:gd name="T4" fmla="*/ 147 w 152"/>
                  <a:gd name="T5" fmla="*/ 26 h 59"/>
                  <a:gd name="T6" fmla="*/ 149 w 152"/>
                  <a:gd name="T7" fmla="*/ 22 h 59"/>
                  <a:gd name="T8" fmla="*/ 148 w 152"/>
                  <a:gd name="T9" fmla="*/ 19 h 59"/>
                  <a:gd name="T10" fmla="*/ 142 w 152"/>
                  <a:gd name="T11" fmla="*/ 17 h 59"/>
                  <a:gd name="T12" fmla="*/ 139 w 152"/>
                  <a:gd name="T13" fmla="*/ 10 h 59"/>
                  <a:gd name="T14" fmla="*/ 134 w 152"/>
                  <a:gd name="T15" fmla="*/ 5 h 59"/>
                  <a:gd name="T16" fmla="*/ 125 w 152"/>
                  <a:gd name="T17" fmla="*/ 5 h 59"/>
                  <a:gd name="T18" fmla="*/ 110 w 152"/>
                  <a:gd name="T19" fmla="*/ 10 h 59"/>
                  <a:gd name="T20" fmla="*/ 96 w 152"/>
                  <a:gd name="T21" fmla="*/ 11 h 59"/>
                  <a:gd name="T22" fmla="*/ 87 w 152"/>
                  <a:gd name="T23" fmla="*/ 8 h 59"/>
                  <a:gd name="T24" fmla="*/ 80 w 152"/>
                  <a:gd name="T25" fmla="*/ 4 h 59"/>
                  <a:gd name="T26" fmla="*/ 68 w 152"/>
                  <a:gd name="T27" fmla="*/ 1 h 59"/>
                  <a:gd name="T28" fmla="*/ 43 w 152"/>
                  <a:gd name="T29" fmla="*/ 9 h 59"/>
                  <a:gd name="T30" fmla="*/ 26 w 152"/>
                  <a:gd name="T31" fmla="*/ 10 h 59"/>
                  <a:gd name="T32" fmla="*/ 22 w 152"/>
                  <a:gd name="T33" fmla="*/ 16 h 59"/>
                  <a:gd name="T34" fmla="*/ 5 w 152"/>
                  <a:gd name="T35" fmla="*/ 17 h 59"/>
                  <a:gd name="T36" fmla="*/ 3 w 152"/>
                  <a:gd name="T37" fmla="*/ 23 h 59"/>
                  <a:gd name="T38" fmla="*/ 7 w 152"/>
                  <a:gd name="T39" fmla="*/ 25 h 59"/>
                  <a:gd name="T40" fmla="*/ 7 w 152"/>
                  <a:gd name="T41" fmla="*/ 31 h 59"/>
                  <a:gd name="T42" fmla="*/ 7 w 152"/>
                  <a:gd name="T43" fmla="*/ 37 h 59"/>
                  <a:gd name="T44" fmla="*/ 7 w 152"/>
                  <a:gd name="T45" fmla="*/ 41 h 59"/>
                  <a:gd name="T46" fmla="*/ 12 w 152"/>
                  <a:gd name="T47" fmla="*/ 46 h 59"/>
                  <a:gd name="T48" fmla="*/ 17 w 152"/>
                  <a:gd name="T49" fmla="*/ 49 h 59"/>
                  <a:gd name="T50" fmla="*/ 21 w 152"/>
                  <a:gd name="T51" fmla="*/ 50 h 59"/>
                  <a:gd name="T52" fmla="*/ 26 w 152"/>
                  <a:gd name="T53" fmla="*/ 55 h 59"/>
                  <a:gd name="T54" fmla="*/ 36 w 152"/>
                  <a:gd name="T55" fmla="*/ 53 h 59"/>
                  <a:gd name="T56" fmla="*/ 43 w 152"/>
                  <a:gd name="T57" fmla="*/ 50 h 59"/>
                  <a:gd name="T58" fmla="*/ 54 w 152"/>
                  <a:gd name="T59" fmla="*/ 57 h 59"/>
                  <a:gd name="T60" fmla="*/ 62 w 152"/>
                  <a:gd name="T61" fmla="*/ 55 h 59"/>
                  <a:gd name="T62" fmla="*/ 69 w 152"/>
                  <a:gd name="T63" fmla="*/ 50 h 59"/>
                  <a:gd name="T64" fmla="*/ 76 w 152"/>
                  <a:gd name="T65" fmla="*/ 52 h 59"/>
                  <a:gd name="T66" fmla="*/ 82 w 152"/>
                  <a:gd name="T67" fmla="*/ 50 h 59"/>
                  <a:gd name="T68" fmla="*/ 80 w 152"/>
                  <a:gd name="T69" fmla="*/ 57 h 59"/>
                  <a:gd name="T70" fmla="*/ 80 w 152"/>
                  <a:gd name="T71" fmla="*/ 59 h 59"/>
                  <a:gd name="T72" fmla="*/ 85 w 152"/>
                  <a:gd name="T73" fmla="*/ 54 h 59"/>
                  <a:gd name="T74" fmla="*/ 88 w 152"/>
                  <a:gd name="T75" fmla="*/ 52 h 59"/>
                  <a:gd name="T76" fmla="*/ 95 w 152"/>
                  <a:gd name="T77" fmla="*/ 52 h 59"/>
                  <a:gd name="T78" fmla="*/ 100 w 152"/>
                  <a:gd name="T79" fmla="*/ 51 h 59"/>
                  <a:gd name="T80" fmla="*/ 109 w 152"/>
                  <a:gd name="T81" fmla="*/ 51 h 59"/>
                  <a:gd name="T82" fmla="*/ 120 w 152"/>
                  <a:gd name="T83" fmla="*/ 48 h 59"/>
                  <a:gd name="T84" fmla="*/ 129 w 152"/>
                  <a:gd name="T85" fmla="*/ 47 h 59"/>
                  <a:gd name="T86" fmla="*/ 132 w 152"/>
                  <a:gd name="T87" fmla="*/ 48 h 59"/>
                  <a:gd name="T88" fmla="*/ 136 w 152"/>
                  <a:gd name="T89" fmla="*/ 45 h 59"/>
                  <a:gd name="T90" fmla="*/ 143 w 152"/>
                  <a:gd name="T91" fmla="*/ 46 h 59"/>
                  <a:gd name="T92" fmla="*/ 151 w 152"/>
                  <a:gd name="T93" fmla="*/ 48 h 59"/>
                  <a:gd name="T94" fmla="*/ 147 w 152"/>
                  <a:gd name="T95" fmla="*/ 41 h 59"/>
                  <a:gd name="T96" fmla="*/ 14 w 152"/>
                  <a:gd name="T97" fmla="*/ 11 h 59"/>
                  <a:gd name="T98" fmla="*/ 24 w 152"/>
                  <a:gd name="T99" fmla="*/ 10 h 59"/>
                  <a:gd name="T100" fmla="*/ 18 w 152"/>
                  <a:gd name="T101" fmla="*/ 5 h 59"/>
                  <a:gd name="T102" fmla="*/ 16 w 152"/>
                  <a:gd name="T103" fmla="*/ 1 h 59"/>
                  <a:gd name="T104" fmla="*/ 13 w 152"/>
                  <a:gd name="T105" fmla="*/ 1 h 59"/>
                  <a:gd name="T106" fmla="*/ 5 w 152"/>
                  <a:gd name="T107" fmla="*/ 1 h 59"/>
                  <a:gd name="T108" fmla="*/ 6 w 152"/>
                  <a:gd name="T109" fmla="*/ 7 h 59"/>
                  <a:gd name="T110" fmla="*/ 3 w 152"/>
                  <a:gd name="T111" fmla="*/ 10 h 59"/>
                  <a:gd name="T112" fmla="*/ 1 w 152"/>
                  <a:gd name="T113" fmla="*/ 13 h 59"/>
                  <a:gd name="T114" fmla="*/ 6 w 152"/>
                  <a:gd name="T115" fmla="*/ 15 h 59"/>
                  <a:gd name="T116" fmla="*/ 14 w 152"/>
                  <a:gd name="T117" fmla="*/ 1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2" h="59">
                    <a:moveTo>
                      <a:pt x="147" y="41"/>
                    </a:moveTo>
                    <a:cubicBezTo>
                      <a:pt x="146" y="41"/>
                      <a:pt x="148" y="34"/>
                      <a:pt x="147" y="33"/>
                    </a:cubicBezTo>
                    <a:cubicBezTo>
                      <a:pt x="147" y="32"/>
                      <a:pt x="145" y="26"/>
                      <a:pt x="147" y="26"/>
                    </a:cubicBezTo>
                    <a:cubicBezTo>
                      <a:pt x="149" y="26"/>
                      <a:pt x="147" y="22"/>
                      <a:pt x="149" y="22"/>
                    </a:cubicBezTo>
                    <a:cubicBezTo>
                      <a:pt x="149" y="21"/>
                      <a:pt x="148" y="20"/>
                      <a:pt x="148" y="19"/>
                    </a:cubicBezTo>
                    <a:cubicBezTo>
                      <a:pt x="147" y="18"/>
                      <a:pt x="143" y="20"/>
                      <a:pt x="142" y="17"/>
                    </a:cubicBezTo>
                    <a:cubicBezTo>
                      <a:pt x="140" y="13"/>
                      <a:pt x="142" y="12"/>
                      <a:pt x="139" y="10"/>
                    </a:cubicBezTo>
                    <a:cubicBezTo>
                      <a:pt x="137" y="7"/>
                      <a:pt x="136" y="4"/>
                      <a:pt x="134" y="5"/>
                    </a:cubicBezTo>
                    <a:cubicBezTo>
                      <a:pt x="133" y="6"/>
                      <a:pt x="129" y="6"/>
                      <a:pt x="125" y="5"/>
                    </a:cubicBezTo>
                    <a:cubicBezTo>
                      <a:pt x="121" y="9"/>
                      <a:pt x="113" y="11"/>
                      <a:pt x="110" y="10"/>
                    </a:cubicBezTo>
                    <a:cubicBezTo>
                      <a:pt x="107" y="9"/>
                      <a:pt x="101" y="11"/>
                      <a:pt x="96" y="11"/>
                    </a:cubicBezTo>
                    <a:cubicBezTo>
                      <a:pt x="92" y="11"/>
                      <a:pt x="90" y="7"/>
                      <a:pt x="87" y="8"/>
                    </a:cubicBezTo>
                    <a:cubicBezTo>
                      <a:pt x="83" y="8"/>
                      <a:pt x="83" y="4"/>
                      <a:pt x="80" y="4"/>
                    </a:cubicBezTo>
                    <a:cubicBezTo>
                      <a:pt x="76" y="4"/>
                      <a:pt x="79" y="3"/>
                      <a:pt x="68" y="1"/>
                    </a:cubicBezTo>
                    <a:cubicBezTo>
                      <a:pt x="57" y="0"/>
                      <a:pt x="47" y="6"/>
                      <a:pt x="43" y="9"/>
                    </a:cubicBezTo>
                    <a:cubicBezTo>
                      <a:pt x="40" y="12"/>
                      <a:pt x="27" y="9"/>
                      <a:pt x="26" y="10"/>
                    </a:cubicBezTo>
                    <a:cubicBezTo>
                      <a:pt x="25" y="10"/>
                      <a:pt x="26" y="14"/>
                      <a:pt x="22" y="16"/>
                    </a:cubicBezTo>
                    <a:cubicBezTo>
                      <a:pt x="17" y="17"/>
                      <a:pt x="8" y="16"/>
                      <a:pt x="5" y="17"/>
                    </a:cubicBezTo>
                    <a:cubicBezTo>
                      <a:pt x="2" y="19"/>
                      <a:pt x="0" y="23"/>
                      <a:pt x="3" y="23"/>
                    </a:cubicBezTo>
                    <a:cubicBezTo>
                      <a:pt x="6" y="23"/>
                      <a:pt x="7" y="24"/>
                      <a:pt x="7" y="25"/>
                    </a:cubicBezTo>
                    <a:cubicBezTo>
                      <a:pt x="6" y="27"/>
                      <a:pt x="9" y="30"/>
                      <a:pt x="7" y="31"/>
                    </a:cubicBezTo>
                    <a:cubicBezTo>
                      <a:pt x="6" y="33"/>
                      <a:pt x="6" y="36"/>
                      <a:pt x="7" y="37"/>
                    </a:cubicBezTo>
                    <a:cubicBezTo>
                      <a:pt x="9" y="38"/>
                      <a:pt x="10" y="41"/>
                      <a:pt x="7" y="41"/>
                    </a:cubicBezTo>
                    <a:cubicBezTo>
                      <a:pt x="5" y="42"/>
                      <a:pt x="11" y="44"/>
                      <a:pt x="12" y="46"/>
                    </a:cubicBezTo>
                    <a:cubicBezTo>
                      <a:pt x="12" y="47"/>
                      <a:pt x="17" y="47"/>
                      <a:pt x="17" y="49"/>
                    </a:cubicBezTo>
                    <a:cubicBezTo>
                      <a:pt x="17" y="50"/>
                      <a:pt x="18" y="51"/>
                      <a:pt x="21" y="50"/>
                    </a:cubicBezTo>
                    <a:cubicBezTo>
                      <a:pt x="23" y="49"/>
                      <a:pt x="24" y="53"/>
                      <a:pt x="26" y="55"/>
                    </a:cubicBezTo>
                    <a:cubicBezTo>
                      <a:pt x="27" y="57"/>
                      <a:pt x="36" y="56"/>
                      <a:pt x="36" y="53"/>
                    </a:cubicBezTo>
                    <a:cubicBezTo>
                      <a:pt x="36" y="51"/>
                      <a:pt x="39" y="50"/>
                      <a:pt x="43" y="50"/>
                    </a:cubicBezTo>
                    <a:cubicBezTo>
                      <a:pt x="47" y="51"/>
                      <a:pt x="52" y="56"/>
                      <a:pt x="54" y="57"/>
                    </a:cubicBezTo>
                    <a:cubicBezTo>
                      <a:pt x="56" y="57"/>
                      <a:pt x="59" y="55"/>
                      <a:pt x="62" y="55"/>
                    </a:cubicBezTo>
                    <a:cubicBezTo>
                      <a:pt x="64" y="55"/>
                      <a:pt x="68" y="51"/>
                      <a:pt x="69" y="50"/>
                    </a:cubicBezTo>
                    <a:cubicBezTo>
                      <a:pt x="71" y="50"/>
                      <a:pt x="73" y="53"/>
                      <a:pt x="76" y="52"/>
                    </a:cubicBezTo>
                    <a:cubicBezTo>
                      <a:pt x="78" y="51"/>
                      <a:pt x="80" y="49"/>
                      <a:pt x="82" y="50"/>
                    </a:cubicBezTo>
                    <a:cubicBezTo>
                      <a:pt x="83" y="51"/>
                      <a:pt x="78" y="55"/>
                      <a:pt x="80" y="57"/>
                    </a:cubicBezTo>
                    <a:cubicBezTo>
                      <a:pt x="80" y="57"/>
                      <a:pt x="80" y="58"/>
                      <a:pt x="80" y="59"/>
                    </a:cubicBezTo>
                    <a:cubicBezTo>
                      <a:pt x="85" y="59"/>
                      <a:pt x="84" y="55"/>
                      <a:pt x="85" y="54"/>
                    </a:cubicBezTo>
                    <a:cubicBezTo>
                      <a:pt x="85" y="52"/>
                      <a:pt x="86" y="51"/>
                      <a:pt x="88" y="52"/>
                    </a:cubicBezTo>
                    <a:cubicBezTo>
                      <a:pt x="89" y="53"/>
                      <a:pt x="92" y="54"/>
                      <a:pt x="95" y="52"/>
                    </a:cubicBezTo>
                    <a:cubicBezTo>
                      <a:pt x="99" y="50"/>
                      <a:pt x="99" y="49"/>
                      <a:pt x="100" y="51"/>
                    </a:cubicBezTo>
                    <a:cubicBezTo>
                      <a:pt x="101" y="53"/>
                      <a:pt x="104" y="51"/>
                      <a:pt x="109" y="51"/>
                    </a:cubicBezTo>
                    <a:cubicBezTo>
                      <a:pt x="114" y="51"/>
                      <a:pt x="115" y="48"/>
                      <a:pt x="120" y="48"/>
                    </a:cubicBezTo>
                    <a:cubicBezTo>
                      <a:pt x="125" y="48"/>
                      <a:pt x="129" y="47"/>
                      <a:pt x="129" y="47"/>
                    </a:cubicBezTo>
                    <a:cubicBezTo>
                      <a:pt x="132" y="48"/>
                      <a:pt x="132" y="48"/>
                      <a:pt x="132" y="48"/>
                    </a:cubicBezTo>
                    <a:cubicBezTo>
                      <a:pt x="133" y="47"/>
                      <a:pt x="133" y="45"/>
                      <a:pt x="136" y="45"/>
                    </a:cubicBezTo>
                    <a:cubicBezTo>
                      <a:pt x="139" y="45"/>
                      <a:pt x="141" y="47"/>
                      <a:pt x="143" y="46"/>
                    </a:cubicBezTo>
                    <a:cubicBezTo>
                      <a:pt x="145" y="46"/>
                      <a:pt x="151" y="52"/>
                      <a:pt x="151" y="48"/>
                    </a:cubicBezTo>
                    <a:cubicBezTo>
                      <a:pt x="152" y="47"/>
                      <a:pt x="149" y="42"/>
                      <a:pt x="147" y="41"/>
                    </a:cubicBezTo>
                    <a:close/>
                    <a:moveTo>
                      <a:pt x="14" y="11"/>
                    </a:moveTo>
                    <a:cubicBezTo>
                      <a:pt x="16" y="10"/>
                      <a:pt x="23" y="11"/>
                      <a:pt x="24" y="10"/>
                    </a:cubicBezTo>
                    <a:cubicBezTo>
                      <a:pt x="26" y="8"/>
                      <a:pt x="20" y="7"/>
                      <a:pt x="18" y="5"/>
                    </a:cubicBezTo>
                    <a:cubicBezTo>
                      <a:pt x="17" y="4"/>
                      <a:pt x="17" y="2"/>
                      <a:pt x="16" y="1"/>
                    </a:cubicBezTo>
                    <a:cubicBezTo>
                      <a:pt x="15" y="1"/>
                      <a:pt x="14" y="2"/>
                      <a:pt x="13" y="1"/>
                    </a:cubicBezTo>
                    <a:cubicBezTo>
                      <a:pt x="11" y="0"/>
                      <a:pt x="6" y="1"/>
                      <a:pt x="5" y="1"/>
                    </a:cubicBezTo>
                    <a:cubicBezTo>
                      <a:pt x="4" y="2"/>
                      <a:pt x="6" y="5"/>
                      <a:pt x="6" y="7"/>
                    </a:cubicBezTo>
                    <a:cubicBezTo>
                      <a:pt x="6" y="9"/>
                      <a:pt x="3" y="9"/>
                      <a:pt x="3" y="10"/>
                    </a:cubicBezTo>
                    <a:cubicBezTo>
                      <a:pt x="3" y="11"/>
                      <a:pt x="2" y="12"/>
                      <a:pt x="1" y="13"/>
                    </a:cubicBezTo>
                    <a:cubicBezTo>
                      <a:pt x="3" y="14"/>
                      <a:pt x="4" y="15"/>
                      <a:pt x="6" y="15"/>
                    </a:cubicBezTo>
                    <a:cubicBezTo>
                      <a:pt x="9" y="15"/>
                      <a:pt x="11" y="12"/>
                      <a:pt x="14" y="1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2" name="Freeform 58">
                <a:extLst>
                  <a:ext uri="{FF2B5EF4-FFF2-40B4-BE49-F238E27FC236}">
                    <a16:creationId xmlns:a16="http://schemas.microsoft.com/office/drawing/2014/main" id="{27941950-983A-460E-8858-110F525BB792}"/>
                  </a:ext>
                </a:extLst>
              </p:cNvPr>
              <p:cNvSpPr>
                <a:spLocks/>
              </p:cNvSpPr>
              <p:nvPr/>
            </p:nvSpPr>
            <p:spPr bwMode="auto">
              <a:xfrm>
                <a:off x="6367668" y="3388407"/>
                <a:ext cx="43915" cy="41406"/>
              </a:xfrm>
              <a:custGeom>
                <a:avLst/>
                <a:gdLst>
                  <a:gd name="T0" fmla="*/ 9 w 19"/>
                  <a:gd name="T1" fmla="*/ 0 h 18"/>
                  <a:gd name="T2" fmla="*/ 0 w 19"/>
                  <a:gd name="T3" fmla="*/ 6 h 18"/>
                  <a:gd name="T4" fmla="*/ 2 w 19"/>
                  <a:gd name="T5" fmla="*/ 8 h 18"/>
                  <a:gd name="T6" fmla="*/ 6 w 19"/>
                  <a:gd name="T7" fmla="*/ 13 h 18"/>
                  <a:gd name="T8" fmla="*/ 7 w 19"/>
                  <a:gd name="T9" fmla="*/ 18 h 18"/>
                  <a:gd name="T10" fmla="*/ 11 w 19"/>
                  <a:gd name="T11" fmla="*/ 18 h 18"/>
                  <a:gd name="T12" fmla="*/ 19 w 19"/>
                  <a:gd name="T13" fmla="*/ 8 h 18"/>
                  <a:gd name="T14" fmla="*/ 9 w 19"/>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8">
                    <a:moveTo>
                      <a:pt x="9" y="0"/>
                    </a:moveTo>
                    <a:cubicBezTo>
                      <a:pt x="7" y="0"/>
                      <a:pt x="1" y="3"/>
                      <a:pt x="0" y="6"/>
                    </a:cubicBezTo>
                    <a:cubicBezTo>
                      <a:pt x="1" y="6"/>
                      <a:pt x="1" y="7"/>
                      <a:pt x="2" y="8"/>
                    </a:cubicBezTo>
                    <a:cubicBezTo>
                      <a:pt x="2" y="10"/>
                      <a:pt x="4" y="12"/>
                      <a:pt x="6" y="13"/>
                    </a:cubicBezTo>
                    <a:cubicBezTo>
                      <a:pt x="8" y="14"/>
                      <a:pt x="8" y="16"/>
                      <a:pt x="7" y="18"/>
                    </a:cubicBezTo>
                    <a:cubicBezTo>
                      <a:pt x="9" y="18"/>
                      <a:pt x="10" y="18"/>
                      <a:pt x="11" y="18"/>
                    </a:cubicBezTo>
                    <a:cubicBezTo>
                      <a:pt x="13" y="17"/>
                      <a:pt x="18" y="10"/>
                      <a:pt x="19" y="8"/>
                    </a:cubicBezTo>
                    <a:cubicBezTo>
                      <a:pt x="19" y="6"/>
                      <a:pt x="12" y="1"/>
                      <a:pt x="9"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3" name="Freeform 59">
                <a:extLst>
                  <a:ext uri="{FF2B5EF4-FFF2-40B4-BE49-F238E27FC236}">
                    <a16:creationId xmlns:a16="http://schemas.microsoft.com/office/drawing/2014/main" id="{56ABC612-EB28-40AB-83E8-5A93413A6AD0}"/>
                  </a:ext>
                </a:extLst>
              </p:cNvPr>
              <p:cNvSpPr>
                <a:spLocks/>
              </p:cNvSpPr>
              <p:nvPr/>
            </p:nvSpPr>
            <p:spPr bwMode="auto">
              <a:xfrm>
                <a:off x="7204570" y="3232821"/>
                <a:ext cx="129237" cy="122963"/>
              </a:xfrm>
              <a:custGeom>
                <a:avLst/>
                <a:gdLst>
                  <a:gd name="T0" fmla="*/ 54 w 56"/>
                  <a:gd name="T1" fmla="*/ 3 h 53"/>
                  <a:gd name="T2" fmla="*/ 47 w 56"/>
                  <a:gd name="T3" fmla="*/ 0 h 53"/>
                  <a:gd name="T4" fmla="*/ 42 w 56"/>
                  <a:gd name="T5" fmla="*/ 7 h 53"/>
                  <a:gd name="T6" fmla="*/ 36 w 56"/>
                  <a:gd name="T7" fmla="*/ 11 h 53"/>
                  <a:gd name="T8" fmla="*/ 33 w 56"/>
                  <a:gd name="T9" fmla="*/ 14 h 53"/>
                  <a:gd name="T10" fmla="*/ 28 w 56"/>
                  <a:gd name="T11" fmla="*/ 15 h 53"/>
                  <a:gd name="T12" fmla="*/ 23 w 56"/>
                  <a:gd name="T13" fmla="*/ 13 h 53"/>
                  <a:gd name="T14" fmla="*/ 18 w 56"/>
                  <a:gd name="T15" fmla="*/ 19 h 53"/>
                  <a:gd name="T16" fmla="*/ 3 w 56"/>
                  <a:gd name="T17" fmla="*/ 27 h 53"/>
                  <a:gd name="T18" fmla="*/ 0 w 56"/>
                  <a:gd name="T19" fmla="*/ 31 h 53"/>
                  <a:gd name="T20" fmla="*/ 10 w 56"/>
                  <a:gd name="T21" fmla="*/ 35 h 53"/>
                  <a:gd name="T22" fmla="*/ 5 w 56"/>
                  <a:gd name="T23" fmla="*/ 44 h 53"/>
                  <a:gd name="T24" fmla="*/ 6 w 56"/>
                  <a:gd name="T25" fmla="*/ 49 h 53"/>
                  <a:gd name="T26" fmla="*/ 10 w 56"/>
                  <a:gd name="T27" fmla="*/ 51 h 53"/>
                  <a:gd name="T28" fmla="*/ 17 w 56"/>
                  <a:gd name="T29" fmla="*/ 50 h 53"/>
                  <a:gd name="T30" fmla="*/ 18 w 56"/>
                  <a:gd name="T31" fmla="*/ 51 h 53"/>
                  <a:gd name="T32" fmla="*/ 23 w 56"/>
                  <a:gd name="T33" fmla="*/ 47 h 53"/>
                  <a:gd name="T34" fmla="*/ 31 w 56"/>
                  <a:gd name="T35" fmla="*/ 46 h 53"/>
                  <a:gd name="T36" fmla="*/ 35 w 56"/>
                  <a:gd name="T37" fmla="*/ 44 h 53"/>
                  <a:gd name="T38" fmla="*/ 28 w 56"/>
                  <a:gd name="T39" fmla="*/ 37 h 53"/>
                  <a:gd name="T40" fmla="*/ 30 w 56"/>
                  <a:gd name="T41" fmla="*/ 30 h 53"/>
                  <a:gd name="T42" fmla="*/ 44 w 56"/>
                  <a:gd name="T43" fmla="*/ 22 h 53"/>
                  <a:gd name="T44" fmla="*/ 47 w 56"/>
                  <a:gd name="T45" fmla="*/ 12 h 53"/>
                  <a:gd name="T46" fmla="*/ 56 w 56"/>
                  <a:gd name="T47" fmla="*/ 3 h 53"/>
                  <a:gd name="T48" fmla="*/ 54 w 56"/>
                  <a:gd name="T49" fmla="*/ 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6" h="53">
                    <a:moveTo>
                      <a:pt x="54" y="3"/>
                    </a:moveTo>
                    <a:cubicBezTo>
                      <a:pt x="50" y="4"/>
                      <a:pt x="49" y="0"/>
                      <a:pt x="47" y="0"/>
                    </a:cubicBezTo>
                    <a:cubicBezTo>
                      <a:pt x="44" y="0"/>
                      <a:pt x="45" y="7"/>
                      <a:pt x="42" y="7"/>
                    </a:cubicBezTo>
                    <a:cubicBezTo>
                      <a:pt x="40" y="7"/>
                      <a:pt x="40" y="10"/>
                      <a:pt x="36" y="11"/>
                    </a:cubicBezTo>
                    <a:cubicBezTo>
                      <a:pt x="33" y="11"/>
                      <a:pt x="32" y="11"/>
                      <a:pt x="33" y="14"/>
                    </a:cubicBezTo>
                    <a:cubicBezTo>
                      <a:pt x="35" y="16"/>
                      <a:pt x="31" y="15"/>
                      <a:pt x="28" y="15"/>
                    </a:cubicBezTo>
                    <a:cubicBezTo>
                      <a:pt x="25" y="15"/>
                      <a:pt x="25" y="13"/>
                      <a:pt x="23" y="13"/>
                    </a:cubicBezTo>
                    <a:cubicBezTo>
                      <a:pt x="21" y="13"/>
                      <a:pt x="19" y="17"/>
                      <a:pt x="18" y="19"/>
                    </a:cubicBezTo>
                    <a:cubicBezTo>
                      <a:pt x="16" y="21"/>
                      <a:pt x="6" y="26"/>
                      <a:pt x="3" y="27"/>
                    </a:cubicBezTo>
                    <a:cubicBezTo>
                      <a:pt x="2" y="28"/>
                      <a:pt x="1" y="29"/>
                      <a:pt x="0" y="31"/>
                    </a:cubicBezTo>
                    <a:cubicBezTo>
                      <a:pt x="4" y="31"/>
                      <a:pt x="8" y="33"/>
                      <a:pt x="10" y="35"/>
                    </a:cubicBezTo>
                    <a:cubicBezTo>
                      <a:pt x="12" y="38"/>
                      <a:pt x="7" y="41"/>
                      <a:pt x="5" y="44"/>
                    </a:cubicBezTo>
                    <a:cubicBezTo>
                      <a:pt x="3" y="47"/>
                      <a:pt x="6" y="47"/>
                      <a:pt x="6" y="49"/>
                    </a:cubicBezTo>
                    <a:cubicBezTo>
                      <a:pt x="6" y="51"/>
                      <a:pt x="9" y="53"/>
                      <a:pt x="10" y="51"/>
                    </a:cubicBezTo>
                    <a:cubicBezTo>
                      <a:pt x="11" y="49"/>
                      <a:pt x="13" y="50"/>
                      <a:pt x="17" y="50"/>
                    </a:cubicBezTo>
                    <a:cubicBezTo>
                      <a:pt x="18" y="50"/>
                      <a:pt x="18" y="50"/>
                      <a:pt x="18" y="51"/>
                    </a:cubicBezTo>
                    <a:cubicBezTo>
                      <a:pt x="20" y="49"/>
                      <a:pt x="22" y="48"/>
                      <a:pt x="23" y="47"/>
                    </a:cubicBezTo>
                    <a:cubicBezTo>
                      <a:pt x="24" y="46"/>
                      <a:pt x="28" y="46"/>
                      <a:pt x="31" y="46"/>
                    </a:cubicBezTo>
                    <a:cubicBezTo>
                      <a:pt x="32" y="46"/>
                      <a:pt x="33" y="45"/>
                      <a:pt x="35" y="44"/>
                    </a:cubicBezTo>
                    <a:cubicBezTo>
                      <a:pt x="32" y="41"/>
                      <a:pt x="29" y="38"/>
                      <a:pt x="28" y="37"/>
                    </a:cubicBezTo>
                    <a:cubicBezTo>
                      <a:pt x="25" y="36"/>
                      <a:pt x="27" y="31"/>
                      <a:pt x="30" y="30"/>
                    </a:cubicBezTo>
                    <a:cubicBezTo>
                      <a:pt x="33" y="29"/>
                      <a:pt x="41" y="23"/>
                      <a:pt x="44" y="22"/>
                    </a:cubicBezTo>
                    <a:cubicBezTo>
                      <a:pt x="46" y="20"/>
                      <a:pt x="45" y="16"/>
                      <a:pt x="47" y="12"/>
                    </a:cubicBezTo>
                    <a:cubicBezTo>
                      <a:pt x="48" y="10"/>
                      <a:pt x="52" y="6"/>
                      <a:pt x="56" y="3"/>
                    </a:cubicBezTo>
                    <a:cubicBezTo>
                      <a:pt x="55" y="3"/>
                      <a:pt x="54" y="3"/>
                      <a:pt x="54"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4" name="Freeform 60">
                <a:extLst>
                  <a:ext uri="{FF2B5EF4-FFF2-40B4-BE49-F238E27FC236}">
                    <a16:creationId xmlns:a16="http://schemas.microsoft.com/office/drawing/2014/main" id="{7C6D609B-DCC4-48CF-B71A-247DB108052A}"/>
                  </a:ext>
                </a:extLst>
              </p:cNvPr>
              <p:cNvSpPr>
                <a:spLocks/>
              </p:cNvSpPr>
              <p:nvPr/>
            </p:nvSpPr>
            <p:spPr bwMode="auto">
              <a:xfrm>
                <a:off x="6407819" y="3505096"/>
                <a:ext cx="143039" cy="81557"/>
              </a:xfrm>
              <a:custGeom>
                <a:avLst/>
                <a:gdLst>
                  <a:gd name="T0" fmla="*/ 61 w 62"/>
                  <a:gd name="T1" fmla="*/ 22 h 35"/>
                  <a:gd name="T2" fmla="*/ 59 w 62"/>
                  <a:gd name="T3" fmla="*/ 22 h 35"/>
                  <a:gd name="T4" fmla="*/ 48 w 62"/>
                  <a:gd name="T5" fmla="*/ 20 h 35"/>
                  <a:gd name="T6" fmla="*/ 33 w 62"/>
                  <a:gd name="T7" fmla="*/ 14 h 35"/>
                  <a:gd name="T8" fmla="*/ 17 w 62"/>
                  <a:gd name="T9" fmla="*/ 2 h 35"/>
                  <a:gd name="T10" fmla="*/ 10 w 62"/>
                  <a:gd name="T11" fmla="*/ 1 h 35"/>
                  <a:gd name="T12" fmla="*/ 5 w 62"/>
                  <a:gd name="T13" fmla="*/ 2 h 35"/>
                  <a:gd name="T14" fmla="*/ 2 w 62"/>
                  <a:gd name="T15" fmla="*/ 7 h 35"/>
                  <a:gd name="T16" fmla="*/ 0 w 62"/>
                  <a:gd name="T17" fmla="*/ 13 h 35"/>
                  <a:gd name="T18" fmla="*/ 4 w 62"/>
                  <a:gd name="T19" fmla="*/ 16 h 35"/>
                  <a:gd name="T20" fmla="*/ 11 w 62"/>
                  <a:gd name="T21" fmla="*/ 19 h 35"/>
                  <a:gd name="T22" fmla="*/ 17 w 62"/>
                  <a:gd name="T23" fmla="*/ 23 h 35"/>
                  <a:gd name="T24" fmla="*/ 23 w 62"/>
                  <a:gd name="T25" fmla="*/ 26 h 35"/>
                  <a:gd name="T26" fmla="*/ 31 w 62"/>
                  <a:gd name="T27" fmla="*/ 25 h 35"/>
                  <a:gd name="T28" fmla="*/ 36 w 62"/>
                  <a:gd name="T29" fmla="*/ 30 h 35"/>
                  <a:gd name="T30" fmla="*/ 46 w 62"/>
                  <a:gd name="T31" fmla="*/ 34 h 35"/>
                  <a:gd name="T32" fmla="*/ 60 w 62"/>
                  <a:gd name="T33" fmla="*/ 32 h 35"/>
                  <a:gd name="T34" fmla="*/ 60 w 62"/>
                  <a:gd name="T35" fmla="*/ 24 h 35"/>
                  <a:gd name="T36" fmla="*/ 61 w 62"/>
                  <a:gd name="T37"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35">
                    <a:moveTo>
                      <a:pt x="61" y="22"/>
                    </a:moveTo>
                    <a:cubicBezTo>
                      <a:pt x="60" y="22"/>
                      <a:pt x="60" y="22"/>
                      <a:pt x="59" y="22"/>
                    </a:cubicBezTo>
                    <a:cubicBezTo>
                      <a:pt x="54" y="22"/>
                      <a:pt x="51" y="20"/>
                      <a:pt x="48" y="20"/>
                    </a:cubicBezTo>
                    <a:cubicBezTo>
                      <a:pt x="45" y="21"/>
                      <a:pt x="37" y="17"/>
                      <a:pt x="33" y="14"/>
                    </a:cubicBezTo>
                    <a:cubicBezTo>
                      <a:pt x="29" y="11"/>
                      <a:pt x="19" y="5"/>
                      <a:pt x="17" y="2"/>
                    </a:cubicBezTo>
                    <a:cubicBezTo>
                      <a:pt x="14" y="0"/>
                      <a:pt x="10" y="0"/>
                      <a:pt x="10" y="1"/>
                    </a:cubicBezTo>
                    <a:cubicBezTo>
                      <a:pt x="10" y="2"/>
                      <a:pt x="8" y="2"/>
                      <a:pt x="5" y="2"/>
                    </a:cubicBezTo>
                    <a:cubicBezTo>
                      <a:pt x="4" y="4"/>
                      <a:pt x="2" y="5"/>
                      <a:pt x="2" y="7"/>
                    </a:cubicBezTo>
                    <a:cubicBezTo>
                      <a:pt x="2" y="9"/>
                      <a:pt x="0" y="11"/>
                      <a:pt x="0" y="13"/>
                    </a:cubicBezTo>
                    <a:cubicBezTo>
                      <a:pt x="0" y="15"/>
                      <a:pt x="3" y="15"/>
                      <a:pt x="4" y="16"/>
                    </a:cubicBezTo>
                    <a:cubicBezTo>
                      <a:pt x="5" y="17"/>
                      <a:pt x="10" y="18"/>
                      <a:pt x="11" y="19"/>
                    </a:cubicBezTo>
                    <a:cubicBezTo>
                      <a:pt x="11" y="21"/>
                      <a:pt x="15" y="22"/>
                      <a:pt x="17" y="23"/>
                    </a:cubicBezTo>
                    <a:cubicBezTo>
                      <a:pt x="19" y="23"/>
                      <a:pt x="22" y="25"/>
                      <a:pt x="23" y="26"/>
                    </a:cubicBezTo>
                    <a:cubicBezTo>
                      <a:pt x="25" y="27"/>
                      <a:pt x="29" y="25"/>
                      <a:pt x="31" y="25"/>
                    </a:cubicBezTo>
                    <a:cubicBezTo>
                      <a:pt x="33" y="25"/>
                      <a:pt x="35" y="28"/>
                      <a:pt x="36" y="30"/>
                    </a:cubicBezTo>
                    <a:cubicBezTo>
                      <a:pt x="36" y="31"/>
                      <a:pt x="44" y="32"/>
                      <a:pt x="46" y="34"/>
                    </a:cubicBezTo>
                    <a:cubicBezTo>
                      <a:pt x="48" y="35"/>
                      <a:pt x="58" y="34"/>
                      <a:pt x="60" y="32"/>
                    </a:cubicBezTo>
                    <a:cubicBezTo>
                      <a:pt x="62" y="31"/>
                      <a:pt x="60" y="27"/>
                      <a:pt x="60" y="24"/>
                    </a:cubicBezTo>
                    <a:cubicBezTo>
                      <a:pt x="60" y="23"/>
                      <a:pt x="60" y="23"/>
                      <a:pt x="61" y="2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5" name="Freeform 61">
                <a:extLst>
                  <a:ext uri="{FF2B5EF4-FFF2-40B4-BE49-F238E27FC236}">
                    <a16:creationId xmlns:a16="http://schemas.microsoft.com/office/drawing/2014/main" id="{CCF8698C-9111-440A-9B10-E709585977B5}"/>
                  </a:ext>
                </a:extLst>
              </p:cNvPr>
              <p:cNvSpPr>
                <a:spLocks/>
              </p:cNvSpPr>
              <p:nvPr/>
            </p:nvSpPr>
            <p:spPr bwMode="auto">
              <a:xfrm>
                <a:off x="6614849" y="3542738"/>
                <a:ext cx="159350" cy="350068"/>
              </a:xfrm>
              <a:custGeom>
                <a:avLst/>
                <a:gdLst>
                  <a:gd name="T0" fmla="*/ 55 w 69"/>
                  <a:gd name="T1" fmla="*/ 138 h 152"/>
                  <a:gd name="T2" fmla="*/ 53 w 69"/>
                  <a:gd name="T3" fmla="*/ 132 h 152"/>
                  <a:gd name="T4" fmla="*/ 50 w 69"/>
                  <a:gd name="T5" fmla="*/ 122 h 152"/>
                  <a:gd name="T6" fmla="*/ 47 w 69"/>
                  <a:gd name="T7" fmla="*/ 114 h 152"/>
                  <a:gd name="T8" fmla="*/ 48 w 69"/>
                  <a:gd name="T9" fmla="*/ 108 h 152"/>
                  <a:gd name="T10" fmla="*/ 48 w 69"/>
                  <a:gd name="T11" fmla="*/ 104 h 152"/>
                  <a:gd name="T12" fmla="*/ 47 w 69"/>
                  <a:gd name="T13" fmla="*/ 99 h 152"/>
                  <a:gd name="T14" fmla="*/ 41 w 69"/>
                  <a:gd name="T15" fmla="*/ 91 h 152"/>
                  <a:gd name="T16" fmla="*/ 42 w 69"/>
                  <a:gd name="T17" fmla="*/ 79 h 152"/>
                  <a:gd name="T18" fmla="*/ 47 w 69"/>
                  <a:gd name="T19" fmla="*/ 76 h 152"/>
                  <a:gd name="T20" fmla="*/ 53 w 69"/>
                  <a:gd name="T21" fmla="*/ 74 h 152"/>
                  <a:gd name="T22" fmla="*/ 60 w 69"/>
                  <a:gd name="T23" fmla="*/ 70 h 152"/>
                  <a:gd name="T24" fmla="*/ 64 w 69"/>
                  <a:gd name="T25" fmla="*/ 67 h 152"/>
                  <a:gd name="T26" fmla="*/ 68 w 69"/>
                  <a:gd name="T27" fmla="*/ 60 h 152"/>
                  <a:gd name="T28" fmla="*/ 69 w 69"/>
                  <a:gd name="T29" fmla="*/ 60 h 152"/>
                  <a:gd name="T30" fmla="*/ 65 w 69"/>
                  <a:gd name="T31" fmla="*/ 61 h 152"/>
                  <a:gd name="T32" fmla="*/ 60 w 69"/>
                  <a:gd name="T33" fmla="*/ 58 h 152"/>
                  <a:gd name="T34" fmla="*/ 55 w 69"/>
                  <a:gd name="T35" fmla="*/ 56 h 152"/>
                  <a:gd name="T36" fmla="*/ 55 w 69"/>
                  <a:gd name="T37" fmla="*/ 51 h 152"/>
                  <a:gd name="T38" fmla="*/ 52 w 69"/>
                  <a:gd name="T39" fmla="*/ 47 h 152"/>
                  <a:gd name="T40" fmla="*/ 50 w 69"/>
                  <a:gd name="T41" fmla="*/ 40 h 152"/>
                  <a:gd name="T42" fmla="*/ 43 w 69"/>
                  <a:gd name="T43" fmla="*/ 39 h 152"/>
                  <a:gd name="T44" fmla="*/ 41 w 69"/>
                  <a:gd name="T45" fmla="*/ 35 h 152"/>
                  <a:gd name="T46" fmla="*/ 48 w 69"/>
                  <a:gd name="T47" fmla="*/ 24 h 152"/>
                  <a:gd name="T48" fmla="*/ 50 w 69"/>
                  <a:gd name="T49" fmla="*/ 12 h 152"/>
                  <a:gd name="T50" fmla="*/ 47 w 69"/>
                  <a:gd name="T51" fmla="*/ 8 h 152"/>
                  <a:gd name="T52" fmla="*/ 45 w 69"/>
                  <a:gd name="T53" fmla="*/ 4 h 152"/>
                  <a:gd name="T54" fmla="*/ 39 w 69"/>
                  <a:gd name="T55" fmla="*/ 1 h 152"/>
                  <a:gd name="T56" fmla="*/ 38 w 69"/>
                  <a:gd name="T57" fmla="*/ 2 h 152"/>
                  <a:gd name="T58" fmla="*/ 38 w 69"/>
                  <a:gd name="T59" fmla="*/ 2 h 152"/>
                  <a:gd name="T60" fmla="*/ 36 w 69"/>
                  <a:gd name="T61" fmla="*/ 6 h 152"/>
                  <a:gd name="T62" fmla="*/ 37 w 69"/>
                  <a:gd name="T63" fmla="*/ 11 h 152"/>
                  <a:gd name="T64" fmla="*/ 33 w 69"/>
                  <a:gd name="T65" fmla="*/ 11 h 152"/>
                  <a:gd name="T66" fmla="*/ 27 w 69"/>
                  <a:gd name="T67" fmla="*/ 14 h 152"/>
                  <a:gd name="T68" fmla="*/ 21 w 69"/>
                  <a:gd name="T69" fmla="*/ 21 h 152"/>
                  <a:gd name="T70" fmla="*/ 19 w 69"/>
                  <a:gd name="T71" fmla="*/ 30 h 152"/>
                  <a:gd name="T72" fmla="*/ 16 w 69"/>
                  <a:gd name="T73" fmla="*/ 40 h 152"/>
                  <a:gd name="T74" fmla="*/ 10 w 69"/>
                  <a:gd name="T75" fmla="*/ 40 h 152"/>
                  <a:gd name="T76" fmla="*/ 8 w 69"/>
                  <a:gd name="T77" fmla="*/ 48 h 152"/>
                  <a:gd name="T78" fmla="*/ 6 w 69"/>
                  <a:gd name="T79" fmla="*/ 56 h 152"/>
                  <a:gd name="T80" fmla="*/ 3 w 69"/>
                  <a:gd name="T81" fmla="*/ 62 h 152"/>
                  <a:gd name="T82" fmla="*/ 0 w 69"/>
                  <a:gd name="T83" fmla="*/ 65 h 152"/>
                  <a:gd name="T84" fmla="*/ 7 w 69"/>
                  <a:gd name="T85" fmla="*/ 73 h 152"/>
                  <a:gd name="T86" fmla="*/ 16 w 69"/>
                  <a:gd name="T87" fmla="*/ 89 h 152"/>
                  <a:gd name="T88" fmla="*/ 15 w 69"/>
                  <a:gd name="T89" fmla="*/ 102 h 152"/>
                  <a:gd name="T90" fmla="*/ 19 w 69"/>
                  <a:gd name="T91" fmla="*/ 106 h 152"/>
                  <a:gd name="T92" fmla="*/ 26 w 69"/>
                  <a:gd name="T93" fmla="*/ 105 h 152"/>
                  <a:gd name="T94" fmla="*/ 33 w 69"/>
                  <a:gd name="T95" fmla="*/ 97 h 152"/>
                  <a:gd name="T96" fmla="*/ 37 w 69"/>
                  <a:gd name="T97" fmla="*/ 101 h 152"/>
                  <a:gd name="T98" fmla="*/ 41 w 69"/>
                  <a:gd name="T99" fmla="*/ 109 h 152"/>
                  <a:gd name="T100" fmla="*/ 45 w 69"/>
                  <a:gd name="T101" fmla="*/ 127 h 152"/>
                  <a:gd name="T102" fmla="*/ 48 w 69"/>
                  <a:gd name="T103" fmla="*/ 140 h 152"/>
                  <a:gd name="T104" fmla="*/ 49 w 69"/>
                  <a:gd name="T105" fmla="*/ 149 h 152"/>
                  <a:gd name="T106" fmla="*/ 48 w 69"/>
                  <a:gd name="T107" fmla="*/ 151 h 152"/>
                  <a:gd name="T108" fmla="*/ 55 w 69"/>
                  <a:gd name="T109" fmla="*/ 13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9" h="152">
                    <a:moveTo>
                      <a:pt x="55" y="138"/>
                    </a:moveTo>
                    <a:cubicBezTo>
                      <a:pt x="55" y="135"/>
                      <a:pt x="53" y="135"/>
                      <a:pt x="53" y="132"/>
                    </a:cubicBezTo>
                    <a:cubicBezTo>
                      <a:pt x="53" y="129"/>
                      <a:pt x="53" y="125"/>
                      <a:pt x="50" y="122"/>
                    </a:cubicBezTo>
                    <a:cubicBezTo>
                      <a:pt x="46" y="119"/>
                      <a:pt x="45" y="115"/>
                      <a:pt x="47" y="114"/>
                    </a:cubicBezTo>
                    <a:cubicBezTo>
                      <a:pt x="49" y="112"/>
                      <a:pt x="47" y="108"/>
                      <a:pt x="48" y="108"/>
                    </a:cubicBezTo>
                    <a:cubicBezTo>
                      <a:pt x="49" y="108"/>
                      <a:pt x="50" y="105"/>
                      <a:pt x="48" y="104"/>
                    </a:cubicBezTo>
                    <a:cubicBezTo>
                      <a:pt x="46" y="103"/>
                      <a:pt x="48" y="99"/>
                      <a:pt x="47" y="99"/>
                    </a:cubicBezTo>
                    <a:cubicBezTo>
                      <a:pt x="45" y="98"/>
                      <a:pt x="41" y="93"/>
                      <a:pt x="41" y="91"/>
                    </a:cubicBezTo>
                    <a:cubicBezTo>
                      <a:pt x="41" y="90"/>
                      <a:pt x="42" y="81"/>
                      <a:pt x="42" y="79"/>
                    </a:cubicBezTo>
                    <a:cubicBezTo>
                      <a:pt x="43" y="76"/>
                      <a:pt x="46" y="76"/>
                      <a:pt x="47" y="76"/>
                    </a:cubicBezTo>
                    <a:cubicBezTo>
                      <a:pt x="48" y="76"/>
                      <a:pt x="52" y="76"/>
                      <a:pt x="53" y="74"/>
                    </a:cubicBezTo>
                    <a:cubicBezTo>
                      <a:pt x="54" y="72"/>
                      <a:pt x="59" y="72"/>
                      <a:pt x="60" y="70"/>
                    </a:cubicBezTo>
                    <a:cubicBezTo>
                      <a:pt x="61" y="68"/>
                      <a:pt x="64" y="68"/>
                      <a:pt x="64" y="67"/>
                    </a:cubicBezTo>
                    <a:cubicBezTo>
                      <a:pt x="64" y="65"/>
                      <a:pt x="68" y="60"/>
                      <a:pt x="68" y="60"/>
                    </a:cubicBezTo>
                    <a:cubicBezTo>
                      <a:pt x="68" y="60"/>
                      <a:pt x="68" y="60"/>
                      <a:pt x="69" y="60"/>
                    </a:cubicBezTo>
                    <a:cubicBezTo>
                      <a:pt x="68" y="59"/>
                      <a:pt x="67" y="60"/>
                      <a:pt x="65" y="61"/>
                    </a:cubicBezTo>
                    <a:cubicBezTo>
                      <a:pt x="61" y="62"/>
                      <a:pt x="60" y="60"/>
                      <a:pt x="60" y="58"/>
                    </a:cubicBezTo>
                    <a:cubicBezTo>
                      <a:pt x="60" y="56"/>
                      <a:pt x="57" y="56"/>
                      <a:pt x="55" y="56"/>
                    </a:cubicBezTo>
                    <a:cubicBezTo>
                      <a:pt x="54" y="56"/>
                      <a:pt x="55" y="53"/>
                      <a:pt x="55" y="51"/>
                    </a:cubicBezTo>
                    <a:cubicBezTo>
                      <a:pt x="56" y="48"/>
                      <a:pt x="55" y="47"/>
                      <a:pt x="52" y="47"/>
                    </a:cubicBezTo>
                    <a:cubicBezTo>
                      <a:pt x="50" y="47"/>
                      <a:pt x="49" y="42"/>
                      <a:pt x="50" y="40"/>
                    </a:cubicBezTo>
                    <a:cubicBezTo>
                      <a:pt x="51" y="39"/>
                      <a:pt x="45" y="38"/>
                      <a:pt x="43" y="39"/>
                    </a:cubicBezTo>
                    <a:cubicBezTo>
                      <a:pt x="40" y="40"/>
                      <a:pt x="42" y="37"/>
                      <a:pt x="41" y="35"/>
                    </a:cubicBezTo>
                    <a:cubicBezTo>
                      <a:pt x="40" y="33"/>
                      <a:pt x="44" y="27"/>
                      <a:pt x="48" y="24"/>
                    </a:cubicBezTo>
                    <a:cubicBezTo>
                      <a:pt x="51" y="20"/>
                      <a:pt x="50" y="16"/>
                      <a:pt x="50" y="12"/>
                    </a:cubicBezTo>
                    <a:cubicBezTo>
                      <a:pt x="50" y="8"/>
                      <a:pt x="48" y="8"/>
                      <a:pt x="47" y="8"/>
                    </a:cubicBezTo>
                    <a:cubicBezTo>
                      <a:pt x="45" y="8"/>
                      <a:pt x="45" y="6"/>
                      <a:pt x="45" y="4"/>
                    </a:cubicBezTo>
                    <a:cubicBezTo>
                      <a:pt x="45" y="1"/>
                      <a:pt x="41" y="0"/>
                      <a:pt x="39" y="1"/>
                    </a:cubicBezTo>
                    <a:cubicBezTo>
                      <a:pt x="39" y="1"/>
                      <a:pt x="39" y="2"/>
                      <a:pt x="38" y="2"/>
                    </a:cubicBezTo>
                    <a:cubicBezTo>
                      <a:pt x="38" y="2"/>
                      <a:pt x="38" y="2"/>
                      <a:pt x="38" y="2"/>
                    </a:cubicBezTo>
                    <a:cubicBezTo>
                      <a:pt x="38" y="2"/>
                      <a:pt x="38" y="5"/>
                      <a:pt x="36" y="6"/>
                    </a:cubicBezTo>
                    <a:cubicBezTo>
                      <a:pt x="35" y="7"/>
                      <a:pt x="35" y="8"/>
                      <a:pt x="37" y="11"/>
                    </a:cubicBezTo>
                    <a:cubicBezTo>
                      <a:pt x="39" y="14"/>
                      <a:pt x="34" y="13"/>
                      <a:pt x="33" y="11"/>
                    </a:cubicBezTo>
                    <a:cubicBezTo>
                      <a:pt x="33" y="10"/>
                      <a:pt x="29" y="12"/>
                      <a:pt x="27" y="14"/>
                    </a:cubicBezTo>
                    <a:cubicBezTo>
                      <a:pt x="25" y="16"/>
                      <a:pt x="21" y="17"/>
                      <a:pt x="21" y="21"/>
                    </a:cubicBezTo>
                    <a:cubicBezTo>
                      <a:pt x="21" y="24"/>
                      <a:pt x="19" y="28"/>
                      <a:pt x="19" y="30"/>
                    </a:cubicBezTo>
                    <a:cubicBezTo>
                      <a:pt x="20" y="33"/>
                      <a:pt x="16" y="39"/>
                      <a:pt x="16" y="40"/>
                    </a:cubicBezTo>
                    <a:cubicBezTo>
                      <a:pt x="17" y="42"/>
                      <a:pt x="11" y="40"/>
                      <a:pt x="10" y="40"/>
                    </a:cubicBezTo>
                    <a:cubicBezTo>
                      <a:pt x="9" y="40"/>
                      <a:pt x="10" y="46"/>
                      <a:pt x="8" y="48"/>
                    </a:cubicBezTo>
                    <a:cubicBezTo>
                      <a:pt x="7" y="50"/>
                      <a:pt x="8" y="56"/>
                      <a:pt x="6" y="56"/>
                    </a:cubicBezTo>
                    <a:cubicBezTo>
                      <a:pt x="4" y="56"/>
                      <a:pt x="3" y="62"/>
                      <a:pt x="3" y="62"/>
                    </a:cubicBezTo>
                    <a:cubicBezTo>
                      <a:pt x="3" y="62"/>
                      <a:pt x="1" y="63"/>
                      <a:pt x="0" y="65"/>
                    </a:cubicBezTo>
                    <a:cubicBezTo>
                      <a:pt x="1" y="68"/>
                      <a:pt x="4" y="71"/>
                      <a:pt x="7" y="73"/>
                    </a:cubicBezTo>
                    <a:cubicBezTo>
                      <a:pt x="12" y="75"/>
                      <a:pt x="15" y="84"/>
                      <a:pt x="16" y="89"/>
                    </a:cubicBezTo>
                    <a:cubicBezTo>
                      <a:pt x="18" y="94"/>
                      <a:pt x="17" y="99"/>
                      <a:pt x="15" y="102"/>
                    </a:cubicBezTo>
                    <a:cubicBezTo>
                      <a:pt x="14" y="105"/>
                      <a:pt x="16" y="105"/>
                      <a:pt x="19" y="106"/>
                    </a:cubicBezTo>
                    <a:cubicBezTo>
                      <a:pt x="21" y="108"/>
                      <a:pt x="24" y="108"/>
                      <a:pt x="26" y="105"/>
                    </a:cubicBezTo>
                    <a:cubicBezTo>
                      <a:pt x="28" y="103"/>
                      <a:pt x="33" y="101"/>
                      <a:pt x="33" y="97"/>
                    </a:cubicBezTo>
                    <a:cubicBezTo>
                      <a:pt x="34" y="94"/>
                      <a:pt x="36" y="99"/>
                      <a:pt x="37" y="101"/>
                    </a:cubicBezTo>
                    <a:cubicBezTo>
                      <a:pt x="39" y="102"/>
                      <a:pt x="40" y="105"/>
                      <a:pt x="41" y="109"/>
                    </a:cubicBezTo>
                    <a:cubicBezTo>
                      <a:pt x="41" y="114"/>
                      <a:pt x="41" y="124"/>
                      <a:pt x="45" y="127"/>
                    </a:cubicBezTo>
                    <a:cubicBezTo>
                      <a:pt x="48" y="130"/>
                      <a:pt x="49" y="137"/>
                      <a:pt x="48" y="140"/>
                    </a:cubicBezTo>
                    <a:cubicBezTo>
                      <a:pt x="47" y="142"/>
                      <a:pt x="50" y="146"/>
                      <a:pt x="49" y="149"/>
                    </a:cubicBezTo>
                    <a:cubicBezTo>
                      <a:pt x="49" y="150"/>
                      <a:pt x="49" y="150"/>
                      <a:pt x="48" y="151"/>
                    </a:cubicBezTo>
                    <a:cubicBezTo>
                      <a:pt x="52" y="152"/>
                      <a:pt x="55" y="138"/>
                      <a:pt x="55" y="13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6" name="Freeform 62">
                <a:extLst>
                  <a:ext uri="{FF2B5EF4-FFF2-40B4-BE49-F238E27FC236}">
                    <a16:creationId xmlns:a16="http://schemas.microsoft.com/office/drawing/2014/main" id="{7678E276-C32B-4902-BB3C-706A4D640A3F}"/>
                  </a:ext>
                </a:extLst>
              </p:cNvPr>
              <p:cNvSpPr>
                <a:spLocks/>
              </p:cNvSpPr>
              <p:nvPr/>
            </p:nvSpPr>
            <p:spPr bwMode="auto">
              <a:xfrm>
                <a:off x="6559641" y="3546502"/>
                <a:ext cx="57717" cy="35132"/>
              </a:xfrm>
              <a:custGeom>
                <a:avLst/>
                <a:gdLst>
                  <a:gd name="T0" fmla="*/ 24 w 25"/>
                  <a:gd name="T1" fmla="*/ 5 h 15"/>
                  <a:gd name="T2" fmla="*/ 15 w 25"/>
                  <a:gd name="T3" fmla="*/ 3 h 15"/>
                  <a:gd name="T4" fmla="*/ 8 w 25"/>
                  <a:gd name="T5" fmla="*/ 2 h 15"/>
                  <a:gd name="T6" fmla="*/ 2 w 25"/>
                  <a:gd name="T7" fmla="*/ 7 h 15"/>
                  <a:gd name="T8" fmla="*/ 0 w 25"/>
                  <a:gd name="T9" fmla="*/ 10 h 15"/>
                  <a:gd name="T10" fmla="*/ 3 w 25"/>
                  <a:gd name="T11" fmla="*/ 12 h 15"/>
                  <a:gd name="T12" fmla="*/ 8 w 25"/>
                  <a:gd name="T13" fmla="*/ 13 h 15"/>
                  <a:gd name="T14" fmla="*/ 16 w 25"/>
                  <a:gd name="T15" fmla="*/ 14 h 15"/>
                  <a:gd name="T16" fmla="*/ 23 w 25"/>
                  <a:gd name="T17" fmla="*/ 13 h 15"/>
                  <a:gd name="T18" fmla="*/ 23 w 25"/>
                  <a:gd name="T19" fmla="*/ 6 h 15"/>
                  <a:gd name="T20" fmla="*/ 24 w 25"/>
                  <a:gd name="T21" fmla="*/ 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15">
                    <a:moveTo>
                      <a:pt x="24" y="5"/>
                    </a:moveTo>
                    <a:cubicBezTo>
                      <a:pt x="19" y="1"/>
                      <a:pt x="18" y="4"/>
                      <a:pt x="15" y="3"/>
                    </a:cubicBezTo>
                    <a:cubicBezTo>
                      <a:pt x="11" y="1"/>
                      <a:pt x="10" y="0"/>
                      <a:pt x="8" y="2"/>
                    </a:cubicBezTo>
                    <a:cubicBezTo>
                      <a:pt x="6" y="3"/>
                      <a:pt x="4" y="3"/>
                      <a:pt x="2" y="7"/>
                    </a:cubicBezTo>
                    <a:cubicBezTo>
                      <a:pt x="2" y="8"/>
                      <a:pt x="1" y="9"/>
                      <a:pt x="0" y="10"/>
                    </a:cubicBezTo>
                    <a:cubicBezTo>
                      <a:pt x="1" y="11"/>
                      <a:pt x="2" y="12"/>
                      <a:pt x="3" y="12"/>
                    </a:cubicBezTo>
                    <a:cubicBezTo>
                      <a:pt x="4" y="12"/>
                      <a:pt x="5" y="14"/>
                      <a:pt x="8" y="13"/>
                    </a:cubicBezTo>
                    <a:cubicBezTo>
                      <a:pt x="10" y="13"/>
                      <a:pt x="12" y="15"/>
                      <a:pt x="16" y="14"/>
                    </a:cubicBezTo>
                    <a:cubicBezTo>
                      <a:pt x="19" y="13"/>
                      <a:pt x="22" y="15"/>
                      <a:pt x="23" y="13"/>
                    </a:cubicBezTo>
                    <a:cubicBezTo>
                      <a:pt x="25" y="11"/>
                      <a:pt x="23" y="6"/>
                      <a:pt x="23" y="6"/>
                    </a:cubicBezTo>
                    <a:cubicBezTo>
                      <a:pt x="23" y="6"/>
                      <a:pt x="23" y="6"/>
                      <a:pt x="24" y="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7" name="Freeform 63">
                <a:extLst>
                  <a:ext uri="{FF2B5EF4-FFF2-40B4-BE49-F238E27FC236}">
                    <a16:creationId xmlns:a16="http://schemas.microsoft.com/office/drawing/2014/main" id="{5AFF8436-0D27-47C6-8A60-72E9E02279E5}"/>
                  </a:ext>
                </a:extLst>
              </p:cNvPr>
              <p:cNvSpPr>
                <a:spLocks/>
              </p:cNvSpPr>
              <p:nvPr/>
            </p:nvSpPr>
            <p:spPr bwMode="auto">
              <a:xfrm>
                <a:off x="6791766" y="3645625"/>
                <a:ext cx="139275" cy="283568"/>
              </a:xfrm>
              <a:custGeom>
                <a:avLst/>
                <a:gdLst>
                  <a:gd name="T0" fmla="*/ 44 w 60"/>
                  <a:gd name="T1" fmla="*/ 15 h 123"/>
                  <a:gd name="T2" fmla="*/ 36 w 60"/>
                  <a:gd name="T3" fmla="*/ 9 h 123"/>
                  <a:gd name="T4" fmla="*/ 34 w 60"/>
                  <a:gd name="T5" fmla="*/ 4 h 123"/>
                  <a:gd name="T6" fmla="*/ 27 w 60"/>
                  <a:gd name="T7" fmla="*/ 1 h 123"/>
                  <a:gd name="T8" fmla="*/ 21 w 60"/>
                  <a:gd name="T9" fmla="*/ 5 h 123"/>
                  <a:gd name="T10" fmla="*/ 16 w 60"/>
                  <a:gd name="T11" fmla="*/ 6 h 123"/>
                  <a:gd name="T12" fmla="*/ 9 w 60"/>
                  <a:gd name="T13" fmla="*/ 6 h 123"/>
                  <a:gd name="T14" fmla="*/ 2 w 60"/>
                  <a:gd name="T15" fmla="*/ 6 h 123"/>
                  <a:gd name="T16" fmla="*/ 0 w 60"/>
                  <a:gd name="T17" fmla="*/ 8 h 123"/>
                  <a:gd name="T18" fmla="*/ 3 w 60"/>
                  <a:gd name="T19" fmla="*/ 12 h 123"/>
                  <a:gd name="T20" fmla="*/ 7 w 60"/>
                  <a:gd name="T21" fmla="*/ 18 h 123"/>
                  <a:gd name="T22" fmla="*/ 14 w 60"/>
                  <a:gd name="T23" fmla="*/ 22 h 123"/>
                  <a:gd name="T24" fmla="*/ 20 w 60"/>
                  <a:gd name="T25" fmla="*/ 23 h 123"/>
                  <a:gd name="T26" fmla="*/ 22 w 60"/>
                  <a:gd name="T27" fmla="*/ 30 h 123"/>
                  <a:gd name="T28" fmla="*/ 16 w 60"/>
                  <a:gd name="T29" fmla="*/ 33 h 123"/>
                  <a:gd name="T30" fmla="*/ 25 w 60"/>
                  <a:gd name="T31" fmla="*/ 41 h 123"/>
                  <a:gd name="T32" fmla="*/ 29 w 60"/>
                  <a:gd name="T33" fmla="*/ 48 h 123"/>
                  <a:gd name="T34" fmla="*/ 35 w 60"/>
                  <a:gd name="T35" fmla="*/ 57 h 123"/>
                  <a:gd name="T36" fmla="*/ 42 w 60"/>
                  <a:gd name="T37" fmla="*/ 63 h 123"/>
                  <a:gd name="T38" fmla="*/ 43 w 60"/>
                  <a:gd name="T39" fmla="*/ 71 h 123"/>
                  <a:gd name="T40" fmla="*/ 46 w 60"/>
                  <a:gd name="T41" fmla="*/ 84 h 123"/>
                  <a:gd name="T42" fmla="*/ 40 w 60"/>
                  <a:gd name="T43" fmla="*/ 93 h 123"/>
                  <a:gd name="T44" fmla="*/ 33 w 60"/>
                  <a:gd name="T45" fmla="*/ 98 h 123"/>
                  <a:gd name="T46" fmla="*/ 33 w 60"/>
                  <a:gd name="T47" fmla="*/ 105 h 123"/>
                  <a:gd name="T48" fmla="*/ 24 w 60"/>
                  <a:gd name="T49" fmla="*/ 105 h 123"/>
                  <a:gd name="T50" fmla="*/ 19 w 60"/>
                  <a:gd name="T51" fmla="*/ 109 h 123"/>
                  <a:gd name="T52" fmla="*/ 23 w 60"/>
                  <a:gd name="T53" fmla="*/ 112 h 123"/>
                  <a:gd name="T54" fmla="*/ 20 w 60"/>
                  <a:gd name="T55" fmla="*/ 119 h 123"/>
                  <a:gd name="T56" fmla="*/ 24 w 60"/>
                  <a:gd name="T57" fmla="*/ 122 h 123"/>
                  <a:gd name="T58" fmla="*/ 32 w 60"/>
                  <a:gd name="T59" fmla="*/ 116 h 123"/>
                  <a:gd name="T60" fmla="*/ 34 w 60"/>
                  <a:gd name="T61" fmla="*/ 113 h 123"/>
                  <a:gd name="T62" fmla="*/ 36 w 60"/>
                  <a:gd name="T63" fmla="*/ 109 h 123"/>
                  <a:gd name="T64" fmla="*/ 41 w 60"/>
                  <a:gd name="T65" fmla="*/ 108 h 123"/>
                  <a:gd name="T66" fmla="*/ 52 w 60"/>
                  <a:gd name="T67" fmla="*/ 103 h 123"/>
                  <a:gd name="T68" fmla="*/ 58 w 60"/>
                  <a:gd name="T69" fmla="*/ 92 h 123"/>
                  <a:gd name="T70" fmla="*/ 56 w 60"/>
                  <a:gd name="T71" fmla="*/ 73 h 123"/>
                  <a:gd name="T72" fmla="*/ 49 w 60"/>
                  <a:gd name="T73" fmla="*/ 61 h 123"/>
                  <a:gd name="T74" fmla="*/ 36 w 60"/>
                  <a:gd name="T75" fmla="*/ 50 h 123"/>
                  <a:gd name="T76" fmla="*/ 32 w 60"/>
                  <a:gd name="T77" fmla="*/ 44 h 123"/>
                  <a:gd name="T78" fmla="*/ 30 w 60"/>
                  <a:gd name="T79" fmla="*/ 33 h 123"/>
                  <a:gd name="T80" fmla="*/ 36 w 60"/>
                  <a:gd name="T81" fmla="*/ 26 h 123"/>
                  <a:gd name="T82" fmla="*/ 39 w 60"/>
                  <a:gd name="T83" fmla="*/ 21 h 123"/>
                  <a:gd name="T84" fmla="*/ 45 w 60"/>
                  <a:gd name="T85" fmla="*/ 17 h 123"/>
                  <a:gd name="T86" fmla="*/ 46 w 60"/>
                  <a:gd name="T87" fmla="*/ 16 h 123"/>
                  <a:gd name="T88" fmla="*/ 44 w 60"/>
                  <a:gd name="T89" fmla="*/ 15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0" h="123">
                    <a:moveTo>
                      <a:pt x="44" y="15"/>
                    </a:moveTo>
                    <a:cubicBezTo>
                      <a:pt x="42" y="15"/>
                      <a:pt x="36" y="10"/>
                      <a:pt x="36" y="9"/>
                    </a:cubicBezTo>
                    <a:cubicBezTo>
                      <a:pt x="36" y="7"/>
                      <a:pt x="39" y="5"/>
                      <a:pt x="34" y="4"/>
                    </a:cubicBezTo>
                    <a:cubicBezTo>
                      <a:pt x="29" y="3"/>
                      <a:pt x="28" y="2"/>
                      <a:pt x="27" y="1"/>
                    </a:cubicBezTo>
                    <a:cubicBezTo>
                      <a:pt x="26" y="0"/>
                      <a:pt x="22" y="3"/>
                      <a:pt x="21" y="5"/>
                    </a:cubicBezTo>
                    <a:cubicBezTo>
                      <a:pt x="20" y="7"/>
                      <a:pt x="18" y="4"/>
                      <a:pt x="16" y="6"/>
                    </a:cubicBezTo>
                    <a:cubicBezTo>
                      <a:pt x="13" y="7"/>
                      <a:pt x="10" y="3"/>
                      <a:pt x="9" y="6"/>
                    </a:cubicBezTo>
                    <a:cubicBezTo>
                      <a:pt x="7" y="8"/>
                      <a:pt x="4" y="4"/>
                      <a:pt x="2" y="6"/>
                    </a:cubicBezTo>
                    <a:cubicBezTo>
                      <a:pt x="2" y="7"/>
                      <a:pt x="1" y="8"/>
                      <a:pt x="0" y="8"/>
                    </a:cubicBezTo>
                    <a:cubicBezTo>
                      <a:pt x="2" y="10"/>
                      <a:pt x="3" y="11"/>
                      <a:pt x="3" y="12"/>
                    </a:cubicBezTo>
                    <a:cubicBezTo>
                      <a:pt x="3" y="14"/>
                      <a:pt x="7" y="16"/>
                      <a:pt x="7" y="18"/>
                    </a:cubicBezTo>
                    <a:cubicBezTo>
                      <a:pt x="7" y="21"/>
                      <a:pt x="12" y="23"/>
                      <a:pt x="14" y="22"/>
                    </a:cubicBezTo>
                    <a:cubicBezTo>
                      <a:pt x="15" y="21"/>
                      <a:pt x="19" y="20"/>
                      <a:pt x="20" y="23"/>
                    </a:cubicBezTo>
                    <a:cubicBezTo>
                      <a:pt x="20" y="27"/>
                      <a:pt x="22" y="27"/>
                      <a:pt x="22" y="30"/>
                    </a:cubicBezTo>
                    <a:cubicBezTo>
                      <a:pt x="22" y="32"/>
                      <a:pt x="17" y="31"/>
                      <a:pt x="16" y="33"/>
                    </a:cubicBezTo>
                    <a:cubicBezTo>
                      <a:pt x="15" y="36"/>
                      <a:pt x="25" y="39"/>
                      <a:pt x="25" y="41"/>
                    </a:cubicBezTo>
                    <a:cubicBezTo>
                      <a:pt x="25" y="43"/>
                      <a:pt x="28" y="45"/>
                      <a:pt x="29" y="48"/>
                    </a:cubicBezTo>
                    <a:cubicBezTo>
                      <a:pt x="30" y="50"/>
                      <a:pt x="34" y="54"/>
                      <a:pt x="35" y="57"/>
                    </a:cubicBezTo>
                    <a:cubicBezTo>
                      <a:pt x="36" y="60"/>
                      <a:pt x="40" y="61"/>
                      <a:pt x="42" y="63"/>
                    </a:cubicBezTo>
                    <a:cubicBezTo>
                      <a:pt x="43" y="64"/>
                      <a:pt x="44" y="68"/>
                      <a:pt x="43" y="71"/>
                    </a:cubicBezTo>
                    <a:cubicBezTo>
                      <a:pt x="43" y="74"/>
                      <a:pt x="43" y="80"/>
                      <a:pt x="46" y="84"/>
                    </a:cubicBezTo>
                    <a:cubicBezTo>
                      <a:pt x="49" y="89"/>
                      <a:pt x="42" y="91"/>
                      <a:pt x="40" y="93"/>
                    </a:cubicBezTo>
                    <a:cubicBezTo>
                      <a:pt x="38" y="96"/>
                      <a:pt x="39" y="99"/>
                      <a:pt x="33" y="98"/>
                    </a:cubicBezTo>
                    <a:cubicBezTo>
                      <a:pt x="27" y="96"/>
                      <a:pt x="34" y="103"/>
                      <a:pt x="33" y="105"/>
                    </a:cubicBezTo>
                    <a:cubicBezTo>
                      <a:pt x="32" y="107"/>
                      <a:pt x="24" y="103"/>
                      <a:pt x="24" y="105"/>
                    </a:cubicBezTo>
                    <a:cubicBezTo>
                      <a:pt x="24" y="106"/>
                      <a:pt x="21" y="108"/>
                      <a:pt x="19" y="109"/>
                    </a:cubicBezTo>
                    <a:cubicBezTo>
                      <a:pt x="20" y="110"/>
                      <a:pt x="21" y="111"/>
                      <a:pt x="23" y="112"/>
                    </a:cubicBezTo>
                    <a:cubicBezTo>
                      <a:pt x="25" y="113"/>
                      <a:pt x="20" y="115"/>
                      <a:pt x="20" y="119"/>
                    </a:cubicBezTo>
                    <a:cubicBezTo>
                      <a:pt x="21" y="122"/>
                      <a:pt x="23" y="123"/>
                      <a:pt x="24" y="122"/>
                    </a:cubicBezTo>
                    <a:cubicBezTo>
                      <a:pt x="26" y="120"/>
                      <a:pt x="30" y="117"/>
                      <a:pt x="32" y="116"/>
                    </a:cubicBezTo>
                    <a:cubicBezTo>
                      <a:pt x="34" y="116"/>
                      <a:pt x="32" y="113"/>
                      <a:pt x="34" y="113"/>
                    </a:cubicBezTo>
                    <a:cubicBezTo>
                      <a:pt x="36" y="113"/>
                      <a:pt x="35" y="110"/>
                      <a:pt x="36" y="109"/>
                    </a:cubicBezTo>
                    <a:cubicBezTo>
                      <a:pt x="37" y="107"/>
                      <a:pt x="38" y="108"/>
                      <a:pt x="41" y="108"/>
                    </a:cubicBezTo>
                    <a:cubicBezTo>
                      <a:pt x="44" y="108"/>
                      <a:pt x="48" y="105"/>
                      <a:pt x="52" y="103"/>
                    </a:cubicBezTo>
                    <a:cubicBezTo>
                      <a:pt x="56" y="100"/>
                      <a:pt x="56" y="100"/>
                      <a:pt x="58" y="92"/>
                    </a:cubicBezTo>
                    <a:cubicBezTo>
                      <a:pt x="60" y="85"/>
                      <a:pt x="56" y="76"/>
                      <a:pt x="56" y="73"/>
                    </a:cubicBezTo>
                    <a:cubicBezTo>
                      <a:pt x="56" y="71"/>
                      <a:pt x="51" y="61"/>
                      <a:pt x="49" y="61"/>
                    </a:cubicBezTo>
                    <a:cubicBezTo>
                      <a:pt x="46" y="61"/>
                      <a:pt x="37" y="51"/>
                      <a:pt x="36" y="50"/>
                    </a:cubicBezTo>
                    <a:cubicBezTo>
                      <a:pt x="34" y="48"/>
                      <a:pt x="34" y="46"/>
                      <a:pt x="32" y="44"/>
                    </a:cubicBezTo>
                    <a:cubicBezTo>
                      <a:pt x="30" y="42"/>
                      <a:pt x="29" y="36"/>
                      <a:pt x="30" y="33"/>
                    </a:cubicBezTo>
                    <a:cubicBezTo>
                      <a:pt x="31" y="29"/>
                      <a:pt x="36" y="28"/>
                      <a:pt x="36" y="26"/>
                    </a:cubicBezTo>
                    <a:cubicBezTo>
                      <a:pt x="36" y="23"/>
                      <a:pt x="36" y="21"/>
                      <a:pt x="39" y="21"/>
                    </a:cubicBezTo>
                    <a:cubicBezTo>
                      <a:pt x="41" y="21"/>
                      <a:pt x="44" y="19"/>
                      <a:pt x="45" y="17"/>
                    </a:cubicBezTo>
                    <a:cubicBezTo>
                      <a:pt x="45" y="17"/>
                      <a:pt x="45" y="16"/>
                      <a:pt x="46" y="16"/>
                    </a:cubicBezTo>
                    <a:cubicBezTo>
                      <a:pt x="45" y="15"/>
                      <a:pt x="45" y="15"/>
                      <a:pt x="44" y="1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8" name="Freeform 64">
                <a:extLst>
                  <a:ext uri="{FF2B5EF4-FFF2-40B4-BE49-F238E27FC236}">
                    <a16:creationId xmlns:a16="http://schemas.microsoft.com/office/drawing/2014/main" id="{78E698BF-5E47-4047-90E5-CF8E6A186B38}"/>
                  </a:ext>
                </a:extLst>
              </p:cNvPr>
              <p:cNvSpPr>
                <a:spLocks/>
              </p:cNvSpPr>
              <p:nvPr/>
            </p:nvSpPr>
            <p:spPr bwMode="auto">
              <a:xfrm>
                <a:off x="6791766" y="3816268"/>
                <a:ext cx="112925" cy="81557"/>
              </a:xfrm>
              <a:custGeom>
                <a:avLst/>
                <a:gdLst>
                  <a:gd name="T0" fmla="*/ 24 w 49"/>
                  <a:gd name="T1" fmla="*/ 31 h 35"/>
                  <a:gd name="T2" fmla="*/ 33 w 49"/>
                  <a:gd name="T3" fmla="*/ 31 h 35"/>
                  <a:gd name="T4" fmla="*/ 33 w 49"/>
                  <a:gd name="T5" fmla="*/ 24 h 35"/>
                  <a:gd name="T6" fmla="*/ 40 w 49"/>
                  <a:gd name="T7" fmla="*/ 19 h 35"/>
                  <a:gd name="T8" fmla="*/ 46 w 49"/>
                  <a:gd name="T9" fmla="*/ 10 h 35"/>
                  <a:gd name="T10" fmla="*/ 43 w 49"/>
                  <a:gd name="T11" fmla="*/ 0 h 35"/>
                  <a:gd name="T12" fmla="*/ 38 w 49"/>
                  <a:gd name="T13" fmla="*/ 1 h 35"/>
                  <a:gd name="T14" fmla="*/ 32 w 49"/>
                  <a:gd name="T15" fmla="*/ 3 h 35"/>
                  <a:gd name="T16" fmla="*/ 30 w 49"/>
                  <a:gd name="T17" fmla="*/ 5 h 35"/>
                  <a:gd name="T18" fmla="*/ 25 w 49"/>
                  <a:gd name="T19" fmla="*/ 2 h 35"/>
                  <a:gd name="T20" fmla="*/ 14 w 49"/>
                  <a:gd name="T21" fmla="*/ 2 h 35"/>
                  <a:gd name="T22" fmla="*/ 3 w 49"/>
                  <a:gd name="T23" fmla="*/ 7 h 35"/>
                  <a:gd name="T24" fmla="*/ 4 w 49"/>
                  <a:gd name="T25" fmla="*/ 14 h 35"/>
                  <a:gd name="T26" fmla="*/ 5 w 49"/>
                  <a:gd name="T27" fmla="*/ 20 h 35"/>
                  <a:gd name="T28" fmla="*/ 4 w 49"/>
                  <a:gd name="T29" fmla="*/ 21 h 35"/>
                  <a:gd name="T30" fmla="*/ 7 w 49"/>
                  <a:gd name="T31" fmla="*/ 28 h 35"/>
                  <a:gd name="T32" fmla="*/ 12 w 49"/>
                  <a:gd name="T33" fmla="*/ 29 h 35"/>
                  <a:gd name="T34" fmla="*/ 12 w 49"/>
                  <a:gd name="T35" fmla="*/ 33 h 35"/>
                  <a:gd name="T36" fmla="*/ 18 w 49"/>
                  <a:gd name="T37" fmla="*/ 34 h 35"/>
                  <a:gd name="T38" fmla="*/ 19 w 49"/>
                  <a:gd name="T39" fmla="*/ 35 h 35"/>
                  <a:gd name="T40" fmla="*/ 24 w 49"/>
                  <a:gd name="T41"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35">
                    <a:moveTo>
                      <a:pt x="24" y="31"/>
                    </a:moveTo>
                    <a:cubicBezTo>
                      <a:pt x="24" y="29"/>
                      <a:pt x="32" y="33"/>
                      <a:pt x="33" y="31"/>
                    </a:cubicBezTo>
                    <a:cubicBezTo>
                      <a:pt x="34" y="29"/>
                      <a:pt x="27" y="22"/>
                      <a:pt x="33" y="24"/>
                    </a:cubicBezTo>
                    <a:cubicBezTo>
                      <a:pt x="39" y="25"/>
                      <a:pt x="38" y="22"/>
                      <a:pt x="40" y="19"/>
                    </a:cubicBezTo>
                    <a:cubicBezTo>
                      <a:pt x="42" y="17"/>
                      <a:pt x="49" y="15"/>
                      <a:pt x="46" y="10"/>
                    </a:cubicBezTo>
                    <a:cubicBezTo>
                      <a:pt x="44" y="7"/>
                      <a:pt x="43" y="3"/>
                      <a:pt x="43" y="0"/>
                    </a:cubicBezTo>
                    <a:cubicBezTo>
                      <a:pt x="41" y="2"/>
                      <a:pt x="39" y="2"/>
                      <a:pt x="38" y="1"/>
                    </a:cubicBezTo>
                    <a:cubicBezTo>
                      <a:pt x="36" y="1"/>
                      <a:pt x="32" y="0"/>
                      <a:pt x="32" y="3"/>
                    </a:cubicBezTo>
                    <a:cubicBezTo>
                      <a:pt x="32" y="6"/>
                      <a:pt x="29" y="6"/>
                      <a:pt x="30" y="5"/>
                    </a:cubicBezTo>
                    <a:cubicBezTo>
                      <a:pt x="30" y="4"/>
                      <a:pt x="27" y="4"/>
                      <a:pt x="25" y="2"/>
                    </a:cubicBezTo>
                    <a:cubicBezTo>
                      <a:pt x="23" y="0"/>
                      <a:pt x="17" y="3"/>
                      <a:pt x="14" y="2"/>
                    </a:cubicBezTo>
                    <a:cubicBezTo>
                      <a:pt x="11" y="1"/>
                      <a:pt x="6" y="3"/>
                      <a:pt x="3" y="7"/>
                    </a:cubicBezTo>
                    <a:cubicBezTo>
                      <a:pt x="0" y="11"/>
                      <a:pt x="4" y="11"/>
                      <a:pt x="4" y="14"/>
                    </a:cubicBezTo>
                    <a:cubicBezTo>
                      <a:pt x="4" y="18"/>
                      <a:pt x="6" y="18"/>
                      <a:pt x="5" y="20"/>
                    </a:cubicBezTo>
                    <a:cubicBezTo>
                      <a:pt x="5" y="21"/>
                      <a:pt x="5" y="21"/>
                      <a:pt x="4" y="21"/>
                    </a:cubicBezTo>
                    <a:cubicBezTo>
                      <a:pt x="8" y="22"/>
                      <a:pt x="6" y="26"/>
                      <a:pt x="7" y="28"/>
                    </a:cubicBezTo>
                    <a:cubicBezTo>
                      <a:pt x="7" y="30"/>
                      <a:pt x="10" y="29"/>
                      <a:pt x="12" y="29"/>
                    </a:cubicBezTo>
                    <a:cubicBezTo>
                      <a:pt x="13" y="29"/>
                      <a:pt x="11" y="31"/>
                      <a:pt x="12" y="33"/>
                    </a:cubicBezTo>
                    <a:cubicBezTo>
                      <a:pt x="13" y="35"/>
                      <a:pt x="18" y="32"/>
                      <a:pt x="18" y="34"/>
                    </a:cubicBezTo>
                    <a:cubicBezTo>
                      <a:pt x="19" y="34"/>
                      <a:pt x="19" y="35"/>
                      <a:pt x="19" y="35"/>
                    </a:cubicBezTo>
                    <a:cubicBezTo>
                      <a:pt x="21" y="34"/>
                      <a:pt x="24" y="32"/>
                      <a:pt x="24" y="3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9" name="Freeform 65">
                <a:extLst>
                  <a:ext uri="{FF2B5EF4-FFF2-40B4-BE49-F238E27FC236}">
                    <a16:creationId xmlns:a16="http://schemas.microsoft.com/office/drawing/2014/main" id="{B580E777-9096-4DF8-8EFA-F10045F6DF16}"/>
                  </a:ext>
                </a:extLst>
              </p:cNvPr>
              <p:cNvSpPr>
                <a:spLocks/>
              </p:cNvSpPr>
              <p:nvPr/>
            </p:nvSpPr>
            <p:spPr bwMode="auto">
              <a:xfrm>
                <a:off x="6755379" y="3661937"/>
                <a:ext cx="138020" cy="168133"/>
              </a:xfrm>
              <a:custGeom>
                <a:avLst/>
                <a:gdLst>
                  <a:gd name="T0" fmla="*/ 41 w 60"/>
                  <a:gd name="T1" fmla="*/ 34 h 73"/>
                  <a:gd name="T2" fmla="*/ 32 w 60"/>
                  <a:gd name="T3" fmla="*/ 26 h 73"/>
                  <a:gd name="T4" fmla="*/ 38 w 60"/>
                  <a:gd name="T5" fmla="*/ 23 h 73"/>
                  <a:gd name="T6" fmla="*/ 36 w 60"/>
                  <a:gd name="T7" fmla="*/ 16 h 73"/>
                  <a:gd name="T8" fmla="*/ 30 w 60"/>
                  <a:gd name="T9" fmla="*/ 15 h 73"/>
                  <a:gd name="T10" fmla="*/ 23 w 60"/>
                  <a:gd name="T11" fmla="*/ 11 h 73"/>
                  <a:gd name="T12" fmla="*/ 19 w 60"/>
                  <a:gd name="T13" fmla="*/ 5 h 73"/>
                  <a:gd name="T14" fmla="*/ 16 w 60"/>
                  <a:gd name="T15" fmla="*/ 1 h 73"/>
                  <a:gd name="T16" fmla="*/ 13 w 60"/>
                  <a:gd name="T17" fmla="*/ 1 h 73"/>
                  <a:gd name="T18" fmla="*/ 12 w 60"/>
                  <a:gd name="T19" fmla="*/ 5 h 73"/>
                  <a:gd name="T20" fmla="*/ 12 w 60"/>
                  <a:gd name="T21" fmla="*/ 12 h 73"/>
                  <a:gd name="T22" fmla="*/ 7 w 60"/>
                  <a:gd name="T23" fmla="*/ 8 h 73"/>
                  <a:gd name="T24" fmla="*/ 3 w 60"/>
                  <a:gd name="T25" fmla="*/ 15 h 73"/>
                  <a:gd name="T26" fmla="*/ 0 w 60"/>
                  <a:gd name="T27" fmla="*/ 17 h 73"/>
                  <a:gd name="T28" fmla="*/ 2 w 60"/>
                  <a:gd name="T29" fmla="*/ 18 h 73"/>
                  <a:gd name="T30" fmla="*/ 3 w 60"/>
                  <a:gd name="T31" fmla="*/ 25 h 73"/>
                  <a:gd name="T32" fmla="*/ 8 w 60"/>
                  <a:gd name="T33" fmla="*/ 27 h 73"/>
                  <a:gd name="T34" fmla="*/ 8 w 60"/>
                  <a:gd name="T35" fmla="*/ 35 h 73"/>
                  <a:gd name="T36" fmla="*/ 5 w 60"/>
                  <a:gd name="T37" fmla="*/ 41 h 73"/>
                  <a:gd name="T38" fmla="*/ 13 w 60"/>
                  <a:gd name="T39" fmla="*/ 39 h 73"/>
                  <a:gd name="T40" fmla="*/ 18 w 60"/>
                  <a:gd name="T41" fmla="*/ 38 h 73"/>
                  <a:gd name="T42" fmla="*/ 24 w 60"/>
                  <a:gd name="T43" fmla="*/ 37 h 73"/>
                  <a:gd name="T44" fmla="*/ 31 w 60"/>
                  <a:gd name="T45" fmla="*/ 37 h 73"/>
                  <a:gd name="T46" fmla="*/ 37 w 60"/>
                  <a:gd name="T47" fmla="*/ 43 h 73"/>
                  <a:gd name="T48" fmla="*/ 38 w 60"/>
                  <a:gd name="T49" fmla="*/ 52 h 73"/>
                  <a:gd name="T50" fmla="*/ 43 w 60"/>
                  <a:gd name="T51" fmla="*/ 61 h 73"/>
                  <a:gd name="T52" fmla="*/ 42 w 60"/>
                  <a:gd name="T53" fmla="*/ 70 h 73"/>
                  <a:gd name="T54" fmla="*/ 46 w 60"/>
                  <a:gd name="T55" fmla="*/ 72 h 73"/>
                  <a:gd name="T56" fmla="*/ 48 w 60"/>
                  <a:gd name="T57" fmla="*/ 70 h 73"/>
                  <a:gd name="T58" fmla="*/ 54 w 60"/>
                  <a:gd name="T59" fmla="*/ 68 h 73"/>
                  <a:gd name="T60" fmla="*/ 59 w 60"/>
                  <a:gd name="T61" fmla="*/ 67 h 73"/>
                  <a:gd name="T62" fmla="*/ 59 w 60"/>
                  <a:gd name="T63" fmla="*/ 64 h 73"/>
                  <a:gd name="T64" fmla="*/ 58 w 60"/>
                  <a:gd name="T65" fmla="*/ 56 h 73"/>
                  <a:gd name="T66" fmla="*/ 51 w 60"/>
                  <a:gd name="T67" fmla="*/ 50 h 73"/>
                  <a:gd name="T68" fmla="*/ 45 w 60"/>
                  <a:gd name="T69" fmla="*/ 41 h 73"/>
                  <a:gd name="T70" fmla="*/ 41 w 60"/>
                  <a:gd name="T71" fmla="*/ 3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0" h="73">
                    <a:moveTo>
                      <a:pt x="41" y="34"/>
                    </a:moveTo>
                    <a:cubicBezTo>
                      <a:pt x="41" y="32"/>
                      <a:pt x="31" y="29"/>
                      <a:pt x="32" y="26"/>
                    </a:cubicBezTo>
                    <a:cubicBezTo>
                      <a:pt x="33" y="24"/>
                      <a:pt x="38" y="25"/>
                      <a:pt x="38" y="23"/>
                    </a:cubicBezTo>
                    <a:cubicBezTo>
                      <a:pt x="38" y="20"/>
                      <a:pt x="36" y="20"/>
                      <a:pt x="36" y="16"/>
                    </a:cubicBezTo>
                    <a:cubicBezTo>
                      <a:pt x="35" y="13"/>
                      <a:pt x="31" y="14"/>
                      <a:pt x="30" y="15"/>
                    </a:cubicBezTo>
                    <a:cubicBezTo>
                      <a:pt x="28" y="16"/>
                      <a:pt x="23" y="14"/>
                      <a:pt x="23" y="11"/>
                    </a:cubicBezTo>
                    <a:cubicBezTo>
                      <a:pt x="23" y="9"/>
                      <a:pt x="19" y="7"/>
                      <a:pt x="19" y="5"/>
                    </a:cubicBezTo>
                    <a:cubicBezTo>
                      <a:pt x="19" y="4"/>
                      <a:pt x="18" y="3"/>
                      <a:pt x="16" y="1"/>
                    </a:cubicBezTo>
                    <a:cubicBezTo>
                      <a:pt x="15" y="2"/>
                      <a:pt x="14" y="2"/>
                      <a:pt x="13" y="1"/>
                    </a:cubicBezTo>
                    <a:cubicBezTo>
                      <a:pt x="12" y="0"/>
                      <a:pt x="11" y="4"/>
                      <a:pt x="12" y="5"/>
                    </a:cubicBezTo>
                    <a:cubicBezTo>
                      <a:pt x="13" y="6"/>
                      <a:pt x="14" y="12"/>
                      <a:pt x="12" y="12"/>
                    </a:cubicBezTo>
                    <a:cubicBezTo>
                      <a:pt x="9" y="11"/>
                      <a:pt x="9" y="8"/>
                      <a:pt x="7" y="8"/>
                    </a:cubicBezTo>
                    <a:cubicBezTo>
                      <a:pt x="7" y="8"/>
                      <a:pt x="3" y="13"/>
                      <a:pt x="3" y="15"/>
                    </a:cubicBezTo>
                    <a:cubicBezTo>
                      <a:pt x="3" y="16"/>
                      <a:pt x="2" y="16"/>
                      <a:pt x="0" y="17"/>
                    </a:cubicBezTo>
                    <a:cubicBezTo>
                      <a:pt x="1" y="18"/>
                      <a:pt x="2" y="18"/>
                      <a:pt x="2" y="18"/>
                    </a:cubicBezTo>
                    <a:cubicBezTo>
                      <a:pt x="3" y="20"/>
                      <a:pt x="2" y="22"/>
                      <a:pt x="3" y="25"/>
                    </a:cubicBezTo>
                    <a:cubicBezTo>
                      <a:pt x="4" y="27"/>
                      <a:pt x="7" y="23"/>
                      <a:pt x="8" y="27"/>
                    </a:cubicBezTo>
                    <a:cubicBezTo>
                      <a:pt x="9" y="30"/>
                      <a:pt x="8" y="32"/>
                      <a:pt x="8" y="35"/>
                    </a:cubicBezTo>
                    <a:cubicBezTo>
                      <a:pt x="8" y="39"/>
                      <a:pt x="5" y="38"/>
                      <a:pt x="5" y="41"/>
                    </a:cubicBezTo>
                    <a:cubicBezTo>
                      <a:pt x="6" y="45"/>
                      <a:pt x="10" y="41"/>
                      <a:pt x="13" y="39"/>
                    </a:cubicBezTo>
                    <a:cubicBezTo>
                      <a:pt x="15" y="37"/>
                      <a:pt x="17" y="37"/>
                      <a:pt x="18" y="38"/>
                    </a:cubicBezTo>
                    <a:cubicBezTo>
                      <a:pt x="20" y="40"/>
                      <a:pt x="23" y="39"/>
                      <a:pt x="24" y="37"/>
                    </a:cubicBezTo>
                    <a:cubicBezTo>
                      <a:pt x="24" y="35"/>
                      <a:pt x="29" y="35"/>
                      <a:pt x="31" y="37"/>
                    </a:cubicBezTo>
                    <a:cubicBezTo>
                      <a:pt x="33" y="39"/>
                      <a:pt x="35" y="41"/>
                      <a:pt x="37" y="43"/>
                    </a:cubicBezTo>
                    <a:cubicBezTo>
                      <a:pt x="39" y="44"/>
                      <a:pt x="35" y="51"/>
                      <a:pt x="38" y="52"/>
                    </a:cubicBezTo>
                    <a:cubicBezTo>
                      <a:pt x="40" y="53"/>
                      <a:pt x="44" y="57"/>
                      <a:pt x="43" y="61"/>
                    </a:cubicBezTo>
                    <a:cubicBezTo>
                      <a:pt x="43" y="64"/>
                      <a:pt x="45" y="67"/>
                      <a:pt x="42" y="70"/>
                    </a:cubicBezTo>
                    <a:cubicBezTo>
                      <a:pt x="44" y="71"/>
                      <a:pt x="46" y="71"/>
                      <a:pt x="46" y="72"/>
                    </a:cubicBezTo>
                    <a:cubicBezTo>
                      <a:pt x="45" y="73"/>
                      <a:pt x="48" y="73"/>
                      <a:pt x="48" y="70"/>
                    </a:cubicBezTo>
                    <a:cubicBezTo>
                      <a:pt x="48" y="67"/>
                      <a:pt x="52" y="68"/>
                      <a:pt x="54" y="68"/>
                    </a:cubicBezTo>
                    <a:cubicBezTo>
                      <a:pt x="55" y="69"/>
                      <a:pt x="57" y="69"/>
                      <a:pt x="59" y="67"/>
                    </a:cubicBezTo>
                    <a:cubicBezTo>
                      <a:pt x="59" y="66"/>
                      <a:pt x="59" y="65"/>
                      <a:pt x="59" y="64"/>
                    </a:cubicBezTo>
                    <a:cubicBezTo>
                      <a:pt x="60" y="61"/>
                      <a:pt x="59" y="57"/>
                      <a:pt x="58" y="56"/>
                    </a:cubicBezTo>
                    <a:cubicBezTo>
                      <a:pt x="56" y="54"/>
                      <a:pt x="52" y="53"/>
                      <a:pt x="51" y="50"/>
                    </a:cubicBezTo>
                    <a:cubicBezTo>
                      <a:pt x="50" y="47"/>
                      <a:pt x="46" y="43"/>
                      <a:pt x="45" y="41"/>
                    </a:cubicBezTo>
                    <a:cubicBezTo>
                      <a:pt x="44" y="38"/>
                      <a:pt x="41" y="36"/>
                      <a:pt x="41" y="3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0" name="Freeform 66">
                <a:extLst>
                  <a:ext uri="{FF2B5EF4-FFF2-40B4-BE49-F238E27FC236}">
                    <a16:creationId xmlns:a16="http://schemas.microsoft.com/office/drawing/2014/main" id="{193A8D87-778C-4AD1-A14C-347200D592C9}"/>
                  </a:ext>
                </a:extLst>
              </p:cNvPr>
              <p:cNvSpPr>
                <a:spLocks/>
              </p:cNvSpPr>
              <p:nvPr/>
            </p:nvSpPr>
            <p:spPr bwMode="auto">
              <a:xfrm>
                <a:off x="6708954" y="3702088"/>
                <a:ext cx="150567" cy="281058"/>
              </a:xfrm>
              <a:custGeom>
                <a:avLst/>
                <a:gdLst>
                  <a:gd name="T0" fmla="*/ 40 w 65"/>
                  <a:gd name="T1" fmla="*/ 64 h 122"/>
                  <a:gd name="T2" fmla="*/ 39 w 65"/>
                  <a:gd name="T3" fmla="*/ 57 h 122"/>
                  <a:gd name="T4" fmla="*/ 50 w 65"/>
                  <a:gd name="T5" fmla="*/ 52 h 122"/>
                  <a:gd name="T6" fmla="*/ 61 w 65"/>
                  <a:gd name="T7" fmla="*/ 52 h 122"/>
                  <a:gd name="T8" fmla="*/ 62 w 65"/>
                  <a:gd name="T9" fmla="*/ 53 h 122"/>
                  <a:gd name="T10" fmla="*/ 63 w 65"/>
                  <a:gd name="T11" fmla="*/ 44 h 122"/>
                  <a:gd name="T12" fmla="*/ 58 w 65"/>
                  <a:gd name="T13" fmla="*/ 35 h 122"/>
                  <a:gd name="T14" fmla="*/ 57 w 65"/>
                  <a:gd name="T15" fmla="*/ 26 h 122"/>
                  <a:gd name="T16" fmla="*/ 51 w 65"/>
                  <a:gd name="T17" fmla="*/ 20 h 122"/>
                  <a:gd name="T18" fmla="*/ 44 w 65"/>
                  <a:gd name="T19" fmla="*/ 20 h 122"/>
                  <a:gd name="T20" fmla="*/ 38 w 65"/>
                  <a:gd name="T21" fmla="*/ 21 h 122"/>
                  <a:gd name="T22" fmla="*/ 33 w 65"/>
                  <a:gd name="T23" fmla="*/ 22 h 122"/>
                  <a:gd name="T24" fmla="*/ 25 w 65"/>
                  <a:gd name="T25" fmla="*/ 24 h 122"/>
                  <a:gd name="T26" fmla="*/ 28 w 65"/>
                  <a:gd name="T27" fmla="*/ 18 h 122"/>
                  <a:gd name="T28" fmla="*/ 28 w 65"/>
                  <a:gd name="T29" fmla="*/ 10 h 122"/>
                  <a:gd name="T30" fmla="*/ 23 w 65"/>
                  <a:gd name="T31" fmla="*/ 8 h 122"/>
                  <a:gd name="T32" fmla="*/ 22 w 65"/>
                  <a:gd name="T33" fmla="*/ 1 h 122"/>
                  <a:gd name="T34" fmla="*/ 20 w 65"/>
                  <a:gd name="T35" fmla="*/ 0 h 122"/>
                  <a:gd name="T36" fmla="*/ 19 w 65"/>
                  <a:gd name="T37" fmla="*/ 1 h 122"/>
                  <a:gd name="T38" fmla="*/ 12 w 65"/>
                  <a:gd name="T39" fmla="*/ 5 h 122"/>
                  <a:gd name="T40" fmla="*/ 6 w 65"/>
                  <a:gd name="T41" fmla="*/ 7 h 122"/>
                  <a:gd name="T42" fmla="*/ 1 w 65"/>
                  <a:gd name="T43" fmla="*/ 10 h 122"/>
                  <a:gd name="T44" fmla="*/ 0 w 65"/>
                  <a:gd name="T45" fmla="*/ 22 h 122"/>
                  <a:gd name="T46" fmla="*/ 6 w 65"/>
                  <a:gd name="T47" fmla="*/ 30 h 122"/>
                  <a:gd name="T48" fmla="*/ 7 w 65"/>
                  <a:gd name="T49" fmla="*/ 35 h 122"/>
                  <a:gd name="T50" fmla="*/ 7 w 65"/>
                  <a:gd name="T51" fmla="*/ 39 h 122"/>
                  <a:gd name="T52" fmla="*/ 6 w 65"/>
                  <a:gd name="T53" fmla="*/ 45 h 122"/>
                  <a:gd name="T54" fmla="*/ 9 w 65"/>
                  <a:gd name="T55" fmla="*/ 53 h 122"/>
                  <a:gd name="T56" fmla="*/ 12 w 65"/>
                  <a:gd name="T57" fmla="*/ 63 h 122"/>
                  <a:gd name="T58" fmla="*/ 14 w 65"/>
                  <a:gd name="T59" fmla="*/ 69 h 122"/>
                  <a:gd name="T60" fmla="*/ 7 w 65"/>
                  <a:gd name="T61" fmla="*/ 82 h 122"/>
                  <a:gd name="T62" fmla="*/ 5 w 65"/>
                  <a:gd name="T63" fmla="*/ 94 h 122"/>
                  <a:gd name="T64" fmla="*/ 6 w 65"/>
                  <a:gd name="T65" fmla="*/ 101 h 122"/>
                  <a:gd name="T66" fmla="*/ 16 w 65"/>
                  <a:gd name="T67" fmla="*/ 112 h 122"/>
                  <a:gd name="T68" fmla="*/ 19 w 65"/>
                  <a:gd name="T69" fmla="*/ 116 h 122"/>
                  <a:gd name="T70" fmla="*/ 23 w 65"/>
                  <a:gd name="T71" fmla="*/ 116 h 122"/>
                  <a:gd name="T72" fmla="*/ 27 w 65"/>
                  <a:gd name="T73" fmla="*/ 121 h 122"/>
                  <a:gd name="T74" fmla="*/ 34 w 65"/>
                  <a:gd name="T75" fmla="*/ 121 h 122"/>
                  <a:gd name="T76" fmla="*/ 36 w 65"/>
                  <a:gd name="T77" fmla="*/ 118 h 122"/>
                  <a:gd name="T78" fmla="*/ 27 w 65"/>
                  <a:gd name="T79" fmla="*/ 113 h 122"/>
                  <a:gd name="T80" fmla="*/ 21 w 65"/>
                  <a:gd name="T81" fmla="*/ 104 h 122"/>
                  <a:gd name="T82" fmla="*/ 18 w 65"/>
                  <a:gd name="T83" fmla="*/ 96 h 122"/>
                  <a:gd name="T84" fmla="*/ 13 w 65"/>
                  <a:gd name="T85" fmla="*/ 92 h 122"/>
                  <a:gd name="T86" fmla="*/ 14 w 65"/>
                  <a:gd name="T87" fmla="*/ 79 h 122"/>
                  <a:gd name="T88" fmla="*/ 19 w 65"/>
                  <a:gd name="T89" fmla="*/ 63 h 122"/>
                  <a:gd name="T90" fmla="*/ 25 w 65"/>
                  <a:gd name="T91" fmla="*/ 61 h 122"/>
                  <a:gd name="T92" fmla="*/ 31 w 65"/>
                  <a:gd name="T93" fmla="*/ 66 h 122"/>
                  <a:gd name="T94" fmla="*/ 40 w 65"/>
                  <a:gd name="T95" fmla="*/ 70 h 122"/>
                  <a:gd name="T96" fmla="*/ 40 w 65"/>
                  <a:gd name="T97" fmla="*/ 71 h 122"/>
                  <a:gd name="T98" fmla="*/ 41 w 65"/>
                  <a:gd name="T99" fmla="*/ 70 h 122"/>
                  <a:gd name="T100" fmla="*/ 40 w 65"/>
                  <a:gd name="T101" fmla="*/ 6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5" h="122">
                    <a:moveTo>
                      <a:pt x="40" y="64"/>
                    </a:moveTo>
                    <a:cubicBezTo>
                      <a:pt x="40" y="61"/>
                      <a:pt x="36" y="61"/>
                      <a:pt x="39" y="57"/>
                    </a:cubicBezTo>
                    <a:cubicBezTo>
                      <a:pt x="42" y="53"/>
                      <a:pt x="47" y="51"/>
                      <a:pt x="50" y="52"/>
                    </a:cubicBezTo>
                    <a:cubicBezTo>
                      <a:pt x="53" y="53"/>
                      <a:pt x="59" y="50"/>
                      <a:pt x="61" y="52"/>
                    </a:cubicBezTo>
                    <a:cubicBezTo>
                      <a:pt x="61" y="52"/>
                      <a:pt x="62" y="53"/>
                      <a:pt x="62" y="53"/>
                    </a:cubicBezTo>
                    <a:cubicBezTo>
                      <a:pt x="65" y="50"/>
                      <a:pt x="63" y="47"/>
                      <a:pt x="63" y="44"/>
                    </a:cubicBezTo>
                    <a:cubicBezTo>
                      <a:pt x="64" y="40"/>
                      <a:pt x="60" y="36"/>
                      <a:pt x="58" y="35"/>
                    </a:cubicBezTo>
                    <a:cubicBezTo>
                      <a:pt x="55" y="34"/>
                      <a:pt x="59" y="27"/>
                      <a:pt x="57" y="26"/>
                    </a:cubicBezTo>
                    <a:cubicBezTo>
                      <a:pt x="55" y="24"/>
                      <a:pt x="53" y="22"/>
                      <a:pt x="51" y="20"/>
                    </a:cubicBezTo>
                    <a:cubicBezTo>
                      <a:pt x="49" y="18"/>
                      <a:pt x="44" y="18"/>
                      <a:pt x="44" y="20"/>
                    </a:cubicBezTo>
                    <a:cubicBezTo>
                      <a:pt x="43" y="22"/>
                      <a:pt x="40" y="23"/>
                      <a:pt x="38" y="21"/>
                    </a:cubicBezTo>
                    <a:cubicBezTo>
                      <a:pt x="37" y="20"/>
                      <a:pt x="35" y="20"/>
                      <a:pt x="33" y="22"/>
                    </a:cubicBezTo>
                    <a:cubicBezTo>
                      <a:pt x="30" y="24"/>
                      <a:pt x="26" y="28"/>
                      <a:pt x="25" y="24"/>
                    </a:cubicBezTo>
                    <a:cubicBezTo>
                      <a:pt x="25" y="21"/>
                      <a:pt x="28" y="22"/>
                      <a:pt x="28" y="18"/>
                    </a:cubicBezTo>
                    <a:cubicBezTo>
                      <a:pt x="28" y="15"/>
                      <a:pt x="29" y="13"/>
                      <a:pt x="28" y="10"/>
                    </a:cubicBezTo>
                    <a:cubicBezTo>
                      <a:pt x="27" y="6"/>
                      <a:pt x="24" y="10"/>
                      <a:pt x="23" y="8"/>
                    </a:cubicBezTo>
                    <a:cubicBezTo>
                      <a:pt x="22" y="5"/>
                      <a:pt x="23" y="3"/>
                      <a:pt x="22" y="1"/>
                    </a:cubicBezTo>
                    <a:cubicBezTo>
                      <a:pt x="22" y="1"/>
                      <a:pt x="21" y="1"/>
                      <a:pt x="20" y="0"/>
                    </a:cubicBezTo>
                    <a:cubicBezTo>
                      <a:pt x="20" y="0"/>
                      <a:pt x="19" y="1"/>
                      <a:pt x="19" y="1"/>
                    </a:cubicBezTo>
                    <a:cubicBezTo>
                      <a:pt x="18" y="3"/>
                      <a:pt x="13" y="3"/>
                      <a:pt x="12" y="5"/>
                    </a:cubicBezTo>
                    <a:cubicBezTo>
                      <a:pt x="11" y="7"/>
                      <a:pt x="7" y="7"/>
                      <a:pt x="6" y="7"/>
                    </a:cubicBezTo>
                    <a:cubicBezTo>
                      <a:pt x="5" y="7"/>
                      <a:pt x="2" y="7"/>
                      <a:pt x="1" y="10"/>
                    </a:cubicBezTo>
                    <a:cubicBezTo>
                      <a:pt x="1" y="12"/>
                      <a:pt x="0" y="21"/>
                      <a:pt x="0" y="22"/>
                    </a:cubicBezTo>
                    <a:cubicBezTo>
                      <a:pt x="0" y="24"/>
                      <a:pt x="4" y="29"/>
                      <a:pt x="6" y="30"/>
                    </a:cubicBezTo>
                    <a:cubicBezTo>
                      <a:pt x="7" y="30"/>
                      <a:pt x="5" y="34"/>
                      <a:pt x="7" y="35"/>
                    </a:cubicBezTo>
                    <a:cubicBezTo>
                      <a:pt x="9" y="36"/>
                      <a:pt x="8" y="39"/>
                      <a:pt x="7" y="39"/>
                    </a:cubicBezTo>
                    <a:cubicBezTo>
                      <a:pt x="6" y="39"/>
                      <a:pt x="8" y="43"/>
                      <a:pt x="6" y="45"/>
                    </a:cubicBezTo>
                    <a:cubicBezTo>
                      <a:pt x="4" y="46"/>
                      <a:pt x="5" y="50"/>
                      <a:pt x="9" y="53"/>
                    </a:cubicBezTo>
                    <a:cubicBezTo>
                      <a:pt x="12" y="56"/>
                      <a:pt x="12" y="60"/>
                      <a:pt x="12" y="63"/>
                    </a:cubicBezTo>
                    <a:cubicBezTo>
                      <a:pt x="12" y="66"/>
                      <a:pt x="14" y="66"/>
                      <a:pt x="14" y="69"/>
                    </a:cubicBezTo>
                    <a:cubicBezTo>
                      <a:pt x="14" y="69"/>
                      <a:pt x="11" y="83"/>
                      <a:pt x="7" y="82"/>
                    </a:cubicBezTo>
                    <a:cubicBezTo>
                      <a:pt x="7" y="86"/>
                      <a:pt x="6" y="91"/>
                      <a:pt x="5" y="94"/>
                    </a:cubicBezTo>
                    <a:cubicBezTo>
                      <a:pt x="4" y="98"/>
                      <a:pt x="4" y="101"/>
                      <a:pt x="6" y="101"/>
                    </a:cubicBezTo>
                    <a:cubicBezTo>
                      <a:pt x="8" y="101"/>
                      <a:pt x="12" y="106"/>
                      <a:pt x="16" y="112"/>
                    </a:cubicBezTo>
                    <a:cubicBezTo>
                      <a:pt x="17" y="113"/>
                      <a:pt x="18" y="114"/>
                      <a:pt x="19" y="116"/>
                    </a:cubicBezTo>
                    <a:cubicBezTo>
                      <a:pt x="20" y="115"/>
                      <a:pt x="22" y="116"/>
                      <a:pt x="23" y="116"/>
                    </a:cubicBezTo>
                    <a:cubicBezTo>
                      <a:pt x="26" y="116"/>
                      <a:pt x="27" y="119"/>
                      <a:pt x="27" y="121"/>
                    </a:cubicBezTo>
                    <a:cubicBezTo>
                      <a:pt x="27" y="122"/>
                      <a:pt x="33" y="122"/>
                      <a:pt x="34" y="121"/>
                    </a:cubicBezTo>
                    <a:cubicBezTo>
                      <a:pt x="34" y="121"/>
                      <a:pt x="33" y="119"/>
                      <a:pt x="36" y="118"/>
                    </a:cubicBezTo>
                    <a:cubicBezTo>
                      <a:pt x="34" y="116"/>
                      <a:pt x="30" y="113"/>
                      <a:pt x="27" y="113"/>
                    </a:cubicBezTo>
                    <a:cubicBezTo>
                      <a:pt x="23" y="112"/>
                      <a:pt x="21" y="106"/>
                      <a:pt x="21" y="104"/>
                    </a:cubicBezTo>
                    <a:cubicBezTo>
                      <a:pt x="22" y="101"/>
                      <a:pt x="18" y="99"/>
                      <a:pt x="18" y="96"/>
                    </a:cubicBezTo>
                    <a:cubicBezTo>
                      <a:pt x="18" y="94"/>
                      <a:pt x="16" y="94"/>
                      <a:pt x="13" y="92"/>
                    </a:cubicBezTo>
                    <a:cubicBezTo>
                      <a:pt x="10" y="91"/>
                      <a:pt x="14" y="83"/>
                      <a:pt x="14" y="79"/>
                    </a:cubicBezTo>
                    <a:cubicBezTo>
                      <a:pt x="14" y="76"/>
                      <a:pt x="20" y="66"/>
                      <a:pt x="19" y="63"/>
                    </a:cubicBezTo>
                    <a:cubicBezTo>
                      <a:pt x="17" y="60"/>
                      <a:pt x="24" y="58"/>
                      <a:pt x="25" y="61"/>
                    </a:cubicBezTo>
                    <a:cubicBezTo>
                      <a:pt x="26" y="65"/>
                      <a:pt x="27" y="66"/>
                      <a:pt x="31" y="66"/>
                    </a:cubicBezTo>
                    <a:cubicBezTo>
                      <a:pt x="36" y="66"/>
                      <a:pt x="36" y="69"/>
                      <a:pt x="40" y="70"/>
                    </a:cubicBezTo>
                    <a:cubicBezTo>
                      <a:pt x="40" y="71"/>
                      <a:pt x="40" y="71"/>
                      <a:pt x="40" y="71"/>
                    </a:cubicBezTo>
                    <a:cubicBezTo>
                      <a:pt x="41" y="71"/>
                      <a:pt x="41" y="71"/>
                      <a:pt x="41" y="70"/>
                    </a:cubicBezTo>
                    <a:cubicBezTo>
                      <a:pt x="42" y="68"/>
                      <a:pt x="40" y="68"/>
                      <a:pt x="40" y="6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1" name="Freeform 67">
                <a:extLst>
                  <a:ext uri="{FF2B5EF4-FFF2-40B4-BE49-F238E27FC236}">
                    <a16:creationId xmlns:a16="http://schemas.microsoft.com/office/drawing/2014/main" id="{6EB773F2-971F-406F-9498-FCA24DFB0F26}"/>
                  </a:ext>
                </a:extLst>
              </p:cNvPr>
              <p:cNvSpPr>
                <a:spLocks/>
              </p:cNvSpPr>
              <p:nvPr/>
            </p:nvSpPr>
            <p:spPr bwMode="auto">
              <a:xfrm>
                <a:off x="5185716" y="2940470"/>
                <a:ext cx="176916" cy="145548"/>
              </a:xfrm>
              <a:custGeom>
                <a:avLst/>
                <a:gdLst>
                  <a:gd name="T0" fmla="*/ 1 w 77"/>
                  <a:gd name="T1" fmla="*/ 13 h 63"/>
                  <a:gd name="T2" fmla="*/ 1 w 77"/>
                  <a:gd name="T3" fmla="*/ 22 h 63"/>
                  <a:gd name="T4" fmla="*/ 1 w 77"/>
                  <a:gd name="T5" fmla="*/ 25 h 63"/>
                  <a:gd name="T6" fmla="*/ 3 w 77"/>
                  <a:gd name="T7" fmla="*/ 29 h 63"/>
                  <a:gd name="T8" fmla="*/ 4 w 77"/>
                  <a:gd name="T9" fmla="*/ 33 h 63"/>
                  <a:gd name="T10" fmla="*/ 6 w 77"/>
                  <a:gd name="T11" fmla="*/ 39 h 63"/>
                  <a:gd name="T12" fmla="*/ 6 w 77"/>
                  <a:gd name="T13" fmla="*/ 43 h 63"/>
                  <a:gd name="T14" fmla="*/ 11 w 77"/>
                  <a:gd name="T15" fmla="*/ 46 h 63"/>
                  <a:gd name="T16" fmla="*/ 16 w 77"/>
                  <a:gd name="T17" fmla="*/ 49 h 63"/>
                  <a:gd name="T18" fmla="*/ 21 w 77"/>
                  <a:gd name="T19" fmla="*/ 51 h 63"/>
                  <a:gd name="T20" fmla="*/ 25 w 77"/>
                  <a:gd name="T21" fmla="*/ 50 h 63"/>
                  <a:gd name="T22" fmla="*/ 27 w 77"/>
                  <a:gd name="T23" fmla="*/ 53 h 63"/>
                  <a:gd name="T24" fmla="*/ 33 w 77"/>
                  <a:gd name="T25" fmla="*/ 55 h 63"/>
                  <a:gd name="T26" fmla="*/ 36 w 77"/>
                  <a:gd name="T27" fmla="*/ 59 h 63"/>
                  <a:gd name="T28" fmla="*/ 41 w 77"/>
                  <a:gd name="T29" fmla="*/ 59 h 63"/>
                  <a:gd name="T30" fmla="*/ 48 w 77"/>
                  <a:gd name="T31" fmla="*/ 60 h 63"/>
                  <a:gd name="T32" fmla="*/ 54 w 77"/>
                  <a:gd name="T33" fmla="*/ 60 h 63"/>
                  <a:gd name="T34" fmla="*/ 61 w 77"/>
                  <a:gd name="T35" fmla="*/ 62 h 63"/>
                  <a:gd name="T36" fmla="*/ 66 w 77"/>
                  <a:gd name="T37" fmla="*/ 63 h 63"/>
                  <a:gd name="T38" fmla="*/ 65 w 77"/>
                  <a:gd name="T39" fmla="*/ 58 h 63"/>
                  <a:gd name="T40" fmla="*/ 73 w 77"/>
                  <a:gd name="T41" fmla="*/ 50 h 63"/>
                  <a:gd name="T42" fmla="*/ 76 w 77"/>
                  <a:gd name="T43" fmla="*/ 47 h 63"/>
                  <a:gd name="T44" fmla="*/ 73 w 77"/>
                  <a:gd name="T45" fmla="*/ 39 h 63"/>
                  <a:gd name="T46" fmla="*/ 73 w 77"/>
                  <a:gd name="T47" fmla="*/ 32 h 63"/>
                  <a:gd name="T48" fmla="*/ 70 w 77"/>
                  <a:gd name="T49" fmla="*/ 28 h 63"/>
                  <a:gd name="T50" fmla="*/ 75 w 77"/>
                  <a:gd name="T51" fmla="*/ 24 h 63"/>
                  <a:gd name="T52" fmla="*/ 74 w 77"/>
                  <a:gd name="T53" fmla="*/ 17 h 63"/>
                  <a:gd name="T54" fmla="*/ 73 w 77"/>
                  <a:gd name="T55" fmla="*/ 11 h 63"/>
                  <a:gd name="T56" fmla="*/ 67 w 77"/>
                  <a:gd name="T57" fmla="*/ 7 h 63"/>
                  <a:gd name="T58" fmla="*/ 66 w 77"/>
                  <a:gd name="T59" fmla="*/ 6 h 63"/>
                  <a:gd name="T60" fmla="*/ 46 w 77"/>
                  <a:gd name="T61" fmla="*/ 5 h 63"/>
                  <a:gd name="T62" fmla="*/ 42 w 77"/>
                  <a:gd name="T63" fmla="*/ 4 h 63"/>
                  <a:gd name="T64" fmla="*/ 37 w 77"/>
                  <a:gd name="T65" fmla="*/ 6 h 63"/>
                  <a:gd name="T66" fmla="*/ 33 w 77"/>
                  <a:gd name="T67" fmla="*/ 1 h 63"/>
                  <a:gd name="T68" fmla="*/ 16 w 77"/>
                  <a:gd name="T69" fmla="*/ 6 h 63"/>
                  <a:gd name="T70" fmla="*/ 3 w 77"/>
                  <a:gd name="T71" fmla="*/ 10 h 63"/>
                  <a:gd name="T72" fmla="*/ 1 w 77"/>
                  <a:gd name="T73" fmla="*/ 12 h 63"/>
                  <a:gd name="T74" fmla="*/ 1 w 77"/>
                  <a:gd name="T75" fmla="*/ 1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63">
                    <a:moveTo>
                      <a:pt x="1" y="13"/>
                    </a:moveTo>
                    <a:cubicBezTo>
                      <a:pt x="2" y="15"/>
                      <a:pt x="2" y="20"/>
                      <a:pt x="1" y="22"/>
                    </a:cubicBezTo>
                    <a:cubicBezTo>
                      <a:pt x="0" y="23"/>
                      <a:pt x="0" y="24"/>
                      <a:pt x="1" y="25"/>
                    </a:cubicBezTo>
                    <a:cubicBezTo>
                      <a:pt x="3" y="25"/>
                      <a:pt x="3" y="27"/>
                      <a:pt x="3" y="29"/>
                    </a:cubicBezTo>
                    <a:cubicBezTo>
                      <a:pt x="3" y="30"/>
                      <a:pt x="4" y="30"/>
                      <a:pt x="4" y="33"/>
                    </a:cubicBezTo>
                    <a:cubicBezTo>
                      <a:pt x="4" y="36"/>
                      <a:pt x="5" y="38"/>
                      <a:pt x="6" y="39"/>
                    </a:cubicBezTo>
                    <a:cubicBezTo>
                      <a:pt x="7" y="40"/>
                      <a:pt x="7" y="42"/>
                      <a:pt x="6" y="43"/>
                    </a:cubicBezTo>
                    <a:cubicBezTo>
                      <a:pt x="8" y="44"/>
                      <a:pt x="10" y="45"/>
                      <a:pt x="11" y="46"/>
                    </a:cubicBezTo>
                    <a:cubicBezTo>
                      <a:pt x="15" y="47"/>
                      <a:pt x="16" y="48"/>
                      <a:pt x="16" y="49"/>
                    </a:cubicBezTo>
                    <a:cubicBezTo>
                      <a:pt x="17" y="51"/>
                      <a:pt x="20" y="53"/>
                      <a:pt x="21" y="51"/>
                    </a:cubicBezTo>
                    <a:cubicBezTo>
                      <a:pt x="21" y="49"/>
                      <a:pt x="24" y="50"/>
                      <a:pt x="25" y="50"/>
                    </a:cubicBezTo>
                    <a:cubicBezTo>
                      <a:pt x="27" y="50"/>
                      <a:pt x="27" y="52"/>
                      <a:pt x="27" y="53"/>
                    </a:cubicBezTo>
                    <a:cubicBezTo>
                      <a:pt x="28" y="54"/>
                      <a:pt x="31" y="54"/>
                      <a:pt x="33" y="55"/>
                    </a:cubicBezTo>
                    <a:cubicBezTo>
                      <a:pt x="34" y="55"/>
                      <a:pt x="34" y="58"/>
                      <a:pt x="36" y="59"/>
                    </a:cubicBezTo>
                    <a:cubicBezTo>
                      <a:pt x="38" y="61"/>
                      <a:pt x="40" y="58"/>
                      <a:pt x="41" y="59"/>
                    </a:cubicBezTo>
                    <a:cubicBezTo>
                      <a:pt x="42" y="60"/>
                      <a:pt x="46" y="61"/>
                      <a:pt x="48" y="60"/>
                    </a:cubicBezTo>
                    <a:cubicBezTo>
                      <a:pt x="50" y="59"/>
                      <a:pt x="51" y="61"/>
                      <a:pt x="54" y="60"/>
                    </a:cubicBezTo>
                    <a:cubicBezTo>
                      <a:pt x="57" y="60"/>
                      <a:pt x="60" y="61"/>
                      <a:pt x="61" y="62"/>
                    </a:cubicBezTo>
                    <a:cubicBezTo>
                      <a:pt x="61" y="62"/>
                      <a:pt x="64" y="63"/>
                      <a:pt x="66" y="63"/>
                    </a:cubicBezTo>
                    <a:cubicBezTo>
                      <a:pt x="66" y="62"/>
                      <a:pt x="65" y="59"/>
                      <a:pt x="65" y="58"/>
                    </a:cubicBezTo>
                    <a:cubicBezTo>
                      <a:pt x="66" y="57"/>
                      <a:pt x="72" y="51"/>
                      <a:pt x="73" y="50"/>
                    </a:cubicBezTo>
                    <a:cubicBezTo>
                      <a:pt x="74" y="49"/>
                      <a:pt x="76" y="49"/>
                      <a:pt x="76" y="47"/>
                    </a:cubicBezTo>
                    <a:cubicBezTo>
                      <a:pt x="77" y="46"/>
                      <a:pt x="74" y="40"/>
                      <a:pt x="73" y="39"/>
                    </a:cubicBezTo>
                    <a:cubicBezTo>
                      <a:pt x="72" y="38"/>
                      <a:pt x="72" y="34"/>
                      <a:pt x="73" y="32"/>
                    </a:cubicBezTo>
                    <a:cubicBezTo>
                      <a:pt x="73" y="30"/>
                      <a:pt x="70" y="29"/>
                      <a:pt x="70" y="28"/>
                    </a:cubicBezTo>
                    <a:cubicBezTo>
                      <a:pt x="70" y="27"/>
                      <a:pt x="73" y="25"/>
                      <a:pt x="75" y="24"/>
                    </a:cubicBezTo>
                    <a:cubicBezTo>
                      <a:pt x="76" y="23"/>
                      <a:pt x="76" y="18"/>
                      <a:pt x="74" y="17"/>
                    </a:cubicBezTo>
                    <a:cubicBezTo>
                      <a:pt x="73" y="16"/>
                      <a:pt x="72" y="14"/>
                      <a:pt x="73" y="11"/>
                    </a:cubicBezTo>
                    <a:cubicBezTo>
                      <a:pt x="74" y="9"/>
                      <a:pt x="68" y="7"/>
                      <a:pt x="67" y="7"/>
                    </a:cubicBezTo>
                    <a:cubicBezTo>
                      <a:pt x="67" y="7"/>
                      <a:pt x="67" y="6"/>
                      <a:pt x="66" y="6"/>
                    </a:cubicBezTo>
                    <a:cubicBezTo>
                      <a:pt x="61" y="7"/>
                      <a:pt x="47" y="6"/>
                      <a:pt x="46" y="5"/>
                    </a:cubicBezTo>
                    <a:cubicBezTo>
                      <a:pt x="45" y="5"/>
                      <a:pt x="43" y="4"/>
                      <a:pt x="42" y="4"/>
                    </a:cubicBezTo>
                    <a:cubicBezTo>
                      <a:pt x="41" y="5"/>
                      <a:pt x="39" y="6"/>
                      <a:pt x="37" y="6"/>
                    </a:cubicBezTo>
                    <a:cubicBezTo>
                      <a:pt x="34" y="6"/>
                      <a:pt x="33" y="3"/>
                      <a:pt x="33" y="1"/>
                    </a:cubicBezTo>
                    <a:cubicBezTo>
                      <a:pt x="33" y="0"/>
                      <a:pt x="19" y="2"/>
                      <a:pt x="16" y="6"/>
                    </a:cubicBezTo>
                    <a:cubicBezTo>
                      <a:pt x="12" y="10"/>
                      <a:pt x="3" y="8"/>
                      <a:pt x="3" y="10"/>
                    </a:cubicBezTo>
                    <a:cubicBezTo>
                      <a:pt x="3" y="12"/>
                      <a:pt x="2" y="13"/>
                      <a:pt x="1" y="12"/>
                    </a:cubicBezTo>
                    <a:cubicBezTo>
                      <a:pt x="1" y="13"/>
                      <a:pt x="1" y="13"/>
                      <a:pt x="1" y="1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2" name="Freeform 68">
                <a:extLst>
                  <a:ext uri="{FF2B5EF4-FFF2-40B4-BE49-F238E27FC236}">
                    <a16:creationId xmlns:a16="http://schemas.microsoft.com/office/drawing/2014/main" id="{88B3C971-3E3A-440F-9366-053A7B334D33}"/>
                  </a:ext>
                </a:extLst>
              </p:cNvPr>
              <p:cNvSpPr>
                <a:spLocks/>
              </p:cNvSpPr>
              <p:nvPr/>
            </p:nvSpPr>
            <p:spPr bwMode="auto">
              <a:xfrm>
                <a:off x="5210811" y="3177613"/>
                <a:ext cx="66500" cy="62736"/>
              </a:xfrm>
              <a:custGeom>
                <a:avLst/>
                <a:gdLst>
                  <a:gd name="T0" fmla="*/ 21 w 29"/>
                  <a:gd name="T1" fmla="*/ 25 h 27"/>
                  <a:gd name="T2" fmla="*/ 28 w 29"/>
                  <a:gd name="T3" fmla="*/ 16 h 27"/>
                  <a:gd name="T4" fmla="*/ 29 w 29"/>
                  <a:gd name="T5" fmla="*/ 5 h 27"/>
                  <a:gd name="T6" fmla="*/ 21 w 29"/>
                  <a:gd name="T7" fmla="*/ 2 h 27"/>
                  <a:gd name="T8" fmla="*/ 9 w 29"/>
                  <a:gd name="T9" fmla="*/ 0 h 27"/>
                  <a:gd name="T10" fmla="*/ 4 w 29"/>
                  <a:gd name="T11" fmla="*/ 1 h 27"/>
                  <a:gd name="T12" fmla="*/ 0 w 29"/>
                  <a:gd name="T13" fmla="*/ 3 h 27"/>
                  <a:gd name="T14" fmla="*/ 4 w 29"/>
                  <a:gd name="T15" fmla="*/ 9 h 27"/>
                  <a:gd name="T16" fmla="*/ 10 w 29"/>
                  <a:gd name="T17" fmla="*/ 17 h 27"/>
                  <a:gd name="T18" fmla="*/ 17 w 29"/>
                  <a:gd name="T19" fmla="*/ 24 h 27"/>
                  <a:gd name="T20" fmla="*/ 21 w 29"/>
                  <a:gd name="T21" fmla="*/ 27 h 27"/>
                  <a:gd name="T22" fmla="*/ 21 w 29"/>
                  <a:gd name="T23" fmla="*/ 2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27">
                    <a:moveTo>
                      <a:pt x="21" y="25"/>
                    </a:moveTo>
                    <a:cubicBezTo>
                      <a:pt x="21" y="23"/>
                      <a:pt x="26" y="16"/>
                      <a:pt x="28" y="16"/>
                    </a:cubicBezTo>
                    <a:cubicBezTo>
                      <a:pt x="29" y="16"/>
                      <a:pt x="29" y="9"/>
                      <a:pt x="29" y="5"/>
                    </a:cubicBezTo>
                    <a:cubicBezTo>
                      <a:pt x="25" y="2"/>
                      <a:pt x="21" y="2"/>
                      <a:pt x="21" y="2"/>
                    </a:cubicBezTo>
                    <a:cubicBezTo>
                      <a:pt x="21" y="2"/>
                      <a:pt x="11" y="1"/>
                      <a:pt x="9" y="0"/>
                    </a:cubicBezTo>
                    <a:cubicBezTo>
                      <a:pt x="7" y="0"/>
                      <a:pt x="5" y="3"/>
                      <a:pt x="4" y="1"/>
                    </a:cubicBezTo>
                    <a:cubicBezTo>
                      <a:pt x="2" y="0"/>
                      <a:pt x="0" y="2"/>
                      <a:pt x="0" y="3"/>
                    </a:cubicBezTo>
                    <a:cubicBezTo>
                      <a:pt x="1" y="5"/>
                      <a:pt x="4" y="6"/>
                      <a:pt x="4" y="9"/>
                    </a:cubicBezTo>
                    <a:cubicBezTo>
                      <a:pt x="4" y="12"/>
                      <a:pt x="11" y="16"/>
                      <a:pt x="10" y="17"/>
                    </a:cubicBezTo>
                    <a:cubicBezTo>
                      <a:pt x="10" y="18"/>
                      <a:pt x="15" y="21"/>
                      <a:pt x="17" y="24"/>
                    </a:cubicBezTo>
                    <a:cubicBezTo>
                      <a:pt x="18" y="25"/>
                      <a:pt x="20" y="26"/>
                      <a:pt x="21" y="27"/>
                    </a:cubicBezTo>
                    <a:cubicBezTo>
                      <a:pt x="21" y="26"/>
                      <a:pt x="22" y="25"/>
                      <a:pt x="21" y="2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3" name="Freeform 69">
                <a:extLst>
                  <a:ext uri="{FF2B5EF4-FFF2-40B4-BE49-F238E27FC236}">
                    <a16:creationId xmlns:a16="http://schemas.microsoft.com/office/drawing/2014/main" id="{50A48F5A-2A5F-4B3F-A3AE-A7F8446341D7}"/>
                  </a:ext>
                </a:extLst>
              </p:cNvPr>
              <p:cNvSpPr>
                <a:spLocks/>
              </p:cNvSpPr>
              <p:nvPr/>
            </p:nvSpPr>
            <p:spPr bwMode="auto">
              <a:xfrm>
                <a:off x="5178188" y="3147499"/>
                <a:ext cx="99123" cy="85321"/>
              </a:xfrm>
              <a:custGeom>
                <a:avLst/>
                <a:gdLst>
                  <a:gd name="T0" fmla="*/ 24 w 43"/>
                  <a:gd name="T1" fmla="*/ 30 h 37"/>
                  <a:gd name="T2" fmla="*/ 18 w 43"/>
                  <a:gd name="T3" fmla="*/ 22 h 37"/>
                  <a:gd name="T4" fmla="*/ 14 w 43"/>
                  <a:gd name="T5" fmla="*/ 16 h 37"/>
                  <a:gd name="T6" fmla="*/ 18 w 43"/>
                  <a:gd name="T7" fmla="*/ 14 h 37"/>
                  <a:gd name="T8" fmla="*/ 23 w 43"/>
                  <a:gd name="T9" fmla="*/ 13 h 37"/>
                  <a:gd name="T10" fmla="*/ 35 w 43"/>
                  <a:gd name="T11" fmla="*/ 15 h 37"/>
                  <a:gd name="T12" fmla="*/ 43 w 43"/>
                  <a:gd name="T13" fmla="*/ 18 h 37"/>
                  <a:gd name="T14" fmla="*/ 42 w 43"/>
                  <a:gd name="T15" fmla="*/ 16 h 37"/>
                  <a:gd name="T16" fmla="*/ 40 w 43"/>
                  <a:gd name="T17" fmla="*/ 11 h 37"/>
                  <a:gd name="T18" fmla="*/ 38 w 43"/>
                  <a:gd name="T19" fmla="*/ 6 h 37"/>
                  <a:gd name="T20" fmla="*/ 35 w 43"/>
                  <a:gd name="T21" fmla="*/ 7 h 37"/>
                  <a:gd name="T22" fmla="*/ 27 w 43"/>
                  <a:gd name="T23" fmla="*/ 5 h 37"/>
                  <a:gd name="T24" fmla="*/ 20 w 43"/>
                  <a:gd name="T25" fmla="*/ 0 h 37"/>
                  <a:gd name="T26" fmla="*/ 15 w 43"/>
                  <a:gd name="T27" fmla="*/ 3 h 37"/>
                  <a:gd name="T28" fmla="*/ 13 w 43"/>
                  <a:gd name="T29" fmla="*/ 7 h 37"/>
                  <a:gd name="T30" fmla="*/ 10 w 43"/>
                  <a:gd name="T31" fmla="*/ 11 h 37"/>
                  <a:gd name="T32" fmla="*/ 5 w 43"/>
                  <a:gd name="T33" fmla="*/ 10 h 37"/>
                  <a:gd name="T34" fmla="*/ 0 w 43"/>
                  <a:gd name="T35" fmla="*/ 11 h 37"/>
                  <a:gd name="T36" fmla="*/ 1 w 43"/>
                  <a:gd name="T37" fmla="*/ 15 h 37"/>
                  <a:gd name="T38" fmla="*/ 7 w 43"/>
                  <a:gd name="T39" fmla="*/ 17 h 37"/>
                  <a:gd name="T40" fmla="*/ 14 w 43"/>
                  <a:gd name="T41" fmla="*/ 29 h 37"/>
                  <a:gd name="T42" fmla="*/ 21 w 43"/>
                  <a:gd name="T43" fmla="*/ 32 h 37"/>
                  <a:gd name="T44" fmla="*/ 28 w 43"/>
                  <a:gd name="T45" fmla="*/ 36 h 37"/>
                  <a:gd name="T46" fmla="*/ 31 w 43"/>
                  <a:gd name="T47" fmla="*/ 37 h 37"/>
                  <a:gd name="T48" fmla="*/ 24 w 43"/>
                  <a:gd name="T49"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37">
                    <a:moveTo>
                      <a:pt x="24" y="30"/>
                    </a:moveTo>
                    <a:cubicBezTo>
                      <a:pt x="25" y="29"/>
                      <a:pt x="18" y="25"/>
                      <a:pt x="18" y="22"/>
                    </a:cubicBezTo>
                    <a:cubicBezTo>
                      <a:pt x="18" y="19"/>
                      <a:pt x="15" y="18"/>
                      <a:pt x="14" y="16"/>
                    </a:cubicBezTo>
                    <a:cubicBezTo>
                      <a:pt x="14" y="15"/>
                      <a:pt x="16" y="13"/>
                      <a:pt x="18" y="14"/>
                    </a:cubicBezTo>
                    <a:cubicBezTo>
                      <a:pt x="19" y="16"/>
                      <a:pt x="21" y="13"/>
                      <a:pt x="23" y="13"/>
                    </a:cubicBezTo>
                    <a:cubicBezTo>
                      <a:pt x="25" y="14"/>
                      <a:pt x="35" y="15"/>
                      <a:pt x="35" y="15"/>
                    </a:cubicBezTo>
                    <a:cubicBezTo>
                      <a:pt x="35" y="15"/>
                      <a:pt x="39" y="15"/>
                      <a:pt x="43" y="18"/>
                    </a:cubicBezTo>
                    <a:cubicBezTo>
                      <a:pt x="42" y="17"/>
                      <a:pt x="42" y="17"/>
                      <a:pt x="42" y="16"/>
                    </a:cubicBezTo>
                    <a:cubicBezTo>
                      <a:pt x="41" y="14"/>
                      <a:pt x="42" y="12"/>
                      <a:pt x="40" y="11"/>
                    </a:cubicBezTo>
                    <a:cubicBezTo>
                      <a:pt x="38" y="10"/>
                      <a:pt x="38" y="8"/>
                      <a:pt x="38" y="6"/>
                    </a:cubicBezTo>
                    <a:cubicBezTo>
                      <a:pt x="36" y="6"/>
                      <a:pt x="35" y="7"/>
                      <a:pt x="35" y="7"/>
                    </a:cubicBezTo>
                    <a:cubicBezTo>
                      <a:pt x="33" y="7"/>
                      <a:pt x="28" y="7"/>
                      <a:pt x="27" y="5"/>
                    </a:cubicBezTo>
                    <a:cubicBezTo>
                      <a:pt x="25" y="3"/>
                      <a:pt x="22" y="1"/>
                      <a:pt x="20" y="0"/>
                    </a:cubicBezTo>
                    <a:cubicBezTo>
                      <a:pt x="19" y="0"/>
                      <a:pt x="16" y="3"/>
                      <a:pt x="15" y="3"/>
                    </a:cubicBezTo>
                    <a:cubicBezTo>
                      <a:pt x="14" y="3"/>
                      <a:pt x="14" y="7"/>
                      <a:pt x="13" y="7"/>
                    </a:cubicBezTo>
                    <a:cubicBezTo>
                      <a:pt x="12" y="7"/>
                      <a:pt x="11" y="9"/>
                      <a:pt x="10" y="11"/>
                    </a:cubicBezTo>
                    <a:cubicBezTo>
                      <a:pt x="10" y="12"/>
                      <a:pt x="7" y="10"/>
                      <a:pt x="5" y="10"/>
                    </a:cubicBezTo>
                    <a:cubicBezTo>
                      <a:pt x="4" y="11"/>
                      <a:pt x="1" y="11"/>
                      <a:pt x="0" y="11"/>
                    </a:cubicBezTo>
                    <a:cubicBezTo>
                      <a:pt x="0" y="13"/>
                      <a:pt x="0" y="15"/>
                      <a:pt x="1" y="15"/>
                    </a:cubicBezTo>
                    <a:cubicBezTo>
                      <a:pt x="3" y="15"/>
                      <a:pt x="7" y="15"/>
                      <a:pt x="7" y="17"/>
                    </a:cubicBezTo>
                    <a:cubicBezTo>
                      <a:pt x="7" y="20"/>
                      <a:pt x="12" y="27"/>
                      <a:pt x="14" y="29"/>
                    </a:cubicBezTo>
                    <a:cubicBezTo>
                      <a:pt x="16" y="31"/>
                      <a:pt x="21" y="30"/>
                      <a:pt x="21" y="32"/>
                    </a:cubicBezTo>
                    <a:cubicBezTo>
                      <a:pt x="21" y="34"/>
                      <a:pt x="24" y="36"/>
                      <a:pt x="28" y="36"/>
                    </a:cubicBezTo>
                    <a:cubicBezTo>
                      <a:pt x="29" y="36"/>
                      <a:pt x="30" y="37"/>
                      <a:pt x="31" y="37"/>
                    </a:cubicBezTo>
                    <a:cubicBezTo>
                      <a:pt x="29" y="34"/>
                      <a:pt x="24" y="31"/>
                      <a:pt x="24" y="3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4" name="Freeform 70">
                <a:extLst>
                  <a:ext uri="{FF2B5EF4-FFF2-40B4-BE49-F238E27FC236}">
                    <a16:creationId xmlns:a16="http://schemas.microsoft.com/office/drawing/2014/main" id="{20264324-39B7-4822-A538-3484AC548AD9}"/>
                  </a:ext>
                </a:extLst>
              </p:cNvPr>
              <p:cNvSpPr>
                <a:spLocks/>
              </p:cNvSpPr>
              <p:nvPr/>
            </p:nvSpPr>
            <p:spPr bwMode="auto">
              <a:xfrm>
                <a:off x="5273547" y="3237839"/>
                <a:ext cx="33878" cy="69010"/>
              </a:xfrm>
              <a:custGeom>
                <a:avLst/>
                <a:gdLst>
                  <a:gd name="T0" fmla="*/ 10 w 15"/>
                  <a:gd name="T1" fmla="*/ 25 h 30"/>
                  <a:gd name="T2" fmla="*/ 12 w 15"/>
                  <a:gd name="T3" fmla="*/ 22 h 30"/>
                  <a:gd name="T4" fmla="*/ 15 w 15"/>
                  <a:gd name="T5" fmla="*/ 18 h 30"/>
                  <a:gd name="T6" fmla="*/ 15 w 15"/>
                  <a:gd name="T7" fmla="*/ 17 h 30"/>
                  <a:gd name="T8" fmla="*/ 10 w 15"/>
                  <a:gd name="T9" fmla="*/ 12 h 30"/>
                  <a:gd name="T10" fmla="*/ 11 w 15"/>
                  <a:gd name="T11" fmla="*/ 4 h 30"/>
                  <a:gd name="T12" fmla="*/ 4 w 15"/>
                  <a:gd name="T13" fmla="*/ 0 h 30"/>
                  <a:gd name="T14" fmla="*/ 0 w 15"/>
                  <a:gd name="T15" fmla="*/ 6 h 30"/>
                  <a:gd name="T16" fmla="*/ 2 w 15"/>
                  <a:gd name="T17" fmla="*/ 11 h 30"/>
                  <a:gd name="T18" fmla="*/ 2 w 15"/>
                  <a:gd name="T19" fmla="*/ 23 h 30"/>
                  <a:gd name="T20" fmla="*/ 8 w 15"/>
                  <a:gd name="T21" fmla="*/ 30 h 30"/>
                  <a:gd name="T22" fmla="*/ 10 w 15"/>
                  <a:gd name="T23"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30">
                    <a:moveTo>
                      <a:pt x="10" y="25"/>
                    </a:moveTo>
                    <a:cubicBezTo>
                      <a:pt x="12" y="25"/>
                      <a:pt x="11" y="23"/>
                      <a:pt x="12" y="22"/>
                    </a:cubicBezTo>
                    <a:cubicBezTo>
                      <a:pt x="13" y="21"/>
                      <a:pt x="15" y="18"/>
                      <a:pt x="15" y="18"/>
                    </a:cubicBezTo>
                    <a:cubicBezTo>
                      <a:pt x="15" y="17"/>
                      <a:pt x="15" y="17"/>
                      <a:pt x="15" y="17"/>
                    </a:cubicBezTo>
                    <a:cubicBezTo>
                      <a:pt x="12" y="16"/>
                      <a:pt x="11" y="14"/>
                      <a:pt x="10" y="12"/>
                    </a:cubicBezTo>
                    <a:cubicBezTo>
                      <a:pt x="10" y="10"/>
                      <a:pt x="10" y="7"/>
                      <a:pt x="11" y="4"/>
                    </a:cubicBezTo>
                    <a:cubicBezTo>
                      <a:pt x="10" y="3"/>
                      <a:pt x="5" y="0"/>
                      <a:pt x="4" y="0"/>
                    </a:cubicBezTo>
                    <a:cubicBezTo>
                      <a:pt x="3" y="0"/>
                      <a:pt x="1" y="3"/>
                      <a:pt x="0" y="6"/>
                    </a:cubicBezTo>
                    <a:cubicBezTo>
                      <a:pt x="3" y="7"/>
                      <a:pt x="5" y="9"/>
                      <a:pt x="2" y="11"/>
                    </a:cubicBezTo>
                    <a:cubicBezTo>
                      <a:pt x="0" y="13"/>
                      <a:pt x="0" y="21"/>
                      <a:pt x="2" y="23"/>
                    </a:cubicBezTo>
                    <a:cubicBezTo>
                      <a:pt x="5" y="25"/>
                      <a:pt x="5" y="28"/>
                      <a:pt x="8" y="30"/>
                    </a:cubicBezTo>
                    <a:cubicBezTo>
                      <a:pt x="8" y="28"/>
                      <a:pt x="9" y="25"/>
                      <a:pt x="10" y="2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5" name="Freeform 71">
                <a:extLst>
                  <a:ext uri="{FF2B5EF4-FFF2-40B4-BE49-F238E27FC236}">
                    <a16:creationId xmlns:a16="http://schemas.microsoft.com/office/drawing/2014/main" id="{3596EB34-E1FE-44D4-9843-5C02EBDCE08B}"/>
                  </a:ext>
                </a:extLst>
              </p:cNvPr>
              <p:cNvSpPr>
                <a:spLocks/>
              </p:cNvSpPr>
              <p:nvPr/>
            </p:nvSpPr>
            <p:spPr bwMode="auto">
              <a:xfrm>
                <a:off x="5102904" y="3088527"/>
                <a:ext cx="135510" cy="61482"/>
              </a:xfrm>
              <a:custGeom>
                <a:avLst/>
                <a:gdLst>
                  <a:gd name="T0" fmla="*/ 50 w 59"/>
                  <a:gd name="T1" fmla="*/ 2 h 27"/>
                  <a:gd name="T2" fmla="*/ 43 w 59"/>
                  <a:gd name="T3" fmla="*/ 0 h 27"/>
                  <a:gd name="T4" fmla="*/ 41 w 59"/>
                  <a:gd name="T5" fmla="*/ 4 h 27"/>
                  <a:gd name="T6" fmla="*/ 34 w 59"/>
                  <a:gd name="T7" fmla="*/ 4 h 27"/>
                  <a:gd name="T8" fmla="*/ 30 w 59"/>
                  <a:gd name="T9" fmla="*/ 7 h 27"/>
                  <a:gd name="T10" fmla="*/ 27 w 59"/>
                  <a:gd name="T11" fmla="*/ 12 h 27"/>
                  <a:gd name="T12" fmla="*/ 23 w 59"/>
                  <a:gd name="T13" fmla="*/ 14 h 27"/>
                  <a:gd name="T14" fmla="*/ 15 w 59"/>
                  <a:gd name="T15" fmla="*/ 16 h 27"/>
                  <a:gd name="T16" fmla="*/ 11 w 59"/>
                  <a:gd name="T17" fmla="*/ 16 h 27"/>
                  <a:gd name="T18" fmla="*/ 6 w 59"/>
                  <a:gd name="T19" fmla="*/ 17 h 27"/>
                  <a:gd name="T20" fmla="*/ 1 w 59"/>
                  <a:gd name="T21" fmla="*/ 16 h 27"/>
                  <a:gd name="T22" fmla="*/ 0 w 59"/>
                  <a:gd name="T23" fmla="*/ 20 h 27"/>
                  <a:gd name="T24" fmla="*/ 4 w 59"/>
                  <a:gd name="T25" fmla="*/ 22 h 27"/>
                  <a:gd name="T26" fmla="*/ 9 w 59"/>
                  <a:gd name="T27" fmla="*/ 23 h 27"/>
                  <a:gd name="T28" fmla="*/ 14 w 59"/>
                  <a:gd name="T29" fmla="*/ 22 h 27"/>
                  <a:gd name="T30" fmla="*/ 21 w 59"/>
                  <a:gd name="T31" fmla="*/ 21 h 27"/>
                  <a:gd name="T32" fmla="*/ 22 w 59"/>
                  <a:gd name="T33" fmla="*/ 24 h 27"/>
                  <a:gd name="T34" fmla="*/ 30 w 59"/>
                  <a:gd name="T35" fmla="*/ 25 h 27"/>
                  <a:gd name="T36" fmla="*/ 39 w 59"/>
                  <a:gd name="T37" fmla="*/ 27 h 27"/>
                  <a:gd name="T38" fmla="*/ 46 w 59"/>
                  <a:gd name="T39" fmla="*/ 24 h 27"/>
                  <a:gd name="T40" fmla="*/ 51 w 59"/>
                  <a:gd name="T41" fmla="*/ 23 h 27"/>
                  <a:gd name="T42" fmla="*/ 51 w 59"/>
                  <a:gd name="T43" fmla="*/ 23 h 27"/>
                  <a:gd name="T44" fmla="*/ 52 w 59"/>
                  <a:gd name="T45" fmla="*/ 21 h 27"/>
                  <a:gd name="T46" fmla="*/ 54 w 59"/>
                  <a:gd name="T47" fmla="*/ 17 h 27"/>
                  <a:gd name="T48" fmla="*/ 55 w 59"/>
                  <a:gd name="T49" fmla="*/ 14 h 27"/>
                  <a:gd name="T50" fmla="*/ 58 w 59"/>
                  <a:gd name="T51" fmla="*/ 12 h 27"/>
                  <a:gd name="T52" fmla="*/ 59 w 59"/>
                  <a:gd name="T53" fmla="*/ 10 h 27"/>
                  <a:gd name="T54" fmla="*/ 56 w 59"/>
                  <a:gd name="T55" fmla="*/ 3 h 27"/>
                  <a:gd name="T56" fmla="*/ 50 w 59"/>
                  <a:gd name="T57"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27">
                    <a:moveTo>
                      <a:pt x="50" y="2"/>
                    </a:moveTo>
                    <a:cubicBezTo>
                      <a:pt x="48" y="0"/>
                      <a:pt x="43" y="0"/>
                      <a:pt x="43" y="0"/>
                    </a:cubicBezTo>
                    <a:cubicBezTo>
                      <a:pt x="43" y="0"/>
                      <a:pt x="42" y="2"/>
                      <a:pt x="41" y="4"/>
                    </a:cubicBezTo>
                    <a:cubicBezTo>
                      <a:pt x="41" y="5"/>
                      <a:pt x="37" y="5"/>
                      <a:pt x="34" y="4"/>
                    </a:cubicBezTo>
                    <a:cubicBezTo>
                      <a:pt x="33" y="5"/>
                      <a:pt x="30" y="6"/>
                      <a:pt x="30" y="7"/>
                    </a:cubicBezTo>
                    <a:cubicBezTo>
                      <a:pt x="29" y="9"/>
                      <a:pt x="25" y="8"/>
                      <a:pt x="27" y="12"/>
                    </a:cubicBezTo>
                    <a:cubicBezTo>
                      <a:pt x="28" y="16"/>
                      <a:pt x="25" y="15"/>
                      <a:pt x="23" y="14"/>
                    </a:cubicBezTo>
                    <a:cubicBezTo>
                      <a:pt x="22" y="14"/>
                      <a:pt x="17" y="15"/>
                      <a:pt x="15" y="16"/>
                    </a:cubicBezTo>
                    <a:cubicBezTo>
                      <a:pt x="14" y="17"/>
                      <a:pt x="12" y="17"/>
                      <a:pt x="11" y="16"/>
                    </a:cubicBezTo>
                    <a:cubicBezTo>
                      <a:pt x="9" y="16"/>
                      <a:pt x="7" y="15"/>
                      <a:pt x="6" y="17"/>
                    </a:cubicBezTo>
                    <a:cubicBezTo>
                      <a:pt x="5" y="19"/>
                      <a:pt x="3" y="16"/>
                      <a:pt x="1" y="16"/>
                    </a:cubicBezTo>
                    <a:cubicBezTo>
                      <a:pt x="0" y="16"/>
                      <a:pt x="0" y="19"/>
                      <a:pt x="0" y="20"/>
                    </a:cubicBezTo>
                    <a:cubicBezTo>
                      <a:pt x="0" y="21"/>
                      <a:pt x="3" y="23"/>
                      <a:pt x="4" y="22"/>
                    </a:cubicBezTo>
                    <a:cubicBezTo>
                      <a:pt x="6" y="22"/>
                      <a:pt x="8" y="22"/>
                      <a:pt x="9" y="23"/>
                    </a:cubicBezTo>
                    <a:cubicBezTo>
                      <a:pt x="11" y="24"/>
                      <a:pt x="13" y="23"/>
                      <a:pt x="14" y="22"/>
                    </a:cubicBezTo>
                    <a:cubicBezTo>
                      <a:pt x="15" y="21"/>
                      <a:pt x="20" y="21"/>
                      <a:pt x="21" y="21"/>
                    </a:cubicBezTo>
                    <a:cubicBezTo>
                      <a:pt x="21" y="21"/>
                      <a:pt x="21" y="24"/>
                      <a:pt x="22" y="24"/>
                    </a:cubicBezTo>
                    <a:cubicBezTo>
                      <a:pt x="23" y="25"/>
                      <a:pt x="27" y="25"/>
                      <a:pt x="30" y="25"/>
                    </a:cubicBezTo>
                    <a:cubicBezTo>
                      <a:pt x="33" y="25"/>
                      <a:pt x="37" y="27"/>
                      <a:pt x="39" y="27"/>
                    </a:cubicBezTo>
                    <a:cubicBezTo>
                      <a:pt x="40" y="27"/>
                      <a:pt x="42" y="24"/>
                      <a:pt x="46" y="24"/>
                    </a:cubicBezTo>
                    <a:cubicBezTo>
                      <a:pt x="49" y="24"/>
                      <a:pt x="51" y="22"/>
                      <a:pt x="51" y="23"/>
                    </a:cubicBezTo>
                    <a:cubicBezTo>
                      <a:pt x="51" y="23"/>
                      <a:pt x="51" y="23"/>
                      <a:pt x="51" y="23"/>
                    </a:cubicBezTo>
                    <a:cubicBezTo>
                      <a:pt x="51" y="22"/>
                      <a:pt x="52" y="21"/>
                      <a:pt x="52" y="21"/>
                    </a:cubicBezTo>
                    <a:cubicBezTo>
                      <a:pt x="54" y="21"/>
                      <a:pt x="53" y="18"/>
                      <a:pt x="54" y="17"/>
                    </a:cubicBezTo>
                    <a:cubicBezTo>
                      <a:pt x="55" y="16"/>
                      <a:pt x="53" y="14"/>
                      <a:pt x="55" y="14"/>
                    </a:cubicBezTo>
                    <a:cubicBezTo>
                      <a:pt x="56" y="14"/>
                      <a:pt x="58" y="14"/>
                      <a:pt x="58" y="12"/>
                    </a:cubicBezTo>
                    <a:cubicBezTo>
                      <a:pt x="58" y="11"/>
                      <a:pt x="59" y="10"/>
                      <a:pt x="59" y="10"/>
                    </a:cubicBezTo>
                    <a:cubicBezTo>
                      <a:pt x="57" y="7"/>
                      <a:pt x="56" y="3"/>
                      <a:pt x="56" y="3"/>
                    </a:cubicBezTo>
                    <a:cubicBezTo>
                      <a:pt x="56" y="3"/>
                      <a:pt x="52" y="5"/>
                      <a:pt x="50"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6" name="Freeform 72">
                <a:extLst>
                  <a:ext uri="{FF2B5EF4-FFF2-40B4-BE49-F238E27FC236}">
                    <a16:creationId xmlns:a16="http://schemas.microsoft.com/office/drawing/2014/main" id="{E5F81B6F-AC58-40B7-8698-856EB1A973B9}"/>
                  </a:ext>
                </a:extLst>
              </p:cNvPr>
              <p:cNvSpPr>
                <a:spLocks/>
              </p:cNvSpPr>
              <p:nvPr/>
            </p:nvSpPr>
            <p:spPr bwMode="auto">
              <a:xfrm>
                <a:off x="5220849" y="3094801"/>
                <a:ext cx="119199" cy="69010"/>
              </a:xfrm>
              <a:custGeom>
                <a:avLst/>
                <a:gdLst>
                  <a:gd name="T0" fmla="*/ 51 w 52"/>
                  <a:gd name="T1" fmla="*/ 6 h 30"/>
                  <a:gd name="T2" fmla="*/ 49 w 52"/>
                  <a:gd name="T3" fmla="*/ 5 h 30"/>
                  <a:gd name="T4" fmla="*/ 44 w 52"/>
                  <a:gd name="T5" fmla="*/ 3 h 30"/>
                  <a:gd name="T6" fmla="*/ 36 w 52"/>
                  <a:gd name="T7" fmla="*/ 1 h 30"/>
                  <a:gd name="T8" fmla="*/ 29 w 52"/>
                  <a:gd name="T9" fmla="*/ 5 h 30"/>
                  <a:gd name="T10" fmla="*/ 20 w 52"/>
                  <a:gd name="T11" fmla="*/ 8 h 30"/>
                  <a:gd name="T12" fmla="*/ 9 w 52"/>
                  <a:gd name="T13" fmla="*/ 8 h 30"/>
                  <a:gd name="T14" fmla="*/ 8 w 52"/>
                  <a:gd name="T15" fmla="*/ 7 h 30"/>
                  <a:gd name="T16" fmla="*/ 7 w 52"/>
                  <a:gd name="T17" fmla="*/ 9 h 30"/>
                  <a:gd name="T18" fmla="*/ 4 w 52"/>
                  <a:gd name="T19" fmla="*/ 11 h 30"/>
                  <a:gd name="T20" fmla="*/ 3 w 52"/>
                  <a:gd name="T21" fmla="*/ 14 h 30"/>
                  <a:gd name="T22" fmla="*/ 1 w 52"/>
                  <a:gd name="T23" fmla="*/ 18 h 30"/>
                  <a:gd name="T24" fmla="*/ 0 w 52"/>
                  <a:gd name="T25" fmla="*/ 20 h 30"/>
                  <a:gd name="T26" fmla="*/ 2 w 52"/>
                  <a:gd name="T27" fmla="*/ 23 h 30"/>
                  <a:gd name="T28" fmla="*/ 2 w 52"/>
                  <a:gd name="T29" fmla="*/ 23 h 30"/>
                  <a:gd name="T30" fmla="*/ 9 w 52"/>
                  <a:gd name="T31" fmla="*/ 28 h 30"/>
                  <a:gd name="T32" fmla="*/ 17 w 52"/>
                  <a:gd name="T33" fmla="*/ 30 h 30"/>
                  <a:gd name="T34" fmla="*/ 28 w 52"/>
                  <a:gd name="T35" fmla="*/ 26 h 30"/>
                  <a:gd name="T36" fmla="*/ 31 w 52"/>
                  <a:gd name="T37" fmla="*/ 27 h 30"/>
                  <a:gd name="T38" fmla="*/ 34 w 52"/>
                  <a:gd name="T39" fmla="*/ 28 h 30"/>
                  <a:gd name="T40" fmla="*/ 38 w 52"/>
                  <a:gd name="T41" fmla="*/ 24 h 30"/>
                  <a:gd name="T42" fmla="*/ 46 w 52"/>
                  <a:gd name="T43" fmla="*/ 12 h 30"/>
                  <a:gd name="T44" fmla="*/ 51 w 52"/>
                  <a:gd name="T45" fmla="*/ 9 h 30"/>
                  <a:gd name="T46" fmla="*/ 51 w 52"/>
                  <a:gd name="T47"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2" h="30">
                    <a:moveTo>
                      <a:pt x="51" y="6"/>
                    </a:moveTo>
                    <a:cubicBezTo>
                      <a:pt x="50" y="6"/>
                      <a:pt x="49" y="5"/>
                      <a:pt x="49" y="5"/>
                    </a:cubicBezTo>
                    <a:cubicBezTo>
                      <a:pt x="46" y="4"/>
                      <a:pt x="44" y="4"/>
                      <a:pt x="44" y="3"/>
                    </a:cubicBezTo>
                    <a:cubicBezTo>
                      <a:pt x="42" y="2"/>
                      <a:pt x="37" y="1"/>
                      <a:pt x="36" y="1"/>
                    </a:cubicBezTo>
                    <a:cubicBezTo>
                      <a:pt x="35" y="0"/>
                      <a:pt x="30" y="5"/>
                      <a:pt x="29" y="5"/>
                    </a:cubicBezTo>
                    <a:cubicBezTo>
                      <a:pt x="27" y="5"/>
                      <a:pt x="20" y="6"/>
                      <a:pt x="20" y="8"/>
                    </a:cubicBezTo>
                    <a:cubicBezTo>
                      <a:pt x="20" y="10"/>
                      <a:pt x="12" y="10"/>
                      <a:pt x="9" y="8"/>
                    </a:cubicBezTo>
                    <a:cubicBezTo>
                      <a:pt x="9" y="8"/>
                      <a:pt x="9" y="7"/>
                      <a:pt x="8" y="7"/>
                    </a:cubicBezTo>
                    <a:cubicBezTo>
                      <a:pt x="8" y="7"/>
                      <a:pt x="7" y="8"/>
                      <a:pt x="7" y="9"/>
                    </a:cubicBezTo>
                    <a:cubicBezTo>
                      <a:pt x="7" y="11"/>
                      <a:pt x="5" y="11"/>
                      <a:pt x="4" y="11"/>
                    </a:cubicBezTo>
                    <a:cubicBezTo>
                      <a:pt x="2" y="11"/>
                      <a:pt x="4" y="13"/>
                      <a:pt x="3" y="14"/>
                    </a:cubicBezTo>
                    <a:cubicBezTo>
                      <a:pt x="2" y="15"/>
                      <a:pt x="3" y="18"/>
                      <a:pt x="1" y="18"/>
                    </a:cubicBezTo>
                    <a:cubicBezTo>
                      <a:pt x="1" y="18"/>
                      <a:pt x="0" y="19"/>
                      <a:pt x="0" y="20"/>
                    </a:cubicBezTo>
                    <a:cubicBezTo>
                      <a:pt x="1" y="20"/>
                      <a:pt x="2" y="23"/>
                      <a:pt x="2" y="23"/>
                    </a:cubicBezTo>
                    <a:cubicBezTo>
                      <a:pt x="2" y="23"/>
                      <a:pt x="2" y="23"/>
                      <a:pt x="2" y="23"/>
                    </a:cubicBezTo>
                    <a:cubicBezTo>
                      <a:pt x="4" y="24"/>
                      <a:pt x="7" y="26"/>
                      <a:pt x="9" y="28"/>
                    </a:cubicBezTo>
                    <a:cubicBezTo>
                      <a:pt x="10" y="30"/>
                      <a:pt x="15" y="30"/>
                      <a:pt x="17" y="30"/>
                    </a:cubicBezTo>
                    <a:cubicBezTo>
                      <a:pt x="19" y="29"/>
                      <a:pt x="28" y="26"/>
                      <a:pt x="28" y="26"/>
                    </a:cubicBezTo>
                    <a:cubicBezTo>
                      <a:pt x="28" y="26"/>
                      <a:pt x="30" y="27"/>
                      <a:pt x="31" y="27"/>
                    </a:cubicBezTo>
                    <a:cubicBezTo>
                      <a:pt x="32" y="27"/>
                      <a:pt x="33" y="27"/>
                      <a:pt x="34" y="28"/>
                    </a:cubicBezTo>
                    <a:cubicBezTo>
                      <a:pt x="34" y="27"/>
                      <a:pt x="36" y="26"/>
                      <a:pt x="38" y="24"/>
                    </a:cubicBezTo>
                    <a:cubicBezTo>
                      <a:pt x="41" y="22"/>
                      <a:pt x="45" y="13"/>
                      <a:pt x="46" y="12"/>
                    </a:cubicBezTo>
                    <a:cubicBezTo>
                      <a:pt x="47" y="11"/>
                      <a:pt x="50" y="10"/>
                      <a:pt x="51" y="9"/>
                    </a:cubicBezTo>
                    <a:cubicBezTo>
                      <a:pt x="52" y="8"/>
                      <a:pt x="52" y="7"/>
                      <a:pt x="51" y="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7" name="Freeform 73">
                <a:extLst>
                  <a:ext uri="{FF2B5EF4-FFF2-40B4-BE49-F238E27FC236}">
                    <a16:creationId xmlns:a16="http://schemas.microsoft.com/office/drawing/2014/main" id="{18E9FD24-7C83-47C3-A65F-2DC8B8591747}"/>
                  </a:ext>
                </a:extLst>
              </p:cNvPr>
              <p:cNvSpPr>
                <a:spLocks/>
              </p:cNvSpPr>
              <p:nvPr/>
            </p:nvSpPr>
            <p:spPr bwMode="auto">
              <a:xfrm>
                <a:off x="5149329" y="3039593"/>
                <a:ext cx="116690" cy="60227"/>
              </a:xfrm>
              <a:custGeom>
                <a:avLst/>
                <a:gdLst>
                  <a:gd name="T0" fmla="*/ 49 w 51"/>
                  <a:gd name="T1" fmla="*/ 12 h 26"/>
                  <a:gd name="T2" fmla="*/ 43 w 51"/>
                  <a:gd name="T3" fmla="*/ 10 h 26"/>
                  <a:gd name="T4" fmla="*/ 41 w 51"/>
                  <a:gd name="T5" fmla="*/ 7 h 26"/>
                  <a:gd name="T6" fmla="*/ 37 w 51"/>
                  <a:gd name="T7" fmla="*/ 8 h 26"/>
                  <a:gd name="T8" fmla="*/ 32 w 51"/>
                  <a:gd name="T9" fmla="*/ 6 h 26"/>
                  <a:gd name="T10" fmla="*/ 27 w 51"/>
                  <a:gd name="T11" fmla="*/ 3 h 26"/>
                  <a:gd name="T12" fmla="*/ 22 w 51"/>
                  <a:gd name="T13" fmla="*/ 0 h 26"/>
                  <a:gd name="T14" fmla="*/ 22 w 51"/>
                  <a:gd name="T15" fmla="*/ 1 h 26"/>
                  <a:gd name="T16" fmla="*/ 18 w 51"/>
                  <a:gd name="T17" fmla="*/ 1 h 26"/>
                  <a:gd name="T18" fmla="*/ 11 w 51"/>
                  <a:gd name="T19" fmla="*/ 4 h 26"/>
                  <a:gd name="T20" fmla="*/ 3 w 51"/>
                  <a:gd name="T21" fmla="*/ 7 h 26"/>
                  <a:gd name="T22" fmla="*/ 3 w 51"/>
                  <a:gd name="T23" fmla="*/ 12 h 26"/>
                  <a:gd name="T24" fmla="*/ 6 w 51"/>
                  <a:gd name="T25" fmla="*/ 18 h 26"/>
                  <a:gd name="T26" fmla="*/ 14 w 51"/>
                  <a:gd name="T27" fmla="*/ 25 h 26"/>
                  <a:gd name="T28" fmla="*/ 14 w 51"/>
                  <a:gd name="T29" fmla="*/ 25 h 26"/>
                  <a:gd name="T30" fmla="*/ 21 w 51"/>
                  <a:gd name="T31" fmla="*/ 25 h 26"/>
                  <a:gd name="T32" fmla="*/ 23 w 51"/>
                  <a:gd name="T33" fmla="*/ 21 h 26"/>
                  <a:gd name="T34" fmla="*/ 30 w 51"/>
                  <a:gd name="T35" fmla="*/ 23 h 26"/>
                  <a:gd name="T36" fmla="*/ 36 w 51"/>
                  <a:gd name="T37" fmla="*/ 24 h 26"/>
                  <a:gd name="T38" fmla="*/ 37 w 51"/>
                  <a:gd name="T39" fmla="*/ 26 h 26"/>
                  <a:gd name="T40" fmla="*/ 39 w 51"/>
                  <a:gd name="T41" fmla="*/ 23 h 26"/>
                  <a:gd name="T42" fmla="*/ 47 w 51"/>
                  <a:gd name="T43" fmla="*/ 19 h 26"/>
                  <a:gd name="T44" fmla="*/ 51 w 51"/>
                  <a:gd name="T45" fmla="*/ 16 h 26"/>
                  <a:gd name="T46" fmla="*/ 49 w 51"/>
                  <a:gd name="T47"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 h="26">
                    <a:moveTo>
                      <a:pt x="49" y="12"/>
                    </a:moveTo>
                    <a:cubicBezTo>
                      <a:pt x="47" y="11"/>
                      <a:pt x="44" y="11"/>
                      <a:pt x="43" y="10"/>
                    </a:cubicBezTo>
                    <a:cubicBezTo>
                      <a:pt x="43" y="9"/>
                      <a:pt x="43" y="7"/>
                      <a:pt x="41" y="7"/>
                    </a:cubicBezTo>
                    <a:cubicBezTo>
                      <a:pt x="40" y="7"/>
                      <a:pt x="37" y="6"/>
                      <a:pt x="37" y="8"/>
                    </a:cubicBezTo>
                    <a:cubicBezTo>
                      <a:pt x="36" y="10"/>
                      <a:pt x="33" y="8"/>
                      <a:pt x="32" y="6"/>
                    </a:cubicBezTo>
                    <a:cubicBezTo>
                      <a:pt x="32" y="5"/>
                      <a:pt x="31" y="4"/>
                      <a:pt x="27" y="3"/>
                    </a:cubicBezTo>
                    <a:cubicBezTo>
                      <a:pt x="26" y="2"/>
                      <a:pt x="24" y="1"/>
                      <a:pt x="22" y="0"/>
                    </a:cubicBezTo>
                    <a:cubicBezTo>
                      <a:pt x="22" y="0"/>
                      <a:pt x="22" y="1"/>
                      <a:pt x="22" y="1"/>
                    </a:cubicBezTo>
                    <a:cubicBezTo>
                      <a:pt x="21" y="2"/>
                      <a:pt x="19" y="0"/>
                      <a:pt x="18" y="1"/>
                    </a:cubicBezTo>
                    <a:cubicBezTo>
                      <a:pt x="17" y="2"/>
                      <a:pt x="13" y="2"/>
                      <a:pt x="11" y="4"/>
                    </a:cubicBezTo>
                    <a:cubicBezTo>
                      <a:pt x="9" y="6"/>
                      <a:pt x="5" y="7"/>
                      <a:pt x="3" y="7"/>
                    </a:cubicBezTo>
                    <a:cubicBezTo>
                      <a:pt x="0" y="8"/>
                      <a:pt x="2" y="10"/>
                      <a:pt x="3" y="12"/>
                    </a:cubicBezTo>
                    <a:cubicBezTo>
                      <a:pt x="4" y="13"/>
                      <a:pt x="4" y="17"/>
                      <a:pt x="6" y="18"/>
                    </a:cubicBezTo>
                    <a:cubicBezTo>
                      <a:pt x="8" y="20"/>
                      <a:pt x="14" y="23"/>
                      <a:pt x="14" y="25"/>
                    </a:cubicBezTo>
                    <a:cubicBezTo>
                      <a:pt x="14" y="25"/>
                      <a:pt x="14" y="25"/>
                      <a:pt x="14" y="25"/>
                    </a:cubicBezTo>
                    <a:cubicBezTo>
                      <a:pt x="17" y="26"/>
                      <a:pt x="21" y="26"/>
                      <a:pt x="21" y="25"/>
                    </a:cubicBezTo>
                    <a:cubicBezTo>
                      <a:pt x="22" y="23"/>
                      <a:pt x="23" y="21"/>
                      <a:pt x="23" y="21"/>
                    </a:cubicBezTo>
                    <a:cubicBezTo>
                      <a:pt x="23" y="21"/>
                      <a:pt x="28" y="21"/>
                      <a:pt x="30" y="23"/>
                    </a:cubicBezTo>
                    <a:cubicBezTo>
                      <a:pt x="32" y="26"/>
                      <a:pt x="36" y="24"/>
                      <a:pt x="36" y="24"/>
                    </a:cubicBezTo>
                    <a:cubicBezTo>
                      <a:pt x="36" y="24"/>
                      <a:pt x="36" y="25"/>
                      <a:pt x="37" y="26"/>
                    </a:cubicBezTo>
                    <a:cubicBezTo>
                      <a:pt x="37" y="24"/>
                      <a:pt x="38" y="23"/>
                      <a:pt x="39" y="23"/>
                    </a:cubicBezTo>
                    <a:cubicBezTo>
                      <a:pt x="41" y="23"/>
                      <a:pt x="44" y="23"/>
                      <a:pt x="47" y="19"/>
                    </a:cubicBezTo>
                    <a:cubicBezTo>
                      <a:pt x="48" y="18"/>
                      <a:pt x="50" y="16"/>
                      <a:pt x="51" y="16"/>
                    </a:cubicBezTo>
                    <a:cubicBezTo>
                      <a:pt x="50" y="14"/>
                      <a:pt x="50" y="12"/>
                      <a:pt x="49" y="1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8" name="Freeform 74">
                <a:extLst>
                  <a:ext uri="{FF2B5EF4-FFF2-40B4-BE49-F238E27FC236}">
                    <a16:creationId xmlns:a16="http://schemas.microsoft.com/office/drawing/2014/main" id="{D19AC202-5831-42E3-826F-29E56CB1D634}"/>
                  </a:ext>
                </a:extLst>
              </p:cNvPr>
              <p:cNvSpPr>
                <a:spLocks/>
              </p:cNvSpPr>
              <p:nvPr/>
            </p:nvSpPr>
            <p:spPr bwMode="auto">
              <a:xfrm>
                <a:off x="5234651" y="3074725"/>
                <a:ext cx="102888" cy="43915"/>
              </a:xfrm>
              <a:custGeom>
                <a:avLst/>
                <a:gdLst>
                  <a:gd name="T0" fmla="*/ 33 w 45"/>
                  <a:gd name="T1" fmla="*/ 2 h 19"/>
                  <a:gd name="T2" fmla="*/ 27 w 45"/>
                  <a:gd name="T3" fmla="*/ 2 h 19"/>
                  <a:gd name="T4" fmla="*/ 20 w 45"/>
                  <a:gd name="T5" fmla="*/ 1 h 19"/>
                  <a:gd name="T6" fmla="*/ 15 w 45"/>
                  <a:gd name="T7" fmla="*/ 1 h 19"/>
                  <a:gd name="T8" fmla="*/ 14 w 45"/>
                  <a:gd name="T9" fmla="*/ 1 h 19"/>
                  <a:gd name="T10" fmla="*/ 10 w 45"/>
                  <a:gd name="T11" fmla="*/ 4 h 19"/>
                  <a:gd name="T12" fmla="*/ 2 w 45"/>
                  <a:gd name="T13" fmla="*/ 8 h 19"/>
                  <a:gd name="T14" fmla="*/ 0 w 45"/>
                  <a:gd name="T15" fmla="*/ 11 h 19"/>
                  <a:gd name="T16" fmla="*/ 3 w 45"/>
                  <a:gd name="T17" fmla="*/ 17 h 19"/>
                  <a:gd name="T18" fmla="*/ 14 w 45"/>
                  <a:gd name="T19" fmla="*/ 17 h 19"/>
                  <a:gd name="T20" fmla="*/ 23 w 45"/>
                  <a:gd name="T21" fmla="*/ 14 h 19"/>
                  <a:gd name="T22" fmla="*/ 30 w 45"/>
                  <a:gd name="T23" fmla="*/ 10 h 19"/>
                  <a:gd name="T24" fmla="*/ 38 w 45"/>
                  <a:gd name="T25" fmla="*/ 12 h 19"/>
                  <a:gd name="T26" fmla="*/ 43 w 45"/>
                  <a:gd name="T27" fmla="*/ 14 h 19"/>
                  <a:gd name="T28" fmla="*/ 41 w 45"/>
                  <a:gd name="T29" fmla="*/ 11 h 19"/>
                  <a:gd name="T30" fmla="*/ 45 w 45"/>
                  <a:gd name="T31" fmla="*/ 5 h 19"/>
                  <a:gd name="T32" fmla="*/ 45 w 45"/>
                  <a:gd name="T33" fmla="*/ 5 h 19"/>
                  <a:gd name="T34" fmla="*/ 40 w 45"/>
                  <a:gd name="T35" fmla="*/ 4 h 19"/>
                  <a:gd name="T36" fmla="*/ 33 w 45"/>
                  <a:gd name="T37"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19">
                    <a:moveTo>
                      <a:pt x="33" y="2"/>
                    </a:moveTo>
                    <a:cubicBezTo>
                      <a:pt x="30" y="3"/>
                      <a:pt x="29" y="1"/>
                      <a:pt x="27" y="2"/>
                    </a:cubicBezTo>
                    <a:cubicBezTo>
                      <a:pt x="25" y="3"/>
                      <a:pt x="21" y="2"/>
                      <a:pt x="20" y="1"/>
                    </a:cubicBezTo>
                    <a:cubicBezTo>
                      <a:pt x="19" y="0"/>
                      <a:pt x="17" y="3"/>
                      <a:pt x="15" y="1"/>
                    </a:cubicBezTo>
                    <a:cubicBezTo>
                      <a:pt x="15" y="1"/>
                      <a:pt x="15" y="1"/>
                      <a:pt x="14" y="1"/>
                    </a:cubicBezTo>
                    <a:cubicBezTo>
                      <a:pt x="13" y="1"/>
                      <a:pt x="11" y="3"/>
                      <a:pt x="10" y="4"/>
                    </a:cubicBezTo>
                    <a:cubicBezTo>
                      <a:pt x="7" y="8"/>
                      <a:pt x="4" y="8"/>
                      <a:pt x="2" y="8"/>
                    </a:cubicBezTo>
                    <a:cubicBezTo>
                      <a:pt x="1" y="8"/>
                      <a:pt x="0" y="9"/>
                      <a:pt x="0" y="11"/>
                    </a:cubicBezTo>
                    <a:cubicBezTo>
                      <a:pt x="0" y="13"/>
                      <a:pt x="2" y="16"/>
                      <a:pt x="3" y="17"/>
                    </a:cubicBezTo>
                    <a:cubicBezTo>
                      <a:pt x="6" y="19"/>
                      <a:pt x="14" y="19"/>
                      <a:pt x="14" y="17"/>
                    </a:cubicBezTo>
                    <a:cubicBezTo>
                      <a:pt x="14" y="15"/>
                      <a:pt x="21" y="14"/>
                      <a:pt x="23" y="14"/>
                    </a:cubicBezTo>
                    <a:cubicBezTo>
                      <a:pt x="24" y="14"/>
                      <a:pt x="29" y="9"/>
                      <a:pt x="30" y="10"/>
                    </a:cubicBezTo>
                    <a:cubicBezTo>
                      <a:pt x="31" y="10"/>
                      <a:pt x="36" y="11"/>
                      <a:pt x="38" y="12"/>
                    </a:cubicBezTo>
                    <a:cubicBezTo>
                      <a:pt x="38" y="13"/>
                      <a:pt x="40" y="13"/>
                      <a:pt x="43" y="14"/>
                    </a:cubicBezTo>
                    <a:cubicBezTo>
                      <a:pt x="42" y="13"/>
                      <a:pt x="41" y="12"/>
                      <a:pt x="41" y="11"/>
                    </a:cubicBezTo>
                    <a:cubicBezTo>
                      <a:pt x="41" y="10"/>
                      <a:pt x="44" y="6"/>
                      <a:pt x="45" y="5"/>
                    </a:cubicBezTo>
                    <a:cubicBezTo>
                      <a:pt x="45" y="5"/>
                      <a:pt x="45" y="5"/>
                      <a:pt x="45" y="5"/>
                    </a:cubicBezTo>
                    <a:cubicBezTo>
                      <a:pt x="43" y="5"/>
                      <a:pt x="40" y="4"/>
                      <a:pt x="40" y="4"/>
                    </a:cubicBezTo>
                    <a:cubicBezTo>
                      <a:pt x="39" y="3"/>
                      <a:pt x="36" y="2"/>
                      <a:pt x="33"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9" name="Freeform 75">
                <a:extLst>
                  <a:ext uri="{FF2B5EF4-FFF2-40B4-BE49-F238E27FC236}">
                    <a16:creationId xmlns:a16="http://schemas.microsoft.com/office/drawing/2014/main" id="{42B78536-ABFA-4078-B08C-79001FC35D76}"/>
                  </a:ext>
                </a:extLst>
              </p:cNvPr>
              <p:cNvSpPr>
                <a:spLocks/>
              </p:cNvSpPr>
              <p:nvPr/>
            </p:nvSpPr>
            <p:spPr bwMode="auto">
              <a:xfrm>
                <a:off x="4740289" y="3249132"/>
                <a:ext cx="70265" cy="115435"/>
              </a:xfrm>
              <a:custGeom>
                <a:avLst/>
                <a:gdLst>
                  <a:gd name="T0" fmla="*/ 22 w 30"/>
                  <a:gd name="T1" fmla="*/ 40 h 50"/>
                  <a:gd name="T2" fmla="*/ 20 w 30"/>
                  <a:gd name="T3" fmla="*/ 36 h 50"/>
                  <a:gd name="T4" fmla="*/ 22 w 30"/>
                  <a:gd name="T5" fmla="*/ 32 h 50"/>
                  <a:gd name="T6" fmla="*/ 20 w 30"/>
                  <a:gd name="T7" fmla="*/ 28 h 50"/>
                  <a:gd name="T8" fmla="*/ 22 w 30"/>
                  <a:gd name="T9" fmla="*/ 24 h 50"/>
                  <a:gd name="T10" fmla="*/ 23 w 30"/>
                  <a:gd name="T11" fmla="*/ 19 h 50"/>
                  <a:gd name="T12" fmla="*/ 23 w 30"/>
                  <a:gd name="T13" fmla="*/ 11 h 50"/>
                  <a:gd name="T14" fmla="*/ 28 w 30"/>
                  <a:gd name="T15" fmla="*/ 7 h 50"/>
                  <a:gd name="T16" fmla="*/ 26 w 30"/>
                  <a:gd name="T17" fmla="*/ 4 h 50"/>
                  <a:gd name="T18" fmla="*/ 21 w 30"/>
                  <a:gd name="T19" fmla="*/ 3 h 50"/>
                  <a:gd name="T20" fmla="*/ 18 w 30"/>
                  <a:gd name="T21" fmla="*/ 3 h 50"/>
                  <a:gd name="T22" fmla="*/ 13 w 30"/>
                  <a:gd name="T23" fmla="*/ 2 h 50"/>
                  <a:gd name="T24" fmla="*/ 10 w 30"/>
                  <a:gd name="T25" fmla="*/ 1 h 50"/>
                  <a:gd name="T26" fmla="*/ 8 w 30"/>
                  <a:gd name="T27" fmla="*/ 2 h 50"/>
                  <a:gd name="T28" fmla="*/ 8 w 30"/>
                  <a:gd name="T29" fmla="*/ 8 h 50"/>
                  <a:gd name="T30" fmla="*/ 3 w 30"/>
                  <a:gd name="T31" fmla="*/ 27 h 50"/>
                  <a:gd name="T32" fmla="*/ 6 w 30"/>
                  <a:gd name="T33" fmla="*/ 34 h 50"/>
                  <a:gd name="T34" fmla="*/ 7 w 30"/>
                  <a:gd name="T35" fmla="*/ 48 h 50"/>
                  <a:gd name="T36" fmla="*/ 13 w 30"/>
                  <a:gd name="T37" fmla="*/ 49 h 50"/>
                  <a:gd name="T38" fmla="*/ 20 w 30"/>
                  <a:gd name="T39" fmla="*/ 48 h 50"/>
                  <a:gd name="T40" fmla="*/ 19 w 30"/>
                  <a:gd name="T41" fmla="*/ 45 h 50"/>
                  <a:gd name="T42" fmla="*/ 22 w 30"/>
                  <a:gd name="T43" fmla="*/ 4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50">
                    <a:moveTo>
                      <a:pt x="22" y="40"/>
                    </a:moveTo>
                    <a:cubicBezTo>
                      <a:pt x="25" y="40"/>
                      <a:pt x="21" y="37"/>
                      <a:pt x="20" y="36"/>
                    </a:cubicBezTo>
                    <a:cubicBezTo>
                      <a:pt x="19" y="35"/>
                      <a:pt x="20" y="32"/>
                      <a:pt x="22" y="32"/>
                    </a:cubicBezTo>
                    <a:cubicBezTo>
                      <a:pt x="24" y="32"/>
                      <a:pt x="22" y="30"/>
                      <a:pt x="20" y="28"/>
                    </a:cubicBezTo>
                    <a:cubicBezTo>
                      <a:pt x="18" y="25"/>
                      <a:pt x="20" y="24"/>
                      <a:pt x="22" y="24"/>
                    </a:cubicBezTo>
                    <a:cubicBezTo>
                      <a:pt x="24" y="24"/>
                      <a:pt x="21" y="21"/>
                      <a:pt x="23" y="19"/>
                    </a:cubicBezTo>
                    <a:cubicBezTo>
                      <a:pt x="25" y="17"/>
                      <a:pt x="23" y="13"/>
                      <a:pt x="23" y="11"/>
                    </a:cubicBezTo>
                    <a:cubicBezTo>
                      <a:pt x="23" y="10"/>
                      <a:pt x="26" y="9"/>
                      <a:pt x="28" y="7"/>
                    </a:cubicBezTo>
                    <a:cubicBezTo>
                      <a:pt x="30" y="4"/>
                      <a:pt x="26" y="5"/>
                      <a:pt x="26" y="4"/>
                    </a:cubicBezTo>
                    <a:cubicBezTo>
                      <a:pt x="26" y="2"/>
                      <a:pt x="23" y="1"/>
                      <a:pt x="21" y="3"/>
                    </a:cubicBezTo>
                    <a:cubicBezTo>
                      <a:pt x="19" y="4"/>
                      <a:pt x="20" y="3"/>
                      <a:pt x="18" y="3"/>
                    </a:cubicBezTo>
                    <a:cubicBezTo>
                      <a:pt x="16" y="3"/>
                      <a:pt x="13" y="3"/>
                      <a:pt x="13" y="2"/>
                    </a:cubicBezTo>
                    <a:cubicBezTo>
                      <a:pt x="13" y="0"/>
                      <a:pt x="12" y="0"/>
                      <a:pt x="10" y="1"/>
                    </a:cubicBezTo>
                    <a:cubicBezTo>
                      <a:pt x="10" y="2"/>
                      <a:pt x="9" y="2"/>
                      <a:pt x="8" y="2"/>
                    </a:cubicBezTo>
                    <a:cubicBezTo>
                      <a:pt x="8" y="4"/>
                      <a:pt x="7" y="7"/>
                      <a:pt x="8" y="8"/>
                    </a:cubicBezTo>
                    <a:cubicBezTo>
                      <a:pt x="10" y="10"/>
                      <a:pt x="6" y="23"/>
                      <a:pt x="3" y="27"/>
                    </a:cubicBezTo>
                    <a:cubicBezTo>
                      <a:pt x="0" y="30"/>
                      <a:pt x="3" y="31"/>
                      <a:pt x="6" y="34"/>
                    </a:cubicBezTo>
                    <a:cubicBezTo>
                      <a:pt x="9" y="36"/>
                      <a:pt x="7" y="45"/>
                      <a:pt x="7" y="48"/>
                    </a:cubicBezTo>
                    <a:cubicBezTo>
                      <a:pt x="7" y="50"/>
                      <a:pt x="10" y="49"/>
                      <a:pt x="13" y="49"/>
                    </a:cubicBezTo>
                    <a:cubicBezTo>
                      <a:pt x="15" y="49"/>
                      <a:pt x="18" y="48"/>
                      <a:pt x="20" y="48"/>
                    </a:cubicBezTo>
                    <a:cubicBezTo>
                      <a:pt x="19" y="47"/>
                      <a:pt x="19" y="46"/>
                      <a:pt x="19" y="45"/>
                    </a:cubicBezTo>
                    <a:cubicBezTo>
                      <a:pt x="19" y="43"/>
                      <a:pt x="19" y="41"/>
                      <a:pt x="22" y="4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0" name="Freeform 76">
                <a:extLst>
                  <a:ext uri="{FF2B5EF4-FFF2-40B4-BE49-F238E27FC236}">
                    <a16:creationId xmlns:a16="http://schemas.microsoft.com/office/drawing/2014/main" id="{57849B8D-7CA7-46AA-87D3-E0B72CCB7912}"/>
                  </a:ext>
                </a:extLst>
              </p:cNvPr>
              <p:cNvSpPr>
                <a:spLocks/>
              </p:cNvSpPr>
              <p:nvPr/>
            </p:nvSpPr>
            <p:spPr bwMode="auto">
              <a:xfrm>
                <a:off x="4982451" y="2979366"/>
                <a:ext cx="76538" cy="65246"/>
              </a:xfrm>
              <a:custGeom>
                <a:avLst/>
                <a:gdLst>
                  <a:gd name="T0" fmla="*/ 10 w 33"/>
                  <a:gd name="T1" fmla="*/ 22 h 28"/>
                  <a:gd name="T2" fmla="*/ 16 w 33"/>
                  <a:gd name="T3" fmla="*/ 23 h 28"/>
                  <a:gd name="T4" fmla="*/ 22 w 33"/>
                  <a:gd name="T5" fmla="*/ 27 h 28"/>
                  <a:gd name="T6" fmla="*/ 23 w 33"/>
                  <a:gd name="T7" fmla="*/ 28 h 28"/>
                  <a:gd name="T8" fmla="*/ 24 w 33"/>
                  <a:gd name="T9" fmla="*/ 22 h 28"/>
                  <a:gd name="T10" fmla="*/ 25 w 33"/>
                  <a:gd name="T11" fmla="*/ 18 h 28"/>
                  <a:gd name="T12" fmla="*/ 29 w 33"/>
                  <a:gd name="T13" fmla="*/ 16 h 28"/>
                  <a:gd name="T14" fmla="*/ 31 w 33"/>
                  <a:gd name="T15" fmla="*/ 13 h 28"/>
                  <a:gd name="T16" fmla="*/ 28 w 33"/>
                  <a:gd name="T17" fmla="*/ 9 h 28"/>
                  <a:gd name="T18" fmla="*/ 32 w 33"/>
                  <a:gd name="T19" fmla="*/ 5 h 28"/>
                  <a:gd name="T20" fmla="*/ 32 w 33"/>
                  <a:gd name="T21" fmla="*/ 0 h 28"/>
                  <a:gd name="T22" fmla="*/ 30 w 33"/>
                  <a:gd name="T23" fmla="*/ 1 h 28"/>
                  <a:gd name="T24" fmla="*/ 22 w 33"/>
                  <a:gd name="T25" fmla="*/ 1 h 28"/>
                  <a:gd name="T26" fmla="*/ 19 w 33"/>
                  <a:gd name="T27" fmla="*/ 7 h 28"/>
                  <a:gd name="T28" fmla="*/ 15 w 33"/>
                  <a:gd name="T29" fmla="*/ 7 h 28"/>
                  <a:gd name="T30" fmla="*/ 11 w 33"/>
                  <a:gd name="T31" fmla="*/ 9 h 28"/>
                  <a:gd name="T32" fmla="*/ 8 w 33"/>
                  <a:gd name="T33" fmla="*/ 15 h 28"/>
                  <a:gd name="T34" fmla="*/ 1 w 33"/>
                  <a:gd name="T35" fmla="*/ 23 h 28"/>
                  <a:gd name="T36" fmla="*/ 0 w 33"/>
                  <a:gd name="T37" fmla="*/ 23 h 28"/>
                  <a:gd name="T38" fmla="*/ 3 w 33"/>
                  <a:gd name="T39" fmla="*/ 24 h 28"/>
                  <a:gd name="T40" fmla="*/ 10 w 33"/>
                  <a:gd name="T41"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28">
                    <a:moveTo>
                      <a:pt x="10" y="22"/>
                    </a:moveTo>
                    <a:cubicBezTo>
                      <a:pt x="12" y="20"/>
                      <a:pt x="14" y="21"/>
                      <a:pt x="16" y="23"/>
                    </a:cubicBezTo>
                    <a:cubicBezTo>
                      <a:pt x="17" y="24"/>
                      <a:pt x="19" y="24"/>
                      <a:pt x="22" y="27"/>
                    </a:cubicBezTo>
                    <a:cubicBezTo>
                      <a:pt x="22" y="27"/>
                      <a:pt x="23" y="28"/>
                      <a:pt x="23" y="28"/>
                    </a:cubicBezTo>
                    <a:cubicBezTo>
                      <a:pt x="24" y="27"/>
                      <a:pt x="24" y="24"/>
                      <a:pt x="24" y="22"/>
                    </a:cubicBezTo>
                    <a:cubicBezTo>
                      <a:pt x="25" y="20"/>
                      <a:pt x="24" y="18"/>
                      <a:pt x="25" y="18"/>
                    </a:cubicBezTo>
                    <a:cubicBezTo>
                      <a:pt x="26" y="18"/>
                      <a:pt x="29" y="18"/>
                      <a:pt x="29" y="16"/>
                    </a:cubicBezTo>
                    <a:cubicBezTo>
                      <a:pt x="29" y="14"/>
                      <a:pt x="30" y="15"/>
                      <a:pt x="31" y="13"/>
                    </a:cubicBezTo>
                    <a:cubicBezTo>
                      <a:pt x="32" y="12"/>
                      <a:pt x="29" y="10"/>
                      <a:pt x="28" y="9"/>
                    </a:cubicBezTo>
                    <a:cubicBezTo>
                      <a:pt x="28" y="8"/>
                      <a:pt x="30" y="8"/>
                      <a:pt x="32" y="5"/>
                    </a:cubicBezTo>
                    <a:cubicBezTo>
                      <a:pt x="33" y="4"/>
                      <a:pt x="33" y="2"/>
                      <a:pt x="32" y="0"/>
                    </a:cubicBezTo>
                    <a:cubicBezTo>
                      <a:pt x="32" y="1"/>
                      <a:pt x="31" y="1"/>
                      <a:pt x="30" y="1"/>
                    </a:cubicBezTo>
                    <a:cubicBezTo>
                      <a:pt x="28" y="0"/>
                      <a:pt x="26" y="0"/>
                      <a:pt x="22" y="1"/>
                    </a:cubicBezTo>
                    <a:cubicBezTo>
                      <a:pt x="18" y="2"/>
                      <a:pt x="17" y="5"/>
                      <a:pt x="19" y="7"/>
                    </a:cubicBezTo>
                    <a:cubicBezTo>
                      <a:pt x="20" y="8"/>
                      <a:pt x="15" y="9"/>
                      <a:pt x="15" y="7"/>
                    </a:cubicBezTo>
                    <a:cubicBezTo>
                      <a:pt x="15" y="5"/>
                      <a:pt x="11" y="6"/>
                      <a:pt x="11" y="9"/>
                    </a:cubicBezTo>
                    <a:cubicBezTo>
                      <a:pt x="11" y="11"/>
                      <a:pt x="7" y="12"/>
                      <a:pt x="8" y="15"/>
                    </a:cubicBezTo>
                    <a:cubicBezTo>
                      <a:pt x="8" y="18"/>
                      <a:pt x="4" y="21"/>
                      <a:pt x="1" y="23"/>
                    </a:cubicBezTo>
                    <a:cubicBezTo>
                      <a:pt x="1" y="23"/>
                      <a:pt x="0" y="23"/>
                      <a:pt x="0" y="23"/>
                    </a:cubicBezTo>
                    <a:cubicBezTo>
                      <a:pt x="1" y="24"/>
                      <a:pt x="2" y="24"/>
                      <a:pt x="3" y="24"/>
                    </a:cubicBezTo>
                    <a:cubicBezTo>
                      <a:pt x="5" y="24"/>
                      <a:pt x="9" y="23"/>
                      <a:pt x="10" y="2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1" name="Freeform 77">
                <a:extLst>
                  <a:ext uri="{FF2B5EF4-FFF2-40B4-BE49-F238E27FC236}">
                    <a16:creationId xmlns:a16="http://schemas.microsoft.com/office/drawing/2014/main" id="{87907663-2A2F-4EC2-BC1B-3C8C76EFE8FC}"/>
                  </a:ext>
                </a:extLst>
              </p:cNvPr>
              <p:cNvSpPr>
                <a:spLocks/>
              </p:cNvSpPr>
              <p:nvPr/>
            </p:nvSpPr>
            <p:spPr bwMode="auto">
              <a:xfrm>
                <a:off x="5031385" y="3063433"/>
                <a:ext cx="11293" cy="15057"/>
              </a:xfrm>
              <a:custGeom>
                <a:avLst/>
                <a:gdLst>
                  <a:gd name="T0" fmla="*/ 3 w 5"/>
                  <a:gd name="T1" fmla="*/ 0 h 7"/>
                  <a:gd name="T2" fmla="*/ 0 w 5"/>
                  <a:gd name="T3" fmla="*/ 7 h 7"/>
                  <a:gd name="T4" fmla="*/ 5 w 5"/>
                  <a:gd name="T5" fmla="*/ 7 h 7"/>
                  <a:gd name="T6" fmla="*/ 3 w 5"/>
                  <a:gd name="T7" fmla="*/ 1 h 7"/>
                  <a:gd name="T8" fmla="*/ 3 w 5"/>
                  <a:gd name="T9" fmla="*/ 0 h 7"/>
                </a:gdLst>
                <a:ahLst/>
                <a:cxnLst>
                  <a:cxn ang="0">
                    <a:pos x="T0" y="T1"/>
                  </a:cxn>
                  <a:cxn ang="0">
                    <a:pos x="T2" y="T3"/>
                  </a:cxn>
                  <a:cxn ang="0">
                    <a:pos x="T4" y="T5"/>
                  </a:cxn>
                  <a:cxn ang="0">
                    <a:pos x="T6" y="T7"/>
                  </a:cxn>
                  <a:cxn ang="0">
                    <a:pos x="T8" y="T9"/>
                  </a:cxn>
                </a:cxnLst>
                <a:rect l="0" t="0" r="r" b="b"/>
                <a:pathLst>
                  <a:path w="5" h="7">
                    <a:moveTo>
                      <a:pt x="3" y="0"/>
                    </a:moveTo>
                    <a:cubicBezTo>
                      <a:pt x="1" y="1"/>
                      <a:pt x="0" y="3"/>
                      <a:pt x="0" y="7"/>
                    </a:cubicBezTo>
                    <a:cubicBezTo>
                      <a:pt x="2" y="7"/>
                      <a:pt x="4" y="7"/>
                      <a:pt x="5" y="7"/>
                    </a:cubicBezTo>
                    <a:cubicBezTo>
                      <a:pt x="5" y="3"/>
                      <a:pt x="3" y="1"/>
                      <a:pt x="3" y="1"/>
                    </a:cubicBezTo>
                    <a:cubicBezTo>
                      <a:pt x="3" y="0"/>
                      <a:pt x="3" y="0"/>
                      <a:pt x="3"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2" name="Freeform 78">
                <a:extLst>
                  <a:ext uri="{FF2B5EF4-FFF2-40B4-BE49-F238E27FC236}">
                    <a16:creationId xmlns:a16="http://schemas.microsoft.com/office/drawing/2014/main" id="{CDCADA37-44E8-42CD-8E1C-E80BD43A1781}"/>
                  </a:ext>
                </a:extLst>
              </p:cNvPr>
              <p:cNvSpPr>
                <a:spLocks/>
              </p:cNvSpPr>
              <p:nvPr/>
            </p:nvSpPr>
            <p:spPr bwMode="auto">
              <a:xfrm>
                <a:off x="4968649" y="3025791"/>
                <a:ext cx="74029" cy="52698"/>
              </a:xfrm>
              <a:custGeom>
                <a:avLst/>
                <a:gdLst>
                  <a:gd name="T0" fmla="*/ 2 w 32"/>
                  <a:gd name="T1" fmla="*/ 7 h 23"/>
                  <a:gd name="T2" fmla="*/ 4 w 32"/>
                  <a:gd name="T3" fmla="*/ 10 h 23"/>
                  <a:gd name="T4" fmla="*/ 8 w 32"/>
                  <a:gd name="T5" fmla="*/ 12 h 23"/>
                  <a:gd name="T6" fmla="*/ 13 w 32"/>
                  <a:gd name="T7" fmla="*/ 15 h 23"/>
                  <a:gd name="T8" fmla="*/ 16 w 32"/>
                  <a:gd name="T9" fmla="*/ 18 h 23"/>
                  <a:gd name="T10" fmla="*/ 19 w 32"/>
                  <a:gd name="T11" fmla="*/ 16 h 23"/>
                  <a:gd name="T12" fmla="*/ 22 w 32"/>
                  <a:gd name="T13" fmla="*/ 20 h 23"/>
                  <a:gd name="T14" fmla="*/ 26 w 32"/>
                  <a:gd name="T15" fmla="*/ 23 h 23"/>
                  <a:gd name="T16" fmla="*/ 27 w 32"/>
                  <a:gd name="T17" fmla="*/ 23 h 23"/>
                  <a:gd name="T18" fmla="*/ 30 w 32"/>
                  <a:gd name="T19" fmla="*/ 16 h 23"/>
                  <a:gd name="T20" fmla="*/ 31 w 32"/>
                  <a:gd name="T21" fmla="*/ 13 h 23"/>
                  <a:gd name="T22" fmla="*/ 29 w 32"/>
                  <a:gd name="T23" fmla="*/ 8 h 23"/>
                  <a:gd name="T24" fmla="*/ 29 w 32"/>
                  <a:gd name="T25" fmla="*/ 8 h 23"/>
                  <a:gd name="T26" fmla="*/ 28 w 32"/>
                  <a:gd name="T27" fmla="*/ 7 h 23"/>
                  <a:gd name="T28" fmla="*/ 22 w 32"/>
                  <a:gd name="T29" fmla="*/ 3 h 23"/>
                  <a:gd name="T30" fmla="*/ 16 w 32"/>
                  <a:gd name="T31" fmla="*/ 2 h 23"/>
                  <a:gd name="T32" fmla="*/ 9 w 32"/>
                  <a:gd name="T33" fmla="*/ 4 h 23"/>
                  <a:gd name="T34" fmla="*/ 6 w 32"/>
                  <a:gd name="T35" fmla="*/ 3 h 23"/>
                  <a:gd name="T36" fmla="*/ 0 w 32"/>
                  <a:gd name="T37" fmla="*/ 6 h 23"/>
                  <a:gd name="T38" fmla="*/ 2 w 32"/>
                  <a:gd name="T39"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23">
                    <a:moveTo>
                      <a:pt x="2" y="7"/>
                    </a:moveTo>
                    <a:cubicBezTo>
                      <a:pt x="2" y="8"/>
                      <a:pt x="4" y="11"/>
                      <a:pt x="4" y="10"/>
                    </a:cubicBezTo>
                    <a:cubicBezTo>
                      <a:pt x="5" y="9"/>
                      <a:pt x="7" y="11"/>
                      <a:pt x="8" y="12"/>
                    </a:cubicBezTo>
                    <a:cubicBezTo>
                      <a:pt x="10" y="13"/>
                      <a:pt x="13" y="14"/>
                      <a:pt x="13" y="15"/>
                    </a:cubicBezTo>
                    <a:cubicBezTo>
                      <a:pt x="14" y="16"/>
                      <a:pt x="14" y="19"/>
                      <a:pt x="16" y="18"/>
                    </a:cubicBezTo>
                    <a:cubicBezTo>
                      <a:pt x="17" y="17"/>
                      <a:pt x="19" y="15"/>
                      <a:pt x="19" y="16"/>
                    </a:cubicBezTo>
                    <a:cubicBezTo>
                      <a:pt x="19" y="18"/>
                      <a:pt x="20" y="20"/>
                      <a:pt x="22" y="20"/>
                    </a:cubicBezTo>
                    <a:cubicBezTo>
                      <a:pt x="23" y="20"/>
                      <a:pt x="24" y="23"/>
                      <a:pt x="26" y="23"/>
                    </a:cubicBezTo>
                    <a:cubicBezTo>
                      <a:pt x="26" y="23"/>
                      <a:pt x="27" y="23"/>
                      <a:pt x="27" y="23"/>
                    </a:cubicBezTo>
                    <a:cubicBezTo>
                      <a:pt x="27" y="19"/>
                      <a:pt x="28" y="17"/>
                      <a:pt x="30" y="16"/>
                    </a:cubicBezTo>
                    <a:cubicBezTo>
                      <a:pt x="30" y="15"/>
                      <a:pt x="31" y="14"/>
                      <a:pt x="31" y="13"/>
                    </a:cubicBezTo>
                    <a:cubicBezTo>
                      <a:pt x="32" y="12"/>
                      <a:pt x="29" y="10"/>
                      <a:pt x="29" y="8"/>
                    </a:cubicBezTo>
                    <a:cubicBezTo>
                      <a:pt x="29" y="8"/>
                      <a:pt x="29" y="8"/>
                      <a:pt x="29" y="8"/>
                    </a:cubicBezTo>
                    <a:cubicBezTo>
                      <a:pt x="29" y="8"/>
                      <a:pt x="28" y="7"/>
                      <a:pt x="28" y="7"/>
                    </a:cubicBezTo>
                    <a:cubicBezTo>
                      <a:pt x="25" y="4"/>
                      <a:pt x="23" y="4"/>
                      <a:pt x="22" y="3"/>
                    </a:cubicBezTo>
                    <a:cubicBezTo>
                      <a:pt x="20" y="1"/>
                      <a:pt x="18" y="0"/>
                      <a:pt x="16" y="2"/>
                    </a:cubicBezTo>
                    <a:cubicBezTo>
                      <a:pt x="15" y="3"/>
                      <a:pt x="11" y="4"/>
                      <a:pt x="9" y="4"/>
                    </a:cubicBezTo>
                    <a:cubicBezTo>
                      <a:pt x="8" y="4"/>
                      <a:pt x="7" y="4"/>
                      <a:pt x="6" y="3"/>
                    </a:cubicBezTo>
                    <a:cubicBezTo>
                      <a:pt x="4" y="4"/>
                      <a:pt x="2" y="5"/>
                      <a:pt x="0" y="6"/>
                    </a:cubicBezTo>
                    <a:cubicBezTo>
                      <a:pt x="1" y="6"/>
                      <a:pt x="1" y="6"/>
                      <a:pt x="2" y="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3" name="Freeform 79">
                <a:extLst>
                  <a:ext uri="{FF2B5EF4-FFF2-40B4-BE49-F238E27FC236}">
                    <a16:creationId xmlns:a16="http://schemas.microsoft.com/office/drawing/2014/main" id="{F5D02EE1-7058-49F8-8255-A0D49B940DB0}"/>
                  </a:ext>
                </a:extLst>
              </p:cNvPr>
              <p:cNvSpPr>
                <a:spLocks/>
              </p:cNvSpPr>
              <p:nvPr/>
            </p:nvSpPr>
            <p:spPr bwMode="auto">
              <a:xfrm>
                <a:off x="5296132" y="3104839"/>
                <a:ext cx="168133" cy="107906"/>
              </a:xfrm>
              <a:custGeom>
                <a:avLst/>
                <a:gdLst>
                  <a:gd name="T0" fmla="*/ 65 w 73"/>
                  <a:gd name="T1" fmla="*/ 31 h 47"/>
                  <a:gd name="T2" fmla="*/ 62 w 73"/>
                  <a:gd name="T3" fmla="*/ 30 h 47"/>
                  <a:gd name="T4" fmla="*/ 63 w 73"/>
                  <a:gd name="T5" fmla="*/ 29 h 47"/>
                  <a:gd name="T6" fmla="*/ 61 w 73"/>
                  <a:gd name="T7" fmla="*/ 20 h 47"/>
                  <a:gd name="T8" fmla="*/ 56 w 73"/>
                  <a:gd name="T9" fmla="*/ 9 h 47"/>
                  <a:gd name="T10" fmla="*/ 51 w 73"/>
                  <a:gd name="T11" fmla="*/ 0 h 47"/>
                  <a:gd name="T12" fmla="*/ 47 w 73"/>
                  <a:gd name="T13" fmla="*/ 2 h 47"/>
                  <a:gd name="T14" fmla="*/ 42 w 73"/>
                  <a:gd name="T15" fmla="*/ 4 h 47"/>
                  <a:gd name="T16" fmla="*/ 38 w 73"/>
                  <a:gd name="T17" fmla="*/ 5 h 47"/>
                  <a:gd name="T18" fmla="*/ 35 w 73"/>
                  <a:gd name="T19" fmla="*/ 6 h 47"/>
                  <a:gd name="T20" fmla="*/ 30 w 73"/>
                  <a:gd name="T21" fmla="*/ 4 h 47"/>
                  <a:gd name="T22" fmla="*/ 22 w 73"/>
                  <a:gd name="T23" fmla="*/ 3 h 47"/>
                  <a:gd name="T24" fmla="*/ 19 w 73"/>
                  <a:gd name="T25" fmla="*/ 3 h 47"/>
                  <a:gd name="T26" fmla="*/ 18 w 73"/>
                  <a:gd name="T27" fmla="*/ 5 h 47"/>
                  <a:gd name="T28" fmla="*/ 13 w 73"/>
                  <a:gd name="T29" fmla="*/ 8 h 47"/>
                  <a:gd name="T30" fmla="*/ 5 w 73"/>
                  <a:gd name="T31" fmla="*/ 20 h 47"/>
                  <a:gd name="T32" fmla="*/ 0 w 73"/>
                  <a:gd name="T33" fmla="*/ 24 h 47"/>
                  <a:gd name="T34" fmla="*/ 3 w 73"/>
                  <a:gd name="T35" fmla="*/ 29 h 47"/>
                  <a:gd name="T36" fmla="*/ 6 w 73"/>
                  <a:gd name="T37" fmla="*/ 31 h 47"/>
                  <a:gd name="T38" fmla="*/ 7 w 73"/>
                  <a:gd name="T39" fmla="*/ 36 h 47"/>
                  <a:gd name="T40" fmla="*/ 16 w 73"/>
                  <a:gd name="T41" fmla="*/ 39 h 47"/>
                  <a:gd name="T42" fmla="*/ 16 w 73"/>
                  <a:gd name="T43" fmla="*/ 43 h 47"/>
                  <a:gd name="T44" fmla="*/ 21 w 73"/>
                  <a:gd name="T45" fmla="*/ 46 h 47"/>
                  <a:gd name="T46" fmla="*/ 30 w 73"/>
                  <a:gd name="T47" fmla="*/ 47 h 47"/>
                  <a:gd name="T48" fmla="*/ 38 w 73"/>
                  <a:gd name="T49" fmla="*/ 47 h 47"/>
                  <a:gd name="T50" fmla="*/ 44 w 73"/>
                  <a:gd name="T51" fmla="*/ 45 h 47"/>
                  <a:gd name="T52" fmla="*/ 53 w 73"/>
                  <a:gd name="T53" fmla="*/ 43 h 47"/>
                  <a:gd name="T54" fmla="*/ 60 w 73"/>
                  <a:gd name="T55" fmla="*/ 45 h 47"/>
                  <a:gd name="T56" fmla="*/ 65 w 73"/>
                  <a:gd name="T57" fmla="*/ 47 h 47"/>
                  <a:gd name="T58" fmla="*/ 65 w 73"/>
                  <a:gd name="T59" fmla="*/ 43 h 47"/>
                  <a:gd name="T60" fmla="*/ 69 w 73"/>
                  <a:gd name="T61" fmla="*/ 36 h 47"/>
                  <a:gd name="T62" fmla="*/ 73 w 73"/>
                  <a:gd name="T63" fmla="*/ 32 h 47"/>
                  <a:gd name="T64" fmla="*/ 73 w 73"/>
                  <a:gd name="T65" fmla="*/ 32 h 47"/>
                  <a:gd name="T66" fmla="*/ 70 w 73"/>
                  <a:gd name="T67" fmla="*/ 30 h 47"/>
                  <a:gd name="T68" fmla="*/ 65 w 73"/>
                  <a:gd name="T69" fmla="*/ 3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3" h="47">
                    <a:moveTo>
                      <a:pt x="65" y="31"/>
                    </a:moveTo>
                    <a:cubicBezTo>
                      <a:pt x="64" y="31"/>
                      <a:pt x="62" y="31"/>
                      <a:pt x="62" y="30"/>
                    </a:cubicBezTo>
                    <a:cubicBezTo>
                      <a:pt x="62" y="30"/>
                      <a:pt x="63" y="29"/>
                      <a:pt x="63" y="29"/>
                    </a:cubicBezTo>
                    <a:cubicBezTo>
                      <a:pt x="60" y="28"/>
                      <a:pt x="60" y="22"/>
                      <a:pt x="61" y="20"/>
                    </a:cubicBezTo>
                    <a:cubicBezTo>
                      <a:pt x="63" y="18"/>
                      <a:pt x="58" y="12"/>
                      <a:pt x="56" y="9"/>
                    </a:cubicBezTo>
                    <a:cubicBezTo>
                      <a:pt x="55" y="8"/>
                      <a:pt x="53" y="4"/>
                      <a:pt x="51" y="0"/>
                    </a:cubicBezTo>
                    <a:cubicBezTo>
                      <a:pt x="49" y="1"/>
                      <a:pt x="47" y="1"/>
                      <a:pt x="47" y="2"/>
                    </a:cubicBezTo>
                    <a:cubicBezTo>
                      <a:pt x="46" y="3"/>
                      <a:pt x="44" y="4"/>
                      <a:pt x="42" y="4"/>
                    </a:cubicBezTo>
                    <a:cubicBezTo>
                      <a:pt x="41" y="4"/>
                      <a:pt x="40" y="3"/>
                      <a:pt x="38" y="5"/>
                    </a:cubicBezTo>
                    <a:cubicBezTo>
                      <a:pt x="37" y="6"/>
                      <a:pt x="35" y="6"/>
                      <a:pt x="35" y="6"/>
                    </a:cubicBezTo>
                    <a:cubicBezTo>
                      <a:pt x="34" y="5"/>
                      <a:pt x="32" y="4"/>
                      <a:pt x="30" y="4"/>
                    </a:cubicBezTo>
                    <a:cubicBezTo>
                      <a:pt x="28" y="4"/>
                      <a:pt x="23" y="3"/>
                      <a:pt x="22" y="3"/>
                    </a:cubicBezTo>
                    <a:cubicBezTo>
                      <a:pt x="21" y="3"/>
                      <a:pt x="20" y="3"/>
                      <a:pt x="19" y="3"/>
                    </a:cubicBezTo>
                    <a:cubicBezTo>
                      <a:pt x="19" y="4"/>
                      <a:pt x="19" y="4"/>
                      <a:pt x="18" y="5"/>
                    </a:cubicBezTo>
                    <a:cubicBezTo>
                      <a:pt x="17" y="6"/>
                      <a:pt x="14" y="7"/>
                      <a:pt x="13" y="8"/>
                    </a:cubicBezTo>
                    <a:cubicBezTo>
                      <a:pt x="12" y="9"/>
                      <a:pt x="8" y="18"/>
                      <a:pt x="5" y="20"/>
                    </a:cubicBezTo>
                    <a:cubicBezTo>
                      <a:pt x="3" y="23"/>
                      <a:pt x="1" y="23"/>
                      <a:pt x="0" y="24"/>
                    </a:cubicBezTo>
                    <a:cubicBezTo>
                      <a:pt x="0" y="25"/>
                      <a:pt x="3" y="27"/>
                      <a:pt x="3" y="29"/>
                    </a:cubicBezTo>
                    <a:cubicBezTo>
                      <a:pt x="3" y="30"/>
                      <a:pt x="4" y="31"/>
                      <a:pt x="6" y="31"/>
                    </a:cubicBezTo>
                    <a:cubicBezTo>
                      <a:pt x="8" y="31"/>
                      <a:pt x="6" y="36"/>
                      <a:pt x="7" y="36"/>
                    </a:cubicBezTo>
                    <a:cubicBezTo>
                      <a:pt x="8" y="37"/>
                      <a:pt x="16" y="37"/>
                      <a:pt x="16" y="39"/>
                    </a:cubicBezTo>
                    <a:cubicBezTo>
                      <a:pt x="16" y="41"/>
                      <a:pt x="17" y="42"/>
                      <a:pt x="16" y="43"/>
                    </a:cubicBezTo>
                    <a:cubicBezTo>
                      <a:pt x="19" y="43"/>
                      <a:pt x="20" y="46"/>
                      <a:pt x="21" y="46"/>
                    </a:cubicBezTo>
                    <a:cubicBezTo>
                      <a:pt x="22" y="46"/>
                      <a:pt x="28" y="47"/>
                      <a:pt x="30" y="47"/>
                    </a:cubicBezTo>
                    <a:cubicBezTo>
                      <a:pt x="31" y="46"/>
                      <a:pt x="36" y="47"/>
                      <a:pt x="38" y="47"/>
                    </a:cubicBezTo>
                    <a:cubicBezTo>
                      <a:pt x="40" y="47"/>
                      <a:pt x="42" y="46"/>
                      <a:pt x="44" y="45"/>
                    </a:cubicBezTo>
                    <a:cubicBezTo>
                      <a:pt x="45" y="43"/>
                      <a:pt x="51" y="43"/>
                      <a:pt x="53" y="43"/>
                    </a:cubicBezTo>
                    <a:cubicBezTo>
                      <a:pt x="55" y="43"/>
                      <a:pt x="59" y="44"/>
                      <a:pt x="60" y="45"/>
                    </a:cubicBezTo>
                    <a:cubicBezTo>
                      <a:pt x="60" y="45"/>
                      <a:pt x="62" y="46"/>
                      <a:pt x="65" y="47"/>
                    </a:cubicBezTo>
                    <a:cubicBezTo>
                      <a:pt x="65" y="46"/>
                      <a:pt x="65" y="44"/>
                      <a:pt x="65" y="43"/>
                    </a:cubicBezTo>
                    <a:cubicBezTo>
                      <a:pt x="65" y="40"/>
                      <a:pt x="66" y="37"/>
                      <a:pt x="69" y="36"/>
                    </a:cubicBezTo>
                    <a:cubicBezTo>
                      <a:pt x="71" y="36"/>
                      <a:pt x="73" y="36"/>
                      <a:pt x="73" y="32"/>
                    </a:cubicBezTo>
                    <a:cubicBezTo>
                      <a:pt x="73" y="32"/>
                      <a:pt x="73" y="32"/>
                      <a:pt x="73" y="32"/>
                    </a:cubicBezTo>
                    <a:cubicBezTo>
                      <a:pt x="72" y="31"/>
                      <a:pt x="70" y="30"/>
                      <a:pt x="70" y="30"/>
                    </a:cubicBezTo>
                    <a:cubicBezTo>
                      <a:pt x="69" y="30"/>
                      <a:pt x="66" y="32"/>
                      <a:pt x="65" y="3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4" name="Freeform 80">
                <a:extLst>
                  <a:ext uri="{FF2B5EF4-FFF2-40B4-BE49-F238E27FC236}">
                    <a16:creationId xmlns:a16="http://schemas.microsoft.com/office/drawing/2014/main" id="{073ED889-686E-41A6-8069-20F6CAA2DC4A}"/>
                  </a:ext>
                </a:extLst>
              </p:cNvPr>
              <p:cNvSpPr>
                <a:spLocks/>
              </p:cNvSpPr>
              <p:nvPr/>
            </p:nvSpPr>
            <p:spPr bwMode="auto">
              <a:xfrm>
                <a:off x="5414076" y="3099820"/>
                <a:ext cx="57717" cy="71519"/>
              </a:xfrm>
              <a:custGeom>
                <a:avLst/>
                <a:gdLst>
                  <a:gd name="T0" fmla="*/ 18 w 25"/>
                  <a:gd name="T1" fmla="*/ 8 h 31"/>
                  <a:gd name="T2" fmla="*/ 12 w 25"/>
                  <a:gd name="T3" fmla="*/ 4 h 31"/>
                  <a:gd name="T4" fmla="*/ 6 w 25"/>
                  <a:gd name="T5" fmla="*/ 0 h 31"/>
                  <a:gd name="T6" fmla="*/ 0 w 25"/>
                  <a:gd name="T7" fmla="*/ 2 h 31"/>
                  <a:gd name="T8" fmla="*/ 5 w 25"/>
                  <a:gd name="T9" fmla="*/ 11 h 31"/>
                  <a:gd name="T10" fmla="*/ 10 w 25"/>
                  <a:gd name="T11" fmla="*/ 22 h 31"/>
                  <a:gd name="T12" fmla="*/ 12 w 25"/>
                  <a:gd name="T13" fmla="*/ 31 h 31"/>
                  <a:gd name="T14" fmla="*/ 16 w 25"/>
                  <a:gd name="T15" fmla="*/ 24 h 31"/>
                  <a:gd name="T16" fmla="*/ 19 w 25"/>
                  <a:gd name="T17" fmla="*/ 21 h 31"/>
                  <a:gd name="T18" fmla="*/ 25 w 25"/>
                  <a:gd name="T19" fmla="*/ 22 h 31"/>
                  <a:gd name="T20" fmla="*/ 23 w 25"/>
                  <a:gd name="T21" fmla="*/ 16 h 31"/>
                  <a:gd name="T22" fmla="*/ 18 w 25"/>
                  <a:gd name="T23" fmla="*/ 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31">
                    <a:moveTo>
                      <a:pt x="18" y="8"/>
                    </a:moveTo>
                    <a:cubicBezTo>
                      <a:pt x="17" y="5"/>
                      <a:pt x="14" y="4"/>
                      <a:pt x="12" y="4"/>
                    </a:cubicBezTo>
                    <a:cubicBezTo>
                      <a:pt x="10" y="4"/>
                      <a:pt x="8" y="0"/>
                      <a:pt x="6" y="0"/>
                    </a:cubicBezTo>
                    <a:cubicBezTo>
                      <a:pt x="5" y="1"/>
                      <a:pt x="2" y="1"/>
                      <a:pt x="0" y="2"/>
                    </a:cubicBezTo>
                    <a:cubicBezTo>
                      <a:pt x="2" y="6"/>
                      <a:pt x="4" y="10"/>
                      <a:pt x="5" y="11"/>
                    </a:cubicBezTo>
                    <a:cubicBezTo>
                      <a:pt x="7" y="14"/>
                      <a:pt x="12" y="20"/>
                      <a:pt x="10" y="22"/>
                    </a:cubicBezTo>
                    <a:cubicBezTo>
                      <a:pt x="9" y="24"/>
                      <a:pt x="9" y="30"/>
                      <a:pt x="12" y="31"/>
                    </a:cubicBezTo>
                    <a:cubicBezTo>
                      <a:pt x="13" y="30"/>
                      <a:pt x="16" y="26"/>
                      <a:pt x="16" y="24"/>
                    </a:cubicBezTo>
                    <a:cubicBezTo>
                      <a:pt x="16" y="23"/>
                      <a:pt x="16" y="20"/>
                      <a:pt x="19" y="21"/>
                    </a:cubicBezTo>
                    <a:cubicBezTo>
                      <a:pt x="22" y="21"/>
                      <a:pt x="25" y="23"/>
                      <a:pt x="25" y="22"/>
                    </a:cubicBezTo>
                    <a:cubicBezTo>
                      <a:pt x="25" y="21"/>
                      <a:pt x="24" y="18"/>
                      <a:pt x="23" y="16"/>
                    </a:cubicBezTo>
                    <a:cubicBezTo>
                      <a:pt x="22" y="15"/>
                      <a:pt x="19" y="11"/>
                      <a:pt x="18" y="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5" name="Freeform 81">
                <a:extLst>
                  <a:ext uri="{FF2B5EF4-FFF2-40B4-BE49-F238E27FC236}">
                    <a16:creationId xmlns:a16="http://schemas.microsoft.com/office/drawing/2014/main" id="{18ED64BF-A2CD-474D-AB05-053D599BA6BE}"/>
                  </a:ext>
                </a:extLst>
              </p:cNvPr>
              <p:cNvSpPr>
                <a:spLocks/>
              </p:cNvSpPr>
              <p:nvPr/>
            </p:nvSpPr>
            <p:spPr bwMode="auto">
              <a:xfrm>
                <a:off x="5328755" y="3203962"/>
                <a:ext cx="117944" cy="61482"/>
              </a:xfrm>
              <a:custGeom>
                <a:avLst/>
                <a:gdLst>
                  <a:gd name="T0" fmla="*/ 39 w 51"/>
                  <a:gd name="T1" fmla="*/ 0 h 27"/>
                  <a:gd name="T2" fmla="*/ 30 w 51"/>
                  <a:gd name="T3" fmla="*/ 2 h 27"/>
                  <a:gd name="T4" fmla="*/ 24 w 51"/>
                  <a:gd name="T5" fmla="*/ 4 h 27"/>
                  <a:gd name="T6" fmla="*/ 16 w 51"/>
                  <a:gd name="T7" fmla="*/ 4 h 27"/>
                  <a:gd name="T8" fmla="*/ 7 w 51"/>
                  <a:gd name="T9" fmla="*/ 3 h 27"/>
                  <a:gd name="T10" fmla="*/ 2 w 51"/>
                  <a:gd name="T11" fmla="*/ 0 h 27"/>
                  <a:gd name="T12" fmla="*/ 2 w 51"/>
                  <a:gd name="T13" fmla="*/ 0 h 27"/>
                  <a:gd name="T14" fmla="*/ 2 w 51"/>
                  <a:gd name="T15" fmla="*/ 6 h 27"/>
                  <a:gd name="T16" fmla="*/ 4 w 51"/>
                  <a:gd name="T17" fmla="*/ 11 h 27"/>
                  <a:gd name="T18" fmla="*/ 2 w 51"/>
                  <a:gd name="T19" fmla="*/ 14 h 27"/>
                  <a:gd name="T20" fmla="*/ 2 w 51"/>
                  <a:gd name="T21" fmla="*/ 18 h 27"/>
                  <a:gd name="T22" fmla="*/ 6 w 51"/>
                  <a:gd name="T23" fmla="*/ 23 h 27"/>
                  <a:gd name="T24" fmla="*/ 8 w 51"/>
                  <a:gd name="T25" fmla="*/ 26 h 27"/>
                  <a:gd name="T26" fmla="*/ 18 w 51"/>
                  <a:gd name="T27" fmla="*/ 26 h 27"/>
                  <a:gd name="T28" fmla="*/ 27 w 51"/>
                  <a:gd name="T29" fmla="*/ 27 h 27"/>
                  <a:gd name="T30" fmla="*/ 30 w 51"/>
                  <a:gd name="T31" fmla="*/ 25 h 27"/>
                  <a:gd name="T32" fmla="*/ 34 w 51"/>
                  <a:gd name="T33" fmla="*/ 24 h 27"/>
                  <a:gd name="T34" fmla="*/ 34 w 51"/>
                  <a:gd name="T35" fmla="*/ 21 h 27"/>
                  <a:gd name="T36" fmla="*/ 42 w 51"/>
                  <a:gd name="T37" fmla="*/ 21 h 27"/>
                  <a:gd name="T38" fmla="*/ 45 w 51"/>
                  <a:gd name="T39" fmla="*/ 21 h 27"/>
                  <a:gd name="T40" fmla="*/ 44 w 51"/>
                  <a:gd name="T41" fmla="*/ 19 h 27"/>
                  <a:gd name="T42" fmla="*/ 43 w 51"/>
                  <a:gd name="T43" fmla="*/ 13 h 27"/>
                  <a:gd name="T44" fmla="*/ 49 w 51"/>
                  <a:gd name="T45" fmla="*/ 6 h 27"/>
                  <a:gd name="T46" fmla="*/ 51 w 51"/>
                  <a:gd name="T47" fmla="*/ 4 h 27"/>
                  <a:gd name="T48" fmla="*/ 46 w 51"/>
                  <a:gd name="T49" fmla="*/ 2 h 27"/>
                  <a:gd name="T50" fmla="*/ 39 w 51"/>
                  <a:gd name="T5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27">
                    <a:moveTo>
                      <a:pt x="39" y="0"/>
                    </a:moveTo>
                    <a:cubicBezTo>
                      <a:pt x="37" y="0"/>
                      <a:pt x="31" y="0"/>
                      <a:pt x="30" y="2"/>
                    </a:cubicBezTo>
                    <a:cubicBezTo>
                      <a:pt x="28" y="3"/>
                      <a:pt x="26" y="4"/>
                      <a:pt x="24" y="4"/>
                    </a:cubicBezTo>
                    <a:cubicBezTo>
                      <a:pt x="22" y="4"/>
                      <a:pt x="17" y="3"/>
                      <a:pt x="16" y="4"/>
                    </a:cubicBezTo>
                    <a:cubicBezTo>
                      <a:pt x="14" y="4"/>
                      <a:pt x="8" y="3"/>
                      <a:pt x="7" y="3"/>
                    </a:cubicBezTo>
                    <a:cubicBezTo>
                      <a:pt x="6" y="3"/>
                      <a:pt x="5" y="0"/>
                      <a:pt x="2" y="0"/>
                    </a:cubicBezTo>
                    <a:cubicBezTo>
                      <a:pt x="2" y="0"/>
                      <a:pt x="2" y="0"/>
                      <a:pt x="2" y="0"/>
                    </a:cubicBezTo>
                    <a:cubicBezTo>
                      <a:pt x="0" y="2"/>
                      <a:pt x="0" y="4"/>
                      <a:pt x="2" y="6"/>
                    </a:cubicBezTo>
                    <a:cubicBezTo>
                      <a:pt x="4" y="8"/>
                      <a:pt x="6" y="11"/>
                      <a:pt x="4" y="11"/>
                    </a:cubicBezTo>
                    <a:cubicBezTo>
                      <a:pt x="3" y="11"/>
                      <a:pt x="1" y="13"/>
                      <a:pt x="2" y="14"/>
                    </a:cubicBezTo>
                    <a:cubicBezTo>
                      <a:pt x="2" y="15"/>
                      <a:pt x="1" y="18"/>
                      <a:pt x="2" y="18"/>
                    </a:cubicBezTo>
                    <a:cubicBezTo>
                      <a:pt x="2" y="19"/>
                      <a:pt x="6" y="22"/>
                      <a:pt x="6" y="23"/>
                    </a:cubicBezTo>
                    <a:cubicBezTo>
                      <a:pt x="6" y="24"/>
                      <a:pt x="8" y="25"/>
                      <a:pt x="8" y="26"/>
                    </a:cubicBezTo>
                    <a:cubicBezTo>
                      <a:pt x="11" y="25"/>
                      <a:pt x="17" y="25"/>
                      <a:pt x="18" y="26"/>
                    </a:cubicBezTo>
                    <a:cubicBezTo>
                      <a:pt x="20" y="27"/>
                      <a:pt x="27" y="27"/>
                      <a:pt x="27" y="27"/>
                    </a:cubicBezTo>
                    <a:cubicBezTo>
                      <a:pt x="29" y="27"/>
                      <a:pt x="31" y="27"/>
                      <a:pt x="30" y="25"/>
                    </a:cubicBezTo>
                    <a:cubicBezTo>
                      <a:pt x="30" y="24"/>
                      <a:pt x="32" y="24"/>
                      <a:pt x="34" y="24"/>
                    </a:cubicBezTo>
                    <a:cubicBezTo>
                      <a:pt x="34" y="22"/>
                      <a:pt x="33" y="22"/>
                      <a:pt x="34" y="21"/>
                    </a:cubicBezTo>
                    <a:cubicBezTo>
                      <a:pt x="35" y="21"/>
                      <a:pt x="40" y="20"/>
                      <a:pt x="42" y="21"/>
                    </a:cubicBezTo>
                    <a:cubicBezTo>
                      <a:pt x="43" y="22"/>
                      <a:pt x="44" y="21"/>
                      <a:pt x="45" y="21"/>
                    </a:cubicBezTo>
                    <a:cubicBezTo>
                      <a:pt x="45" y="20"/>
                      <a:pt x="45" y="19"/>
                      <a:pt x="44" y="19"/>
                    </a:cubicBezTo>
                    <a:cubicBezTo>
                      <a:pt x="43" y="19"/>
                      <a:pt x="41" y="13"/>
                      <a:pt x="43" y="13"/>
                    </a:cubicBezTo>
                    <a:cubicBezTo>
                      <a:pt x="44" y="12"/>
                      <a:pt x="46" y="7"/>
                      <a:pt x="49" y="6"/>
                    </a:cubicBezTo>
                    <a:cubicBezTo>
                      <a:pt x="50" y="6"/>
                      <a:pt x="50" y="5"/>
                      <a:pt x="51" y="4"/>
                    </a:cubicBezTo>
                    <a:cubicBezTo>
                      <a:pt x="48" y="3"/>
                      <a:pt x="46" y="2"/>
                      <a:pt x="46" y="2"/>
                    </a:cubicBezTo>
                    <a:cubicBezTo>
                      <a:pt x="45" y="1"/>
                      <a:pt x="41" y="0"/>
                      <a:pt x="39"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6" name="Freeform 82">
                <a:extLst>
                  <a:ext uri="{FF2B5EF4-FFF2-40B4-BE49-F238E27FC236}">
                    <a16:creationId xmlns:a16="http://schemas.microsoft.com/office/drawing/2014/main" id="{9F789697-920B-40A2-AF86-EA13CC8CBE39}"/>
                  </a:ext>
                </a:extLst>
              </p:cNvPr>
              <p:cNvSpPr>
                <a:spLocks/>
              </p:cNvSpPr>
              <p:nvPr/>
            </p:nvSpPr>
            <p:spPr bwMode="auto">
              <a:xfrm>
                <a:off x="5296132" y="3242858"/>
                <a:ext cx="51444" cy="33878"/>
              </a:xfrm>
              <a:custGeom>
                <a:avLst/>
                <a:gdLst>
                  <a:gd name="T0" fmla="*/ 5 w 22"/>
                  <a:gd name="T1" fmla="*/ 15 h 15"/>
                  <a:gd name="T2" fmla="*/ 5 w 22"/>
                  <a:gd name="T3" fmla="*/ 15 h 15"/>
                  <a:gd name="T4" fmla="*/ 5 w 22"/>
                  <a:gd name="T5" fmla="*/ 15 h 15"/>
                  <a:gd name="T6" fmla="*/ 5 w 22"/>
                  <a:gd name="T7" fmla="*/ 15 h 15"/>
                  <a:gd name="T8" fmla="*/ 6 w 22"/>
                  <a:gd name="T9" fmla="*/ 15 h 15"/>
                  <a:gd name="T10" fmla="*/ 6 w 22"/>
                  <a:gd name="T11" fmla="*/ 15 h 15"/>
                  <a:gd name="T12" fmla="*/ 8 w 22"/>
                  <a:gd name="T13" fmla="*/ 15 h 15"/>
                  <a:gd name="T14" fmla="*/ 9 w 22"/>
                  <a:gd name="T15" fmla="*/ 15 h 15"/>
                  <a:gd name="T16" fmla="*/ 9 w 22"/>
                  <a:gd name="T17" fmla="*/ 15 h 15"/>
                  <a:gd name="T18" fmla="*/ 9 w 22"/>
                  <a:gd name="T19" fmla="*/ 15 h 15"/>
                  <a:gd name="T20" fmla="*/ 10 w 22"/>
                  <a:gd name="T21" fmla="*/ 15 h 15"/>
                  <a:gd name="T22" fmla="*/ 14 w 22"/>
                  <a:gd name="T23" fmla="*/ 13 h 15"/>
                  <a:gd name="T24" fmla="*/ 21 w 22"/>
                  <a:gd name="T25" fmla="*/ 9 h 15"/>
                  <a:gd name="T26" fmla="*/ 22 w 22"/>
                  <a:gd name="T27" fmla="*/ 9 h 15"/>
                  <a:gd name="T28" fmla="*/ 20 w 22"/>
                  <a:gd name="T29" fmla="*/ 6 h 15"/>
                  <a:gd name="T30" fmla="*/ 16 w 22"/>
                  <a:gd name="T31" fmla="*/ 1 h 15"/>
                  <a:gd name="T32" fmla="*/ 15 w 22"/>
                  <a:gd name="T33" fmla="*/ 1 h 15"/>
                  <a:gd name="T34" fmla="*/ 15 w 22"/>
                  <a:gd name="T35" fmla="*/ 1 h 15"/>
                  <a:gd name="T36" fmla="*/ 15 w 22"/>
                  <a:gd name="T37" fmla="*/ 0 h 15"/>
                  <a:gd name="T38" fmla="*/ 2 w 22"/>
                  <a:gd name="T39" fmla="*/ 2 h 15"/>
                  <a:gd name="T40" fmla="*/ 1 w 22"/>
                  <a:gd name="T41" fmla="*/ 2 h 15"/>
                  <a:gd name="T42" fmla="*/ 0 w 22"/>
                  <a:gd name="T43" fmla="*/ 10 h 15"/>
                  <a:gd name="T44" fmla="*/ 5 w 22"/>
                  <a:gd name="T45"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 h="15">
                    <a:moveTo>
                      <a:pt x="5" y="15"/>
                    </a:moveTo>
                    <a:cubicBezTo>
                      <a:pt x="5" y="15"/>
                      <a:pt x="5" y="15"/>
                      <a:pt x="5" y="15"/>
                    </a:cubicBezTo>
                    <a:cubicBezTo>
                      <a:pt x="5" y="15"/>
                      <a:pt x="5" y="15"/>
                      <a:pt x="5" y="15"/>
                    </a:cubicBezTo>
                    <a:cubicBezTo>
                      <a:pt x="5" y="15"/>
                      <a:pt x="5" y="15"/>
                      <a:pt x="5" y="15"/>
                    </a:cubicBezTo>
                    <a:cubicBezTo>
                      <a:pt x="5" y="15"/>
                      <a:pt x="6" y="15"/>
                      <a:pt x="6" y="15"/>
                    </a:cubicBezTo>
                    <a:cubicBezTo>
                      <a:pt x="6" y="15"/>
                      <a:pt x="6" y="15"/>
                      <a:pt x="6" y="15"/>
                    </a:cubicBezTo>
                    <a:cubicBezTo>
                      <a:pt x="6" y="15"/>
                      <a:pt x="7" y="15"/>
                      <a:pt x="8" y="15"/>
                    </a:cubicBezTo>
                    <a:cubicBezTo>
                      <a:pt x="8" y="15"/>
                      <a:pt x="8" y="15"/>
                      <a:pt x="9" y="15"/>
                    </a:cubicBezTo>
                    <a:cubicBezTo>
                      <a:pt x="9" y="15"/>
                      <a:pt x="9" y="15"/>
                      <a:pt x="9" y="15"/>
                    </a:cubicBezTo>
                    <a:cubicBezTo>
                      <a:pt x="9" y="15"/>
                      <a:pt x="9" y="15"/>
                      <a:pt x="9" y="15"/>
                    </a:cubicBezTo>
                    <a:cubicBezTo>
                      <a:pt x="10" y="15"/>
                      <a:pt x="10" y="15"/>
                      <a:pt x="10" y="15"/>
                    </a:cubicBezTo>
                    <a:cubicBezTo>
                      <a:pt x="12" y="14"/>
                      <a:pt x="13" y="12"/>
                      <a:pt x="14" y="13"/>
                    </a:cubicBezTo>
                    <a:cubicBezTo>
                      <a:pt x="15" y="13"/>
                      <a:pt x="21" y="10"/>
                      <a:pt x="21" y="9"/>
                    </a:cubicBezTo>
                    <a:cubicBezTo>
                      <a:pt x="22" y="9"/>
                      <a:pt x="22" y="9"/>
                      <a:pt x="22" y="9"/>
                    </a:cubicBezTo>
                    <a:cubicBezTo>
                      <a:pt x="22" y="8"/>
                      <a:pt x="20" y="7"/>
                      <a:pt x="20" y="6"/>
                    </a:cubicBezTo>
                    <a:cubicBezTo>
                      <a:pt x="20" y="5"/>
                      <a:pt x="16" y="2"/>
                      <a:pt x="16" y="1"/>
                    </a:cubicBezTo>
                    <a:cubicBezTo>
                      <a:pt x="15" y="1"/>
                      <a:pt x="15" y="1"/>
                      <a:pt x="15" y="1"/>
                    </a:cubicBezTo>
                    <a:cubicBezTo>
                      <a:pt x="15" y="1"/>
                      <a:pt x="15" y="1"/>
                      <a:pt x="15" y="1"/>
                    </a:cubicBezTo>
                    <a:cubicBezTo>
                      <a:pt x="15" y="0"/>
                      <a:pt x="15" y="0"/>
                      <a:pt x="15" y="0"/>
                    </a:cubicBezTo>
                    <a:cubicBezTo>
                      <a:pt x="10" y="1"/>
                      <a:pt x="2" y="2"/>
                      <a:pt x="2" y="2"/>
                    </a:cubicBezTo>
                    <a:cubicBezTo>
                      <a:pt x="2" y="2"/>
                      <a:pt x="1" y="2"/>
                      <a:pt x="1" y="2"/>
                    </a:cubicBezTo>
                    <a:cubicBezTo>
                      <a:pt x="0" y="5"/>
                      <a:pt x="0" y="8"/>
                      <a:pt x="0" y="10"/>
                    </a:cubicBezTo>
                    <a:cubicBezTo>
                      <a:pt x="1" y="12"/>
                      <a:pt x="2" y="14"/>
                      <a:pt x="5" y="1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7" name="Freeform 83">
                <a:extLst>
                  <a:ext uri="{FF2B5EF4-FFF2-40B4-BE49-F238E27FC236}">
                    <a16:creationId xmlns:a16="http://schemas.microsoft.com/office/drawing/2014/main" id="{AE521EE0-4FFF-4BC3-8446-B5C0DD4D4E4B}"/>
                  </a:ext>
                </a:extLst>
              </p:cNvPr>
              <p:cNvSpPr>
                <a:spLocks/>
              </p:cNvSpPr>
              <p:nvPr/>
            </p:nvSpPr>
            <p:spPr bwMode="auto">
              <a:xfrm>
                <a:off x="5328755" y="3005715"/>
                <a:ext cx="329993" cy="190718"/>
              </a:xfrm>
              <a:custGeom>
                <a:avLst/>
                <a:gdLst>
                  <a:gd name="T0" fmla="*/ 134 w 143"/>
                  <a:gd name="T1" fmla="*/ 48 h 83"/>
                  <a:gd name="T2" fmla="*/ 142 w 143"/>
                  <a:gd name="T3" fmla="*/ 43 h 83"/>
                  <a:gd name="T4" fmla="*/ 143 w 143"/>
                  <a:gd name="T5" fmla="*/ 38 h 83"/>
                  <a:gd name="T6" fmla="*/ 143 w 143"/>
                  <a:gd name="T7" fmla="*/ 32 h 83"/>
                  <a:gd name="T8" fmla="*/ 132 w 143"/>
                  <a:gd name="T9" fmla="*/ 28 h 83"/>
                  <a:gd name="T10" fmla="*/ 122 w 143"/>
                  <a:gd name="T11" fmla="*/ 22 h 83"/>
                  <a:gd name="T12" fmla="*/ 113 w 143"/>
                  <a:gd name="T13" fmla="*/ 23 h 83"/>
                  <a:gd name="T14" fmla="*/ 106 w 143"/>
                  <a:gd name="T15" fmla="*/ 20 h 83"/>
                  <a:gd name="T16" fmla="*/ 97 w 143"/>
                  <a:gd name="T17" fmla="*/ 12 h 83"/>
                  <a:gd name="T18" fmla="*/ 94 w 143"/>
                  <a:gd name="T19" fmla="*/ 1 h 83"/>
                  <a:gd name="T20" fmla="*/ 82 w 143"/>
                  <a:gd name="T21" fmla="*/ 1 h 83"/>
                  <a:gd name="T22" fmla="*/ 76 w 143"/>
                  <a:gd name="T23" fmla="*/ 2 h 83"/>
                  <a:gd name="T24" fmla="*/ 66 w 143"/>
                  <a:gd name="T25" fmla="*/ 8 h 83"/>
                  <a:gd name="T26" fmla="*/ 57 w 143"/>
                  <a:gd name="T27" fmla="*/ 10 h 83"/>
                  <a:gd name="T28" fmla="*/ 47 w 143"/>
                  <a:gd name="T29" fmla="*/ 8 h 83"/>
                  <a:gd name="T30" fmla="*/ 34 w 143"/>
                  <a:gd name="T31" fmla="*/ 6 h 83"/>
                  <a:gd name="T32" fmla="*/ 15 w 143"/>
                  <a:gd name="T33" fmla="*/ 8 h 83"/>
                  <a:gd name="T34" fmla="*/ 11 w 143"/>
                  <a:gd name="T35" fmla="*/ 11 h 83"/>
                  <a:gd name="T36" fmla="*/ 11 w 143"/>
                  <a:gd name="T37" fmla="*/ 22 h 83"/>
                  <a:gd name="T38" fmla="*/ 4 w 143"/>
                  <a:gd name="T39" fmla="*/ 35 h 83"/>
                  <a:gd name="T40" fmla="*/ 4 w 143"/>
                  <a:gd name="T41" fmla="*/ 45 h 83"/>
                  <a:gd name="T42" fmla="*/ 8 w 143"/>
                  <a:gd name="T43" fmla="*/ 46 h 83"/>
                  <a:gd name="T44" fmla="*/ 21 w 143"/>
                  <a:gd name="T45" fmla="*/ 49 h 83"/>
                  <a:gd name="T46" fmla="*/ 28 w 143"/>
                  <a:gd name="T47" fmla="*/ 47 h 83"/>
                  <a:gd name="T48" fmla="*/ 43 w 143"/>
                  <a:gd name="T49" fmla="*/ 41 h 83"/>
                  <a:gd name="T50" fmla="*/ 55 w 143"/>
                  <a:gd name="T51" fmla="*/ 49 h 83"/>
                  <a:gd name="T52" fmla="*/ 62 w 143"/>
                  <a:gd name="T53" fmla="*/ 63 h 83"/>
                  <a:gd name="T54" fmla="*/ 53 w 143"/>
                  <a:gd name="T55" fmla="*/ 65 h 83"/>
                  <a:gd name="T56" fmla="*/ 51 w 143"/>
                  <a:gd name="T57" fmla="*/ 74 h 83"/>
                  <a:gd name="T58" fmla="*/ 59 w 143"/>
                  <a:gd name="T59" fmla="*/ 75 h 83"/>
                  <a:gd name="T60" fmla="*/ 70 w 143"/>
                  <a:gd name="T61" fmla="*/ 60 h 83"/>
                  <a:gd name="T62" fmla="*/ 79 w 143"/>
                  <a:gd name="T63" fmla="*/ 64 h 83"/>
                  <a:gd name="T64" fmla="*/ 82 w 143"/>
                  <a:gd name="T65" fmla="*/ 72 h 83"/>
                  <a:gd name="T66" fmla="*/ 90 w 143"/>
                  <a:gd name="T67" fmla="*/ 82 h 83"/>
                  <a:gd name="T68" fmla="*/ 104 w 143"/>
                  <a:gd name="T69" fmla="*/ 77 h 83"/>
                  <a:gd name="T70" fmla="*/ 107 w 143"/>
                  <a:gd name="T71" fmla="*/ 74 h 83"/>
                  <a:gd name="T72" fmla="*/ 111 w 143"/>
                  <a:gd name="T73" fmla="*/ 61 h 83"/>
                  <a:gd name="T74" fmla="*/ 127 w 143"/>
                  <a:gd name="T75" fmla="*/ 5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3" h="83">
                    <a:moveTo>
                      <a:pt x="127" y="52"/>
                    </a:moveTo>
                    <a:cubicBezTo>
                      <a:pt x="129" y="52"/>
                      <a:pt x="132" y="48"/>
                      <a:pt x="134" y="48"/>
                    </a:cubicBezTo>
                    <a:cubicBezTo>
                      <a:pt x="135" y="48"/>
                      <a:pt x="140" y="49"/>
                      <a:pt x="140" y="48"/>
                    </a:cubicBezTo>
                    <a:cubicBezTo>
                      <a:pt x="140" y="47"/>
                      <a:pt x="142" y="44"/>
                      <a:pt x="142" y="43"/>
                    </a:cubicBezTo>
                    <a:cubicBezTo>
                      <a:pt x="141" y="42"/>
                      <a:pt x="140" y="41"/>
                      <a:pt x="140" y="40"/>
                    </a:cubicBezTo>
                    <a:cubicBezTo>
                      <a:pt x="140" y="39"/>
                      <a:pt x="143" y="39"/>
                      <a:pt x="143" y="38"/>
                    </a:cubicBezTo>
                    <a:cubicBezTo>
                      <a:pt x="143" y="37"/>
                      <a:pt x="141" y="36"/>
                      <a:pt x="141" y="36"/>
                    </a:cubicBezTo>
                    <a:cubicBezTo>
                      <a:pt x="141" y="35"/>
                      <a:pt x="143" y="34"/>
                      <a:pt x="143" y="32"/>
                    </a:cubicBezTo>
                    <a:cubicBezTo>
                      <a:pt x="143" y="31"/>
                      <a:pt x="141" y="31"/>
                      <a:pt x="139" y="29"/>
                    </a:cubicBezTo>
                    <a:cubicBezTo>
                      <a:pt x="136" y="28"/>
                      <a:pt x="134" y="29"/>
                      <a:pt x="132" y="28"/>
                    </a:cubicBezTo>
                    <a:cubicBezTo>
                      <a:pt x="130" y="27"/>
                      <a:pt x="125" y="27"/>
                      <a:pt x="125" y="27"/>
                    </a:cubicBezTo>
                    <a:cubicBezTo>
                      <a:pt x="125" y="26"/>
                      <a:pt x="122" y="23"/>
                      <a:pt x="122" y="22"/>
                    </a:cubicBezTo>
                    <a:cubicBezTo>
                      <a:pt x="121" y="21"/>
                      <a:pt x="119" y="22"/>
                      <a:pt x="117" y="23"/>
                    </a:cubicBezTo>
                    <a:cubicBezTo>
                      <a:pt x="116" y="23"/>
                      <a:pt x="114" y="24"/>
                      <a:pt x="113" y="23"/>
                    </a:cubicBezTo>
                    <a:cubicBezTo>
                      <a:pt x="112" y="22"/>
                      <a:pt x="110" y="21"/>
                      <a:pt x="109" y="21"/>
                    </a:cubicBezTo>
                    <a:cubicBezTo>
                      <a:pt x="108" y="22"/>
                      <a:pt x="106" y="21"/>
                      <a:pt x="106" y="20"/>
                    </a:cubicBezTo>
                    <a:cubicBezTo>
                      <a:pt x="107" y="18"/>
                      <a:pt x="104" y="14"/>
                      <a:pt x="103" y="13"/>
                    </a:cubicBezTo>
                    <a:cubicBezTo>
                      <a:pt x="101" y="13"/>
                      <a:pt x="98" y="14"/>
                      <a:pt x="97" y="12"/>
                    </a:cubicBezTo>
                    <a:cubicBezTo>
                      <a:pt x="96" y="10"/>
                      <a:pt x="94" y="9"/>
                      <a:pt x="95" y="7"/>
                    </a:cubicBezTo>
                    <a:cubicBezTo>
                      <a:pt x="96" y="6"/>
                      <a:pt x="95" y="3"/>
                      <a:pt x="94" y="1"/>
                    </a:cubicBezTo>
                    <a:cubicBezTo>
                      <a:pt x="93" y="0"/>
                      <a:pt x="88" y="0"/>
                      <a:pt x="87" y="1"/>
                    </a:cubicBezTo>
                    <a:cubicBezTo>
                      <a:pt x="86" y="1"/>
                      <a:pt x="83" y="0"/>
                      <a:pt x="82" y="1"/>
                    </a:cubicBezTo>
                    <a:cubicBezTo>
                      <a:pt x="81" y="2"/>
                      <a:pt x="80" y="3"/>
                      <a:pt x="78" y="3"/>
                    </a:cubicBezTo>
                    <a:cubicBezTo>
                      <a:pt x="77" y="3"/>
                      <a:pt x="76" y="3"/>
                      <a:pt x="76" y="2"/>
                    </a:cubicBezTo>
                    <a:cubicBezTo>
                      <a:pt x="74" y="3"/>
                      <a:pt x="71" y="3"/>
                      <a:pt x="71" y="3"/>
                    </a:cubicBezTo>
                    <a:cubicBezTo>
                      <a:pt x="71" y="3"/>
                      <a:pt x="66" y="7"/>
                      <a:pt x="66" y="8"/>
                    </a:cubicBezTo>
                    <a:cubicBezTo>
                      <a:pt x="66" y="10"/>
                      <a:pt x="66" y="12"/>
                      <a:pt x="65" y="11"/>
                    </a:cubicBezTo>
                    <a:cubicBezTo>
                      <a:pt x="63" y="10"/>
                      <a:pt x="58" y="10"/>
                      <a:pt x="57" y="10"/>
                    </a:cubicBezTo>
                    <a:cubicBezTo>
                      <a:pt x="56" y="11"/>
                      <a:pt x="54" y="7"/>
                      <a:pt x="52" y="9"/>
                    </a:cubicBezTo>
                    <a:cubicBezTo>
                      <a:pt x="50" y="10"/>
                      <a:pt x="47" y="7"/>
                      <a:pt x="47" y="8"/>
                    </a:cubicBezTo>
                    <a:cubicBezTo>
                      <a:pt x="46" y="9"/>
                      <a:pt x="43" y="8"/>
                      <a:pt x="41" y="7"/>
                    </a:cubicBezTo>
                    <a:cubicBezTo>
                      <a:pt x="39" y="6"/>
                      <a:pt x="35" y="8"/>
                      <a:pt x="34" y="6"/>
                    </a:cubicBezTo>
                    <a:cubicBezTo>
                      <a:pt x="32" y="5"/>
                      <a:pt x="23" y="5"/>
                      <a:pt x="20" y="5"/>
                    </a:cubicBezTo>
                    <a:cubicBezTo>
                      <a:pt x="17" y="5"/>
                      <a:pt x="16" y="6"/>
                      <a:pt x="15" y="8"/>
                    </a:cubicBezTo>
                    <a:cubicBezTo>
                      <a:pt x="14" y="9"/>
                      <a:pt x="12" y="9"/>
                      <a:pt x="11" y="9"/>
                    </a:cubicBezTo>
                    <a:cubicBezTo>
                      <a:pt x="11" y="10"/>
                      <a:pt x="11" y="11"/>
                      <a:pt x="11" y="11"/>
                    </a:cubicBezTo>
                    <a:cubicBezTo>
                      <a:pt x="12" y="12"/>
                      <a:pt x="15" y="18"/>
                      <a:pt x="14" y="19"/>
                    </a:cubicBezTo>
                    <a:cubicBezTo>
                      <a:pt x="14" y="21"/>
                      <a:pt x="12" y="21"/>
                      <a:pt x="11" y="22"/>
                    </a:cubicBezTo>
                    <a:cubicBezTo>
                      <a:pt x="10" y="23"/>
                      <a:pt x="4" y="29"/>
                      <a:pt x="3" y="30"/>
                    </a:cubicBezTo>
                    <a:cubicBezTo>
                      <a:pt x="3" y="31"/>
                      <a:pt x="4" y="35"/>
                      <a:pt x="4" y="35"/>
                    </a:cubicBezTo>
                    <a:cubicBezTo>
                      <a:pt x="3" y="36"/>
                      <a:pt x="0" y="40"/>
                      <a:pt x="0" y="41"/>
                    </a:cubicBezTo>
                    <a:cubicBezTo>
                      <a:pt x="0" y="43"/>
                      <a:pt x="2" y="45"/>
                      <a:pt x="4" y="45"/>
                    </a:cubicBezTo>
                    <a:cubicBezTo>
                      <a:pt x="4" y="45"/>
                      <a:pt x="5" y="46"/>
                      <a:pt x="5" y="46"/>
                    </a:cubicBezTo>
                    <a:cubicBezTo>
                      <a:pt x="6" y="46"/>
                      <a:pt x="7" y="46"/>
                      <a:pt x="8" y="46"/>
                    </a:cubicBezTo>
                    <a:cubicBezTo>
                      <a:pt x="9" y="46"/>
                      <a:pt x="14" y="47"/>
                      <a:pt x="16" y="47"/>
                    </a:cubicBezTo>
                    <a:cubicBezTo>
                      <a:pt x="18" y="47"/>
                      <a:pt x="20" y="48"/>
                      <a:pt x="21" y="49"/>
                    </a:cubicBezTo>
                    <a:cubicBezTo>
                      <a:pt x="21" y="49"/>
                      <a:pt x="23" y="49"/>
                      <a:pt x="24" y="48"/>
                    </a:cubicBezTo>
                    <a:cubicBezTo>
                      <a:pt x="26" y="46"/>
                      <a:pt x="27" y="47"/>
                      <a:pt x="28" y="47"/>
                    </a:cubicBezTo>
                    <a:cubicBezTo>
                      <a:pt x="30" y="47"/>
                      <a:pt x="32" y="46"/>
                      <a:pt x="33" y="45"/>
                    </a:cubicBezTo>
                    <a:cubicBezTo>
                      <a:pt x="34" y="44"/>
                      <a:pt x="41" y="42"/>
                      <a:pt x="43" y="41"/>
                    </a:cubicBezTo>
                    <a:cubicBezTo>
                      <a:pt x="45" y="41"/>
                      <a:pt x="47" y="45"/>
                      <a:pt x="49" y="45"/>
                    </a:cubicBezTo>
                    <a:cubicBezTo>
                      <a:pt x="51" y="45"/>
                      <a:pt x="54" y="46"/>
                      <a:pt x="55" y="49"/>
                    </a:cubicBezTo>
                    <a:cubicBezTo>
                      <a:pt x="56" y="52"/>
                      <a:pt x="59" y="56"/>
                      <a:pt x="60" y="57"/>
                    </a:cubicBezTo>
                    <a:cubicBezTo>
                      <a:pt x="61" y="59"/>
                      <a:pt x="62" y="62"/>
                      <a:pt x="62" y="63"/>
                    </a:cubicBezTo>
                    <a:cubicBezTo>
                      <a:pt x="62" y="64"/>
                      <a:pt x="59" y="62"/>
                      <a:pt x="56" y="62"/>
                    </a:cubicBezTo>
                    <a:cubicBezTo>
                      <a:pt x="53" y="61"/>
                      <a:pt x="53" y="64"/>
                      <a:pt x="53" y="65"/>
                    </a:cubicBezTo>
                    <a:cubicBezTo>
                      <a:pt x="53" y="67"/>
                      <a:pt x="49" y="72"/>
                      <a:pt x="48" y="73"/>
                    </a:cubicBezTo>
                    <a:cubicBezTo>
                      <a:pt x="48" y="74"/>
                      <a:pt x="50" y="74"/>
                      <a:pt x="51" y="74"/>
                    </a:cubicBezTo>
                    <a:cubicBezTo>
                      <a:pt x="52" y="75"/>
                      <a:pt x="55" y="73"/>
                      <a:pt x="56" y="73"/>
                    </a:cubicBezTo>
                    <a:cubicBezTo>
                      <a:pt x="56" y="73"/>
                      <a:pt x="58" y="74"/>
                      <a:pt x="59" y="75"/>
                    </a:cubicBezTo>
                    <a:cubicBezTo>
                      <a:pt x="59" y="71"/>
                      <a:pt x="59" y="71"/>
                      <a:pt x="63" y="69"/>
                    </a:cubicBezTo>
                    <a:cubicBezTo>
                      <a:pt x="66" y="66"/>
                      <a:pt x="66" y="61"/>
                      <a:pt x="70" y="60"/>
                    </a:cubicBezTo>
                    <a:cubicBezTo>
                      <a:pt x="73" y="60"/>
                      <a:pt x="74" y="58"/>
                      <a:pt x="78" y="59"/>
                    </a:cubicBezTo>
                    <a:cubicBezTo>
                      <a:pt x="83" y="60"/>
                      <a:pt x="76" y="63"/>
                      <a:pt x="79" y="64"/>
                    </a:cubicBezTo>
                    <a:cubicBezTo>
                      <a:pt x="82" y="66"/>
                      <a:pt x="92" y="64"/>
                      <a:pt x="92" y="66"/>
                    </a:cubicBezTo>
                    <a:cubicBezTo>
                      <a:pt x="93" y="69"/>
                      <a:pt x="81" y="71"/>
                      <a:pt x="82" y="72"/>
                    </a:cubicBezTo>
                    <a:cubicBezTo>
                      <a:pt x="82" y="73"/>
                      <a:pt x="88" y="75"/>
                      <a:pt x="90" y="76"/>
                    </a:cubicBezTo>
                    <a:cubicBezTo>
                      <a:pt x="92" y="77"/>
                      <a:pt x="89" y="81"/>
                      <a:pt x="90" y="82"/>
                    </a:cubicBezTo>
                    <a:cubicBezTo>
                      <a:pt x="91" y="83"/>
                      <a:pt x="94" y="82"/>
                      <a:pt x="97" y="81"/>
                    </a:cubicBezTo>
                    <a:cubicBezTo>
                      <a:pt x="99" y="79"/>
                      <a:pt x="101" y="79"/>
                      <a:pt x="104" y="77"/>
                    </a:cubicBezTo>
                    <a:cubicBezTo>
                      <a:pt x="108" y="75"/>
                      <a:pt x="114" y="77"/>
                      <a:pt x="115" y="76"/>
                    </a:cubicBezTo>
                    <a:cubicBezTo>
                      <a:pt x="116" y="74"/>
                      <a:pt x="113" y="73"/>
                      <a:pt x="107" y="74"/>
                    </a:cubicBezTo>
                    <a:cubicBezTo>
                      <a:pt x="101" y="74"/>
                      <a:pt x="100" y="68"/>
                      <a:pt x="100" y="67"/>
                    </a:cubicBezTo>
                    <a:cubicBezTo>
                      <a:pt x="100" y="66"/>
                      <a:pt x="107" y="61"/>
                      <a:pt x="111" y="61"/>
                    </a:cubicBezTo>
                    <a:cubicBezTo>
                      <a:pt x="114" y="60"/>
                      <a:pt x="117" y="59"/>
                      <a:pt x="121" y="57"/>
                    </a:cubicBezTo>
                    <a:cubicBezTo>
                      <a:pt x="122" y="57"/>
                      <a:pt x="125" y="56"/>
                      <a:pt x="127" y="56"/>
                    </a:cubicBezTo>
                    <a:cubicBezTo>
                      <a:pt x="127" y="54"/>
                      <a:pt x="126" y="52"/>
                      <a:pt x="127" y="5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8" name="Freeform 84">
                <a:extLst>
                  <a:ext uri="{FF2B5EF4-FFF2-40B4-BE49-F238E27FC236}">
                    <a16:creationId xmlns:a16="http://schemas.microsoft.com/office/drawing/2014/main" id="{E667E14A-C710-4F2F-9AC0-D4296874764C}"/>
                  </a:ext>
                </a:extLst>
              </p:cNvPr>
              <p:cNvSpPr>
                <a:spLocks/>
              </p:cNvSpPr>
              <p:nvPr/>
            </p:nvSpPr>
            <p:spPr bwMode="auto">
              <a:xfrm>
                <a:off x="5347576" y="2906592"/>
                <a:ext cx="174407" cy="126727"/>
              </a:xfrm>
              <a:custGeom>
                <a:avLst/>
                <a:gdLst>
                  <a:gd name="T0" fmla="*/ 71 w 76"/>
                  <a:gd name="T1" fmla="*/ 27 h 55"/>
                  <a:gd name="T2" fmla="*/ 66 w 76"/>
                  <a:gd name="T3" fmla="*/ 23 h 55"/>
                  <a:gd name="T4" fmla="*/ 62 w 76"/>
                  <a:gd name="T5" fmla="*/ 18 h 55"/>
                  <a:gd name="T6" fmla="*/ 62 w 76"/>
                  <a:gd name="T7" fmla="*/ 12 h 55"/>
                  <a:gd name="T8" fmla="*/ 61 w 76"/>
                  <a:gd name="T9" fmla="*/ 6 h 55"/>
                  <a:gd name="T10" fmla="*/ 53 w 76"/>
                  <a:gd name="T11" fmla="*/ 4 h 55"/>
                  <a:gd name="T12" fmla="*/ 49 w 76"/>
                  <a:gd name="T13" fmla="*/ 4 h 55"/>
                  <a:gd name="T14" fmla="*/ 45 w 76"/>
                  <a:gd name="T15" fmla="*/ 2 h 55"/>
                  <a:gd name="T16" fmla="*/ 41 w 76"/>
                  <a:gd name="T17" fmla="*/ 1 h 55"/>
                  <a:gd name="T18" fmla="*/ 40 w 76"/>
                  <a:gd name="T19" fmla="*/ 0 h 55"/>
                  <a:gd name="T20" fmla="*/ 38 w 76"/>
                  <a:gd name="T21" fmla="*/ 1 h 55"/>
                  <a:gd name="T22" fmla="*/ 35 w 76"/>
                  <a:gd name="T23" fmla="*/ 4 h 55"/>
                  <a:gd name="T24" fmla="*/ 29 w 76"/>
                  <a:gd name="T25" fmla="*/ 5 h 55"/>
                  <a:gd name="T26" fmla="*/ 27 w 76"/>
                  <a:gd name="T27" fmla="*/ 9 h 55"/>
                  <a:gd name="T28" fmla="*/ 26 w 76"/>
                  <a:gd name="T29" fmla="*/ 12 h 55"/>
                  <a:gd name="T30" fmla="*/ 23 w 76"/>
                  <a:gd name="T31" fmla="*/ 15 h 55"/>
                  <a:gd name="T32" fmla="*/ 19 w 76"/>
                  <a:gd name="T33" fmla="*/ 18 h 55"/>
                  <a:gd name="T34" fmla="*/ 18 w 76"/>
                  <a:gd name="T35" fmla="*/ 22 h 55"/>
                  <a:gd name="T36" fmla="*/ 13 w 76"/>
                  <a:gd name="T37" fmla="*/ 24 h 55"/>
                  <a:gd name="T38" fmla="*/ 9 w 76"/>
                  <a:gd name="T39" fmla="*/ 26 h 55"/>
                  <a:gd name="T40" fmla="*/ 3 w 76"/>
                  <a:gd name="T41" fmla="*/ 25 h 55"/>
                  <a:gd name="T42" fmla="*/ 3 w 76"/>
                  <a:gd name="T43" fmla="*/ 26 h 55"/>
                  <a:gd name="T44" fmla="*/ 4 w 76"/>
                  <a:gd name="T45" fmla="*/ 32 h 55"/>
                  <a:gd name="T46" fmla="*/ 5 w 76"/>
                  <a:gd name="T47" fmla="*/ 39 h 55"/>
                  <a:gd name="T48" fmla="*/ 0 w 76"/>
                  <a:gd name="T49" fmla="*/ 43 h 55"/>
                  <a:gd name="T50" fmla="*/ 3 w 76"/>
                  <a:gd name="T51" fmla="*/ 47 h 55"/>
                  <a:gd name="T52" fmla="*/ 3 w 76"/>
                  <a:gd name="T53" fmla="*/ 52 h 55"/>
                  <a:gd name="T54" fmla="*/ 7 w 76"/>
                  <a:gd name="T55" fmla="*/ 51 h 55"/>
                  <a:gd name="T56" fmla="*/ 12 w 76"/>
                  <a:gd name="T57" fmla="*/ 48 h 55"/>
                  <a:gd name="T58" fmla="*/ 26 w 76"/>
                  <a:gd name="T59" fmla="*/ 49 h 55"/>
                  <a:gd name="T60" fmla="*/ 33 w 76"/>
                  <a:gd name="T61" fmla="*/ 50 h 55"/>
                  <a:gd name="T62" fmla="*/ 39 w 76"/>
                  <a:gd name="T63" fmla="*/ 51 h 55"/>
                  <a:gd name="T64" fmla="*/ 44 w 76"/>
                  <a:gd name="T65" fmla="*/ 52 h 55"/>
                  <a:gd name="T66" fmla="*/ 49 w 76"/>
                  <a:gd name="T67" fmla="*/ 53 h 55"/>
                  <a:gd name="T68" fmla="*/ 57 w 76"/>
                  <a:gd name="T69" fmla="*/ 54 h 55"/>
                  <a:gd name="T70" fmla="*/ 58 w 76"/>
                  <a:gd name="T71" fmla="*/ 51 h 55"/>
                  <a:gd name="T72" fmla="*/ 63 w 76"/>
                  <a:gd name="T73" fmla="*/ 46 h 55"/>
                  <a:gd name="T74" fmla="*/ 68 w 76"/>
                  <a:gd name="T75" fmla="*/ 45 h 55"/>
                  <a:gd name="T76" fmla="*/ 67 w 76"/>
                  <a:gd name="T77" fmla="*/ 42 h 55"/>
                  <a:gd name="T78" fmla="*/ 65 w 76"/>
                  <a:gd name="T79" fmla="*/ 34 h 55"/>
                  <a:gd name="T80" fmla="*/ 71 w 76"/>
                  <a:gd name="T81" fmla="*/ 35 h 55"/>
                  <a:gd name="T82" fmla="*/ 75 w 76"/>
                  <a:gd name="T83" fmla="*/ 31 h 55"/>
                  <a:gd name="T84" fmla="*/ 71 w 76"/>
                  <a:gd name="T85" fmla="*/ 2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6" h="55">
                    <a:moveTo>
                      <a:pt x="71" y="27"/>
                    </a:moveTo>
                    <a:cubicBezTo>
                      <a:pt x="69" y="27"/>
                      <a:pt x="68" y="24"/>
                      <a:pt x="66" y="23"/>
                    </a:cubicBezTo>
                    <a:cubicBezTo>
                      <a:pt x="64" y="22"/>
                      <a:pt x="64" y="19"/>
                      <a:pt x="62" y="18"/>
                    </a:cubicBezTo>
                    <a:cubicBezTo>
                      <a:pt x="60" y="16"/>
                      <a:pt x="62" y="14"/>
                      <a:pt x="62" y="12"/>
                    </a:cubicBezTo>
                    <a:cubicBezTo>
                      <a:pt x="61" y="10"/>
                      <a:pt x="62" y="7"/>
                      <a:pt x="61" y="6"/>
                    </a:cubicBezTo>
                    <a:cubicBezTo>
                      <a:pt x="60" y="6"/>
                      <a:pt x="55" y="3"/>
                      <a:pt x="53" y="4"/>
                    </a:cubicBezTo>
                    <a:cubicBezTo>
                      <a:pt x="51" y="5"/>
                      <a:pt x="50" y="6"/>
                      <a:pt x="49" y="4"/>
                    </a:cubicBezTo>
                    <a:cubicBezTo>
                      <a:pt x="48" y="3"/>
                      <a:pt x="47" y="2"/>
                      <a:pt x="45" y="2"/>
                    </a:cubicBezTo>
                    <a:cubicBezTo>
                      <a:pt x="43" y="3"/>
                      <a:pt x="42" y="2"/>
                      <a:pt x="41" y="1"/>
                    </a:cubicBezTo>
                    <a:cubicBezTo>
                      <a:pt x="40" y="1"/>
                      <a:pt x="40" y="1"/>
                      <a:pt x="40" y="0"/>
                    </a:cubicBezTo>
                    <a:cubicBezTo>
                      <a:pt x="39" y="1"/>
                      <a:pt x="38" y="1"/>
                      <a:pt x="38" y="1"/>
                    </a:cubicBezTo>
                    <a:cubicBezTo>
                      <a:pt x="37" y="2"/>
                      <a:pt x="36" y="4"/>
                      <a:pt x="35" y="4"/>
                    </a:cubicBezTo>
                    <a:cubicBezTo>
                      <a:pt x="33" y="4"/>
                      <a:pt x="31" y="4"/>
                      <a:pt x="29" y="5"/>
                    </a:cubicBezTo>
                    <a:cubicBezTo>
                      <a:pt x="27" y="6"/>
                      <a:pt x="27" y="8"/>
                      <a:pt x="27" y="9"/>
                    </a:cubicBezTo>
                    <a:cubicBezTo>
                      <a:pt x="27" y="10"/>
                      <a:pt x="28" y="12"/>
                      <a:pt x="26" y="12"/>
                    </a:cubicBezTo>
                    <a:cubicBezTo>
                      <a:pt x="25" y="12"/>
                      <a:pt x="25" y="14"/>
                      <a:pt x="23" y="15"/>
                    </a:cubicBezTo>
                    <a:cubicBezTo>
                      <a:pt x="22" y="15"/>
                      <a:pt x="20" y="17"/>
                      <a:pt x="19" y="18"/>
                    </a:cubicBezTo>
                    <a:cubicBezTo>
                      <a:pt x="19" y="20"/>
                      <a:pt x="19" y="22"/>
                      <a:pt x="18" y="22"/>
                    </a:cubicBezTo>
                    <a:cubicBezTo>
                      <a:pt x="17" y="22"/>
                      <a:pt x="14" y="23"/>
                      <a:pt x="13" y="24"/>
                    </a:cubicBezTo>
                    <a:cubicBezTo>
                      <a:pt x="12" y="25"/>
                      <a:pt x="11" y="26"/>
                      <a:pt x="9" y="26"/>
                    </a:cubicBezTo>
                    <a:cubicBezTo>
                      <a:pt x="8" y="25"/>
                      <a:pt x="5" y="25"/>
                      <a:pt x="3" y="25"/>
                    </a:cubicBezTo>
                    <a:cubicBezTo>
                      <a:pt x="3" y="26"/>
                      <a:pt x="3" y="26"/>
                      <a:pt x="3" y="26"/>
                    </a:cubicBezTo>
                    <a:cubicBezTo>
                      <a:pt x="2" y="29"/>
                      <a:pt x="3" y="31"/>
                      <a:pt x="4" y="32"/>
                    </a:cubicBezTo>
                    <a:cubicBezTo>
                      <a:pt x="6" y="33"/>
                      <a:pt x="6" y="38"/>
                      <a:pt x="5" y="39"/>
                    </a:cubicBezTo>
                    <a:cubicBezTo>
                      <a:pt x="3" y="40"/>
                      <a:pt x="0" y="42"/>
                      <a:pt x="0" y="43"/>
                    </a:cubicBezTo>
                    <a:cubicBezTo>
                      <a:pt x="0" y="44"/>
                      <a:pt x="3" y="45"/>
                      <a:pt x="3" y="47"/>
                    </a:cubicBezTo>
                    <a:cubicBezTo>
                      <a:pt x="2" y="48"/>
                      <a:pt x="2" y="50"/>
                      <a:pt x="3" y="52"/>
                    </a:cubicBezTo>
                    <a:cubicBezTo>
                      <a:pt x="4" y="52"/>
                      <a:pt x="6" y="52"/>
                      <a:pt x="7" y="51"/>
                    </a:cubicBezTo>
                    <a:cubicBezTo>
                      <a:pt x="8" y="49"/>
                      <a:pt x="9" y="48"/>
                      <a:pt x="12" y="48"/>
                    </a:cubicBezTo>
                    <a:cubicBezTo>
                      <a:pt x="15" y="48"/>
                      <a:pt x="24" y="48"/>
                      <a:pt x="26" y="49"/>
                    </a:cubicBezTo>
                    <a:cubicBezTo>
                      <a:pt x="27" y="51"/>
                      <a:pt x="31" y="49"/>
                      <a:pt x="33" y="50"/>
                    </a:cubicBezTo>
                    <a:cubicBezTo>
                      <a:pt x="35" y="51"/>
                      <a:pt x="38" y="52"/>
                      <a:pt x="39" y="51"/>
                    </a:cubicBezTo>
                    <a:cubicBezTo>
                      <a:pt x="39" y="50"/>
                      <a:pt x="42" y="53"/>
                      <a:pt x="44" y="52"/>
                    </a:cubicBezTo>
                    <a:cubicBezTo>
                      <a:pt x="46" y="50"/>
                      <a:pt x="48" y="54"/>
                      <a:pt x="49" y="53"/>
                    </a:cubicBezTo>
                    <a:cubicBezTo>
                      <a:pt x="50" y="53"/>
                      <a:pt x="55" y="53"/>
                      <a:pt x="57" y="54"/>
                    </a:cubicBezTo>
                    <a:cubicBezTo>
                      <a:pt x="58" y="55"/>
                      <a:pt x="58" y="53"/>
                      <a:pt x="58" y="51"/>
                    </a:cubicBezTo>
                    <a:cubicBezTo>
                      <a:pt x="58" y="50"/>
                      <a:pt x="63" y="46"/>
                      <a:pt x="63" y="46"/>
                    </a:cubicBezTo>
                    <a:cubicBezTo>
                      <a:pt x="63" y="46"/>
                      <a:pt x="66" y="46"/>
                      <a:pt x="68" y="45"/>
                    </a:cubicBezTo>
                    <a:cubicBezTo>
                      <a:pt x="67" y="44"/>
                      <a:pt x="67" y="43"/>
                      <a:pt x="67" y="42"/>
                    </a:cubicBezTo>
                    <a:cubicBezTo>
                      <a:pt x="66" y="38"/>
                      <a:pt x="64" y="35"/>
                      <a:pt x="65" y="34"/>
                    </a:cubicBezTo>
                    <a:cubicBezTo>
                      <a:pt x="67" y="33"/>
                      <a:pt x="70" y="36"/>
                      <a:pt x="71" y="35"/>
                    </a:cubicBezTo>
                    <a:cubicBezTo>
                      <a:pt x="73" y="34"/>
                      <a:pt x="76" y="33"/>
                      <a:pt x="75" y="31"/>
                    </a:cubicBezTo>
                    <a:cubicBezTo>
                      <a:pt x="75" y="30"/>
                      <a:pt x="72" y="27"/>
                      <a:pt x="71" y="2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9" name="Freeform 85">
                <a:extLst>
                  <a:ext uri="{FF2B5EF4-FFF2-40B4-BE49-F238E27FC236}">
                    <a16:creationId xmlns:a16="http://schemas.microsoft.com/office/drawing/2014/main" id="{57F43134-4FA4-4AD5-8A61-A5EF810B4C1B}"/>
                  </a:ext>
                </a:extLst>
              </p:cNvPr>
              <p:cNvSpPr>
                <a:spLocks/>
              </p:cNvSpPr>
              <p:nvPr/>
            </p:nvSpPr>
            <p:spPr bwMode="auto">
              <a:xfrm>
                <a:off x="5303661" y="2857658"/>
                <a:ext cx="135510" cy="63991"/>
              </a:xfrm>
              <a:custGeom>
                <a:avLst/>
                <a:gdLst>
                  <a:gd name="T0" fmla="*/ 20 w 59"/>
                  <a:gd name="T1" fmla="*/ 19 h 28"/>
                  <a:gd name="T2" fmla="*/ 30 w 59"/>
                  <a:gd name="T3" fmla="*/ 19 h 28"/>
                  <a:gd name="T4" fmla="*/ 35 w 59"/>
                  <a:gd name="T5" fmla="*/ 21 h 28"/>
                  <a:gd name="T6" fmla="*/ 43 w 59"/>
                  <a:gd name="T7" fmla="*/ 25 h 28"/>
                  <a:gd name="T8" fmla="*/ 47 w 59"/>
                  <a:gd name="T9" fmla="*/ 28 h 28"/>
                  <a:gd name="T10" fmla="*/ 48 w 59"/>
                  <a:gd name="T11" fmla="*/ 26 h 28"/>
                  <a:gd name="T12" fmla="*/ 54 w 59"/>
                  <a:gd name="T13" fmla="*/ 25 h 28"/>
                  <a:gd name="T14" fmla="*/ 57 w 59"/>
                  <a:gd name="T15" fmla="*/ 22 h 28"/>
                  <a:gd name="T16" fmla="*/ 59 w 59"/>
                  <a:gd name="T17" fmla="*/ 21 h 28"/>
                  <a:gd name="T18" fmla="*/ 58 w 59"/>
                  <a:gd name="T19" fmla="*/ 17 h 28"/>
                  <a:gd name="T20" fmla="*/ 55 w 59"/>
                  <a:gd name="T21" fmla="*/ 12 h 28"/>
                  <a:gd name="T22" fmla="*/ 54 w 59"/>
                  <a:gd name="T23" fmla="*/ 7 h 28"/>
                  <a:gd name="T24" fmla="*/ 53 w 59"/>
                  <a:gd name="T25" fmla="*/ 5 h 28"/>
                  <a:gd name="T26" fmla="*/ 45 w 59"/>
                  <a:gd name="T27" fmla="*/ 5 h 28"/>
                  <a:gd name="T28" fmla="*/ 37 w 59"/>
                  <a:gd name="T29" fmla="*/ 0 h 28"/>
                  <a:gd name="T30" fmla="*/ 28 w 59"/>
                  <a:gd name="T31" fmla="*/ 0 h 28"/>
                  <a:gd name="T32" fmla="*/ 28 w 59"/>
                  <a:gd name="T33" fmla="*/ 8 h 28"/>
                  <a:gd name="T34" fmla="*/ 21 w 59"/>
                  <a:gd name="T35" fmla="*/ 11 h 28"/>
                  <a:gd name="T36" fmla="*/ 14 w 59"/>
                  <a:gd name="T37" fmla="*/ 3 h 28"/>
                  <a:gd name="T38" fmla="*/ 6 w 59"/>
                  <a:gd name="T39" fmla="*/ 7 h 28"/>
                  <a:gd name="T40" fmla="*/ 3 w 59"/>
                  <a:gd name="T41" fmla="*/ 13 h 28"/>
                  <a:gd name="T42" fmla="*/ 2 w 59"/>
                  <a:gd name="T43" fmla="*/ 21 h 28"/>
                  <a:gd name="T44" fmla="*/ 2 w 59"/>
                  <a:gd name="T45" fmla="*/ 21 h 28"/>
                  <a:gd name="T46" fmla="*/ 8 w 59"/>
                  <a:gd name="T47" fmla="*/ 19 h 28"/>
                  <a:gd name="T48" fmla="*/ 20 w 59"/>
                  <a:gd name="T49" fmla="*/ 1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 h="28">
                    <a:moveTo>
                      <a:pt x="20" y="19"/>
                    </a:moveTo>
                    <a:cubicBezTo>
                      <a:pt x="22" y="19"/>
                      <a:pt x="27" y="20"/>
                      <a:pt x="30" y="19"/>
                    </a:cubicBezTo>
                    <a:cubicBezTo>
                      <a:pt x="33" y="18"/>
                      <a:pt x="33" y="21"/>
                      <a:pt x="35" y="21"/>
                    </a:cubicBezTo>
                    <a:cubicBezTo>
                      <a:pt x="37" y="21"/>
                      <a:pt x="40" y="23"/>
                      <a:pt x="43" y="25"/>
                    </a:cubicBezTo>
                    <a:cubicBezTo>
                      <a:pt x="44" y="26"/>
                      <a:pt x="45" y="27"/>
                      <a:pt x="47" y="28"/>
                    </a:cubicBezTo>
                    <a:cubicBezTo>
                      <a:pt x="47" y="27"/>
                      <a:pt x="47" y="27"/>
                      <a:pt x="48" y="26"/>
                    </a:cubicBezTo>
                    <a:cubicBezTo>
                      <a:pt x="50" y="25"/>
                      <a:pt x="52" y="25"/>
                      <a:pt x="54" y="25"/>
                    </a:cubicBezTo>
                    <a:cubicBezTo>
                      <a:pt x="55" y="25"/>
                      <a:pt x="56" y="23"/>
                      <a:pt x="57" y="22"/>
                    </a:cubicBezTo>
                    <a:cubicBezTo>
                      <a:pt x="57" y="22"/>
                      <a:pt x="58" y="22"/>
                      <a:pt x="59" y="21"/>
                    </a:cubicBezTo>
                    <a:cubicBezTo>
                      <a:pt x="59" y="20"/>
                      <a:pt x="59" y="18"/>
                      <a:pt x="58" y="17"/>
                    </a:cubicBezTo>
                    <a:cubicBezTo>
                      <a:pt x="56" y="15"/>
                      <a:pt x="54" y="13"/>
                      <a:pt x="55" y="12"/>
                    </a:cubicBezTo>
                    <a:cubicBezTo>
                      <a:pt x="56" y="11"/>
                      <a:pt x="56" y="9"/>
                      <a:pt x="54" y="7"/>
                    </a:cubicBezTo>
                    <a:cubicBezTo>
                      <a:pt x="54" y="7"/>
                      <a:pt x="53" y="6"/>
                      <a:pt x="53" y="5"/>
                    </a:cubicBezTo>
                    <a:cubicBezTo>
                      <a:pt x="50" y="5"/>
                      <a:pt x="46" y="5"/>
                      <a:pt x="45" y="5"/>
                    </a:cubicBezTo>
                    <a:cubicBezTo>
                      <a:pt x="44" y="5"/>
                      <a:pt x="38" y="1"/>
                      <a:pt x="37" y="0"/>
                    </a:cubicBezTo>
                    <a:cubicBezTo>
                      <a:pt x="36" y="0"/>
                      <a:pt x="32" y="0"/>
                      <a:pt x="28" y="0"/>
                    </a:cubicBezTo>
                    <a:cubicBezTo>
                      <a:pt x="26" y="3"/>
                      <a:pt x="28" y="4"/>
                      <a:pt x="28" y="8"/>
                    </a:cubicBezTo>
                    <a:cubicBezTo>
                      <a:pt x="27" y="12"/>
                      <a:pt x="23" y="11"/>
                      <a:pt x="21" y="11"/>
                    </a:cubicBezTo>
                    <a:cubicBezTo>
                      <a:pt x="19" y="11"/>
                      <a:pt x="15" y="5"/>
                      <a:pt x="14" y="3"/>
                    </a:cubicBezTo>
                    <a:cubicBezTo>
                      <a:pt x="13" y="1"/>
                      <a:pt x="9" y="5"/>
                      <a:pt x="6" y="7"/>
                    </a:cubicBezTo>
                    <a:cubicBezTo>
                      <a:pt x="3" y="8"/>
                      <a:pt x="5" y="11"/>
                      <a:pt x="3" y="13"/>
                    </a:cubicBezTo>
                    <a:cubicBezTo>
                      <a:pt x="1" y="14"/>
                      <a:pt x="0" y="17"/>
                      <a:pt x="2" y="21"/>
                    </a:cubicBezTo>
                    <a:cubicBezTo>
                      <a:pt x="2" y="21"/>
                      <a:pt x="2" y="21"/>
                      <a:pt x="2" y="21"/>
                    </a:cubicBezTo>
                    <a:cubicBezTo>
                      <a:pt x="4" y="21"/>
                      <a:pt x="7" y="20"/>
                      <a:pt x="8" y="19"/>
                    </a:cubicBezTo>
                    <a:cubicBezTo>
                      <a:pt x="11" y="17"/>
                      <a:pt x="18" y="19"/>
                      <a:pt x="20" y="1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0" name="Freeform 86">
                <a:extLst>
                  <a:ext uri="{FF2B5EF4-FFF2-40B4-BE49-F238E27FC236}">
                    <a16:creationId xmlns:a16="http://schemas.microsoft.com/office/drawing/2014/main" id="{E4866CED-8D58-4C97-8E46-D614531F888F}"/>
                  </a:ext>
                </a:extLst>
              </p:cNvPr>
              <p:cNvSpPr>
                <a:spLocks/>
              </p:cNvSpPr>
              <p:nvPr/>
            </p:nvSpPr>
            <p:spPr bwMode="auto">
              <a:xfrm>
                <a:off x="5303661" y="2896554"/>
                <a:ext cx="107906" cy="69010"/>
              </a:xfrm>
              <a:custGeom>
                <a:avLst/>
                <a:gdLst>
                  <a:gd name="T0" fmla="*/ 7 w 47"/>
                  <a:gd name="T1" fmla="*/ 15 h 30"/>
                  <a:gd name="T2" fmla="*/ 11 w 47"/>
                  <a:gd name="T3" fmla="*/ 17 h 30"/>
                  <a:gd name="T4" fmla="*/ 16 w 47"/>
                  <a:gd name="T5" fmla="*/ 20 h 30"/>
                  <a:gd name="T6" fmla="*/ 16 w 47"/>
                  <a:gd name="T7" fmla="*/ 26 h 30"/>
                  <a:gd name="T8" fmla="*/ 22 w 47"/>
                  <a:gd name="T9" fmla="*/ 29 h 30"/>
                  <a:gd name="T10" fmla="*/ 28 w 47"/>
                  <a:gd name="T11" fmla="*/ 30 h 30"/>
                  <a:gd name="T12" fmla="*/ 32 w 47"/>
                  <a:gd name="T13" fmla="*/ 28 h 30"/>
                  <a:gd name="T14" fmla="*/ 37 w 47"/>
                  <a:gd name="T15" fmla="*/ 26 h 30"/>
                  <a:gd name="T16" fmla="*/ 38 w 47"/>
                  <a:gd name="T17" fmla="*/ 22 h 30"/>
                  <a:gd name="T18" fmla="*/ 42 w 47"/>
                  <a:gd name="T19" fmla="*/ 19 h 30"/>
                  <a:gd name="T20" fmla="*/ 45 w 47"/>
                  <a:gd name="T21" fmla="*/ 16 h 30"/>
                  <a:gd name="T22" fmla="*/ 46 w 47"/>
                  <a:gd name="T23" fmla="*/ 13 h 30"/>
                  <a:gd name="T24" fmla="*/ 47 w 47"/>
                  <a:gd name="T25" fmla="*/ 11 h 30"/>
                  <a:gd name="T26" fmla="*/ 43 w 47"/>
                  <a:gd name="T27" fmla="*/ 8 h 30"/>
                  <a:gd name="T28" fmla="*/ 35 w 47"/>
                  <a:gd name="T29" fmla="*/ 4 h 30"/>
                  <a:gd name="T30" fmla="*/ 30 w 47"/>
                  <a:gd name="T31" fmla="*/ 2 h 30"/>
                  <a:gd name="T32" fmla="*/ 20 w 47"/>
                  <a:gd name="T33" fmla="*/ 2 h 30"/>
                  <a:gd name="T34" fmla="*/ 8 w 47"/>
                  <a:gd name="T35" fmla="*/ 2 h 30"/>
                  <a:gd name="T36" fmla="*/ 2 w 47"/>
                  <a:gd name="T37" fmla="*/ 4 h 30"/>
                  <a:gd name="T38" fmla="*/ 1 w 47"/>
                  <a:gd name="T39" fmla="*/ 13 h 30"/>
                  <a:gd name="T40" fmla="*/ 2 w 47"/>
                  <a:gd name="T41" fmla="*/ 15 h 30"/>
                  <a:gd name="T42" fmla="*/ 7 w 47"/>
                  <a:gd name="T43" fmla="*/ 1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7" h="30">
                    <a:moveTo>
                      <a:pt x="7" y="15"/>
                    </a:moveTo>
                    <a:cubicBezTo>
                      <a:pt x="7" y="17"/>
                      <a:pt x="10" y="18"/>
                      <a:pt x="11" y="17"/>
                    </a:cubicBezTo>
                    <a:cubicBezTo>
                      <a:pt x="12" y="17"/>
                      <a:pt x="16" y="18"/>
                      <a:pt x="16" y="20"/>
                    </a:cubicBezTo>
                    <a:cubicBezTo>
                      <a:pt x="16" y="21"/>
                      <a:pt x="15" y="26"/>
                      <a:pt x="16" y="26"/>
                    </a:cubicBezTo>
                    <a:cubicBezTo>
                      <a:pt x="17" y="26"/>
                      <a:pt x="22" y="27"/>
                      <a:pt x="22" y="29"/>
                    </a:cubicBezTo>
                    <a:cubicBezTo>
                      <a:pt x="24" y="29"/>
                      <a:pt x="27" y="29"/>
                      <a:pt x="28" y="30"/>
                    </a:cubicBezTo>
                    <a:cubicBezTo>
                      <a:pt x="30" y="30"/>
                      <a:pt x="31" y="29"/>
                      <a:pt x="32" y="28"/>
                    </a:cubicBezTo>
                    <a:cubicBezTo>
                      <a:pt x="33" y="27"/>
                      <a:pt x="36" y="26"/>
                      <a:pt x="37" y="26"/>
                    </a:cubicBezTo>
                    <a:cubicBezTo>
                      <a:pt x="38" y="26"/>
                      <a:pt x="38" y="24"/>
                      <a:pt x="38" y="22"/>
                    </a:cubicBezTo>
                    <a:cubicBezTo>
                      <a:pt x="39" y="21"/>
                      <a:pt x="41" y="19"/>
                      <a:pt x="42" y="19"/>
                    </a:cubicBezTo>
                    <a:cubicBezTo>
                      <a:pt x="44" y="18"/>
                      <a:pt x="44" y="16"/>
                      <a:pt x="45" y="16"/>
                    </a:cubicBezTo>
                    <a:cubicBezTo>
                      <a:pt x="47" y="16"/>
                      <a:pt x="46" y="14"/>
                      <a:pt x="46" y="13"/>
                    </a:cubicBezTo>
                    <a:cubicBezTo>
                      <a:pt x="46" y="13"/>
                      <a:pt x="46" y="12"/>
                      <a:pt x="47" y="11"/>
                    </a:cubicBezTo>
                    <a:cubicBezTo>
                      <a:pt x="45" y="10"/>
                      <a:pt x="44" y="9"/>
                      <a:pt x="43" y="8"/>
                    </a:cubicBezTo>
                    <a:cubicBezTo>
                      <a:pt x="40" y="6"/>
                      <a:pt x="37" y="4"/>
                      <a:pt x="35" y="4"/>
                    </a:cubicBezTo>
                    <a:cubicBezTo>
                      <a:pt x="33" y="4"/>
                      <a:pt x="33" y="1"/>
                      <a:pt x="30" y="2"/>
                    </a:cubicBezTo>
                    <a:cubicBezTo>
                      <a:pt x="27" y="3"/>
                      <a:pt x="22" y="2"/>
                      <a:pt x="20" y="2"/>
                    </a:cubicBezTo>
                    <a:cubicBezTo>
                      <a:pt x="18" y="2"/>
                      <a:pt x="11" y="0"/>
                      <a:pt x="8" y="2"/>
                    </a:cubicBezTo>
                    <a:cubicBezTo>
                      <a:pt x="7" y="3"/>
                      <a:pt x="4" y="4"/>
                      <a:pt x="2" y="4"/>
                    </a:cubicBezTo>
                    <a:cubicBezTo>
                      <a:pt x="4" y="7"/>
                      <a:pt x="3" y="11"/>
                      <a:pt x="1" y="13"/>
                    </a:cubicBezTo>
                    <a:cubicBezTo>
                      <a:pt x="0" y="14"/>
                      <a:pt x="1" y="14"/>
                      <a:pt x="2" y="15"/>
                    </a:cubicBezTo>
                    <a:cubicBezTo>
                      <a:pt x="4" y="15"/>
                      <a:pt x="6" y="14"/>
                      <a:pt x="7" y="1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1" name="Freeform 87">
                <a:extLst>
                  <a:ext uri="{FF2B5EF4-FFF2-40B4-BE49-F238E27FC236}">
                    <a16:creationId xmlns:a16="http://schemas.microsoft.com/office/drawing/2014/main" id="{4CABC660-9AF0-4149-B14C-7A53F8D93332}"/>
                  </a:ext>
                </a:extLst>
              </p:cNvPr>
              <p:cNvSpPr>
                <a:spLocks/>
              </p:cNvSpPr>
              <p:nvPr/>
            </p:nvSpPr>
            <p:spPr bwMode="auto">
              <a:xfrm>
                <a:off x="5037659" y="3119895"/>
                <a:ext cx="84067" cy="46425"/>
              </a:xfrm>
              <a:custGeom>
                <a:avLst/>
                <a:gdLst>
                  <a:gd name="T0" fmla="*/ 32 w 36"/>
                  <a:gd name="T1" fmla="*/ 8 h 20"/>
                  <a:gd name="T2" fmla="*/ 28 w 36"/>
                  <a:gd name="T3" fmla="*/ 6 h 20"/>
                  <a:gd name="T4" fmla="*/ 28 w 36"/>
                  <a:gd name="T5" fmla="*/ 3 h 20"/>
                  <a:gd name="T6" fmla="*/ 24 w 36"/>
                  <a:gd name="T7" fmla="*/ 1 h 20"/>
                  <a:gd name="T8" fmla="*/ 18 w 36"/>
                  <a:gd name="T9" fmla="*/ 1 h 20"/>
                  <a:gd name="T10" fmla="*/ 11 w 36"/>
                  <a:gd name="T11" fmla="*/ 1 h 20"/>
                  <a:gd name="T12" fmla="*/ 10 w 36"/>
                  <a:gd name="T13" fmla="*/ 2 h 20"/>
                  <a:gd name="T14" fmla="*/ 6 w 36"/>
                  <a:gd name="T15" fmla="*/ 6 h 20"/>
                  <a:gd name="T16" fmla="*/ 1 w 36"/>
                  <a:gd name="T17" fmla="*/ 12 h 20"/>
                  <a:gd name="T18" fmla="*/ 2 w 36"/>
                  <a:gd name="T19" fmla="*/ 15 h 20"/>
                  <a:gd name="T20" fmla="*/ 6 w 36"/>
                  <a:gd name="T21" fmla="*/ 15 h 20"/>
                  <a:gd name="T22" fmla="*/ 7 w 36"/>
                  <a:gd name="T23" fmla="*/ 19 h 20"/>
                  <a:gd name="T24" fmla="*/ 7 w 36"/>
                  <a:gd name="T25" fmla="*/ 19 h 20"/>
                  <a:gd name="T26" fmla="*/ 14 w 36"/>
                  <a:gd name="T27" fmla="*/ 19 h 20"/>
                  <a:gd name="T28" fmla="*/ 18 w 36"/>
                  <a:gd name="T29" fmla="*/ 13 h 20"/>
                  <a:gd name="T30" fmla="*/ 22 w 36"/>
                  <a:gd name="T31" fmla="*/ 19 h 20"/>
                  <a:gd name="T32" fmla="*/ 25 w 36"/>
                  <a:gd name="T33" fmla="*/ 16 h 20"/>
                  <a:gd name="T34" fmla="*/ 27 w 36"/>
                  <a:gd name="T35" fmla="*/ 14 h 20"/>
                  <a:gd name="T36" fmla="*/ 31 w 36"/>
                  <a:gd name="T37" fmla="*/ 13 h 20"/>
                  <a:gd name="T38" fmla="*/ 34 w 36"/>
                  <a:gd name="T39" fmla="*/ 12 h 20"/>
                  <a:gd name="T40" fmla="*/ 35 w 36"/>
                  <a:gd name="T41" fmla="*/ 10 h 20"/>
                  <a:gd name="T42" fmla="*/ 36 w 36"/>
                  <a:gd name="T43" fmla="*/ 9 h 20"/>
                  <a:gd name="T44" fmla="*/ 32 w 36"/>
                  <a:gd name="T45"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20">
                    <a:moveTo>
                      <a:pt x="32" y="8"/>
                    </a:moveTo>
                    <a:cubicBezTo>
                      <a:pt x="31" y="9"/>
                      <a:pt x="28" y="7"/>
                      <a:pt x="28" y="6"/>
                    </a:cubicBezTo>
                    <a:cubicBezTo>
                      <a:pt x="28" y="6"/>
                      <a:pt x="28" y="4"/>
                      <a:pt x="28" y="3"/>
                    </a:cubicBezTo>
                    <a:cubicBezTo>
                      <a:pt x="27" y="2"/>
                      <a:pt x="25" y="1"/>
                      <a:pt x="24" y="1"/>
                    </a:cubicBezTo>
                    <a:cubicBezTo>
                      <a:pt x="21" y="0"/>
                      <a:pt x="20" y="0"/>
                      <a:pt x="18" y="1"/>
                    </a:cubicBezTo>
                    <a:cubicBezTo>
                      <a:pt x="17" y="2"/>
                      <a:pt x="14" y="1"/>
                      <a:pt x="11" y="1"/>
                    </a:cubicBezTo>
                    <a:cubicBezTo>
                      <a:pt x="11" y="2"/>
                      <a:pt x="11" y="2"/>
                      <a:pt x="10" y="2"/>
                    </a:cubicBezTo>
                    <a:cubicBezTo>
                      <a:pt x="9" y="2"/>
                      <a:pt x="6" y="4"/>
                      <a:pt x="6" y="6"/>
                    </a:cubicBezTo>
                    <a:cubicBezTo>
                      <a:pt x="6" y="8"/>
                      <a:pt x="2" y="9"/>
                      <a:pt x="1" y="12"/>
                    </a:cubicBezTo>
                    <a:cubicBezTo>
                      <a:pt x="0" y="15"/>
                      <a:pt x="0" y="17"/>
                      <a:pt x="2" y="15"/>
                    </a:cubicBezTo>
                    <a:cubicBezTo>
                      <a:pt x="4" y="13"/>
                      <a:pt x="6" y="14"/>
                      <a:pt x="6" y="15"/>
                    </a:cubicBezTo>
                    <a:cubicBezTo>
                      <a:pt x="6" y="17"/>
                      <a:pt x="8" y="17"/>
                      <a:pt x="7" y="19"/>
                    </a:cubicBezTo>
                    <a:cubicBezTo>
                      <a:pt x="7" y="19"/>
                      <a:pt x="7" y="19"/>
                      <a:pt x="7" y="19"/>
                    </a:cubicBezTo>
                    <a:cubicBezTo>
                      <a:pt x="9" y="19"/>
                      <a:pt x="13" y="19"/>
                      <a:pt x="14" y="19"/>
                    </a:cubicBezTo>
                    <a:cubicBezTo>
                      <a:pt x="16" y="19"/>
                      <a:pt x="17" y="14"/>
                      <a:pt x="18" y="13"/>
                    </a:cubicBezTo>
                    <a:cubicBezTo>
                      <a:pt x="19" y="13"/>
                      <a:pt x="21" y="17"/>
                      <a:pt x="22" y="19"/>
                    </a:cubicBezTo>
                    <a:cubicBezTo>
                      <a:pt x="24" y="20"/>
                      <a:pt x="25" y="17"/>
                      <a:pt x="25" y="16"/>
                    </a:cubicBezTo>
                    <a:cubicBezTo>
                      <a:pt x="25" y="14"/>
                      <a:pt x="26" y="14"/>
                      <a:pt x="27" y="14"/>
                    </a:cubicBezTo>
                    <a:cubicBezTo>
                      <a:pt x="29" y="14"/>
                      <a:pt x="31" y="15"/>
                      <a:pt x="31" y="13"/>
                    </a:cubicBezTo>
                    <a:cubicBezTo>
                      <a:pt x="31" y="11"/>
                      <a:pt x="33" y="12"/>
                      <a:pt x="34" y="12"/>
                    </a:cubicBezTo>
                    <a:cubicBezTo>
                      <a:pt x="35" y="12"/>
                      <a:pt x="35" y="10"/>
                      <a:pt x="35" y="10"/>
                    </a:cubicBezTo>
                    <a:cubicBezTo>
                      <a:pt x="36" y="9"/>
                      <a:pt x="36" y="9"/>
                      <a:pt x="36" y="9"/>
                    </a:cubicBezTo>
                    <a:cubicBezTo>
                      <a:pt x="35" y="8"/>
                      <a:pt x="34" y="8"/>
                      <a:pt x="32" y="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2" name="Freeform 88">
                <a:extLst>
                  <a:ext uri="{FF2B5EF4-FFF2-40B4-BE49-F238E27FC236}">
                    <a16:creationId xmlns:a16="http://schemas.microsoft.com/office/drawing/2014/main" id="{5B13A227-23B3-4342-854B-6D368F23CAE0}"/>
                  </a:ext>
                </a:extLst>
              </p:cNvPr>
              <p:cNvSpPr>
                <a:spLocks/>
              </p:cNvSpPr>
              <p:nvPr/>
            </p:nvSpPr>
            <p:spPr bwMode="auto">
              <a:xfrm>
                <a:off x="5036404" y="2942979"/>
                <a:ext cx="165624" cy="189464"/>
              </a:xfrm>
              <a:custGeom>
                <a:avLst/>
                <a:gdLst>
                  <a:gd name="T0" fmla="*/ 9 w 72"/>
                  <a:gd name="T1" fmla="*/ 21 h 82"/>
                  <a:gd name="T2" fmla="*/ 5 w 72"/>
                  <a:gd name="T3" fmla="*/ 25 h 82"/>
                  <a:gd name="T4" fmla="*/ 8 w 72"/>
                  <a:gd name="T5" fmla="*/ 29 h 82"/>
                  <a:gd name="T6" fmla="*/ 6 w 72"/>
                  <a:gd name="T7" fmla="*/ 32 h 82"/>
                  <a:gd name="T8" fmla="*/ 2 w 72"/>
                  <a:gd name="T9" fmla="*/ 34 h 82"/>
                  <a:gd name="T10" fmla="*/ 1 w 72"/>
                  <a:gd name="T11" fmla="*/ 38 h 82"/>
                  <a:gd name="T12" fmla="*/ 0 w 72"/>
                  <a:gd name="T13" fmla="*/ 44 h 82"/>
                  <a:gd name="T14" fmla="*/ 2 w 72"/>
                  <a:gd name="T15" fmla="*/ 49 h 82"/>
                  <a:gd name="T16" fmla="*/ 1 w 72"/>
                  <a:gd name="T17" fmla="*/ 53 h 82"/>
                  <a:gd name="T18" fmla="*/ 3 w 72"/>
                  <a:gd name="T19" fmla="*/ 59 h 82"/>
                  <a:gd name="T20" fmla="*/ 5 w 72"/>
                  <a:gd name="T21" fmla="*/ 60 h 82"/>
                  <a:gd name="T22" fmla="*/ 10 w 72"/>
                  <a:gd name="T23" fmla="*/ 63 h 82"/>
                  <a:gd name="T24" fmla="*/ 15 w 72"/>
                  <a:gd name="T25" fmla="*/ 64 h 82"/>
                  <a:gd name="T26" fmla="*/ 16 w 72"/>
                  <a:gd name="T27" fmla="*/ 67 h 82"/>
                  <a:gd name="T28" fmla="*/ 13 w 72"/>
                  <a:gd name="T29" fmla="*/ 73 h 82"/>
                  <a:gd name="T30" fmla="*/ 12 w 72"/>
                  <a:gd name="T31" fmla="*/ 78 h 82"/>
                  <a:gd name="T32" fmla="*/ 19 w 72"/>
                  <a:gd name="T33" fmla="*/ 78 h 82"/>
                  <a:gd name="T34" fmla="*/ 25 w 72"/>
                  <a:gd name="T35" fmla="*/ 78 h 82"/>
                  <a:gd name="T36" fmla="*/ 29 w 72"/>
                  <a:gd name="T37" fmla="*/ 80 h 82"/>
                  <a:gd name="T38" fmla="*/ 30 w 72"/>
                  <a:gd name="T39" fmla="*/ 79 h 82"/>
                  <a:gd name="T40" fmla="*/ 35 w 72"/>
                  <a:gd name="T41" fmla="*/ 80 h 82"/>
                  <a:gd name="T42" fmla="*/ 40 w 72"/>
                  <a:gd name="T43" fmla="*/ 79 h 82"/>
                  <a:gd name="T44" fmla="*/ 44 w 72"/>
                  <a:gd name="T45" fmla="*/ 79 h 82"/>
                  <a:gd name="T46" fmla="*/ 52 w 72"/>
                  <a:gd name="T47" fmla="*/ 77 h 82"/>
                  <a:gd name="T48" fmla="*/ 56 w 72"/>
                  <a:gd name="T49" fmla="*/ 75 h 82"/>
                  <a:gd name="T50" fmla="*/ 59 w 72"/>
                  <a:gd name="T51" fmla="*/ 70 h 82"/>
                  <a:gd name="T52" fmla="*/ 63 w 72"/>
                  <a:gd name="T53" fmla="*/ 67 h 82"/>
                  <a:gd name="T54" fmla="*/ 55 w 72"/>
                  <a:gd name="T55" fmla="*/ 60 h 82"/>
                  <a:gd name="T56" fmla="*/ 52 w 72"/>
                  <a:gd name="T57" fmla="*/ 54 h 82"/>
                  <a:gd name="T58" fmla="*/ 52 w 72"/>
                  <a:gd name="T59" fmla="*/ 49 h 82"/>
                  <a:gd name="T60" fmla="*/ 60 w 72"/>
                  <a:gd name="T61" fmla="*/ 46 h 82"/>
                  <a:gd name="T62" fmla="*/ 67 w 72"/>
                  <a:gd name="T63" fmla="*/ 43 h 82"/>
                  <a:gd name="T64" fmla="*/ 71 w 72"/>
                  <a:gd name="T65" fmla="*/ 43 h 82"/>
                  <a:gd name="T66" fmla="*/ 71 w 72"/>
                  <a:gd name="T67" fmla="*/ 38 h 82"/>
                  <a:gd name="T68" fmla="*/ 69 w 72"/>
                  <a:gd name="T69" fmla="*/ 32 h 82"/>
                  <a:gd name="T70" fmla="*/ 68 w 72"/>
                  <a:gd name="T71" fmla="*/ 28 h 82"/>
                  <a:gd name="T72" fmla="*/ 66 w 72"/>
                  <a:gd name="T73" fmla="*/ 24 h 82"/>
                  <a:gd name="T74" fmla="*/ 66 w 72"/>
                  <a:gd name="T75" fmla="*/ 21 h 82"/>
                  <a:gd name="T76" fmla="*/ 66 w 72"/>
                  <a:gd name="T77" fmla="*/ 12 h 82"/>
                  <a:gd name="T78" fmla="*/ 66 w 72"/>
                  <a:gd name="T79" fmla="*/ 11 h 82"/>
                  <a:gd name="T80" fmla="*/ 65 w 72"/>
                  <a:gd name="T81" fmla="*/ 10 h 82"/>
                  <a:gd name="T82" fmla="*/ 61 w 72"/>
                  <a:gd name="T83" fmla="*/ 8 h 82"/>
                  <a:gd name="T84" fmla="*/ 61 w 72"/>
                  <a:gd name="T85" fmla="*/ 3 h 82"/>
                  <a:gd name="T86" fmla="*/ 54 w 72"/>
                  <a:gd name="T87" fmla="*/ 5 h 82"/>
                  <a:gd name="T88" fmla="*/ 45 w 72"/>
                  <a:gd name="T89" fmla="*/ 10 h 82"/>
                  <a:gd name="T90" fmla="*/ 41 w 72"/>
                  <a:gd name="T91" fmla="*/ 7 h 82"/>
                  <a:gd name="T92" fmla="*/ 38 w 72"/>
                  <a:gd name="T93" fmla="*/ 6 h 82"/>
                  <a:gd name="T94" fmla="*/ 32 w 72"/>
                  <a:gd name="T95" fmla="*/ 3 h 82"/>
                  <a:gd name="T96" fmla="*/ 32 w 72"/>
                  <a:gd name="T97" fmla="*/ 1 h 82"/>
                  <a:gd name="T98" fmla="*/ 29 w 72"/>
                  <a:gd name="T99" fmla="*/ 1 h 82"/>
                  <a:gd name="T100" fmla="*/ 21 w 72"/>
                  <a:gd name="T101" fmla="*/ 0 h 82"/>
                  <a:gd name="T102" fmla="*/ 23 w 72"/>
                  <a:gd name="T103" fmla="*/ 4 h 82"/>
                  <a:gd name="T104" fmla="*/ 25 w 72"/>
                  <a:gd name="T105" fmla="*/ 11 h 82"/>
                  <a:gd name="T106" fmla="*/ 21 w 72"/>
                  <a:gd name="T107" fmla="*/ 14 h 82"/>
                  <a:gd name="T108" fmla="*/ 15 w 72"/>
                  <a:gd name="T109" fmla="*/ 13 h 82"/>
                  <a:gd name="T110" fmla="*/ 9 w 72"/>
                  <a:gd name="T111" fmla="*/ 14 h 82"/>
                  <a:gd name="T112" fmla="*/ 9 w 72"/>
                  <a:gd name="T113" fmla="*/ 16 h 82"/>
                  <a:gd name="T114" fmla="*/ 9 w 72"/>
                  <a:gd name="T115" fmla="*/ 2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 h="82">
                    <a:moveTo>
                      <a:pt x="9" y="21"/>
                    </a:moveTo>
                    <a:cubicBezTo>
                      <a:pt x="7" y="24"/>
                      <a:pt x="5" y="24"/>
                      <a:pt x="5" y="25"/>
                    </a:cubicBezTo>
                    <a:cubicBezTo>
                      <a:pt x="6" y="26"/>
                      <a:pt x="9" y="28"/>
                      <a:pt x="8" y="29"/>
                    </a:cubicBezTo>
                    <a:cubicBezTo>
                      <a:pt x="7" y="31"/>
                      <a:pt x="6" y="30"/>
                      <a:pt x="6" y="32"/>
                    </a:cubicBezTo>
                    <a:cubicBezTo>
                      <a:pt x="6" y="34"/>
                      <a:pt x="3" y="34"/>
                      <a:pt x="2" y="34"/>
                    </a:cubicBezTo>
                    <a:cubicBezTo>
                      <a:pt x="1" y="34"/>
                      <a:pt x="2" y="36"/>
                      <a:pt x="1" y="38"/>
                    </a:cubicBezTo>
                    <a:cubicBezTo>
                      <a:pt x="1" y="40"/>
                      <a:pt x="1" y="43"/>
                      <a:pt x="0" y="44"/>
                    </a:cubicBezTo>
                    <a:cubicBezTo>
                      <a:pt x="0" y="46"/>
                      <a:pt x="3" y="48"/>
                      <a:pt x="2" y="49"/>
                    </a:cubicBezTo>
                    <a:cubicBezTo>
                      <a:pt x="2" y="51"/>
                      <a:pt x="0" y="52"/>
                      <a:pt x="1" y="53"/>
                    </a:cubicBezTo>
                    <a:cubicBezTo>
                      <a:pt x="1" y="53"/>
                      <a:pt x="3" y="55"/>
                      <a:pt x="3" y="59"/>
                    </a:cubicBezTo>
                    <a:cubicBezTo>
                      <a:pt x="4" y="59"/>
                      <a:pt x="5" y="60"/>
                      <a:pt x="5" y="60"/>
                    </a:cubicBezTo>
                    <a:cubicBezTo>
                      <a:pt x="6" y="62"/>
                      <a:pt x="8" y="63"/>
                      <a:pt x="10" y="63"/>
                    </a:cubicBezTo>
                    <a:cubicBezTo>
                      <a:pt x="13" y="63"/>
                      <a:pt x="14" y="64"/>
                      <a:pt x="15" y="64"/>
                    </a:cubicBezTo>
                    <a:cubicBezTo>
                      <a:pt x="16" y="64"/>
                      <a:pt x="19" y="65"/>
                      <a:pt x="16" y="67"/>
                    </a:cubicBezTo>
                    <a:cubicBezTo>
                      <a:pt x="14" y="69"/>
                      <a:pt x="14" y="71"/>
                      <a:pt x="13" y="73"/>
                    </a:cubicBezTo>
                    <a:cubicBezTo>
                      <a:pt x="13" y="75"/>
                      <a:pt x="13" y="77"/>
                      <a:pt x="12" y="78"/>
                    </a:cubicBezTo>
                    <a:cubicBezTo>
                      <a:pt x="15" y="78"/>
                      <a:pt x="18" y="79"/>
                      <a:pt x="19" y="78"/>
                    </a:cubicBezTo>
                    <a:cubicBezTo>
                      <a:pt x="21" y="77"/>
                      <a:pt x="22" y="77"/>
                      <a:pt x="25" y="78"/>
                    </a:cubicBezTo>
                    <a:cubicBezTo>
                      <a:pt x="26" y="78"/>
                      <a:pt x="28" y="79"/>
                      <a:pt x="29" y="80"/>
                    </a:cubicBezTo>
                    <a:cubicBezTo>
                      <a:pt x="29" y="79"/>
                      <a:pt x="30" y="79"/>
                      <a:pt x="30" y="79"/>
                    </a:cubicBezTo>
                    <a:cubicBezTo>
                      <a:pt x="32" y="79"/>
                      <a:pt x="34" y="82"/>
                      <a:pt x="35" y="80"/>
                    </a:cubicBezTo>
                    <a:cubicBezTo>
                      <a:pt x="36" y="78"/>
                      <a:pt x="38" y="79"/>
                      <a:pt x="40" y="79"/>
                    </a:cubicBezTo>
                    <a:cubicBezTo>
                      <a:pt x="41" y="80"/>
                      <a:pt x="43" y="80"/>
                      <a:pt x="44" y="79"/>
                    </a:cubicBezTo>
                    <a:cubicBezTo>
                      <a:pt x="46" y="78"/>
                      <a:pt x="51" y="77"/>
                      <a:pt x="52" y="77"/>
                    </a:cubicBezTo>
                    <a:cubicBezTo>
                      <a:pt x="54" y="78"/>
                      <a:pt x="57" y="79"/>
                      <a:pt x="56" y="75"/>
                    </a:cubicBezTo>
                    <a:cubicBezTo>
                      <a:pt x="54" y="71"/>
                      <a:pt x="58" y="72"/>
                      <a:pt x="59" y="70"/>
                    </a:cubicBezTo>
                    <a:cubicBezTo>
                      <a:pt x="59" y="69"/>
                      <a:pt x="64" y="68"/>
                      <a:pt x="63" y="67"/>
                    </a:cubicBezTo>
                    <a:cubicBezTo>
                      <a:pt x="63" y="65"/>
                      <a:pt x="57" y="62"/>
                      <a:pt x="55" y="60"/>
                    </a:cubicBezTo>
                    <a:cubicBezTo>
                      <a:pt x="53" y="59"/>
                      <a:pt x="53" y="55"/>
                      <a:pt x="52" y="54"/>
                    </a:cubicBezTo>
                    <a:cubicBezTo>
                      <a:pt x="51" y="52"/>
                      <a:pt x="49" y="50"/>
                      <a:pt x="52" y="49"/>
                    </a:cubicBezTo>
                    <a:cubicBezTo>
                      <a:pt x="54" y="49"/>
                      <a:pt x="58" y="48"/>
                      <a:pt x="60" y="46"/>
                    </a:cubicBezTo>
                    <a:cubicBezTo>
                      <a:pt x="62" y="44"/>
                      <a:pt x="66" y="44"/>
                      <a:pt x="67" y="43"/>
                    </a:cubicBezTo>
                    <a:cubicBezTo>
                      <a:pt x="68" y="42"/>
                      <a:pt x="70" y="44"/>
                      <a:pt x="71" y="43"/>
                    </a:cubicBezTo>
                    <a:cubicBezTo>
                      <a:pt x="72" y="42"/>
                      <a:pt x="72" y="40"/>
                      <a:pt x="71" y="38"/>
                    </a:cubicBezTo>
                    <a:cubicBezTo>
                      <a:pt x="70" y="37"/>
                      <a:pt x="69" y="35"/>
                      <a:pt x="69" y="32"/>
                    </a:cubicBezTo>
                    <a:cubicBezTo>
                      <a:pt x="69" y="29"/>
                      <a:pt x="68" y="29"/>
                      <a:pt x="68" y="28"/>
                    </a:cubicBezTo>
                    <a:cubicBezTo>
                      <a:pt x="68" y="26"/>
                      <a:pt x="68" y="24"/>
                      <a:pt x="66" y="24"/>
                    </a:cubicBezTo>
                    <a:cubicBezTo>
                      <a:pt x="65" y="23"/>
                      <a:pt x="65" y="22"/>
                      <a:pt x="66" y="21"/>
                    </a:cubicBezTo>
                    <a:cubicBezTo>
                      <a:pt x="67" y="19"/>
                      <a:pt x="67" y="14"/>
                      <a:pt x="66" y="12"/>
                    </a:cubicBezTo>
                    <a:cubicBezTo>
                      <a:pt x="66" y="12"/>
                      <a:pt x="66" y="12"/>
                      <a:pt x="66" y="11"/>
                    </a:cubicBezTo>
                    <a:cubicBezTo>
                      <a:pt x="66" y="11"/>
                      <a:pt x="65" y="11"/>
                      <a:pt x="65" y="10"/>
                    </a:cubicBezTo>
                    <a:cubicBezTo>
                      <a:pt x="65" y="8"/>
                      <a:pt x="64" y="8"/>
                      <a:pt x="61" y="8"/>
                    </a:cubicBezTo>
                    <a:cubicBezTo>
                      <a:pt x="57" y="8"/>
                      <a:pt x="62" y="4"/>
                      <a:pt x="61" y="3"/>
                    </a:cubicBezTo>
                    <a:cubicBezTo>
                      <a:pt x="60" y="1"/>
                      <a:pt x="57" y="6"/>
                      <a:pt x="54" y="5"/>
                    </a:cubicBezTo>
                    <a:cubicBezTo>
                      <a:pt x="51" y="4"/>
                      <a:pt x="48" y="8"/>
                      <a:pt x="45" y="10"/>
                    </a:cubicBezTo>
                    <a:cubicBezTo>
                      <a:pt x="43" y="12"/>
                      <a:pt x="39" y="10"/>
                      <a:pt x="41" y="7"/>
                    </a:cubicBezTo>
                    <a:cubicBezTo>
                      <a:pt x="43" y="4"/>
                      <a:pt x="41" y="4"/>
                      <a:pt x="38" y="6"/>
                    </a:cubicBezTo>
                    <a:cubicBezTo>
                      <a:pt x="35" y="7"/>
                      <a:pt x="32" y="5"/>
                      <a:pt x="32" y="3"/>
                    </a:cubicBezTo>
                    <a:cubicBezTo>
                      <a:pt x="32" y="2"/>
                      <a:pt x="32" y="1"/>
                      <a:pt x="32" y="1"/>
                    </a:cubicBezTo>
                    <a:cubicBezTo>
                      <a:pt x="30" y="1"/>
                      <a:pt x="29" y="1"/>
                      <a:pt x="29" y="1"/>
                    </a:cubicBezTo>
                    <a:cubicBezTo>
                      <a:pt x="27" y="0"/>
                      <a:pt x="24" y="0"/>
                      <a:pt x="21" y="0"/>
                    </a:cubicBezTo>
                    <a:cubicBezTo>
                      <a:pt x="22" y="2"/>
                      <a:pt x="23" y="3"/>
                      <a:pt x="23" y="4"/>
                    </a:cubicBezTo>
                    <a:cubicBezTo>
                      <a:pt x="22" y="6"/>
                      <a:pt x="23" y="8"/>
                      <a:pt x="25" y="11"/>
                    </a:cubicBezTo>
                    <a:cubicBezTo>
                      <a:pt x="26" y="14"/>
                      <a:pt x="22" y="12"/>
                      <a:pt x="21" y="14"/>
                    </a:cubicBezTo>
                    <a:cubicBezTo>
                      <a:pt x="21" y="16"/>
                      <a:pt x="17" y="14"/>
                      <a:pt x="15" y="13"/>
                    </a:cubicBezTo>
                    <a:cubicBezTo>
                      <a:pt x="14" y="13"/>
                      <a:pt x="9" y="13"/>
                      <a:pt x="9" y="14"/>
                    </a:cubicBezTo>
                    <a:cubicBezTo>
                      <a:pt x="9" y="15"/>
                      <a:pt x="9" y="15"/>
                      <a:pt x="9" y="16"/>
                    </a:cubicBezTo>
                    <a:cubicBezTo>
                      <a:pt x="10" y="18"/>
                      <a:pt x="10" y="20"/>
                      <a:pt x="9" y="2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3" name="Freeform 89">
                <a:extLst>
                  <a:ext uri="{FF2B5EF4-FFF2-40B4-BE49-F238E27FC236}">
                    <a16:creationId xmlns:a16="http://schemas.microsoft.com/office/drawing/2014/main" id="{3B341193-8026-4E7A-99A1-9AA780939FC8}"/>
                  </a:ext>
                </a:extLst>
              </p:cNvPr>
              <p:cNvSpPr>
                <a:spLocks/>
              </p:cNvSpPr>
              <p:nvPr/>
            </p:nvSpPr>
            <p:spPr bwMode="auto">
              <a:xfrm>
                <a:off x="5307425" y="2493787"/>
                <a:ext cx="194483" cy="311172"/>
              </a:xfrm>
              <a:custGeom>
                <a:avLst/>
                <a:gdLst>
                  <a:gd name="T0" fmla="*/ 71 w 84"/>
                  <a:gd name="T1" fmla="*/ 113 h 135"/>
                  <a:gd name="T2" fmla="*/ 83 w 84"/>
                  <a:gd name="T3" fmla="*/ 102 h 135"/>
                  <a:gd name="T4" fmla="*/ 81 w 84"/>
                  <a:gd name="T5" fmla="*/ 95 h 135"/>
                  <a:gd name="T6" fmla="*/ 71 w 84"/>
                  <a:gd name="T7" fmla="*/ 87 h 135"/>
                  <a:gd name="T8" fmla="*/ 76 w 84"/>
                  <a:gd name="T9" fmla="*/ 83 h 135"/>
                  <a:gd name="T10" fmla="*/ 72 w 84"/>
                  <a:gd name="T11" fmla="*/ 78 h 135"/>
                  <a:gd name="T12" fmla="*/ 73 w 84"/>
                  <a:gd name="T13" fmla="*/ 74 h 135"/>
                  <a:gd name="T14" fmla="*/ 69 w 84"/>
                  <a:gd name="T15" fmla="*/ 72 h 135"/>
                  <a:gd name="T16" fmla="*/ 71 w 84"/>
                  <a:gd name="T17" fmla="*/ 69 h 135"/>
                  <a:gd name="T18" fmla="*/ 69 w 84"/>
                  <a:gd name="T19" fmla="*/ 63 h 135"/>
                  <a:gd name="T20" fmla="*/ 72 w 84"/>
                  <a:gd name="T21" fmla="*/ 58 h 135"/>
                  <a:gd name="T22" fmla="*/ 64 w 84"/>
                  <a:gd name="T23" fmla="*/ 46 h 135"/>
                  <a:gd name="T24" fmla="*/ 67 w 84"/>
                  <a:gd name="T25" fmla="*/ 42 h 135"/>
                  <a:gd name="T26" fmla="*/ 72 w 84"/>
                  <a:gd name="T27" fmla="*/ 36 h 135"/>
                  <a:gd name="T28" fmla="*/ 66 w 84"/>
                  <a:gd name="T29" fmla="*/ 30 h 135"/>
                  <a:gd name="T30" fmla="*/ 61 w 84"/>
                  <a:gd name="T31" fmla="*/ 27 h 135"/>
                  <a:gd name="T32" fmla="*/ 60 w 84"/>
                  <a:gd name="T33" fmla="*/ 22 h 135"/>
                  <a:gd name="T34" fmla="*/ 61 w 84"/>
                  <a:gd name="T35" fmla="*/ 18 h 135"/>
                  <a:gd name="T36" fmla="*/ 64 w 84"/>
                  <a:gd name="T37" fmla="*/ 16 h 135"/>
                  <a:gd name="T38" fmla="*/ 66 w 84"/>
                  <a:gd name="T39" fmla="*/ 13 h 135"/>
                  <a:gd name="T40" fmla="*/ 66 w 84"/>
                  <a:gd name="T41" fmla="*/ 8 h 135"/>
                  <a:gd name="T42" fmla="*/ 58 w 84"/>
                  <a:gd name="T43" fmla="*/ 3 h 135"/>
                  <a:gd name="T44" fmla="*/ 51 w 84"/>
                  <a:gd name="T45" fmla="*/ 3 h 135"/>
                  <a:gd name="T46" fmla="*/ 43 w 84"/>
                  <a:gd name="T47" fmla="*/ 4 h 135"/>
                  <a:gd name="T48" fmla="*/ 38 w 84"/>
                  <a:gd name="T49" fmla="*/ 10 h 135"/>
                  <a:gd name="T50" fmla="*/ 37 w 84"/>
                  <a:gd name="T51" fmla="*/ 17 h 135"/>
                  <a:gd name="T52" fmla="*/ 33 w 84"/>
                  <a:gd name="T53" fmla="*/ 21 h 135"/>
                  <a:gd name="T54" fmla="*/ 29 w 84"/>
                  <a:gd name="T55" fmla="*/ 20 h 135"/>
                  <a:gd name="T56" fmla="*/ 22 w 84"/>
                  <a:gd name="T57" fmla="*/ 20 h 135"/>
                  <a:gd name="T58" fmla="*/ 14 w 84"/>
                  <a:gd name="T59" fmla="*/ 19 h 135"/>
                  <a:gd name="T60" fmla="*/ 5 w 84"/>
                  <a:gd name="T61" fmla="*/ 13 h 135"/>
                  <a:gd name="T62" fmla="*/ 0 w 84"/>
                  <a:gd name="T63" fmla="*/ 17 h 135"/>
                  <a:gd name="T64" fmla="*/ 8 w 84"/>
                  <a:gd name="T65" fmla="*/ 23 h 135"/>
                  <a:gd name="T66" fmla="*/ 20 w 84"/>
                  <a:gd name="T67" fmla="*/ 30 h 135"/>
                  <a:gd name="T68" fmla="*/ 20 w 84"/>
                  <a:gd name="T69" fmla="*/ 38 h 135"/>
                  <a:gd name="T70" fmla="*/ 22 w 84"/>
                  <a:gd name="T71" fmla="*/ 45 h 135"/>
                  <a:gd name="T72" fmla="*/ 22 w 84"/>
                  <a:gd name="T73" fmla="*/ 52 h 135"/>
                  <a:gd name="T74" fmla="*/ 23 w 84"/>
                  <a:gd name="T75" fmla="*/ 56 h 135"/>
                  <a:gd name="T76" fmla="*/ 24 w 84"/>
                  <a:gd name="T77" fmla="*/ 60 h 135"/>
                  <a:gd name="T78" fmla="*/ 31 w 84"/>
                  <a:gd name="T79" fmla="*/ 63 h 135"/>
                  <a:gd name="T80" fmla="*/ 34 w 84"/>
                  <a:gd name="T81" fmla="*/ 69 h 135"/>
                  <a:gd name="T82" fmla="*/ 32 w 84"/>
                  <a:gd name="T83" fmla="*/ 72 h 135"/>
                  <a:gd name="T84" fmla="*/ 28 w 84"/>
                  <a:gd name="T85" fmla="*/ 75 h 135"/>
                  <a:gd name="T86" fmla="*/ 20 w 84"/>
                  <a:gd name="T87" fmla="*/ 83 h 135"/>
                  <a:gd name="T88" fmla="*/ 15 w 84"/>
                  <a:gd name="T89" fmla="*/ 87 h 135"/>
                  <a:gd name="T90" fmla="*/ 11 w 84"/>
                  <a:gd name="T91" fmla="*/ 91 h 135"/>
                  <a:gd name="T92" fmla="*/ 5 w 84"/>
                  <a:gd name="T93" fmla="*/ 94 h 135"/>
                  <a:gd name="T94" fmla="*/ 1 w 84"/>
                  <a:gd name="T95" fmla="*/ 99 h 135"/>
                  <a:gd name="T96" fmla="*/ 2 w 84"/>
                  <a:gd name="T97" fmla="*/ 104 h 135"/>
                  <a:gd name="T98" fmla="*/ 3 w 84"/>
                  <a:gd name="T99" fmla="*/ 109 h 135"/>
                  <a:gd name="T100" fmla="*/ 4 w 84"/>
                  <a:gd name="T101" fmla="*/ 119 h 135"/>
                  <a:gd name="T102" fmla="*/ 2 w 84"/>
                  <a:gd name="T103" fmla="*/ 127 h 135"/>
                  <a:gd name="T104" fmla="*/ 9 w 84"/>
                  <a:gd name="T105" fmla="*/ 130 h 135"/>
                  <a:gd name="T106" fmla="*/ 14 w 84"/>
                  <a:gd name="T107" fmla="*/ 132 h 135"/>
                  <a:gd name="T108" fmla="*/ 23 w 84"/>
                  <a:gd name="T109" fmla="*/ 134 h 135"/>
                  <a:gd name="T110" fmla="*/ 48 w 84"/>
                  <a:gd name="T111" fmla="*/ 129 h 135"/>
                  <a:gd name="T112" fmla="*/ 55 w 84"/>
                  <a:gd name="T113" fmla="*/ 128 h 135"/>
                  <a:gd name="T114" fmla="*/ 59 w 84"/>
                  <a:gd name="T115" fmla="*/ 123 h 135"/>
                  <a:gd name="T116" fmla="*/ 71 w 84"/>
                  <a:gd name="T117" fmla="*/ 113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4" h="135">
                    <a:moveTo>
                      <a:pt x="71" y="113"/>
                    </a:moveTo>
                    <a:cubicBezTo>
                      <a:pt x="73" y="109"/>
                      <a:pt x="82" y="105"/>
                      <a:pt x="83" y="102"/>
                    </a:cubicBezTo>
                    <a:cubicBezTo>
                      <a:pt x="84" y="100"/>
                      <a:pt x="84" y="99"/>
                      <a:pt x="81" y="95"/>
                    </a:cubicBezTo>
                    <a:cubicBezTo>
                      <a:pt x="78" y="92"/>
                      <a:pt x="71" y="89"/>
                      <a:pt x="71" y="87"/>
                    </a:cubicBezTo>
                    <a:cubicBezTo>
                      <a:pt x="71" y="85"/>
                      <a:pt x="76" y="85"/>
                      <a:pt x="76" y="83"/>
                    </a:cubicBezTo>
                    <a:cubicBezTo>
                      <a:pt x="76" y="80"/>
                      <a:pt x="73" y="80"/>
                      <a:pt x="72" y="78"/>
                    </a:cubicBezTo>
                    <a:cubicBezTo>
                      <a:pt x="70" y="77"/>
                      <a:pt x="73" y="75"/>
                      <a:pt x="73" y="74"/>
                    </a:cubicBezTo>
                    <a:cubicBezTo>
                      <a:pt x="73" y="73"/>
                      <a:pt x="69" y="73"/>
                      <a:pt x="69" y="72"/>
                    </a:cubicBezTo>
                    <a:cubicBezTo>
                      <a:pt x="69" y="71"/>
                      <a:pt x="71" y="71"/>
                      <a:pt x="71" y="69"/>
                    </a:cubicBezTo>
                    <a:cubicBezTo>
                      <a:pt x="70" y="68"/>
                      <a:pt x="68" y="65"/>
                      <a:pt x="69" y="63"/>
                    </a:cubicBezTo>
                    <a:cubicBezTo>
                      <a:pt x="71" y="61"/>
                      <a:pt x="75" y="63"/>
                      <a:pt x="72" y="58"/>
                    </a:cubicBezTo>
                    <a:cubicBezTo>
                      <a:pt x="69" y="54"/>
                      <a:pt x="65" y="48"/>
                      <a:pt x="64" y="46"/>
                    </a:cubicBezTo>
                    <a:cubicBezTo>
                      <a:pt x="64" y="45"/>
                      <a:pt x="65" y="43"/>
                      <a:pt x="67" y="42"/>
                    </a:cubicBezTo>
                    <a:cubicBezTo>
                      <a:pt x="68" y="41"/>
                      <a:pt x="72" y="37"/>
                      <a:pt x="72" y="36"/>
                    </a:cubicBezTo>
                    <a:cubicBezTo>
                      <a:pt x="72" y="34"/>
                      <a:pt x="67" y="30"/>
                      <a:pt x="66" y="30"/>
                    </a:cubicBezTo>
                    <a:cubicBezTo>
                      <a:pt x="65" y="29"/>
                      <a:pt x="62" y="29"/>
                      <a:pt x="61" y="27"/>
                    </a:cubicBezTo>
                    <a:cubicBezTo>
                      <a:pt x="60" y="24"/>
                      <a:pt x="59" y="24"/>
                      <a:pt x="60" y="22"/>
                    </a:cubicBezTo>
                    <a:cubicBezTo>
                      <a:pt x="61" y="21"/>
                      <a:pt x="61" y="19"/>
                      <a:pt x="61" y="18"/>
                    </a:cubicBezTo>
                    <a:cubicBezTo>
                      <a:pt x="61" y="17"/>
                      <a:pt x="64" y="18"/>
                      <a:pt x="64" y="16"/>
                    </a:cubicBezTo>
                    <a:cubicBezTo>
                      <a:pt x="64" y="15"/>
                      <a:pt x="65" y="14"/>
                      <a:pt x="66" y="13"/>
                    </a:cubicBezTo>
                    <a:cubicBezTo>
                      <a:pt x="66" y="11"/>
                      <a:pt x="66" y="9"/>
                      <a:pt x="66" y="8"/>
                    </a:cubicBezTo>
                    <a:cubicBezTo>
                      <a:pt x="66" y="6"/>
                      <a:pt x="59" y="5"/>
                      <a:pt x="58" y="3"/>
                    </a:cubicBezTo>
                    <a:cubicBezTo>
                      <a:pt x="56" y="0"/>
                      <a:pt x="52" y="1"/>
                      <a:pt x="51" y="3"/>
                    </a:cubicBezTo>
                    <a:cubicBezTo>
                      <a:pt x="50" y="4"/>
                      <a:pt x="43" y="2"/>
                      <a:pt x="43" y="4"/>
                    </a:cubicBezTo>
                    <a:cubicBezTo>
                      <a:pt x="43" y="7"/>
                      <a:pt x="38" y="7"/>
                      <a:pt x="38" y="10"/>
                    </a:cubicBezTo>
                    <a:cubicBezTo>
                      <a:pt x="38" y="12"/>
                      <a:pt x="40" y="17"/>
                      <a:pt x="37" y="17"/>
                    </a:cubicBezTo>
                    <a:cubicBezTo>
                      <a:pt x="33" y="16"/>
                      <a:pt x="35" y="18"/>
                      <a:pt x="33" y="21"/>
                    </a:cubicBezTo>
                    <a:cubicBezTo>
                      <a:pt x="31" y="24"/>
                      <a:pt x="31" y="19"/>
                      <a:pt x="29" y="20"/>
                    </a:cubicBezTo>
                    <a:cubicBezTo>
                      <a:pt x="26" y="21"/>
                      <a:pt x="24" y="18"/>
                      <a:pt x="22" y="20"/>
                    </a:cubicBezTo>
                    <a:cubicBezTo>
                      <a:pt x="21" y="22"/>
                      <a:pt x="18" y="20"/>
                      <a:pt x="14" y="19"/>
                    </a:cubicBezTo>
                    <a:cubicBezTo>
                      <a:pt x="10" y="19"/>
                      <a:pt x="8" y="13"/>
                      <a:pt x="5" y="13"/>
                    </a:cubicBezTo>
                    <a:cubicBezTo>
                      <a:pt x="3" y="13"/>
                      <a:pt x="1" y="14"/>
                      <a:pt x="0" y="17"/>
                    </a:cubicBezTo>
                    <a:cubicBezTo>
                      <a:pt x="3" y="19"/>
                      <a:pt x="4" y="21"/>
                      <a:pt x="8" y="23"/>
                    </a:cubicBezTo>
                    <a:cubicBezTo>
                      <a:pt x="13" y="25"/>
                      <a:pt x="20" y="27"/>
                      <a:pt x="20" y="30"/>
                    </a:cubicBezTo>
                    <a:cubicBezTo>
                      <a:pt x="19" y="33"/>
                      <a:pt x="18" y="37"/>
                      <a:pt x="20" y="38"/>
                    </a:cubicBezTo>
                    <a:cubicBezTo>
                      <a:pt x="22" y="39"/>
                      <a:pt x="20" y="44"/>
                      <a:pt x="22" y="45"/>
                    </a:cubicBezTo>
                    <a:cubicBezTo>
                      <a:pt x="24" y="46"/>
                      <a:pt x="24" y="52"/>
                      <a:pt x="22" y="52"/>
                    </a:cubicBezTo>
                    <a:cubicBezTo>
                      <a:pt x="20" y="52"/>
                      <a:pt x="22" y="55"/>
                      <a:pt x="23" y="56"/>
                    </a:cubicBezTo>
                    <a:cubicBezTo>
                      <a:pt x="24" y="57"/>
                      <a:pt x="24" y="58"/>
                      <a:pt x="24" y="60"/>
                    </a:cubicBezTo>
                    <a:cubicBezTo>
                      <a:pt x="27" y="61"/>
                      <a:pt x="29" y="62"/>
                      <a:pt x="31" y="63"/>
                    </a:cubicBezTo>
                    <a:cubicBezTo>
                      <a:pt x="34" y="64"/>
                      <a:pt x="34" y="66"/>
                      <a:pt x="34" y="69"/>
                    </a:cubicBezTo>
                    <a:cubicBezTo>
                      <a:pt x="34" y="71"/>
                      <a:pt x="34" y="73"/>
                      <a:pt x="32" y="72"/>
                    </a:cubicBezTo>
                    <a:cubicBezTo>
                      <a:pt x="31" y="71"/>
                      <a:pt x="29" y="72"/>
                      <a:pt x="28" y="75"/>
                    </a:cubicBezTo>
                    <a:cubicBezTo>
                      <a:pt x="27" y="79"/>
                      <a:pt x="22" y="83"/>
                      <a:pt x="20" y="83"/>
                    </a:cubicBezTo>
                    <a:cubicBezTo>
                      <a:pt x="17" y="84"/>
                      <a:pt x="17" y="86"/>
                      <a:pt x="15" y="87"/>
                    </a:cubicBezTo>
                    <a:cubicBezTo>
                      <a:pt x="13" y="88"/>
                      <a:pt x="11" y="89"/>
                      <a:pt x="11" y="91"/>
                    </a:cubicBezTo>
                    <a:cubicBezTo>
                      <a:pt x="11" y="94"/>
                      <a:pt x="7" y="94"/>
                      <a:pt x="5" y="94"/>
                    </a:cubicBezTo>
                    <a:cubicBezTo>
                      <a:pt x="3" y="94"/>
                      <a:pt x="3" y="98"/>
                      <a:pt x="1" y="99"/>
                    </a:cubicBezTo>
                    <a:cubicBezTo>
                      <a:pt x="0" y="100"/>
                      <a:pt x="0" y="102"/>
                      <a:pt x="2" y="104"/>
                    </a:cubicBezTo>
                    <a:cubicBezTo>
                      <a:pt x="3" y="106"/>
                      <a:pt x="2" y="108"/>
                      <a:pt x="3" y="109"/>
                    </a:cubicBezTo>
                    <a:cubicBezTo>
                      <a:pt x="3" y="111"/>
                      <a:pt x="6" y="115"/>
                      <a:pt x="4" y="119"/>
                    </a:cubicBezTo>
                    <a:cubicBezTo>
                      <a:pt x="2" y="122"/>
                      <a:pt x="0" y="127"/>
                      <a:pt x="2" y="127"/>
                    </a:cubicBezTo>
                    <a:cubicBezTo>
                      <a:pt x="3" y="126"/>
                      <a:pt x="7" y="130"/>
                      <a:pt x="9" y="130"/>
                    </a:cubicBezTo>
                    <a:cubicBezTo>
                      <a:pt x="12" y="130"/>
                      <a:pt x="12" y="133"/>
                      <a:pt x="14" y="132"/>
                    </a:cubicBezTo>
                    <a:cubicBezTo>
                      <a:pt x="16" y="132"/>
                      <a:pt x="16" y="135"/>
                      <a:pt x="23" y="134"/>
                    </a:cubicBezTo>
                    <a:cubicBezTo>
                      <a:pt x="30" y="134"/>
                      <a:pt x="43" y="129"/>
                      <a:pt x="48" y="129"/>
                    </a:cubicBezTo>
                    <a:cubicBezTo>
                      <a:pt x="51" y="129"/>
                      <a:pt x="53" y="128"/>
                      <a:pt x="55" y="128"/>
                    </a:cubicBezTo>
                    <a:cubicBezTo>
                      <a:pt x="56" y="126"/>
                      <a:pt x="58" y="124"/>
                      <a:pt x="59" y="123"/>
                    </a:cubicBezTo>
                    <a:cubicBezTo>
                      <a:pt x="62" y="120"/>
                      <a:pt x="69" y="117"/>
                      <a:pt x="71" y="11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4" name="Freeform 90">
                <a:extLst>
                  <a:ext uri="{FF2B5EF4-FFF2-40B4-BE49-F238E27FC236}">
                    <a16:creationId xmlns:a16="http://schemas.microsoft.com/office/drawing/2014/main" id="{EAE5E0A7-5DFB-4341-A6AC-E416EB7322AE}"/>
                  </a:ext>
                </a:extLst>
              </p:cNvPr>
              <p:cNvSpPr>
                <a:spLocks/>
              </p:cNvSpPr>
              <p:nvPr/>
            </p:nvSpPr>
            <p:spPr bwMode="auto">
              <a:xfrm>
                <a:off x="5554606" y="3466200"/>
                <a:ext cx="391474" cy="313681"/>
              </a:xfrm>
              <a:custGeom>
                <a:avLst/>
                <a:gdLst>
                  <a:gd name="T0" fmla="*/ 102 w 170"/>
                  <a:gd name="T1" fmla="*/ 28 h 136"/>
                  <a:gd name="T2" fmla="*/ 88 w 170"/>
                  <a:gd name="T3" fmla="*/ 27 h 136"/>
                  <a:gd name="T4" fmla="*/ 78 w 170"/>
                  <a:gd name="T5" fmla="*/ 23 h 136"/>
                  <a:gd name="T6" fmla="*/ 59 w 170"/>
                  <a:gd name="T7" fmla="*/ 9 h 136"/>
                  <a:gd name="T8" fmla="*/ 43 w 170"/>
                  <a:gd name="T9" fmla="*/ 0 h 136"/>
                  <a:gd name="T10" fmla="*/ 36 w 170"/>
                  <a:gd name="T11" fmla="*/ 0 h 136"/>
                  <a:gd name="T12" fmla="*/ 28 w 170"/>
                  <a:gd name="T13" fmla="*/ 2 h 136"/>
                  <a:gd name="T14" fmla="*/ 20 w 170"/>
                  <a:gd name="T15" fmla="*/ 7 h 136"/>
                  <a:gd name="T16" fmla="*/ 26 w 170"/>
                  <a:gd name="T17" fmla="*/ 14 h 136"/>
                  <a:gd name="T18" fmla="*/ 21 w 170"/>
                  <a:gd name="T19" fmla="*/ 18 h 136"/>
                  <a:gd name="T20" fmla="*/ 16 w 170"/>
                  <a:gd name="T21" fmla="*/ 21 h 136"/>
                  <a:gd name="T22" fmla="*/ 10 w 170"/>
                  <a:gd name="T23" fmla="*/ 25 h 136"/>
                  <a:gd name="T24" fmla="*/ 2 w 170"/>
                  <a:gd name="T25" fmla="*/ 22 h 136"/>
                  <a:gd name="T26" fmla="*/ 1 w 170"/>
                  <a:gd name="T27" fmla="*/ 24 h 136"/>
                  <a:gd name="T28" fmla="*/ 1 w 170"/>
                  <a:gd name="T29" fmla="*/ 26 h 136"/>
                  <a:gd name="T30" fmla="*/ 2 w 170"/>
                  <a:gd name="T31" fmla="*/ 35 h 136"/>
                  <a:gd name="T32" fmla="*/ 9 w 170"/>
                  <a:gd name="T33" fmla="*/ 43 h 136"/>
                  <a:gd name="T34" fmla="*/ 20 w 170"/>
                  <a:gd name="T35" fmla="*/ 61 h 136"/>
                  <a:gd name="T36" fmla="*/ 26 w 170"/>
                  <a:gd name="T37" fmla="*/ 70 h 136"/>
                  <a:gd name="T38" fmla="*/ 34 w 170"/>
                  <a:gd name="T39" fmla="*/ 79 h 136"/>
                  <a:gd name="T40" fmla="*/ 36 w 170"/>
                  <a:gd name="T41" fmla="*/ 88 h 136"/>
                  <a:gd name="T42" fmla="*/ 42 w 170"/>
                  <a:gd name="T43" fmla="*/ 102 h 136"/>
                  <a:gd name="T44" fmla="*/ 52 w 170"/>
                  <a:gd name="T45" fmla="*/ 112 h 136"/>
                  <a:gd name="T46" fmla="*/ 59 w 170"/>
                  <a:gd name="T47" fmla="*/ 125 h 136"/>
                  <a:gd name="T48" fmla="*/ 62 w 170"/>
                  <a:gd name="T49" fmla="*/ 131 h 136"/>
                  <a:gd name="T50" fmla="*/ 64 w 170"/>
                  <a:gd name="T51" fmla="*/ 136 h 136"/>
                  <a:gd name="T52" fmla="*/ 68 w 170"/>
                  <a:gd name="T53" fmla="*/ 133 h 136"/>
                  <a:gd name="T54" fmla="*/ 68 w 170"/>
                  <a:gd name="T55" fmla="*/ 129 h 136"/>
                  <a:gd name="T56" fmla="*/ 71 w 170"/>
                  <a:gd name="T57" fmla="*/ 126 h 136"/>
                  <a:gd name="T58" fmla="*/ 77 w 170"/>
                  <a:gd name="T59" fmla="*/ 127 h 136"/>
                  <a:gd name="T60" fmla="*/ 87 w 170"/>
                  <a:gd name="T61" fmla="*/ 128 h 136"/>
                  <a:gd name="T62" fmla="*/ 98 w 170"/>
                  <a:gd name="T63" fmla="*/ 130 h 136"/>
                  <a:gd name="T64" fmla="*/ 104 w 170"/>
                  <a:gd name="T65" fmla="*/ 128 h 136"/>
                  <a:gd name="T66" fmla="*/ 116 w 170"/>
                  <a:gd name="T67" fmla="*/ 117 h 136"/>
                  <a:gd name="T68" fmla="*/ 132 w 170"/>
                  <a:gd name="T69" fmla="*/ 116 h 136"/>
                  <a:gd name="T70" fmla="*/ 165 w 170"/>
                  <a:gd name="T71" fmla="*/ 105 h 136"/>
                  <a:gd name="T72" fmla="*/ 170 w 170"/>
                  <a:gd name="T73" fmla="*/ 89 h 136"/>
                  <a:gd name="T74" fmla="*/ 166 w 170"/>
                  <a:gd name="T75" fmla="*/ 83 h 136"/>
                  <a:gd name="T76" fmla="*/ 146 w 170"/>
                  <a:gd name="T77" fmla="*/ 81 h 136"/>
                  <a:gd name="T78" fmla="*/ 140 w 170"/>
                  <a:gd name="T79" fmla="*/ 72 h 136"/>
                  <a:gd name="T80" fmla="*/ 136 w 170"/>
                  <a:gd name="T81" fmla="*/ 67 h 136"/>
                  <a:gd name="T82" fmla="*/ 130 w 170"/>
                  <a:gd name="T83" fmla="*/ 62 h 136"/>
                  <a:gd name="T84" fmla="*/ 125 w 170"/>
                  <a:gd name="T85" fmla="*/ 54 h 136"/>
                  <a:gd name="T86" fmla="*/ 122 w 170"/>
                  <a:gd name="T87" fmla="*/ 45 h 136"/>
                  <a:gd name="T88" fmla="*/ 113 w 170"/>
                  <a:gd name="T89" fmla="*/ 35 h 136"/>
                  <a:gd name="T90" fmla="*/ 112 w 170"/>
                  <a:gd name="T91" fmla="*/ 32 h 136"/>
                  <a:gd name="T92" fmla="*/ 106 w 170"/>
                  <a:gd name="T93" fmla="*/ 32 h 136"/>
                  <a:gd name="T94" fmla="*/ 102 w 170"/>
                  <a:gd name="T95"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136">
                    <a:moveTo>
                      <a:pt x="102" y="28"/>
                    </a:moveTo>
                    <a:cubicBezTo>
                      <a:pt x="102" y="28"/>
                      <a:pt x="90" y="27"/>
                      <a:pt x="88" y="27"/>
                    </a:cubicBezTo>
                    <a:cubicBezTo>
                      <a:pt x="86" y="27"/>
                      <a:pt x="81" y="26"/>
                      <a:pt x="78" y="23"/>
                    </a:cubicBezTo>
                    <a:cubicBezTo>
                      <a:pt x="75" y="21"/>
                      <a:pt x="61" y="10"/>
                      <a:pt x="59" y="9"/>
                    </a:cubicBezTo>
                    <a:cubicBezTo>
                      <a:pt x="56" y="8"/>
                      <a:pt x="46" y="0"/>
                      <a:pt x="43" y="0"/>
                    </a:cubicBezTo>
                    <a:cubicBezTo>
                      <a:pt x="40" y="0"/>
                      <a:pt x="40" y="0"/>
                      <a:pt x="36" y="0"/>
                    </a:cubicBezTo>
                    <a:cubicBezTo>
                      <a:pt x="33" y="0"/>
                      <a:pt x="34" y="2"/>
                      <a:pt x="28" y="2"/>
                    </a:cubicBezTo>
                    <a:cubicBezTo>
                      <a:pt x="22" y="3"/>
                      <a:pt x="18" y="7"/>
                      <a:pt x="20" y="7"/>
                    </a:cubicBezTo>
                    <a:cubicBezTo>
                      <a:pt x="22" y="8"/>
                      <a:pt x="28" y="14"/>
                      <a:pt x="26" y="14"/>
                    </a:cubicBezTo>
                    <a:cubicBezTo>
                      <a:pt x="24" y="15"/>
                      <a:pt x="24" y="18"/>
                      <a:pt x="21" y="18"/>
                    </a:cubicBezTo>
                    <a:cubicBezTo>
                      <a:pt x="19" y="18"/>
                      <a:pt x="16" y="19"/>
                      <a:pt x="16" y="21"/>
                    </a:cubicBezTo>
                    <a:cubicBezTo>
                      <a:pt x="16" y="22"/>
                      <a:pt x="13" y="26"/>
                      <a:pt x="10" y="25"/>
                    </a:cubicBezTo>
                    <a:cubicBezTo>
                      <a:pt x="8" y="25"/>
                      <a:pt x="5" y="23"/>
                      <a:pt x="2" y="22"/>
                    </a:cubicBezTo>
                    <a:cubicBezTo>
                      <a:pt x="1" y="24"/>
                      <a:pt x="1" y="24"/>
                      <a:pt x="1" y="24"/>
                    </a:cubicBezTo>
                    <a:cubicBezTo>
                      <a:pt x="1" y="26"/>
                      <a:pt x="1" y="26"/>
                      <a:pt x="1" y="26"/>
                    </a:cubicBezTo>
                    <a:cubicBezTo>
                      <a:pt x="1" y="28"/>
                      <a:pt x="0" y="35"/>
                      <a:pt x="2" y="35"/>
                    </a:cubicBezTo>
                    <a:cubicBezTo>
                      <a:pt x="4" y="36"/>
                      <a:pt x="5" y="39"/>
                      <a:pt x="9" y="43"/>
                    </a:cubicBezTo>
                    <a:cubicBezTo>
                      <a:pt x="12" y="47"/>
                      <a:pt x="20" y="59"/>
                      <a:pt x="20" y="61"/>
                    </a:cubicBezTo>
                    <a:cubicBezTo>
                      <a:pt x="20" y="64"/>
                      <a:pt x="22" y="67"/>
                      <a:pt x="26" y="70"/>
                    </a:cubicBezTo>
                    <a:cubicBezTo>
                      <a:pt x="31" y="74"/>
                      <a:pt x="31" y="77"/>
                      <a:pt x="34" y="79"/>
                    </a:cubicBezTo>
                    <a:cubicBezTo>
                      <a:pt x="36" y="81"/>
                      <a:pt x="36" y="84"/>
                      <a:pt x="36" y="88"/>
                    </a:cubicBezTo>
                    <a:cubicBezTo>
                      <a:pt x="36" y="93"/>
                      <a:pt x="38" y="99"/>
                      <a:pt x="42" y="102"/>
                    </a:cubicBezTo>
                    <a:cubicBezTo>
                      <a:pt x="47" y="104"/>
                      <a:pt x="50" y="107"/>
                      <a:pt x="52" y="112"/>
                    </a:cubicBezTo>
                    <a:cubicBezTo>
                      <a:pt x="54" y="118"/>
                      <a:pt x="56" y="122"/>
                      <a:pt x="59" y="125"/>
                    </a:cubicBezTo>
                    <a:cubicBezTo>
                      <a:pt x="62" y="127"/>
                      <a:pt x="60" y="129"/>
                      <a:pt x="62" y="131"/>
                    </a:cubicBezTo>
                    <a:cubicBezTo>
                      <a:pt x="62" y="132"/>
                      <a:pt x="64" y="134"/>
                      <a:pt x="64" y="136"/>
                    </a:cubicBezTo>
                    <a:cubicBezTo>
                      <a:pt x="66" y="134"/>
                      <a:pt x="68" y="134"/>
                      <a:pt x="68" y="133"/>
                    </a:cubicBezTo>
                    <a:cubicBezTo>
                      <a:pt x="68" y="133"/>
                      <a:pt x="67" y="130"/>
                      <a:pt x="68" y="129"/>
                    </a:cubicBezTo>
                    <a:cubicBezTo>
                      <a:pt x="68" y="128"/>
                      <a:pt x="70" y="127"/>
                      <a:pt x="71" y="126"/>
                    </a:cubicBezTo>
                    <a:cubicBezTo>
                      <a:pt x="73" y="126"/>
                      <a:pt x="74" y="128"/>
                      <a:pt x="77" y="127"/>
                    </a:cubicBezTo>
                    <a:cubicBezTo>
                      <a:pt x="80" y="127"/>
                      <a:pt x="86" y="127"/>
                      <a:pt x="87" y="128"/>
                    </a:cubicBezTo>
                    <a:cubicBezTo>
                      <a:pt x="88" y="129"/>
                      <a:pt x="96" y="128"/>
                      <a:pt x="98" y="130"/>
                    </a:cubicBezTo>
                    <a:cubicBezTo>
                      <a:pt x="100" y="131"/>
                      <a:pt x="102" y="131"/>
                      <a:pt x="104" y="128"/>
                    </a:cubicBezTo>
                    <a:cubicBezTo>
                      <a:pt x="105" y="125"/>
                      <a:pt x="115" y="118"/>
                      <a:pt x="116" y="117"/>
                    </a:cubicBezTo>
                    <a:cubicBezTo>
                      <a:pt x="118" y="116"/>
                      <a:pt x="128" y="117"/>
                      <a:pt x="132" y="116"/>
                    </a:cubicBezTo>
                    <a:cubicBezTo>
                      <a:pt x="136" y="115"/>
                      <a:pt x="163" y="106"/>
                      <a:pt x="165" y="105"/>
                    </a:cubicBezTo>
                    <a:cubicBezTo>
                      <a:pt x="166" y="105"/>
                      <a:pt x="170" y="90"/>
                      <a:pt x="170" y="89"/>
                    </a:cubicBezTo>
                    <a:cubicBezTo>
                      <a:pt x="170" y="87"/>
                      <a:pt x="168" y="83"/>
                      <a:pt x="166" y="83"/>
                    </a:cubicBezTo>
                    <a:cubicBezTo>
                      <a:pt x="164" y="83"/>
                      <a:pt x="147" y="81"/>
                      <a:pt x="146" y="81"/>
                    </a:cubicBezTo>
                    <a:cubicBezTo>
                      <a:pt x="145" y="80"/>
                      <a:pt x="140" y="77"/>
                      <a:pt x="140" y="72"/>
                    </a:cubicBezTo>
                    <a:cubicBezTo>
                      <a:pt x="138" y="71"/>
                      <a:pt x="137" y="69"/>
                      <a:pt x="136" y="67"/>
                    </a:cubicBezTo>
                    <a:cubicBezTo>
                      <a:pt x="134" y="67"/>
                      <a:pt x="131" y="67"/>
                      <a:pt x="130" y="62"/>
                    </a:cubicBezTo>
                    <a:cubicBezTo>
                      <a:pt x="128" y="61"/>
                      <a:pt x="124" y="55"/>
                      <a:pt x="125" y="54"/>
                    </a:cubicBezTo>
                    <a:cubicBezTo>
                      <a:pt x="127" y="52"/>
                      <a:pt x="124" y="47"/>
                      <a:pt x="122" y="45"/>
                    </a:cubicBezTo>
                    <a:cubicBezTo>
                      <a:pt x="119" y="42"/>
                      <a:pt x="114" y="38"/>
                      <a:pt x="113" y="35"/>
                    </a:cubicBezTo>
                    <a:cubicBezTo>
                      <a:pt x="113" y="35"/>
                      <a:pt x="113" y="33"/>
                      <a:pt x="112" y="32"/>
                    </a:cubicBezTo>
                    <a:cubicBezTo>
                      <a:pt x="106" y="32"/>
                      <a:pt x="106" y="32"/>
                      <a:pt x="106" y="32"/>
                    </a:cubicBezTo>
                    <a:lnTo>
                      <a:pt x="102" y="28"/>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5" name="Freeform 91">
                <a:extLst>
                  <a:ext uri="{FF2B5EF4-FFF2-40B4-BE49-F238E27FC236}">
                    <a16:creationId xmlns:a16="http://schemas.microsoft.com/office/drawing/2014/main" id="{DF6C08B4-317D-4F73-8046-0A2E6A9F4882}"/>
                  </a:ext>
                </a:extLst>
              </p:cNvPr>
              <p:cNvSpPr>
                <a:spLocks/>
              </p:cNvSpPr>
              <p:nvPr/>
            </p:nvSpPr>
            <p:spPr bwMode="auto">
              <a:xfrm>
                <a:off x="5877070" y="3609238"/>
                <a:ext cx="150567" cy="165624"/>
              </a:xfrm>
              <a:custGeom>
                <a:avLst/>
                <a:gdLst>
                  <a:gd name="T0" fmla="*/ 32 w 65"/>
                  <a:gd name="T1" fmla="*/ 2 h 72"/>
                  <a:gd name="T2" fmla="*/ 32 w 65"/>
                  <a:gd name="T3" fmla="*/ 8 h 72"/>
                  <a:gd name="T4" fmla="*/ 27 w 65"/>
                  <a:gd name="T5" fmla="*/ 14 h 72"/>
                  <a:gd name="T6" fmla="*/ 24 w 65"/>
                  <a:gd name="T7" fmla="*/ 21 h 72"/>
                  <a:gd name="T8" fmla="*/ 26 w 65"/>
                  <a:gd name="T9" fmla="*/ 21 h 72"/>
                  <a:gd name="T10" fmla="*/ 30 w 65"/>
                  <a:gd name="T11" fmla="*/ 27 h 72"/>
                  <a:gd name="T12" fmla="*/ 25 w 65"/>
                  <a:gd name="T13" fmla="*/ 43 h 72"/>
                  <a:gd name="T14" fmla="*/ 0 w 65"/>
                  <a:gd name="T15" fmla="*/ 52 h 72"/>
                  <a:gd name="T16" fmla="*/ 10 w 65"/>
                  <a:gd name="T17" fmla="*/ 72 h 72"/>
                  <a:gd name="T18" fmla="*/ 12 w 65"/>
                  <a:gd name="T19" fmla="*/ 71 h 72"/>
                  <a:gd name="T20" fmla="*/ 25 w 65"/>
                  <a:gd name="T21" fmla="*/ 69 h 72"/>
                  <a:gd name="T22" fmla="*/ 28 w 65"/>
                  <a:gd name="T23" fmla="*/ 63 h 72"/>
                  <a:gd name="T24" fmla="*/ 37 w 65"/>
                  <a:gd name="T25" fmla="*/ 61 h 72"/>
                  <a:gd name="T26" fmla="*/ 42 w 65"/>
                  <a:gd name="T27" fmla="*/ 54 h 72"/>
                  <a:gd name="T28" fmla="*/ 47 w 65"/>
                  <a:gd name="T29" fmla="*/ 51 h 72"/>
                  <a:gd name="T30" fmla="*/ 50 w 65"/>
                  <a:gd name="T31" fmla="*/ 40 h 72"/>
                  <a:gd name="T32" fmla="*/ 56 w 65"/>
                  <a:gd name="T33" fmla="*/ 36 h 72"/>
                  <a:gd name="T34" fmla="*/ 63 w 65"/>
                  <a:gd name="T35" fmla="*/ 26 h 72"/>
                  <a:gd name="T36" fmla="*/ 62 w 65"/>
                  <a:gd name="T37" fmla="*/ 22 h 72"/>
                  <a:gd name="T38" fmla="*/ 56 w 65"/>
                  <a:gd name="T39" fmla="*/ 14 h 72"/>
                  <a:gd name="T40" fmla="*/ 42 w 65"/>
                  <a:gd name="T41" fmla="*/ 9 h 72"/>
                  <a:gd name="T42" fmla="*/ 38 w 65"/>
                  <a:gd name="T43" fmla="*/ 0 h 72"/>
                  <a:gd name="T44" fmla="*/ 35 w 65"/>
                  <a:gd name="T45" fmla="*/ 2 h 72"/>
                  <a:gd name="T46" fmla="*/ 32 w 65"/>
                  <a:gd name="T47" fmla="*/ 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72">
                    <a:moveTo>
                      <a:pt x="32" y="2"/>
                    </a:moveTo>
                    <a:cubicBezTo>
                      <a:pt x="32" y="8"/>
                      <a:pt x="32" y="8"/>
                      <a:pt x="32" y="8"/>
                    </a:cubicBezTo>
                    <a:cubicBezTo>
                      <a:pt x="27" y="14"/>
                      <a:pt x="27" y="14"/>
                      <a:pt x="27" y="14"/>
                    </a:cubicBezTo>
                    <a:cubicBezTo>
                      <a:pt x="24" y="21"/>
                      <a:pt x="24" y="21"/>
                      <a:pt x="24" y="21"/>
                    </a:cubicBezTo>
                    <a:cubicBezTo>
                      <a:pt x="25" y="21"/>
                      <a:pt x="26" y="21"/>
                      <a:pt x="26" y="21"/>
                    </a:cubicBezTo>
                    <a:cubicBezTo>
                      <a:pt x="28" y="21"/>
                      <a:pt x="30" y="25"/>
                      <a:pt x="30" y="27"/>
                    </a:cubicBezTo>
                    <a:cubicBezTo>
                      <a:pt x="30" y="28"/>
                      <a:pt x="26" y="43"/>
                      <a:pt x="25" y="43"/>
                    </a:cubicBezTo>
                    <a:cubicBezTo>
                      <a:pt x="24" y="44"/>
                      <a:pt x="9" y="49"/>
                      <a:pt x="0" y="52"/>
                    </a:cubicBezTo>
                    <a:cubicBezTo>
                      <a:pt x="2" y="56"/>
                      <a:pt x="6" y="65"/>
                      <a:pt x="10" y="72"/>
                    </a:cubicBezTo>
                    <a:cubicBezTo>
                      <a:pt x="10" y="72"/>
                      <a:pt x="11" y="72"/>
                      <a:pt x="12" y="71"/>
                    </a:cubicBezTo>
                    <a:cubicBezTo>
                      <a:pt x="16" y="68"/>
                      <a:pt x="21" y="70"/>
                      <a:pt x="25" y="69"/>
                    </a:cubicBezTo>
                    <a:cubicBezTo>
                      <a:pt x="28" y="68"/>
                      <a:pt x="25" y="65"/>
                      <a:pt x="28" y="63"/>
                    </a:cubicBezTo>
                    <a:cubicBezTo>
                      <a:pt x="31" y="60"/>
                      <a:pt x="35" y="62"/>
                      <a:pt x="37" y="61"/>
                    </a:cubicBezTo>
                    <a:cubicBezTo>
                      <a:pt x="38" y="60"/>
                      <a:pt x="39" y="55"/>
                      <a:pt x="42" y="54"/>
                    </a:cubicBezTo>
                    <a:cubicBezTo>
                      <a:pt x="45" y="53"/>
                      <a:pt x="47" y="53"/>
                      <a:pt x="47" y="51"/>
                    </a:cubicBezTo>
                    <a:cubicBezTo>
                      <a:pt x="47" y="49"/>
                      <a:pt x="47" y="41"/>
                      <a:pt x="50" y="40"/>
                    </a:cubicBezTo>
                    <a:cubicBezTo>
                      <a:pt x="52" y="40"/>
                      <a:pt x="56" y="37"/>
                      <a:pt x="56" y="36"/>
                    </a:cubicBezTo>
                    <a:cubicBezTo>
                      <a:pt x="56" y="34"/>
                      <a:pt x="61" y="29"/>
                      <a:pt x="63" y="26"/>
                    </a:cubicBezTo>
                    <a:cubicBezTo>
                      <a:pt x="65" y="24"/>
                      <a:pt x="65" y="22"/>
                      <a:pt x="62" y="22"/>
                    </a:cubicBezTo>
                    <a:cubicBezTo>
                      <a:pt x="60" y="22"/>
                      <a:pt x="57" y="15"/>
                      <a:pt x="56" y="14"/>
                    </a:cubicBezTo>
                    <a:cubicBezTo>
                      <a:pt x="55" y="12"/>
                      <a:pt x="48" y="13"/>
                      <a:pt x="42" y="9"/>
                    </a:cubicBezTo>
                    <a:cubicBezTo>
                      <a:pt x="40" y="7"/>
                      <a:pt x="39" y="3"/>
                      <a:pt x="38" y="0"/>
                    </a:cubicBezTo>
                    <a:cubicBezTo>
                      <a:pt x="35" y="2"/>
                      <a:pt x="35" y="2"/>
                      <a:pt x="35" y="2"/>
                    </a:cubicBezTo>
                    <a:lnTo>
                      <a:pt x="32" y="2"/>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6" name="Freeform 92">
                <a:extLst>
                  <a:ext uri="{FF2B5EF4-FFF2-40B4-BE49-F238E27FC236}">
                    <a16:creationId xmlns:a16="http://schemas.microsoft.com/office/drawing/2014/main" id="{052F22A9-7841-4204-A51F-76640142C51A}"/>
                  </a:ext>
                </a:extLst>
              </p:cNvPr>
              <p:cNvSpPr>
                <a:spLocks/>
              </p:cNvSpPr>
              <p:nvPr/>
            </p:nvSpPr>
            <p:spPr bwMode="auto">
              <a:xfrm>
                <a:off x="5854485" y="3587908"/>
                <a:ext cx="20076" cy="32623"/>
              </a:xfrm>
              <a:custGeom>
                <a:avLst/>
                <a:gdLst>
                  <a:gd name="T0" fmla="*/ 6 w 9"/>
                  <a:gd name="T1" fmla="*/ 14 h 14"/>
                  <a:gd name="T2" fmla="*/ 6 w 9"/>
                  <a:gd name="T3" fmla="*/ 12 h 14"/>
                  <a:gd name="T4" fmla="*/ 5 w 9"/>
                  <a:gd name="T5" fmla="*/ 1 h 14"/>
                  <a:gd name="T6" fmla="*/ 0 w 9"/>
                  <a:gd name="T7" fmla="*/ 9 h 14"/>
                  <a:gd name="T8" fmla="*/ 0 w 9"/>
                  <a:gd name="T9" fmla="*/ 9 h 14"/>
                  <a:gd name="T10" fmla="*/ 6 w 9"/>
                  <a:gd name="T11" fmla="*/ 14 h 14"/>
                </a:gdLst>
                <a:ahLst/>
                <a:cxnLst>
                  <a:cxn ang="0">
                    <a:pos x="T0" y="T1"/>
                  </a:cxn>
                  <a:cxn ang="0">
                    <a:pos x="T2" y="T3"/>
                  </a:cxn>
                  <a:cxn ang="0">
                    <a:pos x="T4" y="T5"/>
                  </a:cxn>
                  <a:cxn ang="0">
                    <a:pos x="T6" y="T7"/>
                  </a:cxn>
                  <a:cxn ang="0">
                    <a:pos x="T8" y="T9"/>
                  </a:cxn>
                  <a:cxn ang="0">
                    <a:pos x="T10" y="T11"/>
                  </a:cxn>
                </a:cxnLst>
                <a:rect l="0" t="0" r="r" b="b"/>
                <a:pathLst>
                  <a:path w="9" h="14">
                    <a:moveTo>
                      <a:pt x="6" y="14"/>
                    </a:moveTo>
                    <a:cubicBezTo>
                      <a:pt x="6" y="13"/>
                      <a:pt x="6" y="12"/>
                      <a:pt x="6" y="12"/>
                    </a:cubicBezTo>
                    <a:cubicBezTo>
                      <a:pt x="8" y="9"/>
                      <a:pt x="9" y="2"/>
                      <a:pt x="5" y="1"/>
                    </a:cubicBezTo>
                    <a:cubicBezTo>
                      <a:pt x="2" y="0"/>
                      <a:pt x="0" y="7"/>
                      <a:pt x="0" y="9"/>
                    </a:cubicBezTo>
                    <a:cubicBezTo>
                      <a:pt x="0" y="9"/>
                      <a:pt x="0" y="9"/>
                      <a:pt x="0" y="9"/>
                    </a:cubicBezTo>
                    <a:cubicBezTo>
                      <a:pt x="1" y="14"/>
                      <a:pt x="4" y="14"/>
                      <a:pt x="6"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7" name="Freeform 93">
                <a:extLst>
                  <a:ext uri="{FF2B5EF4-FFF2-40B4-BE49-F238E27FC236}">
                    <a16:creationId xmlns:a16="http://schemas.microsoft.com/office/drawing/2014/main" id="{6A535125-5DB5-4A2E-8311-CA830F2F5E31}"/>
                  </a:ext>
                </a:extLst>
              </p:cNvPr>
              <p:cNvSpPr>
                <a:spLocks/>
              </p:cNvSpPr>
              <p:nvPr/>
            </p:nvSpPr>
            <p:spPr bwMode="auto">
              <a:xfrm>
                <a:off x="5877070" y="3586653"/>
                <a:ext cx="87831" cy="71519"/>
              </a:xfrm>
              <a:custGeom>
                <a:avLst/>
                <a:gdLst>
                  <a:gd name="T0" fmla="*/ 6 w 38"/>
                  <a:gd name="T1" fmla="*/ 29 h 31"/>
                  <a:gd name="T2" fmla="*/ 24 w 38"/>
                  <a:gd name="T3" fmla="*/ 31 h 31"/>
                  <a:gd name="T4" fmla="*/ 27 w 38"/>
                  <a:gd name="T5" fmla="*/ 24 h 31"/>
                  <a:gd name="T6" fmla="*/ 32 w 38"/>
                  <a:gd name="T7" fmla="*/ 18 h 31"/>
                  <a:gd name="T8" fmla="*/ 32 w 38"/>
                  <a:gd name="T9" fmla="*/ 12 h 31"/>
                  <a:gd name="T10" fmla="*/ 35 w 38"/>
                  <a:gd name="T11" fmla="*/ 12 h 31"/>
                  <a:gd name="T12" fmla="*/ 38 w 38"/>
                  <a:gd name="T13" fmla="*/ 10 h 31"/>
                  <a:gd name="T14" fmla="*/ 36 w 38"/>
                  <a:gd name="T15" fmla="*/ 0 h 31"/>
                  <a:gd name="T16" fmla="*/ 26 w 38"/>
                  <a:gd name="T17" fmla="*/ 11 h 31"/>
                  <a:gd name="T18" fmla="*/ 11 w 38"/>
                  <a:gd name="T19" fmla="*/ 18 h 31"/>
                  <a:gd name="T20" fmla="*/ 1 w 38"/>
                  <a:gd name="T21" fmla="*/ 20 h 31"/>
                  <a:gd name="T22" fmla="*/ 0 w 38"/>
                  <a:gd name="T23" fmla="*/ 20 h 31"/>
                  <a:gd name="T24" fmla="*/ 6 w 38"/>
                  <a:gd name="T25"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31">
                    <a:moveTo>
                      <a:pt x="6" y="29"/>
                    </a:moveTo>
                    <a:cubicBezTo>
                      <a:pt x="7" y="29"/>
                      <a:pt x="19" y="31"/>
                      <a:pt x="24" y="31"/>
                    </a:cubicBezTo>
                    <a:cubicBezTo>
                      <a:pt x="27" y="24"/>
                      <a:pt x="27" y="24"/>
                      <a:pt x="27" y="24"/>
                    </a:cubicBezTo>
                    <a:cubicBezTo>
                      <a:pt x="32" y="18"/>
                      <a:pt x="32" y="18"/>
                      <a:pt x="32" y="18"/>
                    </a:cubicBezTo>
                    <a:cubicBezTo>
                      <a:pt x="32" y="12"/>
                      <a:pt x="32" y="12"/>
                      <a:pt x="32" y="12"/>
                    </a:cubicBezTo>
                    <a:cubicBezTo>
                      <a:pt x="35" y="12"/>
                      <a:pt x="35" y="12"/>
                      <a:pt x="35" y="12"/>
                    </a:cubicBezTo>
                    <a:cubicBezTo>
                      <a:pt x="38" y="10"/>
                      <a:pt x="38" y="10"/>
                      <a:pt x="38" y="10"/>
                    </a:cubicBezTo>
                    <a:cubicBezTo>
                      <a:pt x="37" y="5"/>
                      <a:pt x="37" y="0"/>
                      <a:pt x="36" y="0"/>
                    </a:cubicBezTo>
                    <a:cubicBezTo>
                      <a:pt x="34" y="0"/>
                      <a:pt x="28" y="6"/>
                      <a:pt x="26" y="11"/>
                    </a:cubicBezTo>
                    <a:cubicBezTo>
                      <a:pt x="24" y="15"/>
                      <a:pt x="17" y="19"/>
                      <a:pt x="11" y="18"/>
                    </a:cubicBezTo>
                    <a:cubicBezTo>
                      <a:pt x="5" y="17"/>
                      <a:pt x="3" y="19"/>
                      <a:pt x="1" y="20"/>
                    </a:cubicBezTo>
                    <a:cubicBezTo>
                      <a:pt x="1" y="21"/>
                      <a:pt x="0" y="21"/>
                      <a:pt x="0" y="20"/>
                    </a:cubicBezTo>
                    <a:cubicBezTo>
                      <a:pt x="0" y="25"/>
                      <a:pt x="5" y="28"/>
                      <a:pt x="6" y="2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8" name="Freeform 94">
                <a:extLst>
                  <a:ext uri="{FF2B5EF4-FFF2-40B4-BE49-F238E27FC236}">
                    <a16:creationId xmlns:a16="http://schemas.microsoft.com/office/drawing/2014/main" id="{F28E06A1-1ED9-475E-A10B-1ACE2AD48C5E}"/>
                  </a:ext>
                </a:extLst>
              </p:cNvPr>
              <p:cNvSpPr>
                <a:spLocks noEditPoints="1"/>
              </p:cNvSpPr>
              <p:nvPr/>
            </p:nvSpPr>
            <p:spPr bwMode="auto">
              <a:xfrm>
                <a:off x="6752869" y="3964326"/>
                <a:ext cx="360106" cy="112925"/>
              </a:xfrm>
              <a:custGeom>
                <a:avLst/>
                <a:gdLst>
                  <a:gd name="T0" fmla="*/ 28 w 156"/>
                  <a:gd name="T1" fmla="*/ 18 h 49"/>
                  <a:gd name="T2" fmla="*/ 22 w 156"/>
                  <a:gd name="T3" fmla="*/ 9 h 49"/>
                  <a:gd name="T4" fmla="*/ 18 w 156"/>
                  <a:gd name="T5" fmla="*/ 5 h 49"/>
                  <a:gd name="T6" fmla="*/ 17 w 156"/>
                  <a:gd name="T7" fmla="*/ 4 h 49"/>
                  <a:gd name="T8" fmla="*/ 15 w 156"/>
                  <a:gd name="T9" fmla="*/ 7 h 49"/>
                  <a:gd name="T10" fmla="*/ 8 w 156"/>
                  <a:gd name="T11" fmla="*/ 7 h 49"/>
                  <a:gd name="T12" fmla="*/ 4 w 156"/>
                  <a:gd name="T13" fmla="*/ 2 h 49"/>
                  <a:gd name="T14" fmla="*/ 0 w 156"/>
                  <a:gd name="T15" fmla="*/ 2 h 49"/>
                  <a:gd name="T16" fmla="*/ 2 w 156"/>
                  <a:gd name="T17" fmla="*/ 14 h 49"/>
                  <a:gd name="T18" fmla="*/ 10 w 156"/>
                  <a:gd name="T19" fmla="*/ 29 h 49"/>
                  <a:gd name="T20" fmla="*/ 18 w 156"/>
                  <a:gd name="T21" fmla="*/ 37 h 49"/>
                  <a:gd name="T22" fmla="*/ 33 w 156"/>
                  <a:gd name="T23" fmla="*/ 45 h 49"/>
                  <a:gd name="T24" fmla="*/ 28 w 156"/>
                  <a:gd name="T25" fmla="*/ 33 h 49"/>
                  <a:gd name="T26" fmla="*/ 28 w 156"/>
                  <a:gd name="T27" fmla="*/ 18 h 49"/>
                  <a:gd name="T28" fmla="*/ 149 w 156"/>
                  <a:gd name="T29" fmla="*/ 9 h 49"/>
                  <a:gd name="T30" fmla="*/ 142 w 156"/>
                  <a:gd name="T31" fmla="*/ 7 h 49"/>
                  <a:gd name="T32" fmla="*/ 135 w 156"/>
                  <a:gd name="T33" fmla="*/ 0 h 49"/>
                  <a:gd name="T34" fmla="*/ 129 w 156"/>
                  <a:gd name="T35" fmla="*/ 9 h 49"/>
                  <a:gd name="T36" fmla="*/ 124 w 156"/>
                  <a:gd name="T37" fmla="*/ 14 h 49"/>
                  <a:gd name="T38" fmla="*/ 122 w 156"/>
                  <a:gd name="T39" fmla="*/ 16 h 49"/>
                  <a:gd name="T40" fmla="*/ 123 w 156"/>
                  <a:gd name="T41" fmla="*/ 21 h 49"/>
                  <a:gd name="T42" fmla="*/ 117 w 156"/>
                  <a:gd name="T43" fmla="*/ 23 h 49"/>
                  <a:gd name="T44" fmla="*/ 113 w 156"/>
                  <a:gd name="T45" fmla="*/ 17 h 49"/>
                  <a:gd name="T46" fmla="*/ 113 w 156"/>
                  <a:gd name="T47" fmla="*/ 17 h 49"/>
                  <a:gd name="T48" fmla="*/ 106 w 156"/>
                  <a:gd name="T49" fmla="*/ 28 h 49"/>
                  <a:gd name="T50" fmla="*/ 94 w 156"/>
                  <a:gd name="T51" fmla="*/ 32 h 49"/>
                  <a:gd name="T52" fmla="*/ 89 w 156"/>
                  <a:gd name="T53" fmla="*/ 42 h 49"/>
                  <a:gd name="T54" fmla="*/ 77 w 156"/>
                  <a:gd name="T55" fmla="*/ 39 h 49"/>
                  <a:gd name="T56" fmla="*/ 79 w 156"/>
                  <a:gd name="T57" fmla="*/ 44 h 49"/>
                  <a:gd name="T58" fmla="*/ 86 w 156"/>
                  <a:gd name="T59" fmla="*/ 48 h 49"/>
                  <a:gd name="T60" fmla="*/ 96 w 156"/>
                  <a:gd name="T61" fmla="*/ 47 h 49"/>
                  <a:gd name="T62" fmla="*/ 105 w 156"/>
                  <a:gd name="T63" fmla="*/ 43 h 49"/>
                  <a:gd name="T64" fmla="*/ 112 w 156"/>
                  <a:gd name="T65" fmla="*/ 45 h 49"/>
                  <a:gd name="T66" fmla="*/ 119 w 156"/>
                  <a:gd name="T67" fmla="*/ 40 h 49"/>
                  <a:gd name="T68" fmla="*/ 122 w 156"/>
                  <a:gd name="T69" fmla="*/ 32 h 49"/>
                  <a:gd name="T70" fmla="*/ 126 w 156"/>
                  <a:gd name="T71" fmla="*/ 25 h 49"/>
                  <a:gd name="T72" fmla="*/ 139 w 156"/>
                  <a:gd name="T73" fmla="*/ 20 h 49"/>
                  <a:gd name="T74" fmla="*/ 143 w 156"/>
                  <a:gd name="T75" fmla="*/ 21 h 49"/>
                  <a:gd name="T76" fmla="*/ 148 w 156"/>
                  <a:gd name="T77" fmla="*/ 16 h 49"/>
                  <a:gd name="T78" fmla="*/ 155 w 156"/>
                  <a:gd name="T79" fmla="*/ 13 h 49"/>
                  <a:gd name="T80" fmla="*/ 149 w 156"/>
                  <a:gd name="T81" fmla="*/ 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6" h="49">
                    <a:moveTo>
                      <a:pt x="28" y="18"/>
                    </a:moveTo>
                    <a:cubicBezTo>
                      <a:pt x="28" y="12"/>
                      <a:pt x="23" y="13"/>
                      <a:pt x="22" y="9"/>
                    </a:cubicBezTo>
                    <a:cubicBezTo>
                      <a:pt x="20" y="6"/>
                      <a:pt x="18" y="8"/>
                      <a:pt x="18" y="5"/>
                    </a:cubicBezTo>
                    <a:cubicBezTo>
                      <a:pt x="18" y="5"/>
                      <a:pt x="17" y="5"/>
                      <a:pt x="17" y="4"/>
                    </a:cubicBezTo>
                    <a:cubicBezTo>
                      <a:pt x="14" y="5"/>
                      <a:pt x="15" y="7"/>
                      <a:pt x="15" y="7"/>
                    </a:cubicBezTo>
                    <a:cubicBezTo>
                      <a:pt x="14" y="8"/>
                      <a:pt x="8" y="8"/>
                      <a:pt x="8" y="7"/>
                    </a:cubicBezTo>
                    <a:cubicBezTo>
                      <a:pt x="8" y="5"/>
                      <a:pt x="7" y="2"/>
                      <a:pt x="4" y="2"/>
                    </a:cubicBezTo>
                    <a:cubicBezTo>
                      <a:pt x="3" y="2"/>
                      <a:pt x="1" y="1"/>
                      <a:pt x="0" y="2"/>
                    </a:cubicBezTo>
                    <a:cubicBezTo>
                      <a:pt x="2" y="6"/>
                      <a:pt x="2" y="10"/>
                      <a:pt x="2" y="14"/>
                    </a:cubicBezTo>
                    <a:cubicBezTo>
                      <a:pt x="2" y="19"/>
                      <a:pt x="9" y="26"/>
                      <a:pt x="10" y="29"/>
                    </a:cubicBezTo>
                    <a:cubicBezTo>
                      <a:pt x="11" y="32"/>
                      <a:pt x="13" y="33"/>
                      <a:pt x="18" y="37"/>
                    </a:cubicBezTo>
                    <a:cubicBezTo>
                      <a:pt x="22" y="40"/>
                      <a:pt x="32" y="45"/>
                      <a:pt x="33" y="45"/>
                    </a:cubicBezTo>
                    <a:cubicBezTo>
                      <a:pt x="35" y="44"/>
                      <a:pt x="31" y="36"/>
                      <a:pt x="28" y="33"/>
                    </a:cubicBezTo>
                    <a:cubicBezTo>
                      <a:pt x="25" y="30"/>
                      <a:pt x="28" y="23"/>
                      <a:pt x="28" y="18"/>
                    </a:cubicBezTo>
                    <a:close/>
                    <a:moveTo>
                      <a:pt x="149" y="9"/>
                    </a:moveTo>
                    <a:cubicBezTo>
                      <a:pt x="147" y="9"/>
                      <a:pt x="142" y="9"/>
                      <a:pt x="142" y="7"/>
                    </a:cubicBezTo>
                    <a:cubicBezTo>
                      <a:pt x="142" y="4"/>
                      <a:pt x="138" y="0"/>
                      <a:pt x="135" y="0"/>
                    </a:cubicBezTo>
                    <a:cubicBezTo>
                      <a:pt x="132" y="0"/>
                      <a:pt x="129" y="6"/>
                      <a:pt x="129" y="9"/>
                    </a:cubicBezTo>
                    <a:cubicBezTo>
                      <a:pt x="128" y="11"/>
                      <a:pt x="124" y="11"/>
                      <a:pt x="124" y="14"/>
                    </a:cubicBezTo>
                    <a:cubicBezTo>
                      <a:pt x="124" y="15"/>
                      <a:pt x="124" y="16"/>
                      <a:pt x="122" y="16"/>
                    </a:cubicBezTo>
                    <a:cubicBezTo>
                      <a:pt x="123" y="19"/>
                      <a:pt x="124" y="21"/>
                      <a:pt x="123" y="21"/>
                    </a:cubicBezTo>
                    <a:cubicBezTo>
                      <a:pt x="121" y="20"/>
                      <a:pt x="120" y="23"/>
                      <a:pt x="117" y="23"/>
                    </a:cubicBezTo>
                    <a:cubicBezTo>
                      <a:pt x="116" y="23"/>
                      <a:pt x="115" y="20"/>
                      <a:pt x="113" y="17"/>
                    </a:cubicBezTo>
                    <a:cubicBezTo>
                      <a:pt x="113" y="17"/>
                      <a:pt x="113" y="17"/>
                      <a:pt x="113" y="17"/>
                    </a:cubicBezTo>
                    <a:cubicBezTo>
                      <a:pt x="111" y="17"/>
                      <a:pt x="107" y="24"/>
                      <a:pt x="106" y="28"/>
                    </a:cubicBezTo>
                    <a:cubicBezTo>
                      <a:pt x="105" y="33"/>
                      <a:pt x="100" y="31"/>
                      <a:pt x="94" y="32"/>
                    </a:cubicBezTo>
                    <a:cubicBezTo>
                      <a:pt x="88" y="32"/>
                      <a:pt x="90" y="39"/>
                      <a:pt x="89" y="42"/>
                    </a:cubicBezTo>
                    <a:cubicBezTo>
                      <a:pt x="88" y="45"/>
                      <a:pt x="80" y="40"/>
                      <a:pt x="77" y="39"/>
                    </a:cubicBezTo>
                    <a:cubicBezTo>
                      <a:pt x="77" y="42"/>
                      <a:pt x="78" y="44"/>
                      <a:pt x="79" y="44"/>
                    </a:cubicBezTo>
                    <a:cubicBezTo>
                      <a:pt x="81" y="44"/>
                      <a:pt x="84" y="49"/>
                      <a:pt x="86" y="48"/>
                    </a:cubicBezTo>
                    <a:cubicBezTo>
                      <a:pt x="88" y="46"/>
                      <a:pt x="94" y="48"/>
                      <a:pt x="96" y="47"/>
                    </a:cubicBezTo>
                    <a:cubicBezTo>
                      <a:pt x="99" y="46"/>
                      <a:pt x="100" y="43"/>
                      <a:pt x="105" y="43"/>
                    </a:cubicBezTo>
                    <a:cubicBezTo>
                      <a:pt x="109" y="43"/>
                      <a:pt x="107" y="47"/>
                      <a:pt x="112" y="45"/>
                    </a:cubicBezTo>
                    <a:cubicBezTo>
                      <a:pt x="117" y="42"/>
                      <a:pt x="120" y="44"/>
                      <a:pt x="119" y="40"/>
                    </a:cubicBezTo>
                    <a:cubicBezTo>
                      <a:pt x="119" y="36"/>
                      <a:pt x="122" y="36"/>
                      <a:pt x="122" y="32"/>
                    </a:cubicBezTo>
                    <a:cubicBezTo>
                      <a:pt x="121" y="29"/>
                      <a:pt x="127" y="31"/>
                      <a:pt x="126" y="25"/>
                    </a:cubicBezTo>
                    <a:cubicBezTo>
                      <a:pt x="126" y="19"/>
                      <a:pt x="135" y="20"/>
                      <a:pt x="139" y="20"/>
                    </a:cubicBezTo>
                    <a:cubicBezTo>
                      <a:pt x="140" y="20"/>
                      <a:pt x="141" y="20"/>
                      <a:pt x="143" y="21"/>
                    </a:cubicBezTo>
                    <a:cubicBezTo>
                      <a:pt x="145" y="20"/>
                      <a:pt x="149" y="18"/>
                      <a:pt x="148" y="16"/>
                    </a:cubicBezTo>
                    <a:cubicBezTo>
                      <a:pt x="145" y="14"/>
                      <a:pt x="154" y="16"/>
                      <a:pt x="155" y="13"/>
                    </a:cubicBezTo>
                    <a:cubicBezTo>
                      <a:pt x="156" y="10"/>
                      <a:pt x="152" y="8"/>
                      <a:pt x="149" y="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9" name="Freeform 95">
                <a:extLst>
                  <a:ext uri="{FF2B5EF4-FFF2-40B4-BE49-F238E27FC236}">
                    <a16:creationId xmlns:a16="http://schemas.microsoft.com/office/drawing/2014/main" id="{685D9F58-FC5E-4133-8E8A-4B83622C7A34}"/>
                  </a:ext>
                </a:extLst>
              </p:cNvPr>
              <p:cNvSpPr>
                <a:spLocks/>
              </p:cNvSpPr>
              <p:nvPr/>
            </p:nvSpPr>
            <p:spPr bwMode="auto">
              <a:xfrm>
                <a:off x="7013852" y="4000713"/>
                <a:ext cx="25095" cy="16311"/>
              </a:xfrm>
              <a:custGeom>
                <a:avLst/>
                <a:gdLst>
                  <a:gd name="T0" fmla="*/ 4 w 11"/>
                  <a:gd name="T1" fmla="*/ 7 h 7"/>
                  <a:gd name="T2" fmla="*/ 10 w 11"/>
                  <a:gd name="T3" fmla="*/ 5 h 7"/>
                  <a:gd name="T4" fmla="*/ 9 w 11"/>
                  <a:gd name="T5" fmla="*/ 0 h 7"/>
                  <a:gd name="T6" fmla="*/ 6 w 11"/>
                  <a:gd name="T7" fmla="*/ 2 h 7"/>
                  <a:gd name="T8" fmla="*/ 0 w 11"/>
                  <a:gd name="T9" fmla="*/ 1 h 7"/>
                  <a:gd name="T10" fmla="*/ 4 w 11"/>
                  <a:gd name="T11" fmla="*/ 7 h 7"/>
                </a:gdLst>
                <a:ahLst/>
                <a:cxnLst>
                  <a:cxn ang="0">
                    <a:pos x="T0" y="T1"/>
                  </a:cxn>
                  <a:cxn ang="0">
                    <a:pos x="T2" y="T3"/>
                  </a:cxn>
                  <a:cxn ang="0">
                    <a:pos x="T4" y="T5"/>
                  </a:cxn>
                  <a:cxn ang="0">
                    <a:pos x="T6" y="T7"/>
                  </a:cxn>
                  <a:cxn ang="0">
                    <a:pos x="T8" y="T9"/>
                  </a:cxn>
                  <a:cxn ang="0">
                    <a:pos x="T10" y="T11"/>
                  </a:cxn>
                </a:cxnLst>
                <a:rect l="0" t="0" r="r" b="b"/>
                <a:pathLst>
                  <a:path w="11" h="7">
                    <a:moveTo>
                      <a:pt x="4" y="7"/>
                    </a:moveTo>
                    <a:cubicBezTo>
                      <a:pt x="7" y="7"/>
                      <a:pt x="8" y="4"/>
                      <a:pt x="10" y="5"/>
                    </a:cubicBezTo>
                    <a:cubicBezTo>
                      <a:pt x="11" y="5"/>
                      <a:pt x="10" y="3"/>
                      <a:pt x="9" y="0"/>
                    </a:cubicBezTo>
                    <a:cubicBezTo>
                      <a:pt x="8" y="1"/>
                      <a:pt x="6" y="1"/>
                      <a:pt x="6" y="2"/>
                    </a:cubicBezTo>
                    <a:cubicBezTo>
                      <a:pt x="6" y="4"/>
                      <a:pt x="2" y="1"/>
                      <a:pt x="0" y="1"/>
                    </a:cubicBezTo>
                    <a:cubicBezTo>
                      <a:pt x="2" y="4"/>
                      <a:pt x="3" y="7"/>
                      <a:pt x="4" y="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0" name="Freeform 96">
                <a:extLst>
                  <a:ext uri="{FF2B5EF4-FFF2-40B4-BE49-F238E27FC236}">
                    <a16:creationId xmlns:a16="http://schemas.microsoft.com/office/drawing/2014/main" id="{F0921AF9-53BF-4227-B542-E904D451499E}"/>
                  </a:ext>
                </a:extLst>
              </p:cNvPr>
              <p:cNvSpPr>
                <a:spLocks/>
              </p:cNvSpPr>
              <p:nvPr/>
            </p:nvSpPr>
            <p:spPr bwMode="auto">
              <a:xfrm>
                <a:off x="5632399" y="3353274"/>
                <a:ext cx="181935" cy="178171"/>
              </a:xfrm>
              <a:custGeom>
                <a:avLst/>
                <a:gdLst>
                  <a:gd name="T0" fmla="*/ 66 w 79"/>
                  <a:gd name="T1" fmla="*/ 69 h 77"/>
                  <a:gd name="T2" fmla="*/ 70 w 79"/>
                  <a:gd name="T3" fmla="*/ 66 h 77"/>
                  <a:gd name="T4" fmla="*/ 75 w 79"/>
                  <a:gd name="T5" fmla="*/ 69 h 77"/>
                  <a:gd name="T6" fmla="*/ 79 w 79"/>
                  <a:gd name="T7" fmla="*/ 68 h 77"/>
                  <a:gd name="T8" fmla="*/ 74 w 79"/>
                  <a:gd name="T9" fmla="*/ 61 h 77"/>
                  <a:gd name="T10" fmla="*/ 71 w 79"/>
                  <a:gd name="T11" fmla="*/ 56 h 77"/>
                  <a:gd name="T12" fmla="*/ 72 w 79"/>
                  <a:gd name="T13" fmla="*/ 50 h 77"/>
                  <a:gd name="T14" fmla="*/ 68 w 79"/>
                  <a:gd name="T15" fmla="*/ 46 h 77"/>
                  <a:gd name="T16" fmla="*/ 59 w 79"/>
                  <a:gd name="T17" fmla="*/ 40 h 77"/>
                  <a:gd name="T18" fmla="*/ 56 w 79"/>
                  <a:gd name="T19" fmla="*/ 35 h 77"/>
                  <a:gd name="T20" fmla="*/ 55 w 79"/>
                  <a:gd name="T21" fmla="*/ 28 h 77"/>
                  <a:gd name="T22" fmla="*/ 58 w 79"/>
                  <a:gd name="T23" fmla="*/ 22 h 77"/>
                  <a:gd name="T24" fmla="*/ 59 w 79"/>
                  <a:gd name="T25" fmla="*/ 17 h 77"/>
                  <a:gd name="T26" fmla="*/ 56 w 79"/>
                  <a:gd name="T27" fmla="*/ 14 h 77"/>
                  <a:gd name="T28" fmla="*/ 51 w 79"/>
                  <a:gd name="T29" fmla="*/ 9 h 77"/>
                  <a:gd name="T30" fmla="*/ 48 w 79"/>
                  <a:gd name="T31" fmla="*/ 3 h 77"/>
                  <a:gd name="T32" fmla="*/ 40 w 79"/>
                  <a:gd name="T33" fmla="*/ 1 h 77"/>
                  <a:gd name="T34" fmla="*/ 33 w 79"/>
                  <a:gd name="T35" fmla="*/ 0 h 77"/>
                  <a:gd name="T36" fmla="*/ 29 w 79"/>
                  <a:gd name="T37" fmla="*/ 3 h 77"/>
                  <a:gd name="T38" fmla="*/ 29 w 79"/>
                  <a:gd name="T39" fmla="*/ 3 h 77"/>
                  <a:gd name="T40" fmla="*/ 24 w 79"/>
                  <a:gd name="T41" fmla="*/ 6 h 77"/>
                  <a:gd name="T42" fmla="*/ 19 w 79"/>
                  <a:gd name="T43" fmla="*/ 10 h 77"/>
                  <a:gd name="T44" fmla="*/ 20 w 79"/>
                  <a:gd name="T45" fmla="*/ 17 h 77"/>
                  <a:gd name="T46" fmla="*/ 19 w 79"/>
                  <a:gd name="T47" fmla="*/ 23 h 77"/>
                  <a:gd name="T48" fmla="*/ 17 w 79"/>
                  <a:gd name="T49" fmla="*/ 28 h 77"/>
                  <a:gd name="T50" fmla="*/ 0 w 79"/>
                  <a:gd name="T51" fmla="*/ 37 h 77"/>
                  <a:gd name="T52" fmla="*/ 1 w 79"/>
                  <a:gd name="T53" fmla="*/ 41 h 77"/>
                  <a:gd name="T54" fmla="*/ 3 w 79"/>
                  <a:gd name="T55" fmla="*/ 49 h 77"/>
                  <a:gd name="T56" fmla="*/ 9 w 79"/>
                  <a:gd name="T57" fmla="*/ 49 h 77"/>
                  <a:gd name="T58" fmla="*/ 25 w 79"/>
                  <a:gd name="T59" fmla="*/ 58 h 77"/>
                  <a:gd name="T60" fmla="*/ 44 w 79"/>
                  <a:gd name="T61" fmla="*/ 72 h 77"/>
                  <a:gd name="T62" fmla="*/ 54 w 79"/>
                  <a:gd name="T63" fmla="*/ 76 h 77"/>
                  <a:gd name="T64" fmla="*/ 63 w 79"/>
                  <a:gd name="T65" fmla="*/ 77 h 77"/>
                  <a:gd name="T66" fmla="*/ 66 w 79"/>
                  <a:gd name="T67" fmla="*/ 69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9" h="77">
                    <a:moveTo>
                      <a:pt x="66" y="69"/>
                    </a:moveTo>
                    <a:cubicBezTo>
                      <a:pt x="67" y="68"/>
                      <a:pt x="68" y="67"/>
                      <a:pt x="70" y="66"/>
                    </a:cubicBezTo>
                    <a:cubicBezTo>
                      <a:pt x="72" y="66"/>
                      <a:pt x="73" y="67"/>
                      <a:pt x="75" y="69"/>
                    </a:cubicBezTo>
                    <a:cubicBezTo>
                      <a:pt x="76" y="69"/>
                      <a:pt x="78" y="68"/>
                      <a:pt x="79" y="68"/>
                    </a:cubicBezTo>
                    <a:cubicBezTo>
                      <a:pt x="77" y="65"/>
                      <a:pt x="74" y="63"/>
                      <a:pt x="74" y="61"/>
                    </a:cubicBezTo>
                    <a:cubicBezTo>
                      <a:pt x="75" y="59"/>
                      <a:pt x="72" y="57"/>
                      <a:pt x="71" y="56"/>
                    </a:cubicBezTo>
                    <a:cubicBezTo>
                      <a:pt x="71" y="54"/>
                      <a:pt x="73" y="52"/>
                      <a:pt x="72" y="50"/>
                    </a:cubicBezTo>
                    <a:cubicBezTo>
                      <a:pt x="71" y="49"/>
                      <a:pt x="70" y="46"/>
                      <a:pt x="68" y="46"/>
                    </a:cubicBezTo>
                    <a:cubicBezTo>
                      <a:pt x="66" y="45"/>
                      <a:pt x="59" y="42"/>
                      <a:pt x="59" y="40"/>
                    </a:cubicBezTo>
                    <a:cubicBezTo>
                      <a:pt x="60" y="37"/>
                      <a:pt x="57" y="36"/>
                      <a:pt x="56" y="35"/>
                    </a:cubicBezTo>
                    <a:cubicBezTo>
                      <a:pt x="54" y="35"/>
                      <a:pt x="53" y="29"/>
                      <a:pt x="55" y="28"/>
                    </a:cubicBezTo>
                    <a:cubicBezTo>
                      <a:pt x="56" y="27"/>
                      <a:pt x="56" y="22"/>
                      <a:pt x="58" y="22"/>
                    </a:cubicBezTo>
                    <a:cubicBezTo>
                      <a:pt x="60" y="22"/>
                      <a:pt x="58" y="19"/>
                      <a:pt x="59" y="17"/>
                    </a:cubicBezTo>
                    <a:cubicBezTo>
                      <a:pt x="59" y="15"/>
                      <a:pt x="57" y="14"/>
                      <a:pt x="56" y="14"/>
                    </a:cubicBezTo>
                    <a:cubicBezTo>
                      <a:pt x="54" y="14"/>
                      <a:pt x="51" y="11"/>
                      <a:pt x="51" y="9"/>
                    </a:cubicBezTo>
                    <a:cubicBezTo>
                      <a:pt x="51" y="7"/>
                      <a:pt x="48" y="4"/>
                      <a:pt x="48" y="3"/>
                    </a:cubicBezTo>
                    <a:cubicBezTo>
                      <a:pt x="48" y="7"/>
                      <a:pt x="42" y="1"/>
                      <a:pt x="40" y="1"/>
                    </a:cubicBezTo>
                    <a:cubicBezTo>
                      <a:pt x="38" y="2"/>
                      <a:pt x="36" y="0"/>
                      <a:pt x="33" y="0"/>
                    </a:cubicBezTo>
                    <a:cubicBezTo>
                      <a:pt x="30" y="0"/>
                      <a:pt x="30" y="2"/>
                      <a:pt x="29" y="3"/>
                    </a:cubicBezTo>
                    <a:cubicBezTo>
                      <a:pt x="29" y="3"/>
                      <a:pt x="29" y="3"/>
                      <a:pt x="29" y="3"/>
                    </a:cubicBezTo>
                    <a:cubicBezTo>
                      <a:pt x="24" y="6"/>
                      <a:pt x="24" y="6"/>
                      <a:pt x="24" y="6"/>
                    </a:cubicBezTo>
                    <a:cubicBezTo>
                      <a:pt x="24" y="6"/>
                      <a:pt x="20" y="8"/>
                      <a:pt x="19" y="10"/>
                    </a:cubicBezTo>
                    <a:cubicBezTo>
                      <a:pt x="18" y="13"/>
                      <a:pt x="21" y="15"/>
                      <a:pt x="20" y="17"/>
                    </a:cubicBezTo>
                    <a:cubicBezTo>
                      <a:pt x="19" y="18"/>
                      <a:pt x="19" y="22"/>
                      <a:pt x="19" y="23"/>
                    </a:cubicBezTo>
                    <a:cubicBezTo>
                      <a:pt x="20" y="24"/>
                      <a:pt x="17" y="28"/>
                      <a:pt x="17" y="28"/>
                    </a:cubicBezTo>
                    <a:cubicBezTo>
                      <a:pt x="17" y="28"/>
                      <a:pt x="8" y="33"/>
                      <a:pt x="0" y="37"/>
                    </a:cubicBezTo>
                    <a:cubicBezTo>
                      <a:pt x="0" y="38"/>
                      <a:pt x="0" y="40"/>
                      <a:pt x="1" y="41"/>
                    </a:cubicBezTo>
                    <a:cubicBezTo>
                      <a:pt x="1" y="43"/>
                      <a:pt x="2" y="46"/>
                      <a:pt x="3" y="49"/>
                    </a:cubicBezTo>
                    <a:cubicBezTo>
                      <a:pt x="6" y="49"/>
                      <a:pt x="6" y="49"/>
                      <a:pt x="9" y="49"/>
                    </a:cubicBezTo>
                    <a:cubicBezTo>
                      <a:pt x="12" y="49"/>
                      <a:pt x="22" y="57"/>
                      <a:pt x="25" y="58"/>
                    </a:cubicBezTo>
                    <a:cubicBezTo>
                      <a:pt x="27" y="59"/>
                      <a:pt x="41" y="70"/>
                      <a:pt x="44" y="72"/>
                    </a:cubicBezTo>
                    <a:cubicBezTo>
                      <a:pt x="47" y="75"/>
                      <a:pt x="52" y="76"/>
                      <a:pt x="54" y="76"/>
                    </a:cubicBezTo>
                    <a:cubicBezTo>
                      <a:pt x="55" y="76"/>
                      <a:pt x="59" y="76"/>
                      <a:pt x="63" y="77"/>
                    </a:cubicBezTo>
                    <a:cubicBezTo>
                      <a:pt x="64" y="74"/>
                      <a:pt x="66" y="70"/>
                      <a:pt x="66" y="6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1" name="Freeform 97">
                <a:extLst>
                  <a:ext uri="{FF2B5EF4-FFF2-40B4-BE49-F238E27FC236}">
                    <a16:creationId xmlns:a16="http://schemas.microsoft.com/office/drawing/2014/main" id="{6B1FD5B8-F9B8-41D4-941C-02D38CBE63F5}"/>
                  </a:ext>
                </a:extLst>
              </p:cNvPr>
              <p:cNvSpPr>
                <a:spLocks/>
              </p:cNvSpPr>
              <p:nvPr/>
            </p:nvSpPr>
            <p:spPr bwMode="auto">
              <a:xfrm>
                <a:off x="5777947" y="3505096"/>
                <a:ext cx="35132" cy="35132"/>
              </a:xfrm>
              <a:custGeom>
                <a:avLst/>
                <a:gdLst>
                  <a:gd name="T0" fmla="*/ 5 w 15"/>
                  <a:gd name="T1" fmla="*/ 11 h 15"/>
                  <a:gd name="T2" fmla="*/ 9 w 15"/>
                  <a:gd name="T3" fmla="*/ 15 h 15"/>
                  <a:gd name="T4" fmla="*/ 15 w 15"/>
                  <a:gd name="T5" fmla="*/ 15 h 15"/>
                  <a:gd name="T6" fmla="*/ 12 w 15"/>
                  <a:gd name="T7" fmla="*/ 5 h 15"/>
                  <a:gd name="T8" fmla="*/ 12 w 15"/>
                  <a:gd name="T9" fmla="*/ 3 h 15"/>
                  <a:gd name="T10" fmla="*/ 7 w 15"/>
                  <a:gd name="T11" fmla="*/ 0 h 15"/>
                  <a:gd name="T12" fmla="*/ 3 w 15"/>
                  <a:gd name="T13" fmla="*/ 3 h 15"/>
                  <a:gd name="T14" fmla="*/ 0 w 15"/>
                  <a:gd name="T15" fmla="*/ 11 h 15"/>
                  <a:gd name="T16" fmla="*/ 5 w 15"/>
                  <a:gd name="T17" fmla="*/ 1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5">
                    <a:moveTo>
                      <a:pt x="5" y="11"/>
                    </a:moveTo>
                    <a:cubicBezTo>
                      <a:pt x="9" y="15"/>
                      <a:pt x="9" y="15"/>
                      <a:pt x="9" y="15"/>
                    </a:cubicBezTo>
                    <a:cubicBezTo>
                      <a:pt x="15" y="15"/>
                      <a:pt x="15" y="15"/>
                      <a:pt x="15" y="15"/>
                    </a:cubicBezTo>
                    <a:cubicBezTo>
                      <a:pt x="14" y="11"/>
                      <a:pt x="12" y="6"/>
                      <a:pt x="12" y="5"/>
                    </a:cubicBezTo>
                    <a:cubicBezTo>
                      <a:pt x="12" y="4"/>
                      <a:pt x="12" y="4"/>
                      <a:pt x="12" y="3"/>
                    </a:cubicBezTo>
                    <a:cubicBezTo>
                      <a:pt x="10" y="1"/>
                      <a:pt x="9" y="0"/>
                      <a:pt x="7" y="0"/>
                    </a:cubicBezTo>
                    <a:cubicBezTo>
                      <a:pt x="5" y="1"/>
                      <a:pt x="4" y="2"/>
                      <a:pt x="3" y="3"/>
                    </a:cubicBezTo>
                    <a:cubicBezTo>
                      <a:pt x="3" y="4"/>
                      <a:pt x="1" y="8"/>
                      <a:pt x="0" y="11"/>
                    </a:cubicBezTo>
                    <a:cubicBezTo>
                      <a:pt x="3" y="11"/>
                      <a:pt x="5" y="11"/>
                      <a:pt x="5" y="1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2" name="Freeform 98">
                <a:extLst>
                  <a:ext uri="{FF2B5EF4-FFF2-40B4-BE49-F238E27FC236}">
                    <a16:creationId xmlns:a16="http://schemas.microsoft.com/office/drawing/2014/main" id="{EE344350-A6AE-4C12-82E2-FCA41E7EDA75}"/>
                  </a:ext>
                </a:extLst>
              </p:cNvPr>
              <p:cNvSpPr>
                <a:spLocks noEditPoints="1"/>
              </p:cNvSpPr>
              <p:nvPr/>
            </p:nvSpPr>
            <p:spPr bwMode="auto">
              <a:xfrm>
                <a:off x="4830629" y="3039593"/>
                <a:ext cx="272276" cy="225851"/>
              </a:xfrm>
              <a:custGeom>
                <a:avLst/>
                <a:gdLst>
                  <a:gd name="T0" fmla="*/ 104 w 118"/>
                  <a:gd name="T1" fmla="*/ 22 h 98"/>
                  <a:gd name="T2" fmla="*/ 99 w 118"/>
                  <a:gd name="T3" fmla="*/ 21 h 98"/>
                  <a:gd name="T4" fmla="*/ 94 w 118"/>
                  <a:gd name="T5" fmla="*/ 18 h 98"/>
                  <a:gd name="T6" fmla="*/ 86 w 118"/>
                  <a:gd name="T7" fmla="*/ 17 h 98"/>
                  <a:gd name="T8" fmla="*/ 82 w 118"/>
                  <a:gd name="T9" fmla="*/ 14 h 98"/>
                  <a:gd name="T10" fmla="*/ 79 w 118"/>
                  <a:gd name="T11" fmla="*/ 10 h 98"/>
                  <a:gd name="T12" fmla="*/ 76 w 118"/>
                  <a:gd name="T13" fmla="*/ 12 h 98"/>
                  <a:gd name="T14" fmla="*/ 73 w 118"/>
                  <a:gd name="T15" fmla="*/ 9 h 98"/>
                  <a:gd name="T16" fmla="*/ 68 w 118"/>
                  <a:gd name="T17" fmla="*/ 6 h 98"/>
                  <a:gd name="T18" fmla="*/ 64 w 118"/>
                  <a:gd name="T19" fmla="*/ 4 h 98"/>
                  <a:gd name="T20" fmla="*/ 62 w 118"/>
                  <a:gd name="T21" fmla="*/ 1 h 98"/>
                  <a:gd name="T22" fmla="*/ 60 w 118"/>
                  <a:gd name="T23" fmla="*/ 0 h 98"/>
                  <a:gd name="T24" fmla="*/ 59 w 118"/>
                  <a:gd name="T25" fmla="*/ 0 h 98"/>
                  <a:gd name="T26" fmla="*/ 54 w 118"/>
                  <a:gd name="T27" fmla="*/ 7 h 98"/>
                  <a:gd name="T28" fmla="*/ 45 w 118"/>
                  <a:gd name="T29" fmla="*/ 12 h 98"/>
                  <a:gd name="T30" fmla="*/ 40 w 118"/>
                  <a:gd name="T31" fmla="*/ 18 h 98"/>
                  <a:gd name="T32" fmla="*/ 30 w 118"/>
                  <a:gd name="T33" fmla="*/ 15 h 98"/>
                  <a:gd name="T34" fmla="*/ 25 w 118"/>
                  <a:gd name="T35" fmla="*/ 18 h 98"/>
                  <a:gd name="T36" fmla="*/ 27 w 118"/>
                  <a:gd name="T37" fmla="*/ 26 h 98"/>
                  <a:gd name="T38" fmla="*/ 20 w 118"/>
                  <a:gd name="T39" fmla="*/ 26 h 98"/>
                  <a:gd name="T40" fmla="*/ 15 w 118"/>
                  <a:gd name="T41" fmla="*/ 24 h 98"/>
                  <a:gd name="T42" fmla="*/ 7 w 118"/>
                  <a:gd name="T43" fmla="*/ 24 h 98"/>
                  <a:gd name="T44" fmla="*/ 2 w 118"/>
                  <a:gd name="T45" fmla="*/ 28 h 98"/>
                  <a:gd name="T46" fmla="*/ 3 w 118"/>
                  <a:gd name="T47" fmla="*/ 33 h 98"/>
                  <a:gd name="T48" fmla="*/ 13 w 118"/>
                  <a:gd name="T49" fmla="*/ 37 h 98"/>
                  <a:gd name="T50" fmla="*/ 21 w 118"/>
                  <a:gd name="T51" fmla="*/ 39 h 98"/>
                  <a:gd name="T52" fmla="*/ 23 w 118"/>
                  <a:gd name="T53" fmla="*/ 42 h 98"/>
                  <a:gd name="T54" fmla="*/ 29 w 118"/>
                  <a:gd name="T55" fmla="*/ 49 h 98"/>
                  <a:gd name="T56" fmla="*/ 32 w 118"/>
                  <a:gd name="T57" fmla="*/ 55 h 98"/>
                  <a:gd name="T58" fmla="*/ 30 w 118"/>
                  <a:gd name="T59" fmla="*/ 65 h 98"/>
                  <a:gd name="T60" fmla="*/ 27 w 118"/>
                  <a:gd name="T61" fmla="*/ 79 h 98"/>
                  <a:gd name="T62" fmla="*/ 26 w 118"/>
                  <a:gd name="T63" fmla="*/ 80 h 98"/>
                  <a:gd name="T64" fmla="*/ 31 w 118"/>
                  <a:gd name="T65" fmla="*/ 82 h 98"/>
                  <a:gd name="T66" fmla="*/ 38 w 118"/>
                  <a:gd name="T67" fmla="*/ 86 h 98"/>
                  <a:gd name="T68" fmla="*/ 45 w 118"/>
                  <a:gd name="T69" fmla="*/ 85 h 98"/>
                  <a:gd name="T70" fmla="*/ 49 w 118"/>
                  <a:gd name="T71" fmla="*/ 86 h 98"/>
                  <a:gd name="T72" fmla="*/ 58 w 118"/>
                  <a:gd name="T73" fmla="*/ 88 h 98"/>
                  <a:gd name="T74" fmla="*/ 66 w 118"/>
                  <a:gd name="T75" fmla="*/ 88 h 98"/>
                  <a:gd name="T76" fmla="*/ 66 w 118"/>
                  <a:gd name="T77" fmla="*/ 86 h 98"/>
                  <a:gd name="T78" fmla="*/ 73 w 118"/>
                  <a:gd name="T79" fmla="*/ 78 h 98"/>
                  <a:gd name="T80" fmla="*/ 87 w 118"/>
                  <a:gd name="T81" fmla="*/ 82 h 98"/>
                  <a:gd name="T82" fmla="*/ 97 w 118"/>
                  <a:gd name="T83" fmla="*/ 79 h 98"/>
                  <a:gd name="T84" fmla="*/ 102 w 118"/>
                  <a:gd name="T85" fmla="*/ 75 h 98"/>
                  <a:gd name="T86" fmla="*/ 103 w 118"/>
                  <a:gd name="T87" fmla="*/ 73 h 98"/>
                  <a:gd name="T88" fmla="*/ 99 w 118"/>
                  <a:gd name="T89" fmla="*/ 71 h 98"/>
                  <a:gd name="T90" fmla="*/ 97 w 118"/>
                  <a:gd name="T91" fmla="*/ 67 h 98"/>
                  <a:gd name="T92" fmla="*/ 95 w 118"/>
                  <a:gd name="T93" fmla="*/ 63 h 98"/>
                  <a:gd name="T94" fmla="*/ 96 w 118"/>
                  <a:gd name="T95" fmla="*/ 61 h 98"/>
                  <a:gd name="T96" fmla="*/ 98 w 118"/>
                  <a:gd name="T97" fmla="*/ 58 h 98"/>
                  <a:gd name="T98" fmla="*/ 97 w 118"/>
                  <a:gd name="T99" fmla="*/ 54 h 98"/>
                  <a:gd name="T100" fmla="*/ 96 w 118"/>
                  <a:gd name="T101" fmla="*/ 50 h 98"/>
                  <a:gd name="T102" fmla="*/ 92 w 118"/>
                  <a:gd name="T103" fmla="*/ 50 h 98"/>
                  <a:gd name="T104" fmla="*/ 91 w 118"/>
                  <a:gd name="T105" fmla="*/ 47 h 98"/>
                  <a:gd name="T106" fmla="*/ 96 w 118"/>
                  <a:gd name="T107" fmla="*/ 41 h 98"/>
                  <a:gd name="T108" fmla="*/ 100 w 118"/>
                  <a:gd name="T109" fmla="*/ 37 h 98"/>
                  <a:gd name="T110" fmla="*/ 102 w 118"/>
                  <a:gd name="T111" fmla="*/ 31 h 98"/>
                  <a:gd name="T112" fmla="*/ 105 w 118"/>
                  <a:gd name="T113" fmla="*/ 25 h 98"/>
                  <a:gd name="T114" fmla="*/ 104 w 118"/>
                  <a:gd name="T115" fmla="*/ 22 h 98"/>
                  <a:gd name="T116" fmla="*/ 116 w 118"/>
                  <a:gd name="T117" fmla="*/ 83 h 98"/>
                  <a:gd name="T118" fmla="*/ 111 w 118"/>
                  <a:gd name="T119" fmla="*/ 87 h 98"/>
                  <a:gd name="T120" fmla="*/ 115 w 118"/>
                  <a:gd name="T121" fmla="*/ 98 h 98"/>
                  <a:gd name="T122" fmla="*/ 116 w 118"/>
                  <a:gd name="T123" fmla="*/ 8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8" h="98">
                    <a:moveTo>
                      <a:pt x="104" y="22"/>
                    </a:moveTo>
                    <a:cubicBezTo>
                      <a:pt x="103" y="22"/>
                      <a:pt x="102" y="21"/>
                      <a:pt x="99" y="21"/>
                    </a:cubicBezTo>
                    <a:cubicBezTo>
                      <a:pt x="97" y="21"/>
                      <a:pt x="95" y="20"/>
                      <a:pt x="94" y="18"/>
                    </a:cubicBezTo>
                    <a:cubicBezTo>
                      <a:pt x="93" y="17"/>
                      <a:pt x="88" y="16"/>
                      <a:pt x="86" y="17"/>
                    </a:cubicBezTo>
                    <a:cubicBezTo>
                      <a:pt x="84" y="17"/>
                      <a:pt x="83" y="14"/>
                      <a:pt x="82" y="14"/>
                    </a:cubicBezTo>
                    <a:cubicBezTo>
                      <a:pt x="80" y="14"/>
                      <a:pt x="79" y="12"/>
                      <a:pt x="79" y="10"/>
                    </a:cubicBezTo>
                    <a:cubicBezTo>
                      <a:pt x="79" y="9"/>
                      <a:pt x="77" y="11"/>
                      <a:pt x="76" y="12"/>
                    </a:cubicBezTo>
                    <a:cubicBezTo>
                      <a:pt x="74" y="13"/>
                      <a:pt x="74" y="10"/>
                      <a:pt x="73" y="9"/>
                    </a:cubicBezTo>
                    <a:cubicBezTo>
                      <a:pt x="73" y="8"/>
                      <a:pt x="70" y="7"/>
                      <a:pt x="68" y="6"/>
                    </a:cubicBezTo>
                    <a:cubicBezTo>
                      <a:pt x="67" y="5"/>
                      <a:pt x="65" y="3"/>
                      <a:pt x="64" y="4"/>
                    </a:cubicBezTo>
                    <a:cubicBezTo>
                      <a:pt x="64" y="5"/>
                      <a:pt x="62" y="2"/>
                      <a:pt x="62" y="1"/>
                    </a:cubicBezTo>
                    <a:cubicBezTo>
                      <a:pt x="61" y="0"/>
                      <a:pt x="61" y="0"/>
                      <a:pt x="60" y="0"/>
                    </a:cubicBezTo>
                    <a:cubicBezTo>
                      <a:pt x="60" y="0"/>
                      <a:pt x="59" y="0"/>
                      <a:pt x="59" y="0"/>
                    </a:cubicBezTo>
                    <a:cubicBezTo>
                      <a:pt x="56" y="0"/>
                      <a:pt x="53" y="2"/>
                      <a:pt x="54" y="7"/>
                    </a:cubicBezTo>
                    <a:cubicBezTo>
                      <a:pt x="54" y="12"/>
                      <a:pt x="50" y="12"/>
                      <a:pt x="45" y="12"/>
                    </a:cubicBezTo>
                    <a:cubicBezTo>
                      <a:pt x="41" y="13"/>
                      <a:pt x="42" y="17"/>
                      <a:pt x="40" y="18"/>
                    </a:cubicBezTo>
                    <a:cubicBezTo>
                      <a:pt x="38" y="20"/>
                      <a:pt x="31" y="17"/>
                      <a:pt x="30" y="15"/>
                    </a:cubicBezTo>
                    <a:cubicBezTo>
                      <a:pt x="29" y="12"/>
                      <a:pt x="23" y="15"/>
                      <a:pt x="25" y="18"/>
                    </a:cubicBezTo>
                    <a:cubicBezTo>
                      <a:pt x="28" y="21"/>
                      <a:pt x="28" y="25"/>
                      <a:pt x="27" y="26"/>
                    </a:cubicBezTo>
                    <a:cubicBezTo>
                      <a:pt x="25" y="28"/>
                      <a:pt x="22" y="24"/>
                      <a:pt x="20" y="26"/>
                    </a:cubicBezTo>
                    <a:cubicBezTo>
                      <a:pt x="17" y="28"/>
                      <a:pt x="17" y="25"/>
                      <a:pt x="15" y="24"/>
                    </a:cubicBezTo>
                    <a:cubicBezTo>
                      <a:pt x="12" y="23"/>
                      <a:pt x="11" y="25"/>
                      <a:pt x="7" y="24"/>
                    </a:cubicBezTo>
                    <a:cubicBezTo>
                      <a:pt x="3" y="24"/>
                      <a:pt x="0" y="26"/>
                      <a:pt x="2" y="28"/>
                    </a:cubicBezTo>
                    <a:cubicBezTo>
                      <a:pt x="3" y="30"/>
                      <a:pt x="2" y="32"/>
                      <a:pt x="3" y="33"/>
                    </a:cubicBezTo>
                    <a:cubicBezTo>
                      <a:pt x="4" y="35"/>
                      <a:pt x="9" y="35"/>
                      <a:pt x="13" y="37"/>
                    </a:cubicBezTo>
                    <a:cubicBezTo>
                      <a:pt x="18" y="39"/>
                      <a:pt x="18" y="37"/>
                      <a:pt x="21" y="39"/>
                    </a:cubicBezTo>
                    <a:cubicBezTo>
                      <a:pt x="23" y="40"/>
                      <a:pt x="23" y="39"/>
                      <a:pt x="23" y="42"/>
                    </a:cubicBezTo>
                    <a:cubicBezTo>
                      <a:pt x="23" y="45"/>
                      <a:pt x="25" y="48"/>
                      <a:pt x="29" y="49"/>
                    </a:cubicBezTo>
                    <a:cubicBezTo>
                      <a:pt x="33" y="50"/>
                      <a:pt x="30" y="53"/>
                      <a:pt x="32" y="55"/>
                    </a:cubicBezTo>
                    <a:cubicBezTo>
                      <a:pt x="33" y="58"/>
                      <a:pt x="30" y="62"/>
                      <a:pt x="30" y="65"/>
                    </a:cubicBezTo>
                    <a:cubicBezTo>
                      <a:pt x="31" y="68"/>
                      <a:pt x="28" y="79"/>
                      <a:pt x="27" y="79"/>
                    </a:cubicBezTo>
                    <a:cubicBezTo>
                      <a:pt x="26" y="80"/>
                      <a:pt x="26" y="80"/>
                      <a:pt x="26" y="80"/>
                    </a:cubicBezTo>
                    <a:cubicBezTo>
                      <a:pt x="28" y="80"/>
                      <a:pt x="30" y="81"/>
                      <a:pt x="31" y="82"/>
                    </a:cubicBezTo>
                    <a:cubicBezTo>
                      <a:pt x="32" y="83"/>
                      <a:pt x="36" y="84"/>
                      <a:pt x="38" y="86"/>
                    </a:cubicBezTo>
                    <a:cubicBezTo>
                      <a:pt x="41" y="87"/>
                      <a:pt x="45" y="87"/>
                      <a:pt x="45" y="85"/>
                    </a:cubicBezTo>
                    <a:cubicBezTo>
                      <a:pt x="45" y="83"/>
                      <a:pt x="47" y="84"/>
                      <a:pt x="49" y="86"/>
                    </a:cubicBezTo>
                    <a:cubicBezTo>
                      <a:pt x="50" y="87"/>
                      <a:pt x="56" y="88"/>
                      <a:pt x="58" y="88"/>
                    </a:cubicBezTo>
                    <a:cubicBezTo>
                      <a:pt x="60" y="89"/>
                      <a:pt x="64" y="88"/>
                      <a:pt x="66" y="88"/>
                    </a:cubicBezTo>
                    <a:cubicBezTo>
                      <a:pt x="66" y="88"/>
                      <a:pt x="66" y="87"/>
                      <a:pt x="66" y="86"/>
                    </a:cubicBezTo>
                    <a:cubicBezTo>
                      <a:pt x="64" y="82"/>
                      <a:pt x="69" y="79"/>
                      <a:pt x="73" y="78"/>
                    </a:cubicBezTo>
                    <a:cubicBezTo>
                      <a:pt x="77" y="78"/>
                      <a:pt x="85" y="80"/>
                      <a:pt x="87" y="82"/>
                    </a:cubicBezTo>
                    <a:cubicBezTo>
                      <a:pt x="90" y="83"/>
                      <a:pt x="93" y="83"/>
                      <a:pt x="97" y="79"/>
                    </a:cubicBezTo>
                    <a:cubicBezTo>
                      <a:pt x="99" y="76"/>
                      <a:pt x="100" y="76"/>
                      <a:pt x="102" y="75"/>
                    </a:cubicBezTo>
                    <a:cubicBezTo>
                      <a:pt x="102" y="74"/>
                      <a:pt x="102" y="73"/>
                      <a:pt x="103" y="73"/>
                    </a:cubicBezTo>
                    <a:cubicBezTo>
                      <a:pt x="103" y="71"/>
                      <a:pt x="101" y="71"/>
                      <a:pt x="99" y="71"/>
                    </a:cubicBezTo>
                    <a:cubicBezTo>
                      <a:pt x="97" y="71"/>
                      <a:pt x="96" y="69"/>
                      <a:pt x="97" y="67"/>
                    </a:cubicBezTo>
                    <a:cubicBezTo>
                      <a:pt x="98" y="65"/>
                      <a:pt x="96" y="65"/>
                      <a:pt x="95" y="63"/>
                    </a:cubicBezTo>
                    <a:cubicBezTo>
                      <a:pt x="93" y="61"/>
                      <a:pt x="95" y="62"/>
                      <a:pt x="96" y="61"/>
                    </a:cubicBezTo>
                    <a:cubicBezTo>
                      <a:pt x="97" y="61"/>
                      <a:pt x="99" y="59"/>
                      <a:pt x="98" y="58"/>
                    </a:cubicBezTo>
                    <a:cubicBezTo>
                      <a:pt x="97" y="58"/>
                      <a:pt x="96" y="56"/>
                      <a:pt x="97" y="54"/>
                    </a:cubicBezTo>
                    <a:cubicBezTo>
                      <a:pt x="98" y="52"/>
                      <a:pt x="96" y="52"/>
                      <a:pt x="96" y="50"/>
                    </a:cubicBezTo>
                    <a:cubicBezTo>
                      <a:pt x="96" y="49"/>
                      <a:pt x="94" y="48"/>
                      <a:pt x="92" y="50"/>
                    </a:cubicBezTo>
                    <a:cubicBezTo>
                      <a:pt x="90" y="52"/>
                      <a:pt x="90" y="50"/>
                      <a:pt x="91" y="47"/>
                    </a:cubicBezTo>
                    <a:cubicBezTo>
                      <a:pt x="92" y="44"/>
                      <a:pt x="96" y="43"/>
                      <a:pt x="96" y="41"/>
                    </a:cubicBezTo>
                    <a:cubicBezTo>
                      <a:pt x="96" y="39"/>
                      <a:pt x="99" y="37"/>
                      <a:pt x="100" y="37"/>
                    </a:cubicBezTo>
                    <a:cubicBezTo>
                      <a:pt x="102" y="37"/>
                      <a:pt x="101" y="34"/>
                      <a:pt x="102" y="31"/>
                    </a:cubicBezTo>
                    <a:cubicBezTo>
                      <a:pt x="103" y="29"/>
                      <a:pt x="103" y="27"/>
                      <a:pt x="105" y="25"/>
                    </a:cubicBezTo>
                    <a:cubicBezTo>
                      <a:pt x="108" y="23"/>
                      <a:pt x="105" y="22"/>
                      <a:pt x="104" y="22"/>
                    </a:cubicBezTo>
                    <a:close/>
                    <a:moveTo>
                      <a:pt x="116" y="83"/>
                    </a:moveTo>
                    <a:cubicBezTo>
                      <a:pt x="115" y="82"/>
                      <a:pt x="115" y="85"/>
                      <a:pt x="111" y="87"/>
                    </a:cubicBezTo>
                    <a:cubicBezTo>
                      <a:pt x="108" y="89"/>
                      <a:pt x="111" y="98"/>
                      <a:pt x="115" y="98"/>
                    </a:cubicBezTo>
                    <a:cubicBezTo>
                      <a:pt x="118" y="97"/>
                      <a:pt x="118" y="83"/>
                      <a:pt x="116" y="8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3" name="Freeform 99">
                <a:extLst>
                  <a:ext uri="{FF2B5EF4-FFF2-40B4-BE49-F238E27FC236}">
                    <a16:creationId xmlns:a16="http://schemas.microsoft.com/office/drawing/2014/main" id="{B86E59F7-7640-43A1-9E5A-53EE5F5C9293}"/>
                  </a:ext>
                </a:extLst>
              </p:cNvPr>
              <p:cNvSpPr>
                <a:spLocks/>
              </p:cNvSpPr>
              <p:nvPr/>
            </p:nvSpPr>
            <p:spPr bwMode="auto">
              <a:xfrm>
                <a:off x="3239636" y="3816268"/>
                <a:ext cx="42661" cy="26349"/>
              </a:xfrm>
              <a:custGeom>
                <a:avLst/>
                <a:gdLst>
                  <a:gd name="T0" fmla="*/ 18 w 18"/>
                  <a:gd name="T1" fmla="*/ 4 h 11"/>
                  <a:gd name="T2" fmla="*/ 9 w 18"/>
                  <a:gd name="T3" fmla="*/ 2 h 11"/>
                  <a:gd name="T4" fmla="*/ 6 w 18"/>
                  <a:gd name="T5" fmla="*/ 0 h 11"/>
                  <a:gd name="T6" fmla="*/ 5 w 18"/>
                  <a:gd name="T7" fmla="*/ 0 h 11"/>
                  <a:gd name="T8" fmla="*/ 0 w 18"/>
                  <a:gd name="T9" fmla="*/ 5 h 11"/>
                  <a:gd name="T10" fmla="*/ 15 w 18"/>
                  <a:gd name="T11" fmla="*/ 11 h 11"/>
                  <a:gd name="T12" fmla="*/ 18 w 18"/>
                  <a:gd name="T13" fmla="*/ 9 h 11"/>
                  <a:gd name="T14" fmla="*/ 18 w 18"/>
                  <a:gd name="T15" fmla="*/ 4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18" y="4"/>
                    </a:moveTo>
                    <a:cubicBezTo>
                      <a:pt x="16" y="2"/>
                      <a:pt x="13" y="5"/>
                      <a:pt x="9" y="2"/>
                    </a:cubicBezTo>
                    <a:cubicBezTo>
                      <a:pt x="8" y="1"/>
                      <a:pt x="7" y="1"/>
                      <a:pt x="6" y="0"/>
                    </a:cubicBezTo>
                    <a:cubicBezTo>
                      <a:pt x="5" y="0"/>
                      <a:pt x="5" y="0"/>
                      <a:pt x="5" y="0"/>
                    </a:cubicBezTo>
                    <a:cubicBezTo>
                      <a:pt x="4" y="1"/>
                      <a:pt x="2" y="3"/>
                      <a:pt x="0" y="5"/>
                    </a:cubicBezTo>
                    <a:cubicBezTo>
                      <a:pt x="2" y="7"/>
                      <a:pt x="12" y="11"/>
                      <a:pt x="15" y="11"/>
                    </a:cubicBezTo>
                    <a:cubicBezTo>
                      <a:pt x="16" y="11"/>
                      <a:pt x="17" y="10"/>
                      <a:pt x="18" y="9"/>
                    </a:cubicBezTo>
                    <a:cubicBezTo>
                      <a:pt x="18" y="7"/>
                      <a:pt x="18" y="5"/>
                      <a:pt x="18" y="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4" name="Freeform 100">
                <a:extLst>
                  <a:ext uri="{FF2B5EF4-FFF2-40B4-BE49-F238E27FC236}">
                    <a16:creationId xmlns:a16="http://schemas.microsoft.com/office/drawing/2014/main" id="{215652BC-2210-4F30-B8EB-7EBA1F66C14E}"/>
                  </a:ext>
                </a:extLst>
              </p:cNvPr>
              <p:cNvSpPr>
                <a:spLocks/>
              </p:cNvSpPr>
              <p:nvPr/>
            </p:nvSpPr>
            <p:spPr bwMode="auto">
              <a:xfrm>
                <a:off x="3253438" y="3782390"/>
                <a:ext cx="112925" cy="61482"/>
              </a:xfrm>
              <a:custGeom>
                <a:avLst/>
                <a:gdLst>
                  <a:gd name="T0" fmla="*/ 20 w 49"/>
                  <a:gd name="T1" fmla="*/ 25 h 27"/>
                  <a:gd name="T2" fmla="*/ 23 w 49"/>
                  <a:gd name="T3" fmla="*/ 20 h 27"/>
                  <a:gd name="T4" fmla="*/ 32 w 49"/>
                  <a:gd name="T5" fmla="*/ 16 h 27"/>
                  <a:gd name="T6" fmla="*/ 39 w 49"/>
                  <a:gd name="T7" fmla="*/ 14 h 27"/>
                  <a:gd name="T8" fmla="*/ 49 w 49"/>
                  <a:gd name="T9" fmla="*/ 10 h 27"/>
                  <a:gd name="T10" fmla="*/ 40 w 49"/>
                  <a:gd name="T11" fmla="*/ 4 h 27"/>
                  <a:gd name="T12" fmla="*/ 23 w 49"/>
                  <a:gd name="T13" fmla="*/ 4 h 27"/>
                  <a:gd name="T14" fmla="*/ 8 w 49"/>
                  <a:gd name="T15" fmla="*/ 4 h 27"/>
                  <a:gd name="T16" fmla="*/ 8 w 49"/>
                  <a:gd name="T17" fmla="*/ 5 h 27"/>
                  <a:gd name="T18" fmla="*/ 3 w 49"/>
                  <a:gd name="T19" fmla="*/ 9 h 27"/>
                  <a:gd name="T20" fmla="*/ 0 w 49"/>
                  <a:gd name="T21" fmla="*/ 15 h 27"/>
                  <a:gd name="T22" fmla="*/ 3 w 49"/>
                  <a:gd name="T23" fmla="*/ 17 h 27"/>
                  <a:gd name="T24" fmla="*/ 12 w 49"/>
                  <a:gd name="T25" fmla="*/ 19 h 27"/>
                  <a:gd name="T26" fmla="*/ 12 w 49"/>
                  <a:gd name="T27" fmla="*/ 24 h 27"/>
                  <a:gd name="T28" fmla="*/ 14 w 49"/>
                  <a:gd name="T29" fmla="*/ 24 h 27"/>
                  <a:gd name="T30" fmla="*/ 15 w 49"/>
                  <a:gd name="T31" fmla="*/ 27 h 27"/>
                  <a:gd name="T32" fmla="*/ 18 w 49"/>
                  <a:gd name="T33" fmla="*/ 27 h 27"/>
                  <a:gd name="T34" fmla="*/ 20 w 49"/>
                  <a:gd name="T35" fmla="*/ 2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27">
                    <a:moveTo>
                      <a:pt x="20" y="25"/>
                    </a:moveTo>
                    <a:cubicBezTo>
                      <a:pt x="21" y="24"/>
                      <a:pt x="18" y="20"/>
                      <a:pt x="23" y="20"/>
                    </a:cubicBezTo>
                    <a:cubicBezTo>
                      <a:pt x="27" y="19"/>
                      <a:pt x="31" y="19"/>
                      <a:pt x="32" y="16"/>
                    </a:cubicBezTo>
                    <a:cubicBezTo>
                      <a:pt x="32" y="13"/>
                      <a:pt x="38" y="14"/>
                      <a:pt x="39" y="14"/>
                    </a:cubicBezTo>
                    <a:cubicBezTo>
                      <a:pt x="41" y="14"/>
                      <a:pt x="45" y="10"/>
                      <a:pt x="49" y="10"/>
                    </a:cubicBezTo>
                    <a:cubicBezTo>
                      <a:pt x="49" y="6"/>
                      <a:pt x="43" y="8"/>
                      <a:pt x="40" y="4"/>
                    </a:cubicBezTo>
                    <a:cubicBezTo>
                      <a:pt x="36" y="0"/>
                      <a:pt x="27" y="2"/>
                      <a:pt x="23" y="4"/>
                    </a:cubicBezTo>
                    <a:cubicBezTo>
                      <a:pt x="18" y="5"/>
                      <a:pt x="13" y="2"/>
                      <a:pt x="8" y="4"/>
                    </a:cubicBezTo>
                    <a:cubicBezTo>
                      <a:pt x="8" y="5"/>
                      <a:pt x="8" y="5"/>
                      <a:pt x="8" y="5"/>
                    </a:cubicBezTo>
                    <a:cubicBezTo>
                      <a:pt x="6" y="6"/>
                      <a:pt x="5" y="8"/>
                      <a:pt x="3" y="9"/>
                    </a:cubicBezTo>
                    <a:cubicBezTo>
                      <a:pt x="0" y="12"/>
                      <a:pt x="1" y="14"/>
                      <a:pt x="0" y="15"/>
                    </a:cubicBezTo>
                    <a:cubicBezTo>
                      <a:pt x="1" y="16"/>
                      <a:pt x="2" y="16"/>
                      <a:pt x="3" y="17"/>
                    </a:cubicBezTo>
                    <a:cubicBezTo>
                      <a:pt x="7" y="20"/>
                      <a:pt x="10" y="17"/>
                      <a:pt x="12" y="19"/>
                    </a:cubicBezTo>
                    <a:cubicBezTo>
                      <a:pt x="12" y="20"/>
                      <a:pt x="12" y="22"/>
                      <a:pt x="12" y="24"/>
                    </a:cubicBezTo>
                    <a:cubicBezTo>
                      <a:pt x="12" y="24"/>
                      <a:pt x="13" y="23"/>
                      <a:pt x="14" y="24"/>
                    </a:cubicBezTo>
                    <a:cubicBezTo>
                      <a:pt x="15" y="25"/>
                      <a:pt x="15" y="26"/>
                      <a:pt x="15" y="27"/>
                    </a:cubicBezTo>
                    <a:cubicBezTo>
                      <a:pt x="18" y="27"/>
                      <a:pt x="18" y="27"/>
                      <a:pt x="18" y="27"/>
                    </a:cubicBezTo>
                    <a:cubicBezTo>
                      <a:pt x="18" y="27"/>
                      <a:pt x="20" y="25"/>
                      <a:pt x="20" y="2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5" name="Freeform 101">
                <a:extLst>
                  <a:ext uri="{FF2B5EF4-FFF2-40B4-BE49-F238E27FC236}">
                    <a16:creationId xmlns:a16="http://schemas.microsoft.com/office/drawing/2014/main" id="{6A890E7D-5E2C-48FA-B025-52C9B52225A3}"/>
                  </a:ext>
                </a:extLst>
              </p:cNvPr>
              <p:cNvSpPr>
                <a:spLocks/>
              </p:cNvSpPr>
              <p:nvPr/>
            </p:nvSpPr>
            <p:spPr bwMode="auto">
              <a:xfrm>
                <a:off x="2737746" y="3454907"/>
                <a:ext cx="564627" cy="352578"/>
              </a:xfrm>
              <a:custGeom>
                <a:avLst/>
                <a:gdLst>
                  <a:gd name="T0" fmla="*/ 214 w 245"/>
                  <a:gd name="T1" fmla="*/ 143 h 153"/>
                  <a:gd name="T2" fmla="*/ 211 w 245"/>
                  <a:gd name="T3" fmla="*/ 129 h 153"/>
                  <a:gd name="T4" fmla="*/ 231 w 245"/>
                  <a:gd name="T5" fmla="*/ 124 h 153"/>
                  <a:gd name="T6" fmla="*/ 238 w 245"/>
                  <a:gd name="T7" fmla="*/ 115 h 153"/>
                  <a:gd name="T8" fmla="*/ 244 w 245"/>
                  <a:gd name="T9" fmla="*/ 100 h 153"/>
                  <a:gd name="T10" fmla="*/ 225 w 245"/>
                  <a:gd name="T11" fmla="*/ 98 h 153"/>
                  <a:gd name="T12" fmla="*/ 212 w 245"/>
                  <a:gd name="T13" fmla="*/ 115 h 153"/>
                  <a:gd name="T14" fmla="*/ 200 w 245"/>
                  <a:gd name="T15" fmla="*/ 121 h 153"/>
                  <a:gd name="T16" fmla="*/ 172 w 245"/>
                  <a:gd name="T17" fmla="*/ 121 h 153"/>
                  <a:gd name="T18" fmla="*/ 159 w 245"/>
                  <a:gd name="T19" fmla="*/ 102 h 153"/>
                  <a:gd name="T20" fmla="*/ 159 w 245"/>
                  <a:gd name="T21" fmla="*/ 64 h 153"/>
                  <a:gd name="T22" fmla="*/ 156 w 245"/>
                  <a:gd name="T23" fmla="*/ 60 h 153"/>
                  <a:gd name="T24" fmla="*/ 143 w 245"/>
                  <a:gd name="T25" fmla="*/ 51 h 153"/>
                  <a:gd name="T26" fmla="*/ 133 w 245"/>
                  <a:gd name="T27" fmla="*/ 34 h 153"/>
                  <a:gd name="T28" fmla="*/ 113 w 245"/>
                  <a:gd name="T29" fmla="*/ 33 h 153"/>
                  <a:gd name="T30" fmla="*/ 100 w 245"/>
                  <a:gd name="T31" fmla="*/ 23 h 153"/>
                  <a:gd name="T32" fmla="*/ 86 w 245"/>
                  <a:gd name="T33" fmla="*/ 9 h 153"/>
                  <a:gd name="T34" fmla="*/ 71 w 245"/>
                  <a:gd name="T35" fmla="*/ 12 h 153"/>
                  <a:gd name="T36" fmla="*/ 27 w 245"/>
                  <a:gd name="T37" fmla="*/ 5 h 153"/>
                  <a:gd name="T38" fmla="*/ 0 w 245"/>
                  <a:gd name="T39" fmla="*/ 3 h 153"/>
                  <a:gd name="T40" fmla="*/ 11 w 245"/>
                  <a:gd name="T41" fmla="*/ 25 h 153"/>
                  <a:gd name="T42" fmla="*/ 25 w 245"/>
                  <a:gd name="T43" fmla="*/ 44 h 153"/>
                  <a:gd name="T44" fmla="*/ 28 w 245"/>
                  <a:gd name="T45" fmla="*/ 52 h 153"/>
                  <a:gd name="T46" fmla="*/ 39 w 245"/>
                  <a:gd name="T47" fmla="*/ 67 h 153"/>
                  <a:gd name="T48" fmla="*/ 57 w 245"/>
                  <a:gd name="T49" fmla="*/ 86 h 153"/>
                  <a:gd name="T50" fmla="*/ 59 w 245"/>
                  <a:gd name="T51" fmla="*/ 77 h 153"/>
                  <a:gd name="T52" fmla="*/ 51 w 245"/>
                  <a:gd name="T53" fmla="*/ 67 h 153"/>
                  <a:gd name="T54" fmla="*/ 37 w 245"/>
                  <a:gd name="T55" fmla="*/ 43 h 153"/>
                  <a:gd name="T56" fmla="*/ 31 w 245"/>
                  <a:gd name="T57" fmla="*/ 30 h 153"/>
                  <a:gd name="T58" fmla="*/ 20 w 245"/>
                  <a:gd name="T59" fmla="*/ 21 h 153"/>
                  <a:gd name="T60" fmla="*/ 21 w 245"/>
                  <a:gd name="T61" fmla="*/ 8 h 153"/>
                  <a:gd name="T62" fmla="*/ 28 w 245"/>
                  <a:gd name="T63" fmla="*/ 12 h 153"/>
                  <a:gd name="T64" fmla="*/ 34 w 245"/>
                  <a:gd name="T65" fmla="*/ 23 h 153"/>
                  <a:gd name="T66" fmla="*/ 40 w 245"/>
                  <a:gd name="T67" fmla="*/ 34 h 153"/>
                  <a:gd name="T68" fmla="*/ 52 w 245"/>
                  <a:gd name="T69" fmla="*/ 43 h 153"/>
                  <a:gd name="T70" fmla="*/ 62 w 245"/>
                  <a:gd name="T71" fmla="*/ 53 h 153"/>
                  <a:gd name="T72" fmla="*/ 68 w 245"/>
                  <a:gd name="T73" fmla="*/ 64 h 153"/>
                  <a:gd name="T74" fmla="*/ 92 w 245"/>
                  <a:gd name="T75" fmla="*/ 89 h 153"/>
                  <a:gd name="T76" fmla="*/ 95 w 245"/>
                  <a:gd name="T77" fmla="*/ 104 h 153"/>
                  <a:gd name="T78" fmla="*/ 99 w 245"/>
                  <a:gd name="T79" fmla="*/ 117 h 153"/>
                  <a:gd name="T80" fmla="*/ 124 w 245"/>
                  <a:gd name="T81" fmla="*/ 129 h 153"/>
                  <a:gd name="T82" fmla="*/ 158 w 245"/>
                  <a:gd name="T83" fmla="*/ 145 h 153"/>
                  <a:gd name="T84" fmla="*/ 189 w 245"/>
                  <a:gd name="T85" fmla="*/ 146 h 153"/>
                  <a:gd name="T86" fmla="*/ 204 w 245"/>
                  <a:gd name="T87" fmla="*/ 144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5" h="153">
                    <a:moveTo>
                      <a:pt x="204" y="144"/>
                    </a:moveTo>
                    <a:cubicBezTo>
                      <a:pt x="205" y="144"/>
                      <a:pt x="214" y="145"/>
                      <a:pt x="214" y="143"/>
                    </a:cubicBezTo>
                    <a:cubicBezTo>
                      <a:pt x="215" y="140"/>
                      <a:pt x="208" y="135"/>
                      <a:pt x="209" y="135"/>
                    </a:cubicBezTo>
                    <a:cubicBezTo>
                      <a:pt x="209" y="134"/>
                      <a:pt x="210" y="129"/>
                      <a:pt x="211" y="129"/>
                    </a:cubicBezTo>
                    <a:cubicBezTo>
                      <a:pt x="213" y="129"/>
                      <a:pt x="225" y="129"/>
                      <a:pt x="226" y="129"/>
                    </a:cubicBezTo>
                    <a:cubicBezTo>
                      <a:pt x="227" y="129"/>
                      <a:pt x="229" y="124"/>
                      <a:pt x="231" y="124"/>
                    </a:cubicBezTo>
                    <a:cubicBezTo>
                      <a:pt x="232" y="124"/>
                      <a:pt x="233" y="125"/>
                      <a:pt x="235" y="126"/>
                    </a:cubicBezTo>
                    <a:cubicBezTo>
                      <a:pt x="237" y="124"/>
                      <a:pt x="238" y="119"/>
                      <a:pt x="238" y="115"/>
                    </a:cubicBezTo>
                    <a:cubicBezTo>
                      <a:pt x="239" y="110"/>
                      <a:pt x="237" y="109"/>
                      <a:pt x="240" y="106"/>
                    </a:cubicBezTo>
                    <a:cubicBezTo>
                      <a:pt x="242" y="104"/>
                      <a:pt x="245" y="103"/>
                      <a:pt x="244" y="100"/>
                    </a:cubicBezTo>
                    <a:cubicBezTo>
                      <a:pt x="243" y="96"/>
                      <a:pt x="240" y="100"/>
                      <a:pt x="237" y="98"/>
                    </a:cubicBezTo>
                    <a:cubicBezTo>
                      <a:pt x="234" y="96"/>
                      <a:pt x="232" y="97"/>
                      <a:pt x="225" y="98"/>
                    </a:cubicBezTo>
                    <a:cubicBezTo>
                      <a:pt x="217" y="99"/>
                      <a:pt x="214" y="102"/>
                      <a:pt x="214" y="108"/>
                    </a:cubicBezTo>
                    <a:cubicBezTo>
                      <a:pt x="215" y="113"/>
                      <a:pt x="212" y="110"/>
                      <a:pt x="212" y="115"/>
                    </a:cubicBezTo>
                    <a:cubicBezTo>
                      <a:pt x="212" y="119"/>
                      <a:pt x="206" y="120"/>
                      <a:pt x="207" y="122"/>
                    </a:cubicBezTo>
                    <a:cubicBezTo>
                      <a:pt x="207" y="125"/>
                      <a:pt x="202" y="122"/>
                      <a:pt x="200" y="121"/>
                    </a:cubicBezTo>
                    <a:cubicBezTo>
                      <a:pt x="199" y="120"/>
                      <a:pt x="184" y="125"/>
                      <a:pt x="182" y="125"/>
                    </a:cubicBezTo>
                    <a:cubicBezTo>
                      <a:pt x="179" y="126"/>
                      <a:pt x="176" y="121"/>
                      <a:pt x="172" y="121"/>
                    </a:cubicBezTo>
                    <a:cubicBezTo>
                      <a:pt x="169" y="121"/>
                      <a:pt x="168" y="117"/>
                      <a:pt x="168" y="113"/>
                    </a:cubicBezTo>
                    <a:cubicBezTo>
                      <a:pt x="168" y="109"/>
                      <a:pt x="162" y="106"/>
                      <a:pt x="159" y="102"/>
                    </a:cubicBezTo>
                    <a:cubicBezTo>
                      <a:pt x="157" y="99"/>
                      <a:pt x="156" y="92"/>
                      <a:pt x="156" y="87"/>
                    </a:cubicBezTo>
                    <a:cubicBezTo>
                      <a:pt x="156" y="82"/>
                      <a:pt x="156" y="74"/>
                      <a:pt x="159" y="64"/>
                    </a:cubicBezTo>
                    <a:cubicBezTo>
                      <a:pt x="159" y="63"/>
                      <a:pt x="160" y="62"/>
                      <a:pt x="160" y="61"/>
                    </a:cubicBezTo>
                    <a:cubicBezTo>
                      <a:pt x="158" y="60"/>
                      <a:pt x="157" y="60"/>
                      <a:pt x="156" y="60"/>
                    </a:cubicBezTo>
                    <a:cubicBezTo>
                      <a:pt x="153" y="60"/>
                      <a:pt x="146" y="56"/>
                      <a:pt x="145" y="56"/>
                    </a:cubicBezTo>
                    <a:cubicBezTo>
                      <a:pt x="144" y="56"/>
                      <a:pt x="144" y="52"/>
                      <a:pt x="143" y="51"/>
                    </a:cubicBezTo>
                    <a:cubicBezTo>
                      <a:pt x="142" y="49"/>
                      <a:pt x="142" y="46"/>
                      <a:pt x="141" y="45"/>
                    </a:cubicBezTo>
                    <a:cubicBezTo>
                      <a:pt x="139" y="43"/>
                      <a:pt x="135" y="39"/>
                      <a:pt x="133" y="34"/>
                    </a:cubicBezTo>
                    <a:cubicBezTo>
                      <a:pt x="132" y="28"/>
                      <a:pt x="122" y="26"/>
                      <a:pt x="119" y="26"/>
                    </a:cubicBezTo>
                    <a:cubicBezTo>
                      <a:pt x="116" y="25"/>
                      <a:pt x="114" y="33"/>
                      <a:pt x="113" y="33"/>
                    </a:cubicBezTo>
                    <a:cubicBezTo>
                      <a:pt x="112" y="33"/>
                      <a:pt x="105" y="29"/>
                      <a:pt x="103" y="28"/>
                    </a:cubicBezTo>
                    <a:cubicBezTo>
                      <a:pt x="101" y="27"/>
                      <a:pt x="100" y="25"/>
                      <a:pt x="100" y="23"/>
                    </a:cubicBezTo>
                    <a:cubicBezTo>
                      <a:pt x="100" y="21"/>
                      <a:pt x="96" y="17"/>
                      <a:pt x="95" y="17"/>
                    </a:cubicBezTo>
                    <a:cubicBezTo>
                      <a:pt x="94" y="16"/>
                      <a:pt x="86" y="9"/>
                      <a:pt x="86" y="9"/>
                    </a:cubicBezTo>
                    <a:cubicBezTo>
                      <a:pt x="74" y="9"/>
                      <a:pt x="74" y="9"/>
                      <a:pt x="74" y="9"/>
                    </a:cubicBezTo>
                    <a:cubicBezTo>
                      <a:pt x="71" y="12"/>
                      <a:pt x="71" y="12"/>
                      <a:pt x="71" y="12"/>
                    </a:cubicBezTo>
                    <a:cubicBezTo>
                      <a:pt x="48" y="12"/>
                      <a:pt x="48" y="12"/>
                      <a:pt x="48" y="12"/>
                    </a:cubicBezTo>
                    <a:cubicBezTo>
                      <a:pt x="48" y="12"/>
                      <a:pt x="31" y="6"/>
                      <a:pt x="27" y="5"/>
                    </a:cubicBezTo>
                    <a:cubicBezTo>
                      <a:pt x="24" y="4"/>
                      <a:pt x="18" y="0"/>
                      <a:pt x="18" y="0"/>
                    </a:cubicBezTo>
                    <a:cubicBezTo>
                      <a:pt x="0" y="3"/>
                      <a:pt x="0" y="3"/>
                      <a:pt x="0" y="3"/>
                    </a:cubicBezTo>
                    <a:cubicBezTo>
                      <a:pt x="1" y="5"/>
                      <a:pt x="2" y="7"/>
                      <a:pt x="4" y="9"/>
                    </a:cubicBezTo>
                    <a:cubicBezTo>
                      <a:pt x="8" y="14"/>
                      <a:pt x="11" y="22"/>
                      <a:pt x="11" y="25"/>
                    </a:cubicBezTo>
                    <a:cubicBezTo>
                      <a:pt x="11" y="28"/>
                      <a:pt x="16" y="30"/>
                      <a:pt x="21" y="33"/>
                    </a:cubicBezTo>
                    <a:cubicBezTo>
                      <a:pt x="25" y="36"/>
                      <a:pt x="25" y="42"/>
                      <a:pt x="25" y="44"/>
                    </a:cubicBezTo>
                    <a:cubicBezTo>
                      <a:pt x="24" y="45"/>
                      <a:pt x="19" y="43"/>
                      <a:pt x="18" y="44"/>
                    </a:cubicBezTo>
                    <a:cubicBezTo>
                      <a:pt x="18" y="46"/>
                      <a:pt x="26" y="52"/>
                      <a:pt x="28" y="52"/>
                    </a:cubicBezTo>
                    <a:cubicBezTo>
                      <a:pt x="31" y="51"/>
                      <a:pt x="33" y="53"/>
                      <a:pt x="37" y="57"/>
                    </a:cubicBezTo>
                    <a:cubicBezTo>
                      <a:pt x="42" y="61"/>
                      <a:pt x="41" y="66"/>
                      <a:pt x="39" y="67"/>
                    </a:cubicBezTo>
                    <a:cubicBezTo>
                      <a:pt x="38" y="69"/>
                      <a:pt x="43" y="72"/>
                      <a:pt x="49" y="75"/>
                    </a:cubicBezTo>
                    <a:cubicBezTo>
                      <a:pt x="54" y="79"/>
                      <a:pt x="57" y="84"/>
                      <a:pt x="57" y="86"/>
                    </a:cubicBezTo>
                    <a:cubicBezTo>
                      <a:pt x="58" y="88"/>
                      <a:pt x="60" y="86"/>
                      <a:pt x="61" y="83"/>
                    </a:cubicBezTo>
                    <a:cubicBezTo>
                      <a:pt x="62" y="80"/>
                      <a:pt x="59" y="80"/>
                      <a:pt x="59" y="77"/>
                    </a:cubicBezTo>
                    <a:cubicBezTo>
                      <a:pt x="59" y="74"/>
                      <a:pt x="55" y="74"/>
                      <a:pt x="53" y="74"/>
                    </a:cubicBezTo>
                    <a:cubicBezTo>
                      <a:pt x="51" y="74"/>
                      <a:pt x="53" y="69"/>
                      <a:pt x="51" y="67"/>
                    </a:cubicBezTo>
                    <a:cubicBezTo>
                      <a:pt x="49" y="65"/>
                      <a:pt x="47" y="59"/>
                      <a:pt x="46" y="55"/>
                    </a:cubicBezTo>
                    <a:cubicBezTo>
                      <a:pt x="44" y="51"/>
                      <a:pt x="39" y="48"/>
                      <a:pt x="37" y="43"/>
                    </a:cubicBezTo>
                    <a:cubicBezTo>
                      <a:pt x="34" y="39"/>
                      <a:pt x="32" y="36"/>
                      <a:pt x="30" y="34"/>
                    </a:cubicBezTo>
                    <a:cubicBezTo>
                      <a:pt x="29" y="33"/>
                      <a:pt x="32" y="32"/>
                      <a:pt x="31" y="30"/>
                    </a:cubicBezTo>
                    <a:cubicBezTo>
                      <a:pt x="30" y="29"/>
                      <a:pt x="27" y="29"/>
                      <a:pt x="25" y="28"/>
                    </a:cubicBezTo>
                    <a:cubicBezTo>
                      <a:pt x="22" y="26"/>
                      <a:pt x="20" y="24"/>
                      <a:pt x="20" y="21"/>
                    </a:cubicBezTo>
                    <a:cubicBezTo>
                      <a:pt x="20" y="18"/>
                      <a:pt x="19" y="12"/>
                      <a:pt x="18" y="9"/>
                    </a:cubicBezTo>
                    <a:cubicBezTo>
                      <a:pt x="17" y="7"/>
                      <a:pt x="20" y="7"/>
                      <a:pt x="21" y="8"/>
                    </a:cubicBezTo>
                    <a:cubicBezTo>
                      <a:pt x="21" y="10"/>
                      <a:pt x="22" y="11"/>
                      <a:pt x="23" y="10"/>
                    </a:cubicBezTo>
                    <a:cubicBezTo>
                      <a:pt x="25" y="9"/>
                      <a:pt x="27" y="10"/>
                      <a:pt x="28" y="12"/>
                    </a:cubicBezTo>
                    <a:cubicBezTo>
                      <a:pt x="29" y="14"/>
                      <a:pt x="32" y="12"/>
                      <a:pt x="33" y="13"/>
                    </a:cubicBezTo>
                    <a:cubicBezTo>
                      <a:pt x="34" y="14"/>
                      <a:pt x="30" y="15"/>
                      <a:pt x="34" y="23"/>
                    </a:cubicBezTo>
                    <a:cubicBezTo>
                      <a:pt x="39" y="31"/>
                      <a:pt x="36" y="26"/>
                      <a:pt x="36" y="32"/>
                    </a:cubicBezTo>
                    <a:cubicBezTo>
                      <a:pt x="36" y="38"/>
                      <a:pt x="39" y="35"/>
                      <a:pt x="40" y="34"/>
                    </a:cubicBezTo>
                    <a:cubicBezTo>
                      <a:pt x="41" y="33"/>
                      <a:pt x="43" y="36"/>
                      <a:pt x="45" y="39"/>
                    </a:cubicBezTo>
                    <a:cubicBezTo>
                      <a:pt x="48" y="42"/>
                      <a:pt x="52" y="42"/>
                      <a:pt x="52" y="43"/>
                    </a:cubicBezTo>
                    <a:cubicBezTo>
                      <a:pt x="52" y="45"/>
                      <a:pt x="53" y="48"/>
                      <a:pt x="56" y="49"/>
                    </a:cubicBezTo>
                    <a:cubicBezTo>
                      <a:pt x="59" y="49"/>
                      <a:pt x="60" y="53"/>
                      <a:pt x="62" y="53"/>
                    </a:cubicBezTo>
                    <a:cubicBezTo>
                      <a:pt x="64" y="53"/>
                      <a:pt x="64" y="56"/>
                      <a:pt x="63" y="58"/>
                    </a:cubicBezTo>
                    <a:cubicBezTo>
                      <a:pt x="62" y="60"/>
                      <a:pt x="63" y="62"/>
                      <a:pt x="68" y="64"/>
                    </a:cubicBezTo>
                    <a:cubicBezTo>
                      <a:pt x="73" y="66"/>
                      <a:pt x="70" y="66"/>
                      <a:pt x="74" y="70"/>
                    </a:cubicBezTo>
                    <a:cubicBezTo>
                      <a:pt x="78" y="74"/>
                      <a:pt x="89" y="86"/>
                      <a:pt x="92" y="89"/>
                    </a:cubicBezTo>
                    <a:cubicBezTo>
                      <a:pt x="94" y="93"/>
                      <a:pt x="95" y="96"/>
                      <a:pt x="96" y="98"/>
                    </a:cubicBezTo>
                    <a:cubicBezTo>
                      <a:pt x="97" y="101"/>
                      <a:pt x="94" y="102"/>
                      <a:pt x="95" y="104"/>
                    </a:cubicBezTo>
                    <a:cubicBezTo>
                      <a:pt x="97" y="106"/>
                      <a:pt x="93" y="105"/>
                      <a:pt x="93" y="107"/>
                    </a:cubicBezTo>
                    <a:cubicBezTo>
                      <a:pt x="93" y="108"/>
                      <a:pt x="95" y="117"/>
                      <a:pt x="99" y="117"/>
                    </a:cubicBezTo>
                    <a:cubicBezTo>
                      <a:pt x="103" y="117"/>
                      <a:pt x="108" y="122"/>
                      <a:pt x="111" y="125"/>
                    </a:cubicBezTo>
                    <a:cubicBezTo>
                      <a:pt x="114" y="127"/>
                      <a:pt x="119" y="127"/>
                      <a:pt x="124" y="129"/>
                    </a:cubicBezTo>
                    <a:cubicBezTo>
                      <a:pt x="128" y="130"/>
                      <a:pt x="133" y="135"/>
                      <a:pt x="140" y="137"/>
                    </a:cubicBezTo>
                    <a:cubicBezTo>
                      <a:pt x="146" y="139"/>
                      <a:pt x="153" y="142"/>
                      <a:pt x="158" y="145"/>
                    </a:cubicBezTo>
                    <a:cubicBezTo>
                      <a:pt x="162" y="147"/>
                      <a:pt x="168" y="146"/>
                      <a:pt x="174" y="144"/>
                    </a:cubicBezTo>
                    <a:cubicBezTo>
                      <a:pt x="180" y="141"/>
                      <a:pt x="185" y="144"/>
                      <a:pt x="189" y="146"/>
                    </a:cubicBezTo>
                    <a:cubicBezTo>
                      <a:pt x="190" y="146"/>
                      <a:pt x="194" y="149"/>
                      <a:pt x="197" y="153"/>
                    </a:cubicBezTo>
                    <a:cubicBezTo>
                      <a:pt x="200" y="148"/>
                      <a:pt x="203" y="144"/>
                      <a:pt x="204" y="14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6" name="Freeform 102">
                <a:extLst>
                  <a:ext uri="{FF2B5EF4-FFF2-40B4-BE49-F238E27FC236}">
                    <a16:creationId xmlns:a16="http://schemas.microsoft.com/office/drawing/2014/main" id="{5BC9F8B4-4598-453D-BFB6-841AEE836E80}"/>
                  </a:ext>
                </a:extLst>
              </p:cNvPr>
              <p:cNvSpPr>
                <a:spLocks/>
              </p:cNvSpPr>
              <p:nvPr/>
            </p:nvSpPr>
            <p:spPr bwMode="auto">
              <a:xfrm>
                <a:off x="3191957" y="3752277"/>
                <a:ext cx="80302" cy="76538"/>
              </a:xfrm>
              <a:custGeom>
                <a:avLst/>
                <a:gdLst>
                  <a:gd name="T0" fmla="*/ 30 w 35"/>
                  <a:gd name="T1" fmla="*/ 22 h 33"/>
                  <a:gd name="T2" fmla="*/ 35 w 35"/>
                  <a:gd name="T3" fmla="*/ 18 h 33"/>
                  <a:gd name="T4" fmla="*/ 31 w 35"/>
                  <a:gd name="T5" fmla="*/ 16 h 33"/>
                  <a:gd name="T6" fmla="*/ 27 w 35"/>
                  <a:gd name="T7" fmla="*/ 16 h 33"/>
                  <a:gd name="T8" fmla="*/ 28 w 35"/>
                  <a:gd name="T9" fmla="*/ 0 h 33"/>
                  <a:gd name="T10" fmla="*/ 14 w 35"/>
                  <a:gd name="T11" fmla="*/ 0 h 33"/>
                  <a:gd name="T12" fmla="*/ 12 w 35"/>
                  <a:gd name="T13" fmla="*/ 6 h 33"/>
                  <a:gd name="T14" fmla="*/ 17 w 35"/>
                  <a:gd name="T15" fmla="*/ 14 h 33"/>
                  <a:gd name="T16" fmla="*/ 7 w 35"/>
                  <a:gd name="T17" fmla="*/ 15 h 33"/>
                  <a:gd name="T18" fmla="*/ 0 w 35"/>
                  <a:gd name="T19" fmla="*/ 24 h 33"/>
                  <a:gd name="T20" fmla="*/ 9 w 35"/>
                  <a:gd name="T21" fmla="*/ 31 h 33"/>
                  <a:gd name="T22" fmla="*/ 20 w 35"/>
                  <a:gd name="T23" fmla="*/ 33 h 33"/>
                  <a:gd name="T24" fmla="*/ 21 w 35"/>
                  <a:gd name="T25" fmla="*/ 33 h 33"/>
                  <a:gd name="T26" fmla="*/ 26 w 35"/>
                  <a:gd name="T27" fmla="*/ 28 h 33"/>
                  <a:gd name="T28" fmla="*/ 30 w 35"/>
                  <a:gd name="T29" fmla="*/ 2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3">
                    <a:moveTo>
                      <a:pt x="30" y="22"/>
                    </a:moveTo>
                    <a:cubicBezTo>
                      <a:pt x="32" y="21"/>
                      <a:pt x="33" y="19"/>
                      <a:pt x="35" y="18"/>
                    </a:cubicBezTo>
                    <a:cubicBezTo>
                      <a:pt x="32" y="19"/>
                      <a:pt x="31" y="18"/>
                      <a:pt x="31" y="16"/>
                    </a:cubicBezTo>
                    <a:cubicBezTo>
                      <a:pt x="27" y="16"/>
                      <a:pt x="27" y="16"/>
                      <a:pt x="27" y="16"/>
                    </a:cubicBezTo>
                    <a:cubicBezTo>
                      <a:pt x="28" y="0"/>
                      <a:pt x="28" y="0"/>
                      <a:pt x="28" y="0"/>
                    </a:cubicBezTo>
                    <a:cubicBezTo>
                      <a:pt x="24" y="0"/>
                      <a:pt x="15" y="0"/>
                      <a:pt x="14" y="0"/>
                    </a:cubicBezTo>
                    <a:cubicBezTo>
                      <a:pt x="13" y="0"/>
                      <a:pt x="12" y="5"/>
                      <a:pt x="12" y="6"/>
                    </a:cubicBezTo>
                    <a:cubicBezTo>
                      <a:pt x="11" y="6"/>
                      <a:pt x="18" y="11"/>
                      <a:pt x="17" y="14"/>
                    </a:cubicBezTo>
                    <a:cubicBezTo>
                      <a:pt x="17" y="16"/>
                      <a:pt x="8" y="15"/>
                      <a:pt x="7" y="15"/>
                    </a:cubicBezTo>
                    <a:cubicBezTo>
                      <a:pt x="6" y="15"/>
                      <a:pt x="3" y="19"/>
                      <a:pt x="0" y="24"/>
                    </a:cubicBezTo>
                    <a:cubicBezTo>
                      <a:pt x="4" y="27"/>
                      <a:pt x="7" y="30"/>
                      <a:pt x="9" y="31"/>
                    </a:cubicBezTo>
                    <a:cubicBezTo>
                      <a:pt x="12" y="33"/>
                      <a:pt x="18" y="31"/>
                      <a:pt x="20" y="33"/>
                    </a:cubicBezTo>
                    <a:cubicBezTo>
                      <a:pt x="20" y="33"/>
                      <a:pt x="20" y="33"/>
                      <a:pt x="21" y="33"/>
                    </a:cubicBezTo>
                    <a:cubicBezTo>
                      <a:pt x="23" y="31"/>
                      <a:pt x="25" y="29"/>
                      <a:pt x="26" y="28"/>
                    </a:cubicBezTo>
                    <a:cubicBezTo>
                      <a:pt x="28" y="28"/>
                      <a:pt x="27" y="25"/>
                      <a:pt x="30" y="2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7" name="Freeform 103">
                <a:extLst>
                  <a:ext uri="{FF2B5EF4-FFF2-40B4-BE49-F238E27FC236}">
                    <a16:creationId xmlns:a16="http://schemas.microsoft.com/office/drawing/2014/main" id="{40D8D7D1-EC17-411A-A823-EE94E47D8E2B}"/>
                  </a:ext>
                </a:extLst>
              </p:cNvPr>
              <p:cNvSpPr>
                <a:spLocks/>
              </p:cNvSpPr>
              <p:nvPr/>
            </p:nvSpPr>
            <p:spPr bwMode="auto">
              <a:xfrm>
                <a:off x="3253438" y="3740984"/>
                <a:ext cx="26349" cy="47680"/>
              </a:xfrm>
              <a:custGeom>
                <a:avLst/>
                <a:gdLst>
                  <a:gd name="T0" fmla="*/ 2 w 11"/>
                  <a:gd name="T1" fmla="*/ 5 h 21"/>
                  <a:gd name="T2" fmla="*/ 1 w 11"/>
                  <a:gd name="T3" fmla="*/ 5 h 21"/>
                  <a:gd name="T4" fmla="*/ 0 w 11"/>
                  <a:gd name="T5" fmla="*/ 21 h 21"/>
                  <a:gd name="T6" fmla="*/ 4 w 11"/>
                  <a:gd name="T7" fmla="*/ 21 h 21"/>
                  <a:gd name="T8" fmla="*/ 7 w 11"/>
                  <a:gd name="T9" fmla="*/ 17 h 21"/>
                  <a:gd name="T10" fmla="*/ 9 w 11"/>
                  <a:gd name="T11" fmla="*/ 3 h 21"/>
                  <a:gd name="T12" fmla="*/ 11 w 11"/>
                  <a:gd name="T13" fmla="*/ 2 h 21"/>
                  <a:gd name="T14" fmla="*/ 7 w 11"/>
                  <a:gd name="T15" fmla="*/ 0 h 21"/>
                  <a:gd name="T16" fmla="*/ 2 w 11"/>
                  <a:gd name="T17"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21">
                    <a:moveTo>
                      <a:pt x="2" y="5"/>
                    </a:moveTo>
                    <a:cubicBezTo>
                      <a:pt x="2" y="5"/>
                      <a:pt x="1" y="5"/>
                      <a:pt x="1" y="5"/>
                    </a:cubicBezTo>
                    <a:cubicBezTo>
                      <a:pt x="0" y="21"/>
                      <a:pt x="0" y="21"/>
                      <a:pt x="0" y="21"/>
                    </a:cubicBezTo>
                    <a:cubicBezTo>
                      <a:pt x="4" y="21"/>
                      <a:pt x="4" y="21"/>
                      <a:pt x="4" y="21"/>
                    </a:cubicBezTo>
                    <a:cubicBezTo>
                      <a:pt x="5" y="19"/>
                      <a:pt x="5" y="18"/>
                      <a:pt x="7" y="17"/>
                    </a:cubicBezTo>
                    <a:cubicBezTo>
                      <a:pt x="10" y="14"/>
                      <a:pt x="5" y="4"/>
                      <a:pt x="9" y="3"/>
                    </a:cubicBezTo>
                    <a:cubicBezTo>
                      <a:pt x="10" y="3"/>
                      <a:pt x="10" y="3"/>
                      <a:pt x="11" y="2"/>
                    </a:cubicBezTo>
                    <a:cubicBezTo>
                      <a:pt x="9" y="1"/>
                      <a:pt x="8" y="0"/>
                      <a:pt x="7" y="0"/>
                    </a:cubicBezTo>
                    <a:cubicBezTo>
                      <a:pt x="5" y="0"/>
                      <a:pt x="3" y="5"/>
                      <a:pt x="2" y="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8" name="Freeform 104">
                <a:extLst>
                  <a:ext uri="{FF2B5EF4-FFF2-40B4-BE49-F238E27FC236}">
                    <a16:creationId xmlns:a16="http://schemas.microsoft.com/office/drawing/2014/main" id="{E0540DB1-B9F3-439D-B6C2-2DC8722536CB}"/>
                  </a:ext>
                </a:extLst>
              </p:cNvPr>
              <p:cNvSpPr>
                <a:spLocks/>
              </p:cNvSpPr>
              <p:nvPr/>
            </p:nvSpPr>
            <p:spPr bwMode="auto">
              <a:xfrm>
                <a:off x="3525714" y="3703343"/>
                <a:ext cx="55208" cy="46425"/>
              </a:xfrm>
              <a:custGeom>
                <a:avLst/>
                <a:gdLst>
                  <a:gd name="T0" fmla="*/ 12 w 24"/>
                  <a:gd name="T1" fmla="*/ 2 h 20"/>
                  <a:gd name="T2" fmla="*/ 17 w 24"/>
                  <a:gd name="T3" fmla="*/ 13 h 20"/>
                  <a:gd name="T4" fmla="*/ 1 w 24"/>
                  <a:gd name="T5" fmla="*/ 16 h 20"/>
                  <a:gd name="T6" fmla="*/ 12 w 24"/>
                  <a:gd name="T7" fmla="*/ 19 h 20"/>
                  <a:gd name="T8" fmla="*/ 23 w 24"/>
                  <a:gd name="T9" fmla="*/ 20 h 20"/>
                  <a:gd name="T10" fmla="*/ 24 w 24"/>
                  <a:gd name="T11" fmla="*/ 5 h 20"/>
                  <a:gd name="T12" fmla="*/ 12 w 24"/>
                  <a:gd name="T13" fmla="*/ 2 h 20"/>
                </a:gdLst>
                <a:ahLst/>
                <a:cxnLst>
                  <a:cxn ang="0">
                    <a:pos x="T0" y="T1"/>
                  </a:cxn>
                  <a:cxn ang="0">
                    <a:pos x="T2" y="T3"/>
                  </a:cxn>
                  <a:cxn ang="0">
                    <a:pos x="T4" y="T5"/>
                  </a:cxn>
                  <a:cxn ang="0">
                    <a:pos x="T6" y="T7"/>
                  </a:cxn>
                  <a:cxn ang="0">
                    <a:pos x="T8" y="T9"/>
                  </a:cxn>
                  <a:cxn ang="0">
                    <a:pos x="T10" y="T11"/>
                  </a:cxn>
                  <a:cxn ang="0">
                    <a:pos x="T12" y="T13"/>
                  </a:cxn>
                </a:cxnLst>
                <a:rect l="0" t="0" r="r" b="b"/>
                <a:pathLst>
                  <a:path w="24" h="20">
                    <a:moveTo>
                      <a:pt x="12" y="2"/>
                    </a:moveTo>
                    <a:cubicBezTo>
                      <a:pt x="8" y="5"/>
                      <a:pt x="17" y="10"/>
                      <a:pt x="17" y="13"/>
                    </a:cubicBezTo>
                    <a:cubicBezTo>
                      <a:pt x="17" y="17"/>
                      <a:pt x="3" y="13"/>
                      <a:pt x="1" y="16"/>
                    </a:cubicBezTo>
                    <a:cubicBezTo>
                      <a:pt x="0" y="18"/>
                      <a:pt x="6" y="20"/>
                      <a:pt x="12" y="19"/>
                    </a:cubicBezTo>
                    <a:cubicBezTo>
                      <a:pt x="16" y="17"/>
                      <a:pt x="20" y="19"/>
                      <a:pt x="23" y="20"/>
                    </a:cubicBezTo>
                    <a:cubicBezTo>
                      <a:pt x="23" y="15"/>
                      <a:pt x="24" y="9"/>
                      <a:pt x="24" y="5"/>
                    </a:cubicBezTo>
                    <a:cubicBezTo>
                      <a:pt x="20" y="3"/>
                      <a:pt x="14" y="0"/>
                      <a:pt x="12"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9" name="Freeform 105">
                <a:extLst>
                  <a:ext uri="{FF2B5EF4-FFF2-40B4-BE49-F238E27FC236}">
                    <a16:creationId xmlns:a16="http://schemas.microsoft.com/office/drawing/2014/main" id="{4A9F74F2-B7E6-4DEC-92BA-2679E40D6C5F}"/>
                  </a:ext>
                </a:extLst>
              </p:cNvPr>
              <p:cNvSpPr>
                <a:spLocks/>
              </p:cNvSpPr>
              <p:nvPr/>
            </p:nvSpPr>
            <p:spPr bwMode="auto">
              <a:xfrm>
                <a:off x="3579667" y="3710871"/>
                <a:ext cx="61482" cy="43915"/>
              </a:xfrm>
              <a:custGeom>
                <a:avLst/>
                <a:gdLst>
                  <a:gd name="T0" fmla="*/ 10 w 27"/>
                  <a:gd name="T1" fmla="*/ 14 h 19"/>
                  <a:gd name="T2" fmla="*/ 27 w 27"/>
                  <a:gd name="T3" fmla="*/ 11 h 19"/>
                  <a:gd name="T4" fmla="*/ 6 w 27"/>
                  <a:gd name="T5" fmla="*/ 2 h 19"/>
                  <a:gd name="T6" fmla="*/ 1 w 27"/>
                  <a:gd name="T7" fmla="*/ 2 h 19"/>
                  <a:gd name="T8" fmla="*/ 0 w 27"/>
                  <a:gd name="T9" fmla="*/ 17 h 19"/>
                  <a:gd name="T10" fmla="*/ 0 w 27"/>
                  <a:gd name="T11" fmla="*/ 17 h 19"/>
                  <a:gd name="T12" fmla="*/ 10 w 27"/>
                  <a:gd name="T13" fmla="*/ 14 h 19"/>
                </a:gdLst>
                <a:ahLst/>
                <a:cxnLst>
                  <a:cxn ang="0">
                    <a:pos x="T0" y="T1"/>
                  </a:cxn>
                  <a:cxn ang="0">
                    <a:pos x="T2" y="T3"/>
                  </a:cxn>
                  <a:cxn ang="0">
                    <a:pos x="T4" y="T5"/>
                  </a:cxn>
                  <a:cxn ang="0">
                    <a:pos x="T6" y="T7"/>
                  </a:cxn>
                  <a:cxn ang="0">
                    <a:pos x="T8" y="T9"/>
                  </a:cxn>
                  <a:cxn ang="0">
                    <a:pos x="T10" y="T11"/>
                  </a:cxn>
                  <a:cxn ang="0">
                    <a:pos x="T12" y="T13"/>
                  </a:cxn>
                </a:cxnLst>
                <a:rect l="0" t="0" r="r" b="b"/>
                <a:pathLst>
                  <a:path w="27" h="19">
                    <a:moveTo>
                      <a:pt x="10" y="14"/>
                    </a:moveTo>
                    <a:cubicBezTo>
                      <a:pt x="17" y="12"/>
                      <a:pt x="27" y="16"/>
                      <a:pt x="27" y="11"/>
                    </a:cubicBezTo>
                    <a:cubicBezTo>
                      <a:pt x="27" y="6"/>
                      <a:pt x="10" y="0"/>
                      <a:pt x="6" y="2"/>
                    </a:cubicBezTo>
                    <a:cubicBezTo>
                      <a:pt x="4" y="2"/>
                      <a:pt x="3" y="2"/>
                      <a:pt x="1" y="2"/>
                    </a:cubicBezTo>
                    <a:cubicBezTo>
                      <a:pt x="1" y="6"/>
                      <a:pt x="0" y="12"/>
                      <a:pt x="0" y="17"/>
                    </a:cubicBezTo>
                    <a:cubicBezTo>
                      <a:pt x="0" y="17"/>
                      <a:pt x="0" y="17"/>
                      <a:pt x="0" y="17"/>
                    </a:cubicBezTo>
                    <a:cubicBezTo>
                      <a:pt x="3" y="19"/>
                      <a:pt x="4" y="16"/>
                      <a:pt x="10"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0" name="Freeform 106">
                <a:extLst>
                  <a:ext uri="{FF2B5EF4-FFF2-40B4-BE49-F238E27FC236}">
                    <a16:creationId xmlns:a16="http://schemas.microsoft.com/office/drawing/2014/main" id="{63DD974E-D568-4065-81AF-94C0F6102497}"/>
                  </a:ext>
                </a:extLst>
              </p:cNvPr>
              <p:cNvSpPr>
                <a:spLocks/>
              </p:cNvSpPr>
              <p:nvPr/>
            </p:nvSpPr>
            <p:spPr bwMode="auto">
              <a:xfrm>
                <a:off x="3288571" y="3804975"/>
                <a:ext cx="77793" cy="81557"/>
              </a:xfrm>
              <a:custGeom>
                <a:avLst/>
                <a:gdLst>
                  <a:gd name="T0" fmla="*/ 18 w 34"/>
                  <a:gd name="T1" fmla="*/ 33 h 35"/>
                  <a:gd name="T2" fmla="*/ 26 w 34"/>
                  <a:gd name="T3" fmla="*/ 35 h 35"/>
                  <a:gd name="T4" fmla="*/ 30 w 34"/>
                  <a:gd name="T5" fmla="*/ 35 h 35"/>
                  <a:gd name="T6" fmla="*/ 29 w 34"/>
                  <a:gd name="T7" fmla="*/ 34 h 35"/>
                  <a:gd name="T8" fmla="*/ 31 w 34"/>
                  <a:gd name="T9" fmla="*/ 23 h 35"/>
                  <a:gd name="T10" fmla="*/ 32 w 34"/>
                  <a:gd name="T11" fmla="*/ 9 h 35"/>
                  <a:gd name="T12" fmla="*/ 34 w 34"/>
                  <a:gd name="T13" fmla="*/ 1 h 35"/>
                  <a:gd name="T14" fmla="*/ 34 w 34"/>
                  <a:gd name="T15" fmla="*/ 0 h 35"/>
                  <a:gd name="T16" fmla="*/ 24 w 34"/>
                  <a:gd name="T17" fmla="*/ 4 h 35"/>
                  <a:gd name="T18" fmla="*/ 17 w 34"/>
                  <a:gd name="T19" fmla="*/ 6 h 35"/>
                  <a:gd name="T20" fmla="*/ 8 w 34"/>
                  <a:gd name="T21" fmla="*/ 10 h 35"/>
                  <a:gd name="T22" fmla="*/ 5 w 34"/>
                  <a:gd name="T23" fmla="*/ 15 h 35"/>
                  <a:gd name="T24" fmla="*/ 3 w 34"/>
                  <a:gd name="T25" fmla="*/ 17 h 35"/>
                  <a:gd name="T26" fmla="*/ 0 w 34"/>
                  <a:gd name="T27" fmla="*/ 17 h 35"/>
                  <a:gd name="T28" fmla="*/ 1 w 34"/>
                  <a:gd name="T29" fmla="*/ 21 h 35"/>
                  <a:gd name="T30" fmla="*/ 11 w 34"/>
                  <a:gd name="T31" fmla="*/ 30 h 35"/>
                  <a:gd name="T32" fmla="*/ 14 w 34"/>
                  <a:gd name="T33" fmla="*/ 33 h 35"/>
                  <a:gd name="T34" fmla="*/ 18 w 34"/>
                  <a:gd name="T35"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35">
                    <a:moveTo>
                      <a:pt x="18" y="33"/>
                    </a:moveTo>
                    <a:cubicBezTo>
                      <a:pt x="20" y="34"/>
                      <a:pt x="24" y="33"/>
                      <a:pt x="26" y="35"/>
                    </a:cubicBezTo>
                    <a:cubicBezTo>
                      <a:pt x="27" y="35"/>
                      <a:pt x="28" y="35"/>
                      <a:pt x="30" y="35"/>
                    </a:cubicBezTo>
                    <a:cubicBezTo>
                      <a:pt x="30" y="35"/>
                      <a:pt x="29" y="34"/>
                      <a:pt x="29" y="34"/>
                    </a:cubicBezTo>
                    <a:cubicBezTo>
                      <a:pt x="28" y="31"/>
                      <a:pt x="30" y="27"/>
                      <a:pt x="31" y="23"/>
                    </a:cubicBezTo>
                    <a:cubicBezTo>
                      <a:pt x="32" y="20"/>
                      <a:pt x="30" y="12"/>
                      <a:pt x="32" y="9"/>
                    </a:cubicBezTo>
                    <a:cubicBezTo>
                      <a:pt x="34" y="7"/>
                      <a:pt x="33" y="6"/>
                      <a:pt x="34" y="1"/>
                    </a:cubicBezTo>
                    <a:cubicBezTo>
                      <a:pt x="34" y="1"/>
                      <a:pt x="34" y="1"/>
                      <a:pt x="34" y="0"/>
                    </a:cubicBezTo>
                    <a:cubicBezTo>
                      <a:pt x="30" y="0"/>
                      <a:pt x="26" y="4"/>
                      <a:pt x="24" y="4"/>
                    </a:cubicBezTo>
                    <a:cubicBezTo>
                      <a:pt x="23" y="4"/>
                      <a:pt x="17" y="3"/>
                      <a:pt x="17" y="6"/>
                    </a:cubicBezTo>
                    <a:cubicBezTo>
                      <a:pt x="16" y="9"/>
                      <a:pt x="12" y="9"/>
                      <a:pt x="8" y="10"/>
                    </a:cubicBezTo>
                    <a:cubicBezTo>
                      <a:pt x="3" y="10"/>
                      <a:pt x="6" y="14"/>
                      <a:pt x="5" y="15"/>
                    </a:cubicBezTo>
                    <a:cubicBezTo>
                      <a:pt x="5" y="15"/>
                      <a:pt x="3" y="17"/>
                      <a:pt x="3" y="17"/>
                    </a:cubicBezTo>
                    <a:cubicBezTo>
                      <a:pt x="0" y="17"/>
                      <a:pt x="0" y="17"/>
                      <a:pt x="0" y="17"/>
                    </a:cubicBezTo>
                    <a:cubicBezTo>
                      <a:pt x="0" y="19"/>
                      <a:pt x="0" y="20"/>
                      <a:pt x="1" y="21"/>
                    </a:cubicBezTo>
                    <a:cubicBezTo>
                      <a:pt x="4" y="22"/>
                      <a:pt x="8" y="28"/>
                      <a:pt x="11" y="30"/>
                    </a:cubicBezTo>
                    <a:cubicBezTo>
                      <a:pt x="12" y="31"/>
                      <a:pt x="13" y="32"/>
                      <a:pt x="14" y="33"/>
                    </a:cubicBezTo>
                    <a:cubicBezTo>
                      <a:pt x="15" y="33"/>
                      <a:pt x="17" y="33"/>
                      <a:pt x="18" y="3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1" name="Freeform 108">
                <a:extLst>
                  <a:ext uri="{FF2B5EF4-FFF2-40B4-BE49-F238E27FC236}">
                    <a16:creationId xmlns:a16="http://schemas.microsoft.com/office/drawing/2014/main" id="{690BBC24-8B53-4B58-B171-19CB1E27361F}"/>
                  </a:ext>
                </a:extLst>
              </p:cNvPr>
              <p:cNvSpPr>
                <a:spLocks/>
              </p:cNvSpPr>
              <p:nvPr/>
            </p:nvSpPr>
            <p:spPr bwMode="auto">
              <a:xfrm>
                <a:off x="3828103" y="4669481"/>
                <a:ext cx="91595" cy="101633"/>
              </a:xfrm>
              <a:custGeom>
                <a:avLst/>
                <a:gdLst>
                  <a:gd name="T0" fmla="*/ 40 w 40"/>
                  <a:gd name="T1" fmla="*/ 21 h 44"/>
                  <a:gd name="T2" fmla="*/ 34 w 40"/>
                  <a:gd name="T3" fmla="*/ 15 h 44"/>
                  <a:gd name="T4" fmla="*/ 25 w 40"/>
                  <a:gd name="T5" fmla="*/ 8 h 44"/>
                  <a:gd name="T6" fmla="*/ 21 w 40"/>
                  <a:gd name="T7" fmla="*/ 9 h 44"/>
                  <a:gd name="T8" fmla="*/ 17 w 40"/>
                  <a:gd name="T9" fmla="*/ 3 h 44"/>
                  <a:gd name="T10" fmla="*/ 10 w 40"/>
                  <a:gd name="T11" fmla="*/ 1 h 44"/>
                  <a:gd name="T12" fmla="*/ 8 w 40"/>
                  <a:gd name="T13" fmla="*/ 1 h 44"/>
                  <a:gd name="T14" fmla="*/ 5 w 40"/>
                  <a:gd name="T15" fmla="*/ 6 h 44"/>
                  <a:gd name="T16" fmla="*/ 3 w 40"/>
                  <a:gd name="T17" fmla="*/ 19 h 44"/>
                  <a:gd name="T18" fmla="*/ 0 w 40"/>
                  <a:gd name="T19" fmla="*/ 30 h 44"/>
                  <a:gd name="T20" fmla="*/ 3 w 40"/>
                  <a:gd name="T21" fmla="*/ 35 h 44"/>
                  <a:gd name="T22" fmla="*/ 2 w 40"/>
                  <a:gd name="T23" fmla="*/ 38 h 44"/>
                  <a:gd name="T24" fmla="*/ 5 w 40"/>
                  <a:gd name="T25" fmla="*/ 40 h 44"/>
                  <a:gd name="T26" fmla="*/ 16 w 40"/>
                  <a:gd name="T27" fmla="*/ 42 h 44"/>
                  <a:gd name="T28" fmla="*/ 22 w 40"/>
                  <a:gd name="T29" fmla="*/ 42 h 44"/>
                  <a:gd name="T30" fmla="*/ 34 w 40"/>
                  <a:gd name="T31" fmla="*/ 41 h 44"/>
                  <a:gd name="T32" fmla="*/ 40 w 40"/>
                  <a:gd name="T33" fmla="*/ 33 h 44"/>
                  <a:gd name="T34" fmla="*/ 40 w 40"/>
                  <a:gd name="T35" fmla="*/ 2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44">
                    <a:moveTo>
                      <a:pt x="40" y="21"/>
                    </a:moveTo>
                    <a:cubicBezTo>
                      <a:pt x="40" y="17"/>
                      <a:pt x="35" y="16"/>
                      <a:pt x="34" y="15"/>
                    </a:cubicBezTo>
                    <a:cubicBezTo>
                      <a:pt x="33" y="13"/>
                      <a:pt x="27" y="11"/>
                      <a:pt x="25" y="8"/>
                    </a:cubicBezTo>
                    <a:cubicBezTo>
                      <a:pt x="23" y="5"/>
                      <a:pt x="22" y="9"/>
                      <a:pt x="21" y="9"/>
                    </a:cubicBezTo>
                    <a:cubicBezTo>
                      <a:pt x="20" y="9"/>
                      <a:pt x="20" y="7"/>
                      <a:pt x="17" y="3"/>
                    </a:cubicBezTo>
                    <a:cubicBezTo>
                      <a:pt x="14" y="0"/>
                      <a:pt x="12" y="0"/>
                      <a:pt x="10" y="1"/>
                    </a:cubicBezTo>
                    <a:cubicBezTo>
                      <a:pt x="10" y="1"/>
                      <a:pt x="9" y="1"/>
                      <a:pt x="8" y="1"/>
                    </a:cubicBezTo>
                    <a:cubicBezTo>
                      <a:pt x="6" y="3"/>
                      <a:pt x="5" y="4"/>
                      <a:pt x="5" y="6"/>
                    </a:cubicBezTo>
                    <a:cubicBezTo>
                      <a:pt x="5" y="9"/>
                      <a:pt x="3" y="13"/>
                      <a:pt x="3" y="19"/>
                    </a:cubicBezTo>
                    <a:cubicBezTo>
                      <a:pt x="2" y="26"/>
                      <a:pt x="1" y="25"/>
                      <a:pt x="0" y="30"/>
                    </a:cubicBezTo>
                    <a:cubicBezTo>
                      <a:pt x="0" y="35"/>
                      <a:pt x="2" y="34"/>
                      <a:pt x="3" y="35"/>
                    </a:cubicBezTo>
                    <a:cubicBezTo>
                      <a:pt x="3" y="35"/>
                      <a:pt x="3" y="37"/>
                      <a:pt x="2" y="38"/>
                    </a:cubicBezTo>
                    <a:cubicBezTo>
                      <a:pt x="3" y="39"/>
                      <a:pt x="4" y="40"/>
                      <a:pt x="5" y="40"/>
                    </a:cubicBezTo>
                    <a:cubicBezTo>
                      <a:pt x="9" y="39"/>
                      <a:pt x="12" y="41"/>
                      <a:pt x="16" y="42"/>
                    </a:cubicBezTo>
                    <a:cubicBezTo>
                      <a:pt x="20" y="44"/>
                      <a:pt x="18" y="42"/>
                      <a:pt x="22" y="42"/>
                    </a:cubicBezTo>
                    <a:cubicBezTo>
                      <a:pt x="26" y="43"/>
                      <a:pt x="30" y="43"/>
                      <a:pt x="34" y="41"/>
                    </a:cubicBezTo>
                    <a:cubicBezTo>
                      <a:pt x="37" y="39"/>
                      <a:pt x="38" y="36"/>
                      <a:pt x="40" y="33"/>
                    </a:cubicBezTo>
                    <a:cubicBezTo>
                      <a:pt x="38" y="29"/>
                      <a:pt x="40" y="24"/>
                      <a:pt x="40" y="2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2" name="Freeform 109">
                <a:extLst>
                  <a:ext uri="{FF2B5EF4-FFF2-40B4-BE49-F238E27FC236}">
                    <a16:creationId xmlns:a16="http://schemas.microsoft.com/office/drawing/2014/main" id="{99E2CA1F-A1D0-4B23-B3F8-DC21D7D13DDC}"/>
                  </a:ext>
                </a:extLst>
              </p:cNvPr>
              <p:cNvSpPr>
                <a:spLocks noEditPoints="1"/>
              </p:cNvSpPr>
              <p:nvPr/>
            </p:nvSpPr>
            <p:spPr bwMode="auto">
              <a:xfrm>
                <a:off x="3542025" y="4501348"/>
                <a:ext cx="376418" cy="740288"/>
              </a:xfrm>
              <a:custGeom>
                <a:avLst/>
                <a:gdLst>
                  <a:gd name="T0" fmla="*/ 46 w 163"/>
                  <a:gd name="T1" fmla="*/ 304 h 321"/>
                  <a:gd name="T2" fmla="*/ 43 w 163"/>
                  <a:gd name="T3" fmla="*/ 297 h 321"/>
                  <a:gd name="T4" fmla="*/ 40 w 163"/>
                  <a:gd name="T5" fmla="*/ 319 h 321"/>
                  <a:gd name="T6" fmla="*/ 58 w 163"/>
                  <a:gd name="T7" fmla="*/ 320 h 321"/>
                  <a:gd name="T8" fmla="*/ 62 w 163"/>
                  <a:gd name="T9" fmla="*/ 315 h 321"/>
                  <a:gd name="T10" fmla="*/ 156 w 163"/>
                  <a:gd name="T11" fmla="*/ 33 h 321"/>
                  <a:gd name="T12" fmla="*/ 152 w 163"/>
                  <a:gd name="T13" fmla="*/ 46 h 321"/>
                  <a:gd name="T14" fmla="*/ 138 w 163"/>
                  <a:gd name="T15" fmla="*/ 50 h 321"/>
                  <a:gd name="T16" fmla="*/ 123 w 163"/>
                  <a:gd name="T17" fmla="*/ 48 h 321"/>
                  <a:gd name="T18" fmla="*/ 132 w 163"/>
                  <a:gd name="T19" fmla="*/ 32 h 321"/>
                  <a:gd name="T20" fmla="*/ 108 w 163"/>
                  <a:gd name="T21" fmla="*/ 20 h 321"/>
                  <a:gd name="T22" fmla="*/ 88 w 163"/>
                  <a:gd name="T23" fmla="*/ 3 h 321"/>
                  <a:gd name="T24" fmla="*/ 75 w 163"/>
                  <a:gd name="T25" fmla="*/ 7 h 321"/>
                  <a:gd name="T26" fmla="*/ 59 w 163"/>
                  <a:gd name="T27" fmla="*/ 4 h 321"/>
                  <a:gd name="T28" fmla="*/ 52 w 163"/>
                  <a:gd name="T29" fmla="*/ 18 h 321"/>
                  <a:gd name="T30" fmla="*/ 42 w 163"/>
                  <a:gd name="T31" fmla="*/ 31 h 321"/>
                  <a:gd name="T32" fmla="*/ 43 w 163"/>
                  <a:gd name="T33" fmla="*/ 45 h 321"/>
                  <a:gd name="T34" fmla="*/ 36 w 163"/>
                  <a:gd name="T35" fmla="*/ 56 h 321"/>
                  <a:gd name="T36" fmla="*/ 30 w 163"/>
                  <a:gd name="T37" fmla="*/ 67 h 321"/>
                  <a:gd name="T38" fmla="*/ 26 w 163"/>
                  <a:gd name="T39" fmla="*/ 82 h 321"/>
                  <a:gd name="T40" fmla="*/ 29 w 163"/>
                  <a:gd name="T41" fmla="*/ 98 h 321"/>
                  <a:gd name="T42" fmla="*/ 29 w 163"/>
                  <a:gd name="T43" fmla="*/ 112 h 321"/>
                  <a:gd name="T44" fmla="*/ 26 w 163"/>
                  <a:gd name="T45" fmla="*/ 128 h 321"/>
                  <a:gd name="T46" fmla="*/ 21 w 163"/>
                  <a:gd name="T47" fmla="*/ 147 h 321"/>
                  <a:gd name="T48" fmla="*/ 18 w 163"/>
                  <a:gd name="T49" fmla="*/ 154 h 321"/>
                  <a:gd name="T50" fmla="*/ 15 w 163"/>
                  <a:gd name="T51" fmla="*/ 166 h 321"/>
                  <a:gd name="T52" fmla="*/ 15 w 163"/>
                  <a:gd name="T53" fmla="*/ 177 h 321"/>
                  <a:gd name="T54" fmla="*/ 13 w 163"/>
                  <a:gd name="T55" fmla="*/ 194 h 321"/>
                  <a:gd name="T56" fmla="*/ 15 w 163"/>
                  <a:gd name="T57" fmla="*/ 203 h 321"/>
                  <a:gd name="T58" fmla="*/ 19 w 163"/>
                  <a:gd name="T59" fmla="*/ 211 h 321"/>
                  <a:gd name="T60" fmla="*/ 17 w 163"/>
                  <a:gd name="T61" fmla="*/ 218 h 321"/>
                  <a:gd name="T62" fmla="*/ 15 w 163"/>
                  <a:gd name="T63" fmla="*/ 231 h 321"/>
                  <a:gd name="T64" fmla="*/ 10 w 163"/>
                  <a:gd name="T65" fmla="*/ 241 h 321"/>
                  <a:gd name="T66" fmla="*/ 6 w 163"/>
                  <a:gd name="T67" fmla="*/ 253 h 321"/>
                  <a:gd name="T68" fmla="*/ 2 w 163"/>
                  <a:gd name="T69" fmla="*/ 266 h 321"/>
                  <a:gd name="T70" fmla="*/ 11 w 163"/>
                  <a:gd name="T71" fmla="*/ 274 h 321"/>
                  <a:gd name="T72" fmla="*/ 16 w 163"/>
                  <a:gd name="T73" fmla="*/ 286 h 321"/>
                  <a:gd name="T74" fmla="*/ 34 w 163"/>
                  <a:gd name="T75" fmla="*/ 289 h 321"/>
                  <a:gd name="T76" fmla="*/ 38 w 163"/>
                  <a:gd name="T77" fmla="*/ 282 h 321"/>
                  <a:gd name="T78" fmla="*/ 38 w 163"/>
                  <a:gd name="T79" fmla="*/ 269 h 321"/>
                  <a:gd name="T80" fmla="*/ 47 w 163"/>
                  <a:gd name="T81" fmla="*/ 260 h 321"/>
                  <a:gd name="T82" fmla="*/ 63 w 163"/>
                  <a:gd name="T83" fmla="*/ 243 h 321"/>
                  <a:gd name="T84" fmla="*/ 56 w 163"/>
                  <a:gd name="T85" fmla="*/ 233 h 321"/>
                  <a:gd name="T86" fmla="*/ 64 w 163"/>
                  <a:gd name="T87" fmla="*/ 213 h 321"/>
                  <a:gd name="T88" fmla="*/ 68 w 163"/>
                  <a:gd name="T89" fmla="*/ 203 h 321"/>
                  <a:gd name="T90" fmla="*/ 73 w 163"/>
                  <a:gd name="T91" fmla="*/ 192 h 321"/>
                  <a:gd name="T92" fmla="*/ 78 w 163"/>
                  <a:gd name="T93" fmla="*/ 192 h 321"/>
                  <a:gd name="T94" fmla="*/ 76 w 163"/>
                  <a:gd name="T95" fmla="*/ 187 h 321"/>
                  <a:gd name="T96" fmla="*/ 70 w 163"/>
                  <a:gd name="T97" fmla="*/ 179 h 321"/>
                  <a:gd name="T98" fmla="*/ 82 w 163"/>
                  <a:gd name="T99" fmla="*/ 175 h 321"/>
                  <a:gd name="T100" fmla="*/ 92 w 163"/>
                  <a:gd name="T101" fmla="*/ 162 h 321"/>
                  <a:gd name="T102" fmla="*/ 95 w 163"/>
                  <a:gd name="T103" fmla="*/ 154 h 321"/>
                  <a:gd name="T104" fmla="*/ 131 w 163"/>
                  <a:gd name="T105" fmla="*/ 145 h 321"/>
                  <a:gd name="T106" fmla="*/ 135 w 163"/>
                  <a:gd name="T107" fmla="*/ 129 h 321"/>
                  <a:gd name="T108" fmla="*/ 129 w 163"/>
                  <a:gd name="T109" fmla="*/ 117 h 321"/>
                  <a:gd name="T110" fmla="*/ 126 w 163"/>
                  <a:gd name="T111" fmla="*/ 111 h 321"/>
                  <a:gd name="T112" fmla="*/ 124 w 163"/>
                  <a:gd name="T113" fmla="*/ 103 h 321"/>
                  <a:gd name="T114" fmla="*/ 129 w 163"/>
                  <a:gd name="T115" fmla="*/ 79 h 321"/>
                  <a:gd name="T116" fmla="*/ 153 w 163"/>
                  <a:gd name="T117" fmla="*/ 51 h 321"/>
                  <a:gd name="T118" fmla="*/ 161 w 163"/>
                  <a:gd name="T119" fmla="*/ 3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3" h="321">
                    <a:moveTo>
                      <a:pt x="62" y="315"/>
                    </a:moveTo>
                    <a:cubicBezTo>
                      <a:pt x="58" y="315"/>
                      <a:pt x="49" y="307"/>
                      <a:pt x="46" y="304"/>
                    </a:cubicBezTo>
                    <a:cubicBezTo>
                      <a:pt x="44" y="302"/>
                      <a:pt x="46" y="300"/>
                      <a:pt x="43" y="301"/>
                    </a:cubicBezTo>
                    <a:cubicBezTo>
                      <a:pt x="39" y="301"/>
                      <a:pt x="41" y="298"/>
                      <a:pt x="43" y="297"/>
                    </a:cubicBezTo>
                    <a:cubicBezTo>
                      <a:pt x="45" y="296"/>
                      <a:pt x="43" y="293"/>
                      <a:pt x="40" y="293"/>
                    </a:cubicBezTo>
                    <a:cubicBezTo>
                      <a:pt x="40" y="298"/>
                      <a:pt x="39" y="319"/>
                      <a:pt x="40" y="319"/>
                    </a:cubicBezTo>
                    <a:cubicBezTo>
                      <a:pt x="42" y="320"/>
                      <a:pt x="51" y="318"/>
                      <a:pt x="54" y="320"/>
                    </a:cubicBezTo>
                    <a:cubicBezTo>
                      <a:pt x="55" y="320"/>
                      <a:pt x="57" y="321"/>
                      <a:pt x="58" y="320"/>
                    </a:cubicBezTo>
                    <a:cubicBezTo>
                      <a:pt x="59" y="318"/>
                      <a:pt x="65" y="319"/>
                      <a:pt x="68" y="317"/>
                    </a:cubicBezTo>
                    <a:cubicBezTo>
                      <a:pt x="71" y="316"/>
                      <a:pt x="67" y="315"/>
                      <a:pt x="62" y="315"/>
                    </a:cubicBezTo>
                    <a:close/>
                    <a:moveTo>
                      <a:pt x="161" y="33"/>
                    </a:moveTo>
                    <a:cubicBezTo>
                      <a:pt x="160" y="33"/>
                      <a:pt x="158" y="33"/>
                      <a:pt x="156" y="33"/>
                    </a:cubicBezTo>
                    <a:cubicBezTo>
                      <a:pt x="156" y="33"/>
                      <a:pt x="156" y="34"/>
                      <a:pt x="156" y="34"/>
                    </a:cubicBezTo>
                    <a:cubicBezTo>
                      <a:pt x="156" y="37"/>
                      <a:pt x="154" y="46"/>
                      <a:pt x="152" y="46"/>
                    </a:cubicBezTo>
                    <a:cubicBezTo>
                      <a:pt x="149" y="45"/>
                      <a:pt x="147" y="49"/>
                      <a:pt x="145" y="49"/>
                    </a:cubicBezTo>
                    <a:cubicBezTo>
                      <a:pt x="144" y="48"/>
                      <a:pt x="141" y="52"/>
                      <a:pt x="138" y="50"/>
                    </a:cubicBezTo>
                    <a:cubicBezTo>
                      <a:pt x="136" y="49"/>
                      <a:pt x="133" y="51"/>
                      <a:pt x="131" y="49"/>
                    </a:cubicBezTo>
                    <a:cubicBezTo>
                      <a:pt x="129" y="48"/>
                      <a:pt x="123" y="49"/>
                      <a:pt x="123" y="48"/>
                    </a:cubicBezTo>
                    <a:cubicBezTo>
                      <a:pt x="123" y="46"/>
                      <a:pt x="126" y="47"/>
                      <a:pt x="126" y="42"/>
                    </a:cubicBezTo>
                    <a:cubicBezTo>
                      <a:pt x="126" y="38"/>
                      <a:pt x="133" y="33"/>
                      <a:pt x="132" y="32"/>
                    </a:cubicBezTo>
                    <a:cubicBezTo>
                      <a:pt x="131" y="30"/>
                      <a:pt x="119" y="26"/>
                      <a:pt x="117" y="24"/>
                    </a:cubicBezTo>
                    <a:cubicBezTo>
                      <a:pt x="116" y="22"/>
                      <a:pt x="113" y="20"/>
                      <a:pt x="108" y="20"/>
                    </a:cubicBezTo>
                    <a:cubicBezTo>
                      <a:pt x="103" y="19"/>
                      <a:pt x="104" y="17"/>
                      <a:pt x="99" y="14"/>
                    </a:cubicBezTo>
                    <a:cubicBezTo>
                      <a:pt x="96" y="12"/>
                      <a:pt x="90" y="6"/>
                      <a:pt x="88" y="3"/>
                    </a:cubicBezTo>
                    <a:cubicBezTo>
                      <a:pt x="85" y="2"/>
                      <a:pt x="81" y="2"/>
                      <a:pt x="80" y="3"/>
                    </a:cubicBezTo>
                    <a:cubicBezTo>
                      <a:pt x="79" y="4"/>
                      <a:pt x="77" y="11"/>
                      <a:pt x="75" y="7"/>
                    </a:cubicBezTo>
                    <a:cubicBezTo>
                      <a:pt x="74" y="4"/>
                      <a:pt x="70" y="4"/>
                      <a:pt x="66" y="4"/>
                    </a:cubicBezTo>
                    <a:cubicBezTo>
                      <a:pt x="63" y="3"/>
                      <a:pt x="63" y="0"/>
                      <a:pt x="59" y="4"/>
                    </a:cubicBezTo>
                    <a:cubicBezTo>
                      <a:pt x="57" y="6"/>
                      <a:pt x="55" y="7"/>
                      <a:pt x="53" y="9"/>
                    </a:cubicBezTo>
                    <a:cubicBezTo>
                      <a:pt x="53" y="13"/>
                      <a:pt x="52" y="17"/>
                      <a:pt x="52" y="18"/>
                    </a:cubicBezTo>
                    <a:cubicBezTo>
                      <a:pt x="51" y="20"/>
                      <a:pt x="43" y="23"/>
                      <a:pt x="42" y="25"/>
                    </a:cubicBezTo>
                    <a:cubicBezTo>
                      <a:pt x="42" y="27"/>
                      <a:pt x="43" y="30"/>
                      <a:pt x="42" y="31"/>
                    </a:cubicBezTo>
                    <a:cubicBezTo>
                      <a:pt x="40" y="32"/>
                      <a:pt x="45" y="38"/>
                      <a:pt x="43" y="40"/>
                    </a:cubicBezTo>
                    <a:cubicBezTo>
                      <a:pt x="40" y="41"/>
                      <a:pt x="45" y="44"/>
                      <a:pt x="43" y="45"/>
                    </a:cubicBezTo>
                    <a:cubicBezTo>
                      <a:pt x="41" y="47"/>
                      <a:pt x="38" y="47"/>
                      <a:pt x="38" y="49"/>
                    </a:cubicBezTo>
                    <a:cubicBezTo>
                      <a:pt x="38" y="51"/>
                      <a:pt x="38" y="55"/>
                      <a:pt x="36" y="56"/>
                    </a:cubicBezTo>
                    <a:cubicBezTo>
                      <a:pt x="33" y="57"/>
                      <a:pt x="32" y="60"/>
                      <a:pt x="32" y="63"/>
                    </a:cubicBezTo>
                    <a:cubicBezTo>
                      <a:pt x="32" y="66"/>
                      <a:pt x="29" y="64"/>
                      <a:pt x="30" y="67"/>
                    </a:cubicBezTo>
                    <a:cubicBezTo>
                      <a:pt x="31" y="71"/>
                      <a:pt x="32" y="75"/>
                      <a:pt x="30" y="76"/>
                    </a:cubicBezTo>
                    <a:cubicBezTo>
                      <a:pt x="27" y="76"/>
                      <a:pt x="28" y="82"/>
                      <a:pt x="26" y="82"/>
                    </a:cubicBezTo>
                    <a:cubicBezTo>
                      <a:pt x="25" y="82"/>
                      <a:pt x="24" y="88"/>
                      <a:pt x="26" y="91"/>
                    </a:cubicBezTo>
                    <a:cubicBezTo>
                      <a:pt x="29" y="93"/>
                      <a:pt x="29" y="96"/>
                      <a:pt x="29" y="98"/>
                    </a:cubicBezTo>
                    <a:cubicBezTo>
                      <a:pt x="29" y="101"/>
                      <a:pt x="32" y="103"/>
                      <a:pt x="31" y="105"/>
                    </a:cubicBezTo>
                    <a:cubicBezTo>
                      <a:pt x="30" y="108"/>
                      <a:pt x="31" y="111"/>
                      <a:pt x="29" y="112"/>
                    </a:cubicBezTo>
                    <a:cubicBezTo>
                      <a:pt x="27" y="113"/>
                      <a:pt x="29" y="117"/>
                      <a:pt x="26" y="118"/>
                    </a:cubicBezTo>
                    <a:cubicBezTo>
                      <a:pt x="24" y="119"/>
                      <a:pt x="28" y="127"/>
                      <a:pt x="26" y="128"/>
                    </a:cubicBezTo>
                    <a:cubicBezTo>
                      <a:pt x="25" y="130"/>
                      <a:pt x="20" y="131"/>
                      <a:pt x="20" y="136"/>
                    </a:cubicBezTo>
                    <a:cubicBezTo>
                      <a:pt x="20" y="141"/>
                      <a:pt x="21" y="144"/>
                      <a:pt x="21" y="147"/>
                    </a:cubicBezTo>
                    <a:cubicBezTo>
                      <a:pt x="20" y="149"/>
                      <a:pt x="23" y="148"/>
                      <a:pt x="23" y="151"/>
                    </a:cubicBezTo>
                    <a:cubicBezTo>
                      <a:pt x="22" y="154"/>
                      <a:pt x="18" y="153"/>
                      <a:pt x="18" y="154"/>
                    </a:cubicBezTo>
                    <a:cubicBezTo>
                      <a:pt x="18" y="156"/>
                      <a:pt x="19" y="160"/>
                      <a:pt x="18" y="161"/>
                    </a:cubicBezTo>
                    <a:cubicBezTo>
                      <a:pt x="16" y="161"/>
                      <a:pt x="15" y="162"/>
                      <a:pt x="15" y="166"/>
                    </a:cubicBezTo>
                    <a:cubicBezTo>
                      <a:pt x="15" y="169"/>
                      <a:pt x="13" y="169"/>
                      <a:pt x="13" y="171"/>
                    </a:cubicBezTo>
                    <a:cubicBezTo>
                      <a:pt x="13" y="173"/>
                      <a:pt x="15" y="175"/>
                      <a:pt x="15" y="177"/>
                    </a:cubicBezTo>
                    <a:cubicBezTo>
                      <a:pt x="15" y="179"/>
                      <a:pt x="16" y="185"/>
                      <a:pt x="14" y="185"/>
                    </a:cubicBezTo>
                    <a:cubicBezTo>
                      <a:pt x="13" y="186"/>
                      <a:pt x="12" y="193"/>
                      <a:pt x="13" y="194"/>
                    </a:cubicBezTo>
                    <a:cubicBezTo>
                      <a:pt x="15" y="195"/>
                      <a:pt x="15" y="197"/>
                      <a:pt x="14" y="198"/>
                    </a:cubicBezTo>
                    <a:cubicBezTo>
                      <a:pt x="13" y="200"/>
                      <a:pt x="17" y="201"/>
                      <a:pt x="15" y="203"/>
                    </a:cubicBezTo>
                    <a:cubicBezTo>
                      <a:pt x="13" y="205"/>
                      <a:pt x="15" y="208"/>
                      <a:pt x="18" y="207"/>
                    </a:cubicBezTo>
                    <a:cubicBezTo>
                      <a:pt x="20" y="207"/>
                      <a:pt x="21" y="211"/>
                      <a:pt x="19" y="211"/>
                    </a:cubicBezTo>
                    <a:cubicBezTo>
                      <a:pt x="16" y="211"/>
                      <a:pt x="13" y="211"/>
                      <a:pt x="16" y="213"/>
                    </a:cubicBezTo>
                    <a:cubicBezTo>
                      <a:pt x="18" y="214"/>
                      <a:pt x="20" y="217"/>
                      <a:pt x="17" y="218"/>
                    </a:cubicBezTo>
                    <a:cubicBezTo>
                      <a:pt x="14" y="219"/>
                      <a:pt x="16" y="221"/>
                      <a:pt x="16" y="224"/>
                    </a:cubicBezTo>
                    <a:cubicBezTo>
                      <a:pt x="15" y="227"/>
                      <a:pt x="18" y="230"/>
                      <a:pt x="15" y="231"/>
                    </a:cubicBezTo>
                    <a:cubicBezTo>
                      <a:pt x="13" y="231"/>
                      <a:pt x="16" y="236"/>
                      <a:pt x="13" y="236"/>
                    </a:cubicBezTo>
                    <a:cubicBezTo>
                      <a:pt x="10" y="237"/>
                      <a:pt x="12" y="240"/>
                      <a:pt x="10" y="241"/>
                    </a:cubicBezTo>
                    <a:cubicBezTo>
                      <a:pt x="7" y="243"/>
                      <a:pt x="12" y="246"/>
                      <a:pt x="10" y="248"/>
                    </a:cubicBezTo>
                    <a:cubicBezTo>
                      <a:pt x="7" y="249"/>
                      <a:pt x="9" y="253"/>
                      <a:pt x="6" y="253"/>
                    </a:cubicBezTo>
                    <a:cubicBezTo>
                      <a:pt x="4" y="253"/>
                      <a:pt x="2" y="257"/>
                      <a:pt x="2" y="259"/>
                    </a:cubicBezTo>
                    <a:cubicBezTo>
                      <a:pt x="2" y="260"/>
                      <a:pt x="0" y="264"/>
                      <a:pt x="2" y="266"/>
                    </a:cubicBezTo>
                    <a:cubicBezTo>
                      <a:pt x="4" y="268"/>
                      <a:pt x="2" y="270"/>
                      <a:pt x="4" y="271"/>
                    </a:cubicBezTo>
                    <a:cubicBezTo>
                      <a:pt x="6" y="272"/>
                      <a:pt x="12" y="271"/>
                      <a:pt x="11" y="274"/>
                    </a:cubicBezTo>
                    <a:cubicBezTo>
                      <a:pt x="10" y="277"/>
                      <a:pt x="11" y="283"/>
                      <a:pt x="12" y="283"/>
                    </a:cubicBezTo>
                    <a:cubicBezTo>
                      <a:pt x="13" y="283"/>
                      <a:pt x="14" y="287"/>
                      <a:pt x="16" y="286"/>
                    </a:cubicBezTo>
                    <a:cubicBezTo>
                      <a:pt x="18" y="286"/>
                      <a:pt x="26" y="285"/>
                      <a:pt x="30" y="286"/>
                    </a:cubicBezTo>
                    <a:cubicBezTo>
                      <a:pt x="32" y="287"/>
                      <a:pt x="33" y="288"/>
                      <a:pt x="34" y="289"/>
                    </a:cubicBezTo>
                    <a:cubicBezTo>
                      <a:pt x="36" y="288"/>
                      <a:pt x="41" y="291"/>
                      <a:pt x="42" y="290"/>
                    </a:cubicBezTo>
                    <a:cubicBezTo>
                      <a:pt x="43" y="288"/>
                      <a:pt x="37" y="284"/>
                      <a:pt x="38" y="282"/>
                    </a:cubicBezTo>
                    <a:cubicBezTo>
                      <a:pt x="38" y="280"/>
                      <a:pt x="37" y="278"/>
                      <a:pt x="37" y="276"/>
                    </a:cubicBezTo>
                    <a:cubicBezTo>
                      <a:pt x="37" y="274"/>
                      <a:pt x="36" y="270"/>
                      <a:pt x="38" y="269"/>
                    </a:cubicBezTo>
                    <a:cubicBezTo>
                      <a:pt x="41" y="267"/>
                      <a:pt x="41" y="265"/>
                      <a:pt x="43" y="265"/>
                    </a:cubicBezTo>
                    <a:cubicBezTo>
                      <a:pt x="44" y="266"/>
                      <a:pt x="47" y="264"/>
                      <a:pt x="47" y="260"/>
                    </a:cubicBezTo>
                    <a:cubicBezTo>
                      <a:pt x="48" y="255"/>
                      <a:pt x="50" y="254"/>
                      <a:pt x="53" y="251"/>
                    </a:cubicBezTo>
                    <a:cubicBezTo>
                      <a:pt x="57" y="247"/>
                      <a:pt x="64" y="244"/>
                      <a:pt x="63" y="243"/>
                    </a:cubicBezTo>
                    <a:cubicBezTo>
                      <a:pt x="62" y="241"/>
                      <a:pt x="64" y="237"/>
                      <a:pt x="64" y="235"/>
                    </a:cubicBezTo>
                    <a:cubicBezTo>
                      <a:pt x="64" y="233"/>
                      <a:pt x="58" y="234"/>
                      <a:pt x="56" y="233"/>
                    </a:cubicBezTo>
                    <a:cubicBezTo>
                      <a:pt x="54" y="232"/>
                      <a:pt x="47" y="227"/>
                      <a:pt x="51" y="221"/>
                    </a:cubicBezTo>
                    <a:cubicBezTo>
                      <a:pt x="54" y="214"/>
                      <a:pt x="62" y="213"/>
                      <a:pt x="64" y="213"/>
                    </a:cubicBezTo>
                    <a:cubicBezTo>
                      <a:pt x="66" y="213"/>
                      <a:pt x="64" y="210"/>
                      <a:pt x="66" y="209"/>
                    </a:cubicBezTo>
                    <a:cubicBezTo>
                      <a:pt x="67" y="208"/>
                      <a:pt x="68" y="206"/>
                      <a:pt x="68" y="203"/>
                    </a:cubicBezTo>
                    <a:cubicBezTo>
                      <a:pt x="68" y="200"/>
                      <a:pt x="68" y="195"/>
                      <a:pt x="71" y="195"/>
                    </a:cubicBezTo>
                    <a:cubicBezTo>
                      <a:pt x="74" y="195"/>
                      <a:pt x="75" y="193"/>
                      <a:pt x="73" y="192"/>
                    </a:cubicBezTo>
                    <a:cubicBezTo>
                      <a:pt x="71" y="192"/>
                      <a:pt x="70" y="190"/>
                      <a:pt x="74" y="189"/>
                    </a:cubicBezTo>
                    <a:cubicBezTo>
                      <a:pt x="77" y="189"/>
                      <a:pt x="76" y="192"/>
                      <a:pt x="78" y="192"/>
                    </a:cubicBezTo>
                    <a:cubicBezTo>
                      <a:pt x="80" y="192"/>
                      <a:pt x="84" y="188"/>
                      <a:pt x="81" y="186"/>
                    </a:cubicBezTo>
                    <a:cubicBezTo>
                      <a:pt x="78" y="183"/>
                      <a:pt x="77" y="187"/>
                      <a:pt x="76" y="187"/>
                    </a:cubicBezTo>
                    <a:cubicBezTo>
                      <a:pt x="74" y="187"/>
                      <a:pt x="73" y="185"/>
                      <a:pt x="71" y="185"/>
                    </a:cubicBezTo>
                    <a:cubicBezTo>
                      <a:pt x="70" y="185"/>
                      <a:pt x="71" y="180"/>
                      <a:pt x="70" y="179"/>
                    </a:cubicBezTo>
                    <a:cubicBezTo>
                      <a:pt x="69" y="177"/>
                      <a:pt x="68" y="173"/>
                      <a:pt x="70" y="171"/>
                    </a:cubicBezTo>
                    <a:cubicBezTo>
                      <a:pt x="71" y="169"/>
                      <a:pt x="77" y="174"/>
                      <a:pt x="82" y="175"/>
                    </a:cubicBezTo>
                    <a:cubicBezTo>
                      <a:pt x="88" y="175"/>
                      <a:pt x="92" y="172"/>
                      <a:pt x="92" y="170"/>
                    </a:cubicBezTo>
                    <a:cubicBezTo>
                      <a:pt x="92" y="168"/>
                      <a:pt x="89" y="165"/>
                      <a:pt x="92" y="162"/>
                    </a:cubicBezTo>
                    <a:cubicBezTo>
                      <a:pt x="96" y="160"/>
                      <a:pt x="93" y="160"/>
                      <a:pt x="92" y="157"/>
                    </a:cubicBezTo>
                    <a:cubicBezTo>
                      <a:pt x="91" y="154"/>
                      <a:pt x="94" y="152"/>
                      <a:pt x="95" y="154"/>
                    </a:cubicBezTo>
                    <a:cubicBezTo>
                      <a:pt x="96" y="155"/>
                      <a:pt x="107" y="154"/>
                      <a:pt x="116" y="152"/>
                    </a:cubicBezTo>
                    <a:cubicBezTo>
                      <a:pt x="124" y="150"/>
                      <a:pt x="130" y="147"/>
                      <a:pt x="131" y="145"/>
                    </a:cubicBezTo>
                    <a:cubicBezTo>
                      <a:pt x="131" y="142"/>
                      <a:pt x="137" y="136"/>
                      <a:pt x="138" y="134"/>
                    </a:cubicBezTo>
                    <a:cubicBezTo>
                      <a:pt x="140" y="132"/>
                      <a:pt x="138" y="129"/>
                      <a:pt x="135" y="129"/>
                    </a:cubicBezTo>
                    <a:cubicBezTo>
                      <a:pt x="131" y="128"/>
                      <a:pt x="131" y="124"/>
                      <a:pt x="133" y="122"/>
                    </a:cubicBezTo>
                    <a:cubicBezTo>
                      <a:pt x="135" y="120"/>
                      <a:pt x="132" y="117"/>
                      <a:pt x="129" y="117"/>
                    </a:cubicBezTo>
                    <a:cubicBezTo>
                      <a:pt x="126" y="117"/>
                      <a:pt x="120" y="114"/>
                      <a:pt x="123" y="112"/>
                    </a:cubicBezTo>
                    <a:cubicBezTo>
                      <a:pt x="125" y="110"/>
                      <a:pt x="125" y="110"/>
                      <a:pt x="126" y="111"/>
                    </a:cubicBezTo>
                    <a:cubicBezTo>
                      <a:pt x="127" y="110"/>
                      <a:pt x="127" y="108"/>
                      <a:pt x="127" y="108"/>
                    </a:cubicBezTo>
                    <a:cubicBezTo>
                      <a:pt x="126" y="107"/>
                      <a:pt x="124" y="108"/>
                      <a:pt x="124" y="103"/>
                    </a:cubicBezTo>
                    <a:cubicBezTo>
                      <a:pt x="125" y="98"/>
                      <a:pt x="126" y="99"/>
                      <a:pt x="127" y="92"/>
                    </a:cubicBezTo>
                    <a:cubicBezTo>
                      <a:pt x="127" y="86"/>
                      <a:pt x="129" y="82"/>
                      <a:pt x="129" y="79"/>
                    </a:cubicBezTo>
                    <a:cubicBezTo>
                      <a:pt x="129" y="75"/>
                      <a:pt x="135" y="71"/>
                      <a:pt x="139" y="66"/>
                    </a:cubicBezTo>
                    <a:cubicBezTo>
                      <a:pt x="142" y="60"/>
                      <a:pt x="150" y="53"/>
                      <a:pt x="153" y="51"/>
                    </a:cubicBezTo>
                    <a:cubicBezTo>
                      <a:pt x="156" y="49"/>
                      <a:pt x="162" y="47"/>
                      <a:pt x="163" y="46"/>
                    </a:cubicBezTo>
                    <a:cubicBezTo>
                      <a:pt x="163" y="44"/>
                      <a:pt x="163" y="34"/>
                      <a:pt x="161" y="3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3" name="Freeform 110">
                <a:extLst>
                  <a:ext uri="{FF2B5EF4-FFF2-40B4-BE49-F238E27FC236}">
                    <a16:creationId xmlns:a16="http://schemas.microsoft.com/office/drawing/2014/main" id="{E4F95AF0-685F-4209-8EC3-F5B3ABB953C3}"/>
                  </a:ext>
                </a:extLst>
              </p:cNvPr>
              <p:cNvSpPr>
                <a:spLocks/>
              </p:cNvSpPr>
              <p:nvPr/>
            </p:nvSpPr>
            <p:spPr bwMode="auto">
              <a:xfrm>
                <a:off x="3503129" y="4418536"/>
                <a:ext cx="163114" cy="836902"/>
              </a:xfrm>
              <a:custGeom>
                <a:avLst/>
                <a:gdLst>
                  <a:gd name="T0" fmla="*/ 28 w 71"/>
                  <a:gd name="T1" fmla="*/ 310 h 363"/>
                  <a:gd name="T2" fmla="*/ 19 w 71"/>
                  <a:gd name="T3" fmla="*/ 295 h 363"/>
                  <a:gd name="T4" fmla="*/ 27 w 71"/>
                  <a:gd name="T5" fmla="*/ 277 h 363"/>
                  <a:gd name="T6" fmla="*/ 33 w 71"/>
                  <a:gd name="T7" fmla="*/ 260 h 363"/>
                  <a:gd name="T8" fmla="*/ 36 w 71"/>
                  <a:gd name="T9" fmla="*/ 247 h 363"/>
                  <a:gd name="T10" fmla="*/ 31 w 71"/>
                  <a:gd name="T11" fmla="*/ 234 h 363"/>
                  <a:gd name="T12" fmla="*/ 32 w 71"/>
                  <a:gd name="T13" fmla="*/ 213 h 363"/>
                  <a:gd name="T14" fmla="*/ 35 w 71"/>
                  <a:gd name="T15" fmla="*/ 197 h 363"/>
                  <a:gd name="T16" fmla="*/ 38 w 71"/>
                  <a:gd name="T17" fmla="*/ 183 h 363"/>
                  <a:gd name="T18" fmla="*/ 43 w 71"/>
                  <a:gd name="T19" fmla="*/ 154 h 363"/>
                  <a:gd name="T20" fmla="*/ 46 w 71"/>
                  <a:gd name="T21" fmla="*/ 134 h 363"/>
                  <a:gd name="T22" fmla="*/ 47 w 71"/>
                  <a:gd name="T23" fmla="*/ 112 h 363"/>
                  <a:gd name="T24" fmla="*/ 53 w 71"/>
                  <a:gd name="T25" fmla="*/ 92 h 363"/>
                  <a:gd name="T26" fmla="*/ 60 w 71"/>
                  <a:gd name="T27" fmla="*/ 76 h 363"/>
                  <a:gd name="T28" fmla="*/ 69 w 71"/>
                  <a:gd name="T29" fmla="*/ 54 h 363"/>
                  <a:gd name="T30" fmla="*/ 63 w 71"/>
                  <a:gd name="T31" fmla="*/ 37 h 363"/>
                  <a:gd name="T32" fmla="*/ 59 w 71"/>
                  <a:gd name="T33" fmla="*/ 18 h 363"/>
                  <a:gd name="T34" fmla="*/ 50 w 71"/>
                  <a:gd name="T35" fmla="*/ 1 h 363"/>
                  <a:gd name="T36" fmla="*/ 45 w 71"/>
                  <a:gd name="T37" fmla="*/ 16 h 363"/>
                  <a:gd name="T38" fmla="*/ 44 w 71"/>
                  <a:gd name="T39" fmla="*/ 53 h 363"/>
                  <a:gd name="T40" fmla="*/ 37 w 71"/>
                  <a:gd name="T41" fmla="*/ 91 h 363"/>
                  <a:gd name="T42" fmla="*/ 34 w 71"/>
                  <a:gd name="T43" fmla="*/ 116 h 363"/>
                  <a:gd name="T44" fmla="*/ 29 w 71"/>
                  <a:gd name="T45" fmla="*/ 149 h 363"/>
                  <a:gd name="T46" fmla="*/ 18 w 71"/>
                  <a:gd name="T47" fmla="*/ 179 h 363"/>
                  <a:gd name="T48" fmla="*/ 17 w 71"/>
                  <a:gd name="T49" fmla="*/ 204 h 363"/>
                  <a:gd name="T50" fmla="*/ 12 w 71"/>
                  <a:gd name="T51" fmla="*/ 227 h 363"/>
                  <a:gd name="T52" fmla="*/ 22 w 71"/>
                  <a:gd name="T53" fmla="*/ 215 h 363"/>
                  <a:gd name="T54" fmla="*/ 24 w 71"/>
                  <a:gd name="T55" fmla="*/ 228 h 363"/>
                  <a:gd name="T56" fmla="*/ 21 w 71"/>
                  <a:gd name="T57" fmla="*/ 244 h 363"/>
                  <a:gd name="T58" fmla="*/ 17 w 71"/>
                  <a:gd name="T59" fmla="*/ 254 h 363"/>
                  <a:gd name="T60" fmla="*/ 16 w 71"/>
                  <a:gd name="T61" fmla="*/ 252 h 363"/>
                  <a:gd name="T62" fmla="*/ 10 w 71"/>
                  <a:gd name="T63" fmla="*/ 255 h 363"/>
                  <a:gd name="T64" fmla="*/ 1 w 71"/>
                  <a:gd name="T65" fmla="*/ 267 h 363"/>
                  <a:gd name="T66" fmla="*/ 11 w 71"/>
                  <a:gd name="T67" fmla="*/ 268 h 363"/>
                  <a:gd name="T68" fmla="*/ 17 w 71"/>
                  <a:gd name="T69" fmla="*/ 277 h 363"/>
                  <a:gd name="T70" fmla="*/ 7 w 71"/>
                  <a:gd name="T71" fmla="*/ 280 h 363"/>
                  <a:gd name="T72" fmla="*/ 9 w 71"/>
                  <a:gd name="T73" fmla="*/ 285 h 363"/>
                  <a:gd name="T74" fmla="*/ 4 w 71"/>
                  <a:gd name="T75" fmla="*/ 294 h 363"/>
                  <a:gd name="T76" fmla="*/ 10 w 71"/>
                  <a:gd name="T77" fmla="*/ 297 h 363"/>
                  <a:gd name="T78" fmla="*/ 11 w 71"/>
                  <a:gd name="T79" fmla="*/ 305 h 363"/>
                  <a:gd name="T80" fmla="*/ 6 w 71"/>
                  <a:gd name="T81" fmla="*/ 315 h 363"/>
                  <a:gd name="T82" fmla="*/ 16 w 71"/>
                  <a:gd name="T83" fmla="*/ 316 h 363"/>
                  <a:gd name="T84" fmla="*/ 20 w 71"/>
                  <a:gd name="T85" fmla="*/ 320 h 363"/>
                  <a:gd name="T86" fmla="*/ 15 w 71"/>
                  <a:gd name="T87" fmla="*/ 329 h 363"/>
                  <a:gd name="T88" fmla="*/ 29 w 71"/>
                  <a:gd name="T89" fmla="*/ 329 h 363"/>
                  <a:gd name="T90" fmla="*/ 19 w 71"/>
                  <a:gd name="T91" fmla="*/ 336 h 363"/>
                  <a:gd name="T92" fmla="*/ 30 w 71"/>
                  <a:gd name="T93" fmla="*/ 335 h 363"/>
                  <a:gd name="T94" fmla="*/ 18 w 71"/>
                  <a:gd name="T95" fmla="*/ 343 h 363"/>
                  <a:gd name="T96" fmla="*/ 29 w 71"/>
                  <a:gd name="T97" fmla="*/ 344 h 363"/>
                  <a:gd name="T98" fmla="*/ 45 w 71"/>
                  <a:gd name="T99" fmla="*/ 328 h 363"/>
                  <a:gd name="T100" fmla="*/ 50 w 71"/>
                  <a:gd name="T101" fmla="*/ 337 h 363"/>
                  <a:gd name="T102" fmla="*/ 43 w 71"/>
                  <a:gd name="T103" fmla="*/ 340 h 363"/>
                  <a:gd name="T104" fmla="*/ 35 w 71"/>
                  <a:gd name="T105" fmla="*/ 347 h 363"/>
                  <a:gd name="T106" fmla="*/ 41 w 71"/>
                  <a:gd name="T107" fmla="*/ 358 h 363"/>
                  <a:gd name="T108" fmla="*/ 52 w 71"/>
                  <a:gd name="T109" fmla="*/ 357 h 363"/>
                  <a:gd name="T110" fmla="*/ 64 w 71"/>
                  <a:gd name="T111" fmla="*/ 357 h 363"/>
                  <a:gd name="T112" fmla="*/ 57 w 71"/>
                  <a:gd name="T113" fmla="*/ 355 h 363"/>
                  <a:gd name="T114" fmla="*/ 50 w 71"/>
                  <a:gd name="T115" fmla="*/ 326 h 363"/>
                  <a:gd name="T116" fmla="*/ 33 w 71"/>
                  <a:gd name="T117" fmla="*/ 3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1" h="363">
                    <a:moveTo>
                      <a:pt x="33" y="322"/>
                    </a:moveTo>
                    <a:cubicBezTo>
                      <a:pt x="31" y="323"/>
                      <a:pt x="30" y="319"/>
                      <a:pt x="29" y="319"/>
                    </a:cubicBezTo>
                    <a:cubicBezTo>
                      <a:pt x="28" y="319"/>
                      <a:pt x="27" y="313"/>
                      <a:pt x="28" y="310"/>
                    </a:cubicBezTo>
                    <a:cubicBezTo>
                      <a:pt x="29" y="307"/>
                      <a:pt x="23" y="308"/>
                      <a:pt x="21" y="307"/>
                    </a:cubicBezTo>
                    <a:cubicBezTo>
                      <a:pt x="19" y="306"/>
                      <a:pt x="21" y="304"/>
                      <a:pt x="19" y="302"/>
                    </a:cubicBezTo>
                    <a:cubicBezTo>
                      <a:pt x="17" y="300"/>
                      <a:pt x="19" y="296"/>
                      <a:pt x="19" y="295"/>
                    </a:cubicBezTo>
                    <a:cubicBezTo>
                      <a:pt x="19" y="293"/>
                      <a:pt x="21" y="289"/>
                      <a:pt x="23" y="289"/>
                    </a:cubicBezTo>
                    <a:cubicBezTo>
                      <a:pt x="26" y="289"/>
                      <a:pt x="24" y="285"/>
                      <a:pt x="27" y="284"/>
                    </a:cubicBezTo>
                    <a:cubicBezTo>
                      <a:pt x="29" y="282"/>
                      <a:pt x="24" y="279"/>
                      <a:pt x="27" y="277"/>
                    </a:cubicBezTo>
                    <a:cubicBezTo>
                      <a:pt x="29" y="276"/>
                      <a:pt x="27" y="273"/>
                      <a:pt x="30" y="272"/>
                    </a:cubicBezTo>
                    <a:cubicBezTo>
                      <a:pt x="33" y="272"/>
                      <a:pt x="30" y="267"/>
                      <a:pt x="32" y="267"/>
                    </a:cubicBezTo>
                    <a:cubicBezTo>
                      <a:pt x="35" y="266"/>
                      <a:pt x="32" y="263"/>
                      <a:pt x="33" y="260"/>
                    </a:cubicBezTo>
                    <a:cubicBezTo>
                      <a:pt x="33" y="257"/>
                      <a:pt x="31" y="255"/>
                      <a:pt x="34" y="254"/>
                    </a:cubicBezTo>
                    <a:cubicBezTo>
                      <a:pt x="37" y="253"/>
                      <a:pt x="35" y="250"/>
                      <a:pt x="33" y="249"/>
                    </a:cubicBezTo>
                    <a:cubicBezTo>
                      <a:pt x="30" y="247"/>
                      <a:pt x="33" y="247"/>
                      <a:pt x="36" y="247"/>
                    </a:cubicBezTo>
                    <a:cubicBezTo>
                      <a:pt x="38" y="247"/>
                      <a:pt x="37" y="243"/>
                      <a:pt x="35" y="243"/>
                    </a:cubicBezTo>
                    <a:cubicBezTo>
                      <a:pt x="32" y="244"/>
                      <a:pt x="30" y="241"/>
                      <a:pt x="32" y="239"/>
                    </a:cubicBezTo>
                    <a:cubicBezTo>
                      <a:pt x="34" y="237"/>
                      <a:pt x="30" y="236"/>
                      <a:pt x="31" y="234"/>
                    </a:cubicBezTo>
                    <a:cubicBezTo>
                      <a:pt x="32" y="233"/>
                      <a:pt x="32" y="231"/>
                      <a:pt x="30" y="230"/>
                    </a:cubicBezTo>
                    <a:cubicBezTo>
                      <a:pt x="29" y="229"/>
                      <a:pt x="30" y="222"/>
                      <a:pt x="31" y="221"/>
                    </a:cubicBezTo>
                    <a:cubicBezTo>
                      <a:pt x="33" y="221"/>
                      <a:pt x="32" y="215"/>
                      <a:pt x="32" y="213"/>
                    </a:cubicBezTo>
                    <a:cubicBezTo>
                      <a:pt x="32" y="211"/>
                      <a:pt x="30" y="209"/>
                      <a:pt x="30" y="207"/>
                    </a:cubicBezTo>
                    <a:cubicBezTo>
                      <a:pt x="30" y="205"/>
                      <a:pt x="32" y="205"/>
                      <a:pt x="32" y="202"/>
                    </a:cubicBezTo>
                    <a:cubicBezTo>
                      <a:pt x="32" y="198"/>
                      <a:pt x="33" y="197"/>
                      <a:pt x="35" y="197"/>
                    </a:cubicBezTo>
                    <a:cubicBezTo>
                      <a:pt x="36" y="196"/>
                      <a:pt x="35" y="192"/>
                      <a:pt x="35" y="190"/>
                    </a:cubicBezTo>
                    <a:cubicBezTo>
                      <a:pt x="35" y="189"/>
                      <a:pt x="39" y="190"/>
                      <a:pt x="40" y="187"/>
                    </a:cubicBezTo>
                    <a:cubicBezTo>
                      <a:pt x="40" y="184"/>
                      <a:pt x="37" y="185"/>
                      <a:pt x="38" y="183"/>
                    </a:cubicBezTo>
                    <a:cubicBezTo>
                      <a:pt x="38" y="180"/>
                      <a:pt x="37" y="177"/>
                      <a:pt x="37" y="172"/>
                    </a:cubicBezTo>
                    <a:cubicBezTo>
                      <a:pt x="37" y="167"/>
                      <a:pt x="42" y="166"/>
                      <a:pt x="43" y="164"/>
                    </a:cubicBezTo>
                    <a:cubicBezTo>
                      <a:pt x="45" y="163"/>
                      <a:pt x="41" y="155"/>
                      <a:pt x="43" y="154"/>
                    </a:cubicBezTo>
                    <a:cubicBezTo>
                      <a:pt x="46" y="153"/>
                      <a:pt x="44" y="149"/>
                      <a:pt x="46" y="148"/>
                    </a:cubicBezTo>
                    <a:cubicBezTo>
                      <a:pt x="48" y="147"/>
                      <a:pt x="47" y="144"/>
                      <a:pt x="48" y="141"/>
                    </a:cubicBezTo>
                    <a:cubicBezTo>
                      <a:pt x="49" y="139"/>
                      <a:pt x="46" y="137"/>
                      <a:pt x="46" y="134"/>
                    </a:cubicBezTo>
                    <a:cubicBezTo>
                      <a:pt x="46" y="132"/>
                      <a:pt x="46" y="129"/>
                      <a:pt x="43" y="127"/>
                    </a:cubicBezTo>
                    <a:cubicBezTo>
                      <a:pt x="41" y="124"/>
                      <a:pt x="42" y="118"/>
                      <a:pt x="43" y="118"/>
                    </a:cubicBezTo>
                    <a:cubicBezTo>
                      <a:pt x="45" y="118"/>
                      <a:pt x="44" y="112"/>
                      <a:pt x="47" y="112"/>
                    </a:cubicBezTo>
                    <a:cubicBezTo>
                      <a:pt x="49" y="111"/>
                      <a:pt x="48" y="107"/>
                      <a:pt x="47" y="103"/>
                    </a:cubicBezTo>
                    <a:cubicBezTo>
                      <a:pt x="46" y="100"/>
                      <a:pt x="49" y="102"/>
                      <a:pt x="49" y="99"/>
                    </a:cubicBezTo>
                    <a:cubicBezTo>
                      <a:pt x="49" y="96"/>
                      <a:pt x="50" y="93"/>
                      <a:pt x="53" y="92"/>
                    </a:cubicBezTo>
                    <a:cubicBezTo>
                      <a:pt x="55" y="91"/>
                      <a:pt x="55" y="87"/>
                      <a:pt x="55" y="85"/>
                    </a:cubicBezTo>
                    <a:cubicBezTo>
                      <a:pt x="55" y="83"/>
                      <a:pt x="58" y="83"/>
                      <a:pt x="60" y="81"/>
                    </a:cubicBezTo>
                    <a:cubicBezTo>
                      <a:pt x="62" y="80"/>
                      <a:pt x="57" y="77"/>
                      <a:pt x="60" y="76"/>
                    </a:cubicBezTo>
                    <a:cubicBezTo>
                      <a:pt x="62" y="74"/>
                      <a:pt x="57" y="68"/>
                      <a:pt x="59" y="67"/>
                    </a:cubicBezTo>
                    <a:cubicBezTo>
                      <a:pt x="60" y="66"/>
                      <a:pt x="59" y="63"/>
                      <a:pt x="59" y="61"/>
                    </a:cubicBezTo>
                    <a:cubicBezTo>
                      <a:pt x="60" y="59"/>
                      <a:pt x="68" y="56"/>
                      <a:pt x="69" y="54"/>
                    </a:cubicBezTo>
                    <a:cubicBezTo>
                      <a:pt x="69" y="53"/>
                      <a:pt x="70" y="49"/>
                      <a:pt x="70" y="45"/>
                    </a:cubicBezTo>
                    <a:cubicBezTo>
                      <a:pt x="68" y="46"/>
                      <a:pt x="66" y="47"/>
                      <a:pt x="65" y="46"/>
                    </a:cubicBezTo>
                    <a:cubicBezTo>
                      <a:pt x="64" y="45"/>
                      <a:pt x="65" y="40"/>
                      <a:pt x="63" y="37"/>
                    </a:cubicBezTo>
                    <a:cubicBezTo>
                      <a:pt x="61" y="35"/>
                      <a:pt x="63" y="31"/>
                      <a:pt x="60" y="30"/>
                    </a:cubicBezTo>
                    <a:cubicBezTo>
                      <a:pt x="58" y="29"/>
                      <a:pt x="56" y="25"/>
                      <a:pt x="58" y="23"/>
                    </a:cubicBezTo>
                    <a:cubicBezTo>
                      <a:pt x="59" y="22"/>
                      <a:pt x="58" y="19"/>
                      <a:pt x="59" y="18"/>
                    </a:cubicBezTo>
                    <a:cubicBezTo>
                      <a:pt x="61" y="16"/>
                      <a:pt x="58" y="16"/>
                      <a:pt x="56" y="13"/>
                    </a:cubicBezTo>
                    <a:cubicBezTo>
                      <a:pt x="54" y="10"/>
                      <a:pt x="57" y="7"/>
                      <a:pt x="54" y="5"/>
                    </a:cubicBezTo>
                    <a:cubicBezTo>
                      <a:pt x="51" y="2"/>
                      <a:pt x="51" y="0"/>
                      <a:pt x="50" y="1"/>
                    </a:cubicBezTo>
                    <a:cubicBezTo>
                      <a:pt x="50" y="2"/>
                      <a:pt x="49" y="6"/>
                      <a:pt x="47" y="7"/>
                    </a:cubicBezTo>
                    <a:cubicBezTo>
                      <a:pt x="47" y="8"/>
                      <a:pt x="46" y="8"/>
                      <a:pt x="45" y="9"/>
                    </a:cubicBezTo>
                    <a:cubicBezTo>
                      <a:pt x="45" y="11"/>
                      <a:pt x="45" y="14"/>
                      <a:pt x="45" y="16"/>
                    </a:cubicBezTo>
                    <a:cubicBezTo>
                      <a:pt x="46" y="19"/>
                      <a:pt x="47" y="32"/>
                      <a:pt x="46" y="37"/>
                    </a:cubicBezTo>
                    <a:cubicBezTo>
                      <a:pt x="45" y="42"/>
                      <a:pt x="44" y="46"/>
                      <a:pt x="43" y="49"/>
                    </a:cubicBezTo>
                    <a:cubicBezTo>
                      <a:pt x="42" y="52"/>
                      <a:pt x="45" y="52"/>
                      <a:pt x="44" y="53"/>
                    </a:cubicBezTo>
                    <a:cubicBezTo>
                      <a:pt x="42" y="55"/>
                      <a:pt x="43" y="58"/>
                      <a:pt x="43" y="64"/>
                    </a:cubicBezTo>
                    <a:cubicBezTo>
                      <a:pt x="43" y="70"/>
                      <a:pt x="40" y="79"/>
                      <a:pt x="39" y="83"/>
                    </a:cubicBezTo>
                    <a:cubicBezTo>
                      <a:pt x="39" y="86"/>
                      <a:pt x="37" y="87"/>
                      <a:pt x="37" y="91"/>
                    </a:cubicBezTo>
                    <a:cubicBezTo>
                      <a:pt x="38" y="94"/>
                      <a:pt x="36" y="96"/>
                      <a:pt x="34" y="98"/>
                    </a:cubicBezTo>
                    <a:cubicBezTo>
                      <a:pt x="32" y="99"/>
                      <a:pt x="37" y="105"/>
                      <a:pt x="37" y="107"/>
                    </a:cubicBezTo>
                    <a:cubicBezTo>
                      <a:pt x="36" y="110"/>
                      <a:pt x="33" y="112"/>
                      <a:pt x="34" y="116"/>
                    </a:cubicBezTo>
                    <a:cubicBezTo>
                      <a:pt x="35" y="122"/>
                      <a:pt x="34" y="132"/>
                      <a:pt x="34" y="134"/>
                    </a:cubicBezTo>
                    <a:cubicBezTo>
                      <a:pt x="34" y="136"/>
                      <a:pt x="31" y="136"/>
                      <a:pt x="32" y="139"/>
                    </a:cubicBezTo>
                    <a:cubicBezTo>
                      <a:pt x="32" y="143"/>
                      <a:pt x="30" y="144"/>
                      <a:pt x="29" y="149"/>
                    </a:cubicBezTo>
                    <a:cubicBezTo>
                      <a:pt x="28" y="155"/>
                      <a:pt x="24" y="162"/>
                      <a:pt x="23" y="167"/>
                    </a:cubicBezTo>
                    <a:cubicBezTo>
                      <a:pt x="21" y="171"/>
                      <a:pt x="21" y="173"/>
                      <a:pt x="19" y="173"/>
                    </a:cubicBezTo>
                    <a:cubicBezTo>
                      <a:pt x="17" y="173"/>
                      <a:pt x="16" y="175"/>
                      <a:pt x="18" y="179"/>
                    </a:cubicBezTo>
                    <a:cubicBezTo>
                      <a:pt x="20" y="182"/>
                      <a:pt x="17" y="185"/>
                      <a:pt x="19" y="189"/>
                    </a:cubicBezTo>
                    <a:cubicBezTo>
                      <a:pt x="21" y="193"/>
                      <a:pt x="20" y="194"/>
                      <a:pt x="19" y="197"/>
                    </a:cubicBezTo>
                    <a:cubicBezTo>
                      <a:pt x="18" y="201"/>
                      <a:pt x="17" y="201"/>
                      <a:pt x="17" y="204"/>
                    </a:cubicBezTo>
                    <a:cubicBezTo>
                      <a:pt x="17" y="207"/>
                      <a:pt x="14" y="210"/>
                      <a:pt x="16" y="213"/>
                    </a:cubicBezTo>
                    <a:cubicBezTo>
                      <a:pt x="17" y="217"/>
                      <a:pt x="17" y="218"/>
                      <a:pt x="15" y="218"/>
                    </a:cubicBezTo>
                    <a:cubicBezTo>
                      <a:pt x="13" y="218"/>
                      <a:pt x="12" y="221"/>
                      <a:pt x="12" y="227"/>
                    </a:cubicBezTo>
                    <a:cubicBezTo>
                      <a:pt x="11" y="233"/>
                      <a:pt x="11" y="233"/>
                      <a:pt x="15" y="232"/>
                    </a:cubicBezTo>
                    <a:cubicBezTo>
                      <a:pt x="20" y="232"/>
                      <a:pt x="16" y="218"/>
                      <a:pt x="19" y="218"/>
                    </a:cubicBezTo>
                    <a:cubicBezTo>
                      <a:pt x="22" y="218"/>
                      <a:pt x="19" y="216"/>
                      <a:pt x="22" y="215"/>
                    </a:cubicBezTo>
                    <a:cubicBezTo>
                      <a:pt x="25" y="214"/>
                      <a:pt x="22" y="217"/>
                      <a:pt x="24" y="218"/>
                    </a:cubicBezTo>
                    <a:cubicBezTo>
                      <a:pt x="26" y="218"/>
                      <a:pt x="27" y="220"/>
                      <a:pt x="25" y="221"/>
                    </a:cubicBezTo>
                    <a:cubicBezTo>
                      <a:pt x="22" y="223"/>
                      <a:pt x="25" y="226"/>
                      <a:pt x="24" y="228"/>
                    </a:cubicBezTo>
                    <a:cubicBezTo>
                      <a:pt x="23" y="230"/>
                      <a:pt x="21" y="232"/>
                      <a:pt x="22" y="235"/>
                    </a:cubicBezTo>
                    <a:cubicBezTo>
                      <a:pt x="23" y="237"/>
                      <a:pt x="21" y="237"/>
                      <a:pt x="21" y="240"/>
                    </a:cubicBezTo>
                    <a:cubicBezTo>
                      <a:pt x="20" y="243"/>
                      <a:pt x="22" y="243"/>
                      <a:pt x="21" y="244"/>
                    </a:cubicBezTo>
                    <a:cubicBezTo>
                      <a:pt x="20" y="244"/>
                      <a:pt x="23" y="247"/>
                      <a:pt x="21" y="247"/>
                    </a:cubicBezTo>
                    <a:cubicBezTo>
                      <a:pt x="19" y="247"/>
                      <a:pt x="20" y="250"/>
                      <a:pt x="21" y="252"/>
                    </a:cubicBezTo>
                    <a:cubicBezTo>
                      <a:pt x="22" y="254"/>
                      <a:pt x="19" y="253"/>
                      <a:pt x="17" y="254"/>
                    </a:cubicBezTo>
                    <a:cubicBezTo>
                      <a:pt x="15" y="256"/>
                      <a:pt x="19" y="258"/>
                      <a:pt x="18" y="260"/>
                    </a:cubicBezTo>
                    <a:cubicBezTo>
                      <a:pt x="17" y="262"/>
                      <a:pt x="14" y="259"/>
                      <a:pt x="13" y="257"/>
                    </a:cubicBezTo>
                    <a:cubicBezTo>
                      <a:pt x="11" y="256"/>
                      <a:pt x="15" y="254"/>
                      <a:pt x="16" y="252"/>
                    </a:cubicBezTo>
                    <a:cubicBezTo>
                      <a:pt x="18" y="250"/>
                      <a:pt x="15" y="245"/>
                      <a:pt x="12" y="246"/>
                    </a:cubicBezTo>
                    <a:cubicBezTo>
                      <a:pt x="9" y="247"/>
                      <a:pt x="15" y="250"/>
                      <a:pt x="15" y="253"/>
                    </a:cubicBezTo>
                    <a:cubicBezTo>
                      <a:pt x="15" y="255"/>
                      <a:pt x="10" y="252"/>
                      <a:pt x="10" y="255"/>
                    </a:cubicBezTo>
                    <a:cubicBezTo>
                      <a:pt x="10" y="257"/>
                      <a:pt x="7" y="256"/>
                      <a:pt x="6" y="258"/>
                    </a:cubicBezTo>
                    <a:cubicBezTo>
                      <a:pt x="4" y="260"/>
                      <a:pt x="8" y="261"/>
                      <a:pt x="6" y="262"/>
                    </a:cubicBezTo>
                    <a:cubicBezTo>
                      <a:pt x="4" y="262"/>
                      <a:pt x="1" y="265"/>
                      <a:pt x="1" y="267"/>
                    </a:cubicBezTo>
                    <a:cubicBezTo>
                      <a:pt x="1" y="269"/>
                      <a:pt x="3" y="269"/>
                      <a:pt x="3" y="267"/>
                    </a:cubicBezTo>
                    <a:cubicBezTo>
                      <a:pt x="3" y="265"/>
                      <a:pt x="6" y="265"/>
                      <a:pt x="7" y="267"/>
                    </a:cubicBezTo>
                    <a:cubicBezTo>
                      <a:pt x="8" y="269"/>
                      <a:pt x="9" y="267"/>
                      <a:pt x="11" y="268"/>
                    </a:cubicBezTo>
                    <a:cubicBezTo>
                      <a:pt x="14" y="268"/>
                      <a:pt x="13" y="272"/>
                      <a:pt x="12" y="272"/>
                    </a:cubicBezTo>
                    <a:cubicBezTo>
                      <a:pt x="11" y="272"/>
                      <a:pt x="9" y="274"/>
                      <a:pt x="10" y="277"/>
                    </a:cubicBezTo>
                    <a:cubicBezTo>
                      <a:pt x="10" y="279"/>
                      <a:pt x="15" y="277"/>
                      <a:pt x="17" y="277"/>
                    </a:cubicBezTo>
                    <a:cubicBezTo>
                      <a:pt x="19" y="278"/>
                      <a:pt x="18" y="282"/>
                      <a:pt x="17" y="281"/>
                    </a:cubicBezTo>
                    <a:cubicBezTo>
                      <a:pt x="16" y="279"/>
                      <a:pt x="13" y="277"/>
                      <a:pt x="12" y="279"/>
                    </a:cubicBezTo>
                    <a:cubicBezTo>
                      <a:pt x="11" y="282"/>
                      <a:pt x="9" y="280"/>
                      <a:pt x="7" y="280"/>
                    </a:cubicBezTo>
                    <a:cubicBezTo>
                      <a:pt x="5" y="279"/>
                      <a:pt x="0" y="283"/>
                      <a:pt x="2" y="284"/>
                    </a:cubicBezTo>
                    <a:cubicBezTo>
                      <a:pt x="4" y="286"/>
                      <a:pt x="4" y="288"/>
                      <a:pt x="5" y="288"/>
                    </a:cubicBezTo>
                    <a:cubicBezTo>
                      <a:pt x="6" y="288"/>
                      <a:pt x="8" y="287"/>
                      <a:pt x="9" y="285"/>
                    </a:cubicBezTo>
                    <a:cubicBezTo>
                      <a:pt x="9" y="284"/>
                      <a:pt x="12" y="282"/>
                      <a:pt x="12" y="286"/>
                    </a:cubicBezTo>
                    <a:cubicBezTo>
                      <a:pt x="12" y="289"/>
                      <a:pt x="9" y="287"/>
                      <a:pt x="8" y="289"/>
                    </a:cubicBezTo>
                    <a:cubicBezTo>
                      <a:pt x="7" y="291"/>
                      <a:pt x="6" y="292"/>
                      <a:pt x="4" y="294"/>
                    </a:cubicBezTo>
                    <a:cubicBezTo>
                      <a:pt x="2" y="295"/>
                      <a:pt x="4" y="298"/>
                      <a:pt x="5" y="297"/>
                    </a:cubicBezTo>
                    <a:cubicBezTo>
                      <a:pt x="7" y="296"/>
                      <a:pt x="5" y="299"/>
                      <a:pt x="7" y="300"/>
                    </a:cubicBezTo>
                    <a:cubicBezTo>
                      <a:pt x="10" y="300"/>
                      <a:pt x="10" y="298"/>
                      <a:pt x="10" y="297"/>
                    </a:cubicBezTo>
                    <a:cubicBezTo>
                      <a:pt x="9" y="295"/>
                      <a:pt x="11" y="291"/>
                      <a:pt x="13" y="293"/>
                    </a:cubicBezTo>
                    <a:cubicBezTo>
                      <a:pt x="15" y="295"/>
                      <a:pt x="12" y="297"/>
                      <a:pt x="12" y="298"/>
                    </a:cubicBezTo>
                    <a:cubicBezTo>
                      <a:pt x="12" y="300"/>
                      <a:pt x="11" y="303"/>
                      <a:pt x="11" y="305"/>
                    </a:cubicBezTo>
                    <a:cubicBezTo>
                      <a:pt x="11" y="307"/>
                      <a:pt x="9" y="305"/>
                      <a:pt x="9" y="308"/>
                    </a:cubicBezTo>
                    <a:cubicBezTo>
                      <a:pt x="9" y="310"/>
                      <a:pt x="4" y="308"/>
                      <a:pt x="6" y="310"/>
                    </a:cubicBezTo>
                    <a:cubicBezTo>
                      <a:pt x="8" y="311"/>
                      <a:pt x="5" y="313"/>
                      <a:pt x="6" y="315"/>
                    </a:cubicBezTo>
                    <a:cubicBezTo>
                      <a:pt x="7" y="316"/>
                      <a:pt x="8" y="313"/>
                      <a:pt x="10" y="313"/>
                    </a:cubicBezTo>
                    <a:cubicBezTo>
                      <a:pt x="12" y="314"/>
                      <a:pt x="12" y="315"/>
                      <a:pt x="14" y="313"/>
                    </a:cubicBezTo>
                    <a:cubicBezTo>
                      <a:pt x="17" y="312"/>
                      <a:pt x="18" y="315"/>
                      <a:pt x="16" y="316"/>
                    </a:cubicBezTo>
                    <a:cubicBezTo>
                      <a:pt x="14" y="317"/>
                      <a:pt x="11" y="320"/>
                      <a:pt x="12" y="320"/>
                    </a:cubicBezTo>
                    <a:cubicBezTo>
                      <a:pt x="13" y="320"/>
                      <a:pt x="16" y="318"/>
                      <a:pt x="17" y="320"/>
                    </a:cubicBezTo>
                    <a:cubicBezTo>
                      <a:pt x="18" y="323"/>
                      <a:pt x="20" y="322"/>
                      <a:pt x="20" y="320"/>
                    </a:cubicBezTo>
                    <a:cubicBezTo>
                      <a:pt x="20" y="317"/>
                      <a:pt x="24" y="319"/>
                      <a:pt x="25" y="321"/>
                    </a:cubicBezTo>
                    <a:cubicBezTo>
                      <a:pt x="26" y="323"/>
                      <a:pt x="20" y="325"/>
                      <a:pt x="18" y="324"/>
                    </a:cubicBezTo>
                    <a:cubicBezTo>
                      <a:pt x="15" y="324"/>
                      <a:pt x="14" y="327"/>
                      <a:pt x="15" y="329"/>
                    </a:cubicBezTo>
                    <a:cubicBezTo>
                      <a:pt x="17" y="331"/>
                      <a:pt x="19" y="329"/>
                      <a:pt x="21" y="327"/>
                    </a:cubicBezTo>
                    <a:cubicBezTo>
                      <a:pt x="23" y="325"/>
                      <a:pt x="33" y="326"/>
                      <a:pt x="34" y="328"/>
                    </a:cubicBezTo>
                    <a:cubicBezTo>
                      <a:pt x="34" y="330"/>
                      <a:pt x="29" y="328"/>
                      <a:pt x="29" y="329"/>
                    </a:cubicBezTo>
                    <a:cubicBezTo>
                      <a:pt x="28" y="331"/>
                      <a:pt x="24" y="332"/>
                      <a:pt x="24" y="330"/>
                    </a:cubicBezTo>
                    <a:cubicBezTo>
                      <a:pt x="23" y="329"/>
                      <a:pt x="19" y="331"/>
                      <a:pt x="19" y="333"/>
                    </a:cubicBezTo>
                    <a:cubicBezTo>
                      <a:pt x="19" y="335"/>
                      <a:pt x="16" y="335"/>
                      <a:pt x="19" y="336"/>
                    </a:cubicBezTo>
                    <a:cubicBezTo>
                      <a:pt x="23" y="337"/>
                      <a:pt x="22" y="333"/>
                      <a:pt x="27" y="333"/>
                    </a:cubicBezTo>
                    <a:cubicBezTo>
                      <a:pt x="32" y="334"/>
                      <a:pt x="34" y="329"/>
                      <a:pt x="36" y="331"/>
                    </a:cubicBezTo>
                    <a:cubicBezTo>
                      <a:pt x="37" y="334"/>
                      <a:pt x="32" y="337"/>
                      <a:pt x="30" y="335"/>
                    </a:cubicBezTo>
                    <a:cubicBezTo>
                      <a:pt x="28" y="333"/>
                      <a:pt x="25" y="336"/>
                      <a:pt x="26" y="339"/>
                    </a:cubicBezTo>
                    <a:cubicBezTo>
                      <a:pt x="26" y="341"/>
                      <a:pt x="20" y="338"/>
                      <a:pt x="17" y="338"/>
                    </a:cubicBezTo>
                    <a:cubicBezTo>
                      <a:pt x="14" y="337"/>
                      <a:pt x="15" y="340"/>
                      <a:pt x="18" y="343"/>
                    </a:cubicBezTo>
                    <a:cubicBezTo>
                      <a:pt x="20" y="346"/>
                      <a:pt x="22" y="343"/>
                      <a:pt x="25" y="345"/>
                    </a:cubicBezTo>
                    <a:cubicBezTo>
                      <a:pt x="28" y="347"/>
                      <a:pt x="28" y="349"/>
                      <a:pt x="30" y="347"/>
                    </a:cubicBezTo>
                    <a:cubicBezTo>
                      <a:pt x="32" y="345"/>
                      <a:pt x="30" y="345"/>
                      <a:pt x="29" y="344"/>
                    </a:cubicBezTo>
                    <a:cubicBezTo>
                      <a:pt x="27" y="343"/>
                      <a:pt x="28" y="340"/>
                      <a:pt x="32" y="342"/>
                    </a:cubicBezTo>
                    <a:cubicBezTo>
                      <a:pt x="35" y="343"/>
                      <a:pt x="39" y="340"/>
                      <a:pt x="38" y="336"/>
                    </a:cubicBezTo>
                    <a:cubicBezTo>
                      <a:pt x="37" y="332"/>
                      <a:pt x="41" y="330"/>
                      <a:pt x="45" y="328"/>
                    </a:cubicBezTo>
                    <a:cubicBezTo>
                      <a:pt x="49" y="327"/>
                      <a:pt x="47" y="331"/>
                      <a:pt x="44" y="332"/>
                    </a:cubicBezTo>
                    <a:cubicBezTo>
                      <a:pt x="41" y="334"/>
                      <a:pt x="41" y="335"/>
                      <a:pt x="43" y="337"/>
                    </a:cubicBezTo>
                    <a:cubicBezTo>
                      <a:pt x="45" y="339"/>
                      <a:pt x="48" y="335"/>
                      <a:pt x="50" y="337"/>
                    </a:cubicBezTo>
                    <a:cubicBezTo>
                      <a:pt x="52" y="339"/>
                      <a:pt x="47" y="339"/>
                      <a:pt x="46" y="341"/>
                    </a:cubicBezTo>
                    <a:cubicBezTo>
                      <a:pt x="45" y="343"/>
                      <a:pt x="49" y="345"/>
                      <a:pt x="46" y="347"/>
                    </a:cubicBezTo>
                    <a:cubicBezTo>
                      <a:pt x="43" y="348"/>
                      <a:pt x="45" y="341"/>
                      <a:pt x="43" y="340"/>
                    </a:cubicBezTo>
                    <a:cubicBezTo>
                      <a:pt x="41" y="339"/>
                      <a:pt x="39" y="341"/>
                      <a:pt x="41" y="345"/>
                    </a:cubicBezTo>
                    <a:cubicBezTo>
                      <a:pt x="43" y="349"/>
                      <a:pt x="39" y="346"/>
                      <a:pt x="37" y="344"/>
                    </a:cubicBezTo>
                    <a:cubicBezTo>
                      <a:pt x="35" y="342"/>
                      <a:pt x="33" y="344"/>
                      <a:pt x="35" y="347"/>
                    </a:cubicBezTo>
                    <a:cubicBezTo>
                      <a:pt x="37" y="349"/>
                      <a:pt x="31" y="346"/>
                      <a:pt x="31" y="350"/>
                    </a:cubicBezTo>
                    <a:cubicBezTo>
                      <a:pt x="31" y="353"/>
                      <a:pt x="34" y="350"/>
                      <a:pt x="37" y="351"/>
                    </a:cubicBezTo>
                    <a:cubicBezTo>
                      <a:pt x="40" y="352"/>
                      <a:pt x="39" y="356"/>
                      <a:pt x="41" y="358"/>
                    </a:cubicBezTo>
                    <a:cubicBezTo>
                      <a:pt x="43" y="360"/>
                      <a:pt x="41" y="353"/>
                      <a:pt x="44" y="352"/>
                    </a:cubicBezTo>
                    <a:cubicBezTo>
                      <a:pt x="46" y="351"/>
                      <a:pt x="44" y="358"/>
                      <a:pt x="50" y="359"/>
                    </a:cubicBezTo>
                    <a:cubicBezTo>
                      <a:pt x="55" y="361"/>
                      <a:pt x="50" y="358"/>
                      <a:pt x="52" y="357"/>
                    </a:cubicBezTo>
                    <a:cubicBezTo>
                      <a:pt x="55" y="355"/>
                      <a:pt x="58" y="362"/>
                      <a:pt x="61" y="363"/>
                    </a:cubicBezTo>
                    <a:cubicBezTo>
                      <a:pt x="63" y="363"/>
                      <a:pt x="62" y="359"/>
                      <a:pt x="60" y="357"/>
                    </a:cubicBezTo>
                    <a:cubicBezTo>
                      <a:pt x="58" y="355"/>
                      <a:pt x="62" y="356"/>
                      <a:pt x="64" y="357"/>
                    </a:cubicBezTo>
                    <a:cubicBezTo>
                      <a:pt x="67" y="358"/>
                      <a:pt x="69" y="359"/>
                      <a:pt x="70" y="357"/>
                    </a:cubicBezTo>
                    <a:cubicBezTo>
                      <a:pt x="70" y="356"/>
                      <a:pt x="70" y="356"/>
                      <a:pt x="71" y="356"/>
                    </a:cubicBezTo>
                    <a:cubicBezTo>
                      <a:pt x="68" y="354"/>
                      <a:pt x="59" y="356"/>
                      <a:pt x="57" y="355"/>
                    </a:cubicBezTo>
                    <a:cubicBezTo>
                      <a:pt x="56" y="355"/>
                      <a:pt x="57" y="334"/>
                      <a:pt x="57" y="329"/>
                    </a:cubicBezTo>
                    <a:cubicBezTo>
                      <a:pt x="57" y="329"/>
                      <a:pt x="57" y="329"/>
                      <a:pt x="57" y="329"/>
                    </a:cubicBezTo>
                    <a:cubicBezTo>
                      <a:pt x="55" y="329"/>
                      <a:pt x="49" y="329"/>
                      <a:pt x="50" y="326"/>
                    </a:cubicBezTo>
                    <a:cubicBezTo>
                      <a:pt x="50" y="325"/>
                      <a:pt x="51" y="325"/>
                      <a:pt x="51" y="325"/>
                    </a:cubicBezTo>
                    <a:cubicBezTo>
                      <a:pt x="50" y="324"/>
                      <a:pt x="49" y="323"/>
                      <a:pt x="47" y="322"/>
                    </a:cubicBezTo>
                    <a:cubicBezTo>
                      <a:pt x="43" y="321"/>
                      <a:pt x="35" y="322"/>
                      <a:pt x="33" y="32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4" name="Freeform 111">
                <a:extLst>
                  <a:ext uri="{FF2B5EF4-FFF2-40B4-BE49-F238E27FC236}">
                    <a16:creationId xmlns:a16="http://schemas.microsoft.com/office/drawing/2014/main" id="{B03CEC0E-7512-4246-8F1E-DA7C4B7A2B0B}"/>
                  </a:ext>
                </a:extLst>
              </p:cNvPr>
              <p:cNvSpPr>
                <a:spLocks/>
              </p:cNvSpPr>
              <p:nvPr/>
            </p:nvSpPr>
            <p:spPr bwMode="auto">
              <a:xfrm>
                <a:off x="3745291" y="4454923"/>
                <a:ext cx="163114" cy="166878"/>
              </a:xfrm>
              <a:custGeom>
                <a:avLst/>
                <a:gdLst>
                  <a:gd name="T0" fmla="*/ 69 w 71"/>
                  <a:gd name="T1" fmla="*/ 39 h 72"/>
                  <a:gd name="T2" fmla="*/ 62 w 71"/>
                  <a:gd name="T3" fmla="*/ 40 h 72"/>
                  <a:gd name="T4" fmla="*/ 58 w 71"/>
                  <a:gd name="T5" fmla="*/ 31 h 72"/>
                  <a:gd name="T6" fmla="*/ 52 w 71"/>
                  <a:gd name="T7" fmla="*/ 24 h 72"/>
                  <a:gd name="T8" fmla="*/ 45 w 71"/>
                  <a:gd name="T9" fmla="*/ 24 h 72"/>
                  <a:gd name="T10" fmla="*/ 41 w 71"/>
                  <a:gd name="T11" fmla="*/ 17 h 72"/>
                  <a:gd name="T12" fmla="*/ 40 w 71"/>
                  <a:gd name="T13" fmla="*/ 7 h 72"/>
                  <a:gd name="T14" fmla="*/ 40 w 71"/>
                  <a:gd name="T15" fmla="*/ 3 h 72"/>
                  <a:gd name="T16" fmla="*/ 38 w 71"/>
                  <a:gd name="T17" fmla="*/ 3 h 72"/>
                  <a:gd name="T18" fmla="*/ 31 w 71"/>
                  <a:gd name="T19" fmla="*/ 0 h 72"/>
                  <a:gd name="T20" fmla="*/ 21 w 71"/>
                  <a:gd name="T21" fmla="*/ 1 h 72"/>
                  <a:gd name="T22" fmla="*/ 12 w 71"/>
                  <a:gd name="T23" fmla="*/ 3 h 72"/>
                  <a:gd name="T24" fmla="*/ 5 w 71"/>
                  <a:gd name="T25" fmla="*/ 10 h 72"/>
                  <a:gd name="T26" fmla="*/ 3 w 71"/>
                  <a:gd name="T27" fmla="*/ 23 h 72"/>
                  <a:gd name="T28" fmla="*/ 0 w 71"/>
                  <a:gd name="T29" fmla="*/ 23 h 72"/>
                  <a:gd name="T30" fmla="*/ 11 w 71"/>
                  <a:gd name="T31" fmla="*/ 34 h 72"/>
                  <a:gd name="T32" fmla="*/ 20 w 71"/>
                  <a:gd name="T33" fmla="*/ 40 h 72"/>
                  <a:gd name="T34" fmla="*/ 29 w 71"/>
                  <a:gd name="T35" fmla="*/ 44 h 72"/>
                  <a:gd name="T36" fmla="*/ 44 w 71"/>
                  <a:gd name="T37" fmla="*/ 52 h 72"/>
                  <a:gd name="T38" fmla="*/ 38 w 71"/>
                  <a:gd name="T39" fmla="*/ 62 h 72"/>
                  <a:gd name="T40" fmla="*/ 35 w 71"/>
                  <a:gd name="T41" fmla="*/ 68 h 72"/>
                  <a:gd name="T42" fmla="*/ 43 w 71"/>
                  <a:gd name="T43" fmla="*/ 69 h 72"/>
                  <a:gd name="T44" fmla="*/ 50 w 71"/>
                  <a:gd name="T45" fmla="*/ 70 h 72"/>
                  <a:gd name="T46" fmla="*/ 57 w 71"/>
                  <a:gd name="T47" fmla="*/ 69 h 72"/>
                  <a:gd name="T48" fmla="*/ 64 w 71"/>
                  <a:gd name="T49" fmla="*/ 66 h 72"/>
                  <a:gd name="T50" fmla="*/ 68 w 71"/>
                  <a:gd name="T51" fmla="*/ 54 h 72"/>
                  <a:gd name="T52" fmla="*/ 69 w 71"/>
                  <a:gd name="T53" fmla="*/ 3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1" h="72">
                    <a:moveTo>
                      <a:pt x="69" y="39"/>
                    </a:moveTo>
                    <a:cubicBezTo>
                      <a:pt x="66" y="37"/>
                      <a:pt x="63" y="40"/>
                      <a:pt x="62" y="40"/>
                    </a:cubicBezTo>
                    <a:cubicBezTo>
                      <a:pt x="61" y="40"/>
                      <a:pt x="59" y="34"/>
                      <a:pt x="58" y="31"/>
                    </a:cubicBezTo>
                    <a:cubicBezTo>
                      <a:pt x="57" y="28"/>
                      <a:pt x="54" y="23"/>
                      <a:pt x="52" y="24"/>
                    </a:cubicBezTo>
                    <a:cubicBezTo>
                      <a:pt x="50" y="26"/>
                      <a:pt x="51" y="24"/>
                      <a:pt x="45" y="24"/>
                    </a:cubicBezTo>
                    <a:cubicBezTo>
                      <a:pt x="40" y="23"/>
                      <a:pt x="40" y="22"/>
                      <a:pt x="41" y="17"/>
                    </a:cubicBezTo>
                    <a:cubicBezTo>
                      <a:pt x="43" y="12"/>
                      <a:pt x="38" y="8"/>
                      <a:pt x="40" y="7"/>
                    </a:cubicBezTo>
                    <a:cubicBezTo>
                      <a:pt x="41" y="6"/>
                      <a:pt x="41" y="5"/>
                      <a:pt x="40" y="3"/>
                    </a:cubicBezTo>
                    <a:cubicBezTo>
                      <a:pt x="39" y="3"/>
                      <a:pt x="39" y="3"/>
                      <a:pt x="38" y="3"/>
                    </a:cubicBezTo>
                    <a:cubicBezTo>
                      <a:pt x="36" y="3"/>
                      <a:pt x="34" y="0"/>
                      <a:pt x="31" y="0"/>
                    </a:cubicBezTo>
                    <a:cubicBezTo>
                      <a:pt x="27" y="0"/>
                      <a:pt x="24" y="0"/>
                      <a:pt x="21" y="1"/>
                    </a:cubicBezTo>
                    <a:cubicBezTo>
                      <a:pt x="19" y="2"/>
                      <a:pt x="14" y="1"/>
                      <a:pt x="12" y="3"/>
                    </a:cubicBezTo>
                    <a:cubicBezTo>
                      <a:pt x="9" y="5"/>
                      <a:pt x="5" y="9"/>
                      <a:pt x="5" y="10"/>
                    </a:cubicBezTo>
                    <a:cubicBezTo>
                      <a:pt x="6" y="12"/>
                      <a:pt x="4" y="22"/>
                      <a:pt x="3" y="23"/>
                    </a:cubicBezTo>
                    <a:cubicBezTo>
                      <a:pt x="3" y="23"/>
                      <a:pt x="1" y="23"/>
                      <a:pt x="0" y="23"/>
                    </a:cubicBezTo>
                    <a:cubicBezTo>
                      <a:pt x="2" y="26"/>
                      <a:pt x="8" y="32"/>
                      <a:pt x="11" y="34"/>
                    </a:cubicBezTo>
                    <a:cubicBezTo>
                      <a:pt x="16" y="37"/>
                      <a:pt x="15" y="39"/>
                      <a:pt x="20" y="40"/>
                    </a:cubicBezTo>
                    <a:cubicBezTo>
                      <a:pt x="25" y="40"/>
                      <a:pt x="28" y="42"/>
                      <a:pt x="29" y="44"/>
                    </a:cubicBezTo>
                    <a:cubicBezTo>
                      <a:pt x="31" y="46"/>
                      <a:pt x="43" y="50"/>
                      <a:pt x="44" y="52"/>
                    </a:cubicBezTo>
                    <a:cubicBezTo>
                      <a:pt x="45" y="53"/>
                      <a:pt x="38" y="58"/>
                      <a:pt x="38" y="62"/>
                    </a:cubicBezTo>
                    <a:cubicBezTo>
                      <a:pt x="38" y="67"/>
                      <a:pt x="35" y="66"/>
                      <a:pt x="35" y="68"/>
                    </a:cubicBezTo>
                    <a:cubicBezTo>
                      <a:pt x="35" y="69"/>
                      <a:pt x="41" y="68"/>
                      <a:pt x="43" y="69"/>
                    </a:cubicBezTo>
                    <a:cubicBezTo>
                      <a:pt x="45" y="71"/>
                      <a:pt x="48" y="69"/>
                      <a:pt x="50" y="70"/>
                    </a:cubicBezTo>
                    <a:cubicBezTo>
                      <a:pt x="53" y="72"/>
                      <a:pt x="56" y="68"/>
                      <a:pt x="57" y="69"/>
                    </a:cubicBezTo>
                    <a:cubicBezTo>
                      <a:pt x="59" y="69"/>
                      <a:pt x="61" y="65"/>
                      <a:pt x="64" y="66"/>
                    </a:cubicBezTo>
                    <a:cubicBezTo>
                      <a:pt x="66" y="66"/>
                      <a:pt x="68" y="57"/>
                      <a:pt x="68" y="54"/>
                    </a:cubicBezTo>
                    <a:cubicBezTo>
                      <a:pt x="67" y="50"/>
                      <a:pt x="71" y="40"/>
                      <a:pt x="69" y="3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5" name="Freeform 112">
                <a:extLst>
                  <a:ext uri="{FF2B5EF4-FFF2-40B4-BE49-F238E27FC236}">
                    <a16:creationId xmlns:a16="http://schemas.microsoft.com/office/drawing/2014/main" id="{6B5C1B4F-ECCE-4281-8A4B-D501B4362407}"/>
                  </a:ext>
                </a:extLst>
              </p:cNvPr>
              <p:cNvSpPr>
                <a:spLocks/>
              </p:cNvSpPr>
              <p:nvPr/>
            </p:nvSpPr>
            <p:spPr bwMode="auto">
              <a:xfrm>
                <a:off x="3313665" y="3881514"/>
                <a:ext cx="62736" cy="50189"/>
              </a:xfrm>
              <a:custGeom>
                <a:avLst/>
                <a:gdLst>
                  <a:gd name="T0" fmla="*/ 26 w 27"/>
                  <a:gd name="T1" fmla="*/ 17 h 22"/>
                  <a:gd name="T2" fmla="*/ 27 w 27"/>
                  <a:gd name="T3" fmla="*/ 12 h 22"/>
                  <a:gd name="T4" fmla="*/ 19 w 27"/>
                  <a:gd name="T5" fmla="*/ 2 h 22"/>
                  <a:gd name="T6" fmla="*/ 15 w 27"/>
                  <a:gd name="T7" fmla="*/ 2 h 22"/>
                  <a:gd name="T8" fmla="*/ 7 w 27"/>
                  <a:gd name="T9" fmla="*/ 0 h 22"/>
                  <a:gd name="T10" fmla="*/ 3 w 27"/>
                  <a:gd name="T11" fmla="*/ 0 h 22"/>
                  <a:gd name="T12" fmla="*/ 2 w 27"/>
                  <a:gd name="T13" fmla="*/ 3 h 22"/>
                  <a:gd name="T14" fmla="*/ 4 w 27"/>
                  <a:gd name="T15" fmla="*/ 10 h 22"/>
                  <a:gd name="T16" fmla="*/ 9 w 27"/>
                  <a:gd name="T17" fmla="*/ 9 h 22"/>
                  <a:gd name="T18" fmla="*/ 12 w 27"/>
                  <a:gd name="T19" fmla="*/ 12 h 22"/>
                  <a:gd name="T20" fmla="*/ 18 w 27"/>
                  <a:gd name="T21" fmla="*/ 17 h 22"/>
                  <a:gd name="T22" fmla="*/ 23 w 27"/>
                  <a:gd name="T23" fmla="*/ 22 h 22"/>
                  <a:gd name="T24" fmla="*/ 25 w 27"/>
                  <a:gd name="T25" fmla="*/ 22 h 22"/>
                  <a:gd name="T26" fmla="*/ 26 w 27"/>
                  <a:gd name="T27" fmla="*/ 1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22">
                    <a:moveTo>
                      <a:pt x="26" y="17"/>
                    </a:moveTo>
                    <a:cubicBezTo>
                      <a:pt x="25" y="16"/>
                      <a:pt x="26" y="14"/>
                      <a:pt x="27" y="12"/>
                    </a:cubicBezTo>
                    <a:cubicBezTo>
                      <a:pt x="24" y="9"/>
                      <a:pt x="21" y="5"/>
                      <a:pt x="19" y="2"/>
                    </a:cubicBezTo>
                    <a:cubicBezTo>
                      <a:pt x="17" y="2"/>
                      <a:pt x="16" y="2"/>
                      <a:pt x="15" y="2"/>
                    </a:cubicBezTo>
                    <a:cubicBezTo>
                      <a:pt x="13" y="0"/>
                      <a:pt x="9" y="1"/>
                      <a:pt x="7" y="0"/>
                    </a:cubicBezTo>
                    <a:cubicBezTo>
                      <a:pt x="6" y="0"/>
                      <a:pt x="4" y="0"/>
                      <a:pt x="3" y="0"/>
                    </a:cubicBezTo>
                    <a:cubicBezTo>
                      <a:pt x="3" y="2"/>
                      <a:pt x="3" y="3"/>
                      <a:pt x="2" y="3"/>
                    </a:cubicBezTo>
                    <a:cubicBezTo>
                      <a:pt x="0" y="4"/>
                      <a:pt x="0" y="9"/>
                      <a:pt x="4" y="10"/>
                    </a:cubicBezTo>
                    <a:cubicBezTo>
                      <a:pt x="8" y="12"/>
                      <a:pt x="7" y="9"/>
                      <a:pt x="9" y="9"/>
                    </a:cubicBezTo>
                    <a:cubicBezTo>
                      <a:pt x="11" y="9"/>
                      <a:pt x="11" y="12"/>
                      <a:pt x="12" y="12"/>
                    </a:cubicBezTo>
                    <a:cubicBezTo>
                      <a:pt x="14" y="12"/>
                      <a:pt x="18" y="15"/>
                      <a:pt x="18" y="17"/>
                    </a:cubicBezTo>
                    <a:cubicBezTo>
                      <a:pt x="18" y="20"/>
                      <a:pt x="20" y="22"/>
                      <a:pt x="23" y="22"/>
                    </a:cubicBezTo>
                    <a:cubicBezTo>
                      <a:pt x="23" y="22"/>
                      <a:pt x="24" y="22"/>
                      <a:pt x="25" y="22"/>
                    </a:cubicBezTo>
                    <a:cubicBezTo>
                      <a:pt x="25" y="20"/>
                      <a:pt x="26" y="18"/>
                      <a:pt x="26" y="1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6" name="Freeform 113">
                <a:extLst>
                  <a:ext uri="{FF2B5EF4-FFF2-40B4-BE49-F238E27FC236}">
                    <a16:creationId xmlns:a16="http://schemas.microsoft.com/office/drawing/2014/main" id="{E11AF6E2-AF0F-4D82-B08F-14B9C0B30AD6}"/>
                  </a:ext>
                </a:extLst>
              </p:cNvPr>
              <p:cNvSpPr>
                <a:spLocks/>
              </p:cNvSpPr>
              <p:nvPr/>
            </p:nvSpPr>
            <p:spPr bwMode="auto">
              <a:xfrm>
                <a:off x="3371383" y="3906608"/>
                <a:ext cx="109161" cy="50189"/>
              </a:xfrm>
              <a:custGeom>
                <a:avLst/>
                <a:gdLst>
                  <a:gd name="T0" fmla="*/ 42 w 47"/>
                  <a:gd name="T1" fmla="*/ 6 h 22"/>
                  <a:gd name="T2" fmla="*/ 30 w 47"/>
                  <a:gd name="T3" fmla="*/ 1 h 22"/>
                  <a:gd name="T4" fmla="*/ 19 w 47"/>
                  <a:gd name="T5" fmla="*/ 5 h 22"/>
                  <a:gd name="T6" fmla="*/ 6 w 47"/>
                  <a:gd name="T7" fmla="*/ 5 h 22"/>
                  <a:gd name="T8" fmla="*/ 2 w 47"/>
                  <a:gd name="T9" fmla="*/ 1 h 22"/>
                  <a:gd name="T10" fmla="*/ 1 w 47"/>
                  <a:gd name="T11" fmla="*/ 6 h 22"/>
                  <a:gd name="T12" fmla="*/ 0 w 47"/>
                  <a:gd name="T13" fmla="*/ 11 h 22"/>
                  <a:gd name="T14" fmla="*/ 10 w 47"/>
                  <a:gd name="T15" fmla="*/ 15 h 22"/>
                  <a:gd name="T16" fmla="*/ 16 w 47"/>
                  <a:gd name="T17" fmla="*/ 19 h 22"/>
                  <a:gd name="T18" fmla="*/ 22 w 47"/>
                  <a:gd name="T19" fmla="*/ 18 h 22"/>
                  <a:gd name="T20" fmla="*/ 20 w 47"/>
                  <a:gd name="T21" fmla="*/ 13 h 22"/>
                  <a:gd name="T22" fmla="*/ 24 w 47"/>
                  <a:gd name="T23" fmla="*/ 9 h 22"/>
                  <a:gd name="T24" fmla="*/ 33 w 47"/>
                  <a:gd name="T25" fmla="*/ 6 h 22"/>
                  <a:gd name="T26" fmla="*/ 35 w 47"/>
                  <a:gd name="T27" fmla="*/ 12 h 22"/>
                  <a:gd name="T28" fmla="*/ 40 w 47"/>
                  <a:gd name="T29" fmla="*/ 20 h 22"/>
                  <a:gd name="T30" fmla="*/ 46 w 47"/>
                  <a:gd name="T31" fmla="*/ 15 h 22"/>
                  <a:gd name="T32" fmla="*/ 47 w 47"/>
                  <a:gd name="T33" fmla="*/ 13 h 22"/>
                  <a:gd name="T34" fmla="*/ 42 w 47"/>
                  <a:gd name="T35" fmla="*/ 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22">
                    <a:moveTo>
                      <a:pt x="42" y="6"/>
                    </a:moveTo>
                    <a:cubicBezTo>
                      <a:pt x="39" y="2"/>
                      <a:pt x="34" y="2"/>
                      <a:pt x="30" y="1"/>
                    </a:cubicBezTo>
                    <a:cubicBezTo>
                      <a:pt x="27" y="0"/>
                      <a:pt x="23" y="1"/>
                      <a:pt x="19" y="5"/>
                    </a:cubicBezTo>
                    <a:cubicBezTo>
                      <a:pt x="15" y="9"/>
                      <a:pt x="10" y="7"/>
                      <a:pt x="6" y="5"/>
                    </a:cubicBezTo>
                    <a:cubicBezTo>
                      <a:pt x="5" y="4"/>
                      <a:pt x="4" y="3"/>
                      <a:pt x="2" y="1"/>
                    </a:cubicBezTo>
                    <a:cubicBezTo>
                      <a:pt x="1" y="3"/>
                      <a:pt x="0" y="5"/>
                      <a:pt x="1" y="6"/>
                    </a:cubicBezTo>
                    <a:cubicBezTo>
                      <a:pt x="1" y="7"/>
                      <a:pt x="0" y="9"/>
                      <a:pt x="0" y="11"/>
                    </a:cubicBezTo>
                    <a:cubicBezTo>
                      <a:pt x="3" y="11"/>
                      <a:pt x="8" y="13"/>
                      <a:pt x="10" y="15"/>
                    </a:cubicBezTo>
                    <a:cubicBezTo>
                      <a:pt x="13" y="19"/>
                      <a:pt x="14" y="16"/>
                      <a:pt x="16" y="19"/>
                    </a:cubicBezTo>
                    <a:cubicBezTo>
                      <a:pt x="18" y="22"/>
                      <a:pt x="21" y="20"/>
                      <a:pt x="22" y="18"/>
                    </a:cubicBezTo>
                    <a:cubicBezTo>
                      <a:pt x="23" y="16"/>
                      <a:pt x="20" y="15"/>
                      <a:pt x="20" y="13"/>
                    </a:cubicBezTo>
                    <a:cubicBezTo>
                      <a:pt x="19" y="11"/>
                      <a:pt x="23" y="12"/>
                      <a:pt x="24" y="9"/>
                    </a:cubicBezTo>
                    <a:cubicBezTo>
                      <a:pt x="25" y="7"/>
                      <a:pt x="31" y="5"/>
                      <a:pt x="33" y="6"/>
                    </a:cubicBezTo>
                    <a:cubicBezTo>
                      <a:pt x="36" y="8"/>
                      <a:pt x="38" y="9"/>
                      <a:pt x="35" y="12"/>
                    </a:cubicBezTo>
                    <a:cubicBezTo>
                      <a:pt x="34" y="14"/>
                      <a:pt x="37" y="18"/>
                      <a:pt x="40" y="20"/>
                    </a:cubicBezTo>
                    <a:cubicBezTo>
                      <a:pt x="42" y="18"/>
                      <a:pt x="45" y="16"/>
                      <a:pt x="46" y="15"/>
                    </a:cubicBezTo>
                    <a:cubicBezTo>
                      <a:pt x="46" y="15"/>
                      <a:pt x="46" y="14"/>
                      <a:pt x="47" y="13"/>
                    </a:cubicBezTo>
                    <a:cubicBezTo>
                      <a:pt x="45" y="12"/>
                      <a:pt x="44" y="9"/>
                      <a:pt x="42" y="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7" name="Freeform 114">
                <a:extLst>
                  <a:ext uri="{FF2B5EF4-FFF2-40B4-BE49-F238E27FC236}">
                    <a16:creationId xmlns:a16="http://schemas.microsoft.com/office/drawing/2014/main" id="{78F346BA-FA7E-4DF8-ACE9-939A3B8FCAB3}"/>
                  </a:ext>
                </a:extLst>
              </p:cNvPr>
              <p:cNvSpPr>
                <a:spLocks/>
              </p:cNvSpPr>
              <p:nvPr/>
            </p:nvSpPr>
            <p:spPr bwMode="auto">
              <a:xfrm>
                <a:off x="3445411" y="3851400"/>
                <a:ext cx="220832" cy="316191"/>
              </a:xfrm>
              <a:custGeom>
                <a:avLst/>
                <a:gdLst>
                  <a:gd name="T0" fmla="*/ 15 w 96"/>
                  <a:gd name="T1" fmla="*/ 100 h 137"/>
                  <a:gd name="T2" fmla="*/ 21 w 96"/>
                  <a:gd name="T3" fmla="*/ 100 h 137"/>
                  <a:gd name="T4" fmla="*/ 26 w 96"/>
                  <a:gd name="T5" fmla="*/ 105 h 137"/>
                  <a:gd name="T6" fmla="*/ 27 w 96"/>
                  <a:gd name="T7" fmla="*/ 105 h 137"/>
                  <a:gd name="T8" fmla="*/ 34 w 96"/>
                  <a:gd name="T9" fmla="*/ 105 h 137"/>
                  <a:gd name="T10" fmla="*/ 39 w 96"/>
                  <a:gd name="T11" fmla="*/ 112 h 137"/>
                  <a:gd name="T12" fmla="*/ 44 w 96"/>
                  <a:gd name="T13" fmla="*/ 117 h 137"/>
                  <a:gd name="T14" fmla="*/ 47 w 96"/>
                  <a:gd name="T15" fmla="*/ 122 h 137"/>
                  <a:gd name="T16" fmla="*/ 56 w 96"/>
                  <a:gd name="T17" fmla="*/ 123 h 137"/>
                  <a:gd name="T18" fmla="*/ 61 w 96"/>
                  <a:gd name="T19" fmla="*/ 122 h 137"/>
                  <a:gd name="T20" fmla="*/ 66 w 96"/>
                  <a:gd name="T21" fmla="*/ 122 h 137"/>
                  <a:gd name="T22" fmla="*/ 72 w 96"/>
                  <a:gd name="T23" fmla="*/ 127 h 137"/>
                  <a:gd name="T24" fmla="*/ 68 w 96"/>
                  <a:gd name="T25" fmla="*/ 133 h 137"/>
                  <a:gd name="T26" fmla="*/ 72 w 96"/>
                  <a:gd name="T27" fmla="*/ 137 h 137"/>
                  <a:gd name="T28" fmla="*/ 73 w 96"/>
                  <a:gd name="T29" fmla="*/ 137 h 137"/>
                  <a:gd name="T30" fmla="*/ 76 w 96"/>
                  <a:gd name="T31" fmla="*/ 126 h 137"/>
                  <a:gd name="T32" fmla="*/ 78 w 96"/>
                  <a:gd name="T33" fmla="*/ 115 h 137"/>
                  <a:gd name="T34" fmla="*/ 72 w 96"/>
                  <a:gd name="T35" fmla="*/ 102 h 137"/>
                  <a:gd name="T36" fmla="*/ 78 w 96"/>
                  <a:gd name="T37" fmla="*/ 98 h 137"/>
                  <a:gd name="T38" fmla="*/ 76 w 96"/>
                  <a:gd name="T39" fmla="*/ 95 h 137"/>
                  <a:gd name="T40" fmla="*/ 74 w 96"/>
                  <a:gd name="T41" fmla="*/ 90 h 137"/>
                  <a:gd name="T42" fmla="*/ 86 w 96"/>
                  <a:gd name="T43" fmla="*/ 89 h 137"/>
                  <a:gd name="T44" fmla="*/ 95 w 96"/>
                  <a:gd name="T45" fmla="*/ 86 h 137"/>
                  <a:gd name="T46" fmla="*/ 94 w 96"/>
                  <a:gd name="T47" fmla="*/ 82 h 137"/>
                  <a:gd name="T48" fmla="*/ 94 w 96"/>
                  <a:gd name="T49" fmla="*/ 76 h 137"/>
                  <a:gd name="T50" fmla="*/ 91 w 96"/>
                  <a:gd name="T51" fmla="*/ 70 h 137"/>
                  <a:gd name="T52" fmla="*/ 93 w 96"/>
                  <a:gd name="T53" fmla="*/ 55 h 137"/>
                  <a:gd name="T54" fmla="*/ 84 w 96"/>
                  <a:gd name="T55" fmla="*/ 53 h 137"/>
                  <a:gd name="T56" fmla="*/ 72 w 96"/>
                  <a:gd name="T57" fmla="*/ 48 h 137"/>
                  <a:gd name="T58" fmla="*/ 59 w 96"/>
                  <a:gd name="T59" fmla="*/ 47 h 137"/>
                  <a:gd name="T60" fmla="*/ 53 w 96"/>
                  <a:gd name="T61" fmla="*/ 36 h 137"/>
                  <a:gd name="T62" fmla="*/ 50 w 96"/>
                  <a:gd name="T63" fmla="*/ 31 h 137"/>
                  <a:gd name="T64" fmla="*/ 46 w 96"/>
                  <a:gd name="T65" fmla="*/ 29 h 137"/>
                  <a:gd name="T66" fmla="*/ 47 w 96"/>
                  <a:gd name="T67" fmla="*/ 25 h 137"/>
                  <a:gd name="T68" fmla="*/ 48 w 96"/>
                  <a:gd name="T69" fmla="*/ 19 h 137"/>
                  <a:gd name="T70" fmla="*/ 55 w 96"/>
                  <a:gd name="T71" fmla="*/ 10 h 137"/>
                  <a:gd name="T72" fmla="*/ 58 w 96"/>
                  <a:gd name="T73" fmla="*/ 9 h 137"/>
                  <a:gd name="T74" fmla="*/ 60 w 96"/>
                  <a:gd name="T75" fmla="*/ 7 h 137"/>
                  <a:gd name="T76" fmla="*/ 62 w 96"/>
                  <a:gd name="T77" fmla="*/ 2 h 137"/>
                  <a:gd name="T78" fmla="*/ 53 w 96"/>
                  <a:gd name="T79" fmla="*/ 6 h 137"/>
                  <a:gd name="T80" fmla="*/ 46 w 96"/>
                  <a:gd name="T81" fmla="*/ 11 h 137"/>
                  <a:gd name="T82" fmla="*/ 38 w 96"/>
                  <a:gd name="T83" fmla="*/ 13 h 137"/>
                  <a:gd name="T84" fmla="*/ 35 w 96"/>
                  <a:gd name="T85" fmla="*/ 12 h 137"/>
                  <a:gd name="T86" fmla="*/ 27 w 96"/>
                  <a:gd name="T87" fmla="*/ 19 h 137"/>
                  <a:gd name="T88" fmla="*/ 24 w 96"/>
                  <a:gd name="T89" fmla="*/ 27 h 137"/>
                  <a:gd name="T90" fmla="*/ 16 w 96"/>
                  <a:gd name="T91" fmla="*/ 36 h 137"/>
                  <a:gd name="T92" fmla="*/ 15 w 96"/>
                  <a:gd name="T93" fmla="*/ 37 h 137"/>
                  <a:gd name="T94" fmla="*/ 14 w 96"/>
                  <a:gd name="T95" fmla="*/ 39 h 137"/>
                  <a:gd name="T96" fmla="*/ 8 w 96"/>
                  <a:gd name="T97" fmla="*/ 44 h 137"/>
                  <a:gd name="T98" fmla="*/ 11 w 96"/>
                  <a:gd name="T99" fmla="*/ 47 h 137"/>
                  <a:gd name="T100" fmla="*/ 12 w 96"/>
                  <a:gd name="T101" fmla="*/ 53 h 137"/>
                  <a:gd name="T102" fmla="*/ 12 w 96"/>
                  <a:gd name="T103" fmla="*/ 58 h 137"/>
                  <a:gd name="T104" fmla="*/ 14 w 96"/>
                  <a:gd name="T105" fmla="*/ 70 h 137"/>
                  <a:gd name="T106" fmla="*/ 12 w 96"/>
                  <a:gd name="T107" fmla="*/ 77 h 137"/>
                  <a:gd name="T108" fmla="*/ 5 w 96"/>
                  <a:gd name="T109" fmla="*/ 82 h 137"/>
                  <a:gd name="T110" fmla="*/ 1 w 96"/>
                  <a:gd name="T111" fmla="*/ 88 h 137"/>
                  <a:gd name="T112" fmla="*/ 0 w 96"/>
                  <a:gd name="T113" fmla="*/ 91 h 137"/>
                  <a:gd name="T114" fmla="*/ 10 w 96"/>
                  <a:gd name="T115" fmla="*/ 96 h 137"/>
                  <a:gd name="T116" fmla="*/ 15 w 96"/>
                  <a:gd name="T117" fmla="*/ 10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6" h="137">
                    <a:moveTo>
                      <a:pt x="15" y="100"/>
                    </a:moveTo>
                    <a:cubicBezTo>
                      <a:pt x="17" y="102"/>
                      <a:pt x="20" y="101"/>
                      <a:pt x="21" y="100"/>
                    </a:cubicBezTo>
                    <a:cubicBezTo>
                      <a:pt x="21" y="99"/>
                      <a:pt x="23" y="101"/>
                      <a:pt x="26" y="105"/>
                    </a:cubicBezTo>
                    <a:cubicBezTo>
                      <a:pt x="27" y="105"/>
                      <a:pt x="27" y="105"/>
                      <a:pt x="27" y="105"/>
                    </a:cubicBezTo>
                    <a:cubicBezTo>
                      <a:pt x="29" y="105"/>
                      <a:pt x="32" y="104"/>
                      <a:pt x="34" y="105"/>
                    </a:cubicBezTo>
                    <a:cubicBezTo>
                      <a:pt x="36" y="106"/>
                      <a:pt x="35" y="111"/>
                      <a:pt x="39" y="112"/>
                    </a:cubicBezTo>
                    <a:cubicBezTo>
                      <a:pt x="42" y="112"/>
                      <a:pt x="44" y="115"/>
                      <a:pt x="44" y="117"/>
                    </a:cubicBezTo>
                    <a:cubicBezTo>
                      <a:pt x="43" y="118"/>
                      <a:pt x="47" y="119"/>
                      <a:pt x="47" y="122"/>
                    </a:cubicBezTo>
                    <a:cubicBezTo>
                      <a:pt x="46" y="124"/>
                      <a:pt x="55" y="124"/>
                      <a:pt x="56" y="123"/>
                    </a:cubicBezTo>
                    <a:cubicBezTo>
                      <a:pt x="57" y="122"/>
                      <a:pt x="59" y="121"/>
                      <a:pt x="61" y="122"/>
                    </a:cubicBezTo>
                    <a:cubicBezTo>
                      <a:pt x="62" y="123"/>
                      <a:pt x="65" y="121"/>
                      <a:pt x="66" y="122"/>
                    </a:cubicBezTo>
                    <a:cubicBezTo>
                      <a:pt x="67" y="122"/>
                      <a:pt x="73" y="125"/>
                      <a:pt x="72" y="127"/>
                    </a:cubicBezTo>
                    <a:cubicBezTo>
                      <a:pt x="71" y="129"/>
                      <a:pt x="67" y="132"/>
                      <a:pt x="68" y="133"/>
                    </a:cubicBezTo>
                    <a:cubicBezTo>
                      <a:pt x="68" y="135"/>
                      <a:pt x="71" y="136"/>
                      <a:pt x="72" y="137"/>
                    </a:cubicBezTo>
                    <a:cubicBezTo>
                      <a:pt x="73" y="137"/>
                      <a:pt x="73" y="137"/>
                      <a:pt x="73" y="137"/>
                    </a:cubicBezTo>
                    <a:cubicBezTo>
                      <a:pt x="75" y="137"/>
                      <a:pt x="76" y="129"/>
                      <a:pt x="76" y="126"/>
                    </a:cubicBezTo>
                    <a:cubicBezTo>
                      <a:pt x="76" y="124"/>
                      <a:pt x="77" y="118"/>
                      <a:pt x="78" y="115"/>
                    </a:cubicBezTo>
                    <a:cubicBezTo>
                      <a:pt x="79" y="111"/>
                      <a:pt x="72" y="107"/>
                      <a:pt x="72" y="102"/>
                    </a:cubicBezTo>
                    <a:cubicBezTo>
                      <a:pt x="72" y="97"/>
                      <a:pt x="75" y="100"/>
                      <a:pt x="78" y="98"/>
                    </a:cubicBezTo>
                    <a:cubicBezTo>
                      <a:pt x="81" y="96"/>
                      <a:pt x="78" y="95"/>
                      <a:pt x="76" y="95"/>
                    </a:cubicBezTo>
                    <a:cubicBezTo>
                      <a:pt x="75" y="94"/>
                      <a:pt x="74" y="92"/>
                      <a:pt x="74" y="90"/>
                    </a:cubicBezTo>
                    <a:cubicBezTo>
                      <a:pt x="75" y="89"/>
                      <a:pt x="83" y="89"/>
                      <a:pt x="86" y="89"/>
                    </a:cubicBezTo>
                    <a:cubicBezTo>
                      <a:pt x="89" y="89"/>
                      <a:pt x="95" y="87"/>
                      <a:pt x="95" y="86"/>
                    </a:cubicBezTo>
                    <a:cubicBezTo>
                      <a:pt x="95" y="86"/>
                      <a:pt x="96" y="84"/>
                      <a:pt x="94" y="82"/>
                    </a:cubicBezTo>
                    <a:cubicBezTo>
                      <a:pt x="92" y="81"/>
                      <a:pt x="92" y="78"/>
                      <a:pt x="94" y="76"/>
                    </a:cubicBezTo>
                    <a:cubicBezTo>
                      <a:pt x="96" y="74"/>
                      <a:pt x="93" y="72"/>
                      <a:pt x="91" y="70"/>
                    </a:cubicBezTo>
                    <a:cubicBezTo>
                      <a:pt x="89" y="68"/>
                      <a:pt x="91" y="59"/>
                      <a:pt x="93" y="55"/>
                    </a:cubicBezTo>
                    <a:cubicBezTo>
                      <a:pt x="95" y="51"/>
                      <a:pt x="88" y="52"/>
                      <a:pt x="84" y="53"/>
                    </a:cubicBezTo>
                    <a:cubicBezTo>
                      <a:pt x="79" y="53"/>
                      <a:pt x="75" y="52"/>
                      <a:pt x="72" y="48"/>
                    </a:cubicBezTo>
                    <a:cubicBezTo>
                      <a:pt x="69" y="44"/>
                      <a:pt x="65" y="47"/>
                      <a:pt x="59" y="47"/>
                    </a:cubicBezTo>
                    <a:cubicBezTo>
                      <a:pt x="52" y="47"/>
                      <a:pt x="53" y="39"/>
                      <a:pt x="53" y="36"/>
                    </a:cubicBezTo>
                    <a:cubicBezTo>
                      <a:pt x="54" y="33"/>
                      <a:pt x="50" y="33"/>
                      <a:pt x="50" y="31"/>
                    </a:cubicBezTo>
                    <a:cubicBezTo>
                      <a:pt x="50" y="29"/>
                      <a:pt x="48" y="29"/>
                      <a:pt x="46" y="29"/>
                    </a:cubicBezTo>
                    <a:cubicBezTo>
                      <a:pt x="44" y="29"/>
                      <a:pt x="46" y="27"/>
                      <a:pt x="47" y="25"/>
                    </a:cubicBezTo>
                    <a:cubicBezTo>
                      <a:pt x="48" y="24"/>
                      <a:pt x="48" y="23"/>
                      <a:pt x="48" y="19"/>
                    </a:cubicBezTo>
                    <a:cubicBezTo>
                      <a:pt x="49" y="16"/>
                      <a:pt x="53" y="13"/>
                      <a:pt x="55" y="10"/>
                    </a:cubicBezTo>
                    <a:cubicBezTo>
                      <a:pt x="56" y="9"/>
                      <a:pt x="57" y="9"/>
                      <a:pt x="58" y="9"/>
                    </a:cubicBezTo>
                    <a:cubicBezTo>
                      <a:pt x="58" y="8"/>
                      <a:pt x="59" y="7"/>
                      <a:pt x="60" y="7"/>
                    </a:cubicBezTo>
                    <a:cubicBezTo>
                      <a:pt x="63" y="6"/>
                      <a:pt x="65" y="4"/>
                      <a:pt x="62" y="2"/>
                    </a:cubicBezTo>
                    <a:cubicBezTo>
                      <a:pt x="58" y="0"/>
                      <a:pt x="57" y="6"/>
                      <a:pt x="53" y="6"/>
                    </a:cubicBezTo>
                    <a:cubicBezTo>
                      <a:pt x="49" y="7"/>
                      <a:pt x="48" y="9"/>
                      <a:pt x="46" y="11"/>
                    </a:cubicBezTo>
                    <a:cubicBezTo>
                      <a:pt x="43" y="12"/>
                      <a:pt x="39" y="11"/>
                      <a:pt x="38" y="13"/>
                    </a:cubicBezTo>
                    <a:cubicBezTo>
                      <a:pt x="38" y="15"/>
                      <a:pt x="37" y="13"/>
                      <a:pt x="35" y="12"/>
                    </a:cubicBezTo>
                    <a:cubicBezTo>
                      <a:pt x="33" y="12"/>
                      <a:pt x="27" y="17"/>
                      <a:pt x="27" y="19"/>
                    </a:cubicBezTo>
                    <a:cubicBezTo>
                      <a:pt x="27" y="22"/>
                      <a:pt x="28" y="24"/>
                      <a:pt x="24" y="27"/>
                    </a:cubicBezTo>
                    <a:cubicBezTo>
                      <a:pt x="20" y="29"/>
                      <a:pt x="18" y="34"/>
                      <a:pt x="16" y="36"/>
                    </a:cubicBezTo>
                    <a:cubicBezTo>
                      <a:pt x="16" y="37"/>
                      <a:pt x="15" y="37"/>
                      <a:pt x="15" y="37"/>
                    </a:cubicBezTo>
                    <a:cubicBezTo>
                      <a:pt x="14" y="38"/>
                      <a:pt x="14" y="39"/>
                      <a:pt x="14" y="39"/>
                    </a:cubicBezTo>
                    <a:cubicBezTo>
                      <a:pt x="13" y="40"/>
                      <a:pt x="10" y="42"/>
                      <a:pt x="8" y="44"/>
                    </a:cubicBezTo>
                    <a:cubicBezTo>
                      <a:pt x="9" y="45"/>
                      <a:pt x="10" y="46"/>
                      <a:pt x="11" y="47"/>
                    </a:cubicBezTo>
                    <a:cubicBezTo>
                      <a:pt x="13" y="50"/>
                      <a:pt x="12" y="52"/>
                      <a:pt x="12" y="53"/>
                    </a:cubicBezTo>
                    <a:cubicBezTo>
                      <a:pt x="13" y="55"/>
                      <a:pt x="14" y="57"/>
                      <a:pt x="12" y="58"/>
                    </a:cubicBezTo>
                    <a:cubicBezTo>
                      <a:pt x="11" y="58"/>
                      <a:pt x="12" y="68"/>
                      <a:pt x="14" y="70"/>
                    </a:cubicBezTo>
                    <a:cubicBezTo>
                      <a:pt x="15" y="72"/>
                      <a:pt x="14" y="73"/>
                      <a:pt x="12" y="77"/>
                    </a:cubicBezTo>
                    <a:cubicBezTo>
                      <a:pt x="10" y="81"/>
                      <a:pt x="9" y="82"/>
                      <a:pt x="5" y="82"/>
                    </a:cubicBezTo>
                    <a:cubicBezTo>
                      <a:pt x="2" y="83"/>
                      <a:pt x="2" y="88"/>
                      <a:pt x="1" y="88"/>
                    </a:cubicBezTo>
                    <a:cubicBezTo>
                      <a:pt x="0" y="88"/>
                      <a:pt x="0" y="89"/>
                      <a:pt x="0" y="91"/>
                    </a:cubicBezTo>
                    <a:cubicBezTo>
                      <a:pt x="3" y="93"/>
                      <a:pt x="8" y="96"/>
                      <a:pt x="10" y="96"/>
                    </a:cubicBezTo>
                    <a:cubicBezTo>
                      <a:pt x="11" y="96"/>
                      <a:pt x="12" y="99"/>
                      <a:pt x="15" y="10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8" name="Freeform 115">
                <a:extLst>
                  <a:ext uri="{FF2B5EF4-FFF2-40B4-BE49-F238E27FC236}">
                    <a16:creationId xmlns:a16="http://schemas.microsoft.com/office/drawing/2014/main" id="{51396BE7-D131-40D1-A7E9-8BA8F52C49DC}"/>
                  </a:ext>
                </a:extLst>
              </p:cNvPr>
              <p:cNvSpPr>
                <a:spLocks/>
              </p:cNvSpPr>
              <p:nvPr/>
            </p:nvSpPr>
            <p:spPr bwMode="auto">
              <a:xfrm>
                <a:off x="3618564" y="4270479"/>
                <a:ext cx="228360" cy="258473"/>
              </a:xfrm>
              <a:custGeom>
                <a:avLst/>
                <a:gdLst>
                  <a:gd name="T0" fmla="*/ 98 w 99"/>
                  <a:gd name="T1" fmla="*/ 67 h 112"/>
                  <a:gd name="T2" fmla="*/ 93 w 99"/>
                  <a:gd name="T3" fmla="*/ 59 h 112"/>
                  <a:gd name="T4" fmla="*/ 86 w 99"/>
                  <a:gd name="T5" fmla="*/ 55 h 112"/>
                  <a:gd name="T6" fmla="*/ 78 w 99"/>
                  <a:gd name="T7" fmla="*/ 51 h 112"/>
                  <a:gd name="T8" fmla="*/ 77 w 99"/>
                  <a:gd name="T9" fmla="*/ 44 h 112"/>
                  <a:gd name="T10" fmla="*/ 76 w 99"/>
                  <a:gd name="T11" fmla="*/ 38 h 112"/>
                  <a:gd name="T12" fmla="*/ 72 w 99"/>
                  <a:gd name="T13" fmla="*/ 33 h 112"/>
                  <a:gd name="T14" fmla="*/ 64 w 99"/>
                  <a:gd name="T15" fmla="*/ 31 h 112"/>
                  <a:gd name="T16" fmla="*/ 57 w 99"/>
                  <a:gd name="T17" fmla="*/ 28 h 112"/>
                  <a:gd name="T18" fmla="*/ 54 w 99"/>
                  <a:gd name="T19" fmla="*/ 25 h 112"/>
                  <a:gd name="T20" fmla="*/ 48 w 99"/>
                  <a:gd name="T21" fmla="*/ 24 h 112"/>
                  <a:gd name="T22" fmla="*/ 38 w 99"/>
                  <a:gd name="T23" fmla="*/ 18 h 112"/>
                  <a:gd name="T24" fmla="*/ 36 w 99"/>
                  <a:gd name="T25" fmla="*/ 2 h 112"/>
                  <a:gd name="T26" fmla="*/ 28 w 99"/>
                  <a:gd name="T27" fmla="*/ 2 h 112"/>
                  <a:gd name="T28" fmla="*/ 19 w 99"/>
                  <a:gd name="T29" fmla="*/ 6 h 112"/>
                  <a:gd name="T30" fmla="*/ 12 w 99"/>
                  <a:gd name="T31" fmla="*/ 10 h 112"/>
                  <a:gd name="T32" fmla="*/ 5 w 99"/>
                  <a:gd name="T33" fmla="*/ 11 h 112"/>
                  <a:gd name="T34" fmla="*/ 2 w 99"/>
                  <a:gd name="T35" fmla="*/ 11 h 112"/>
                  <a:gd name="T36" fmla="*/ 8 w 99"/>
                  <a:gd name="T37" fmla="*/ 22 h 112"/>
                  <a:gd name="T38" fmla="*/ 6 w 99"/>
                  <a:gd name="T39" fmla="*/ 26 h 112"/>
                  <a:gd name="T40" fmla="*/ 6 w 99"/>
                  <a:gd name="T41" fmla="*/ 38 h 112"/>
                  <a:gd name="T42" fmla="*/ 4 w 99"/>
                  <a:gd name="T43" fmla="*/ 44 h 112"/>
                  <a:gd name="T44" fmla="*/ 3 w 99"/>
                  <a:gd name="T45" fmla="*/ 51 h 112"/>
                  <a:gd name="T46" fmla="*/ 6 w 99"/>
                  <a:gd name="T47" fmla="*/ 55 h 112"/>
                  <a:gd name="T48" fmla="*/ 1 w 99"/>
                  <a:gd name="T49" fmla="*/ 61 h 112"/>
                  <a:gd name="T50" fmla="*/ 1 w 99"/>
                  <a:gd name="T51" fmla="*/ 65 h 112"/>
                  <a:gd name="T52" fmla="*/ 4 w 99"/>
                  <a:gd name="T53" fmla="*/ 69 h 112"/>
                  <a:gd name="T54" fmla="*/ 6 w 99"/>
                  <a:gd name="T55" fmla="*/ 77 h 112"/>
                  <a:gd name="T56" fmla="*/ 9 w 99"/>
                  <a:gd name="T57" fmla="*/ 82 h 112"/>
                  <a:gd name="T58" fmla="*/ 8 w 99"/>
                  <a:gd name="T59" fmla="*/ 87 h 112"/>
                  <a:gd name="T60" fmla="*/ 10 w 99"/>
                  <a:gd name="T61" fmla="*/ 94 h 112"/>
                  <a:gd name="T62" fmla="*/ 13 w 99"/>
                  <a:gd name="T63" fmla="*/ 101 h 112"/>
                  <a:gd name="T64" fmla="*/ 15 w 99"/>
                  <a:gd name="T65" fmla="*/ 110 h 112"/>
                  <a:gd name="T66" fmla="*/ 26 w 99"/>
                  <a:gd name="T67" fmla="*/ 104 h 112"/>
                  <a:gd name="T68" fmla="*/ 33 w 99"/>
                  <a:gd name="T69" fmla="*/ 104 h 112"/>
                  <a:gd name="T70" fmla="*/ 42 w 99"/>
                  <a:gd name="T71" fmla="*/ 107 h 112"/>
                  <a:gd name="T72" fmla="*/ 47 w 99"/>
                  <a:gd name="T73" fmla="*/ 103 h 112"/>
                  <a:gd name="T74" fmla="*/ 58 w 99"/>
                  <a:gd name="T75" fmla="*/ 103 h 112"/>
                  <a:gd name="T76" fmla="*/ 60 w 99"/>
                  <a:gd name="T77" fmla="*/ 90 h 112"/>
                  <a:gd name="T78" fmla="*/ 67 w 99"/>
                  <a:gd name="T79" fmla="*/ 83 h 112"/>
                  <a:gd name="T80" fmla="*/ 76 w 99"/>
                  <a:gd name="T81" fmla="*/ 81 h 112"/>
                  <a:gd name="T82" fmla="*/ 86 w 99"/>
                  <a:gd name="T83" fmla="*/ 80 h 112"/>
                  <a:gd name="T84" fmla="*/ 93 w 99"/>
                  <a:gd name="T85" fmla="*/ 83 h 112"/>
                  <a:gd name="T86" fmla="*/ 97 w 99"/>
                  <a:gd name="T87" fmla="*/ 77 h 112"/>
                  <a:gd name="T88" fmla="*/ 98 w 99"/>
                  <a:gd name="T89" fmla="*/ 6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9" h="112">
                    <a:moveTo>
                      <a:pt x="98" y="67"/>
                    </a:moveTo>
                    <a:cubicBezTo>
                      <a:pt x="97" y="63"/>
                      <a:pt x="93" y="63"/>
                      <a:pt x="93" y="59"/>
                    </a:cubicBezTo>
                    <a:cubicBezTo>
                      <a:pt x="93" y="55"/>
                      <a:pt x="92" y="55"/>
                      <a:pt x="86" y="55"/>
                    </a:cubicBezTo>
                    <a:cubicBezTo>
                      <a:pt x="81" y="55"/>
                      <a:pt x="78" y="54"/>
                      <a:pt x="78" y="51"/>
                    </a:cubicBezTo>
                    <a:cubicBezTo>
                      <a:pt x="77" y="48"/>
                      <a:pt x="74" y="46"/>
                      <a:pt x="77" y="44"/>
                    </a:cubicBezTo>
                    <a:cubicBezTo>
                      <a:pt x="79" y="43"/>
                      <a:pt x="75" y="41"/>
                      <a:pt x="76" y="38"/>
                    </a:cubicBezTo>
                    <a:cubicBezTo>
                      <a:pt x="76" y="35"/>
                      <a:pt x="74" y="34"/>
                      <a:pt x="72" y="33"/>
                    </a:cubicBezTo>
                    <a:cubicBezTo>
                      <a:pt x="71" y="31"/>
                      <a:pt x="64" y="33"/>
                      <a:pt x="64" y="31"/>
                    </a:cubicBezTo>
                    <a:cubicBezTo>
                      <a:pt x="64" y="28"/>
                      <a:pt x="59" y="28"/>
                      <a:pt x="57" y="28"/>
                    </a:cubicBezTo>
                    <a:cubicBezTo>
                      <a:pt x="55" y="28"/>
                      <a:pt x="56" y="25"/>
                      <a:pt x="54" y="25"/>
                    </a:cubicBezTo>
                    <a:cubicBezTo>
                      <a:pt x="51" y="25"/>
                      <a:pt x="52" y="23"/>
                      <a:pt x="48" y="24"/>
                    </a:cubicBezTo>
                    <a:cubicBezTo>
                      <a:pt x="44" y="24"/>
                      <a:pt x="42" y="22"/>
                      <a:pt x="38" y="18"/>
                    </a:cubicBezTo>
                    <a:cubicBezTo>
                      <a:pt x="35" y="13"/>
                      <a:pt x="35" y="5"/>
                      <a:pt x="36" y="2"/>
                    </a:cubicBezTo>
                    <a:cubicBezTo>
                      <a:pt x="37" y="0"/>
                      <a:pt x="31" y="2"/>
                      <a:pt x="28" y="2"/>
                    </a:cubicBezTo>
                    <a:cubicBezTo>
                      <a:pt x="25" y="2"/>
                      <a:pt x="22" y="4"/>
                      <a:pt x="19" y="6"/>
                    </a:cubicBezTo>
                    <a:cubicBezTo>
                      <a:pt x="15" y="8"/>
                      <a:pt x="13" y="8"/>
                      <a:pt x="12" y="10"/>
                    </a:cubicBezTo>
                    <a:cubicBezTo>
                      <a:pt x="10" y="11"/>
                      <a:pt x="8" y="12"/>
                      <a:pt x="5" y="11"/>
                    </a:cubicBezTo>
                    <a:cubicBezTo>
                      <a:pt x="4" y="11"/>
                      <a:pt x="3" y="11"/>
                      <a:pt x="2" y="11"/>
                    </a:cubicBezTo>
                    <a:cubicBezTo>
                      <a:pt x="4" y="14"/>
                      <a:pt x="7" y="20"/>
                      <a:pt x="8" y="22"/>
                    </a:cubicBezTo>
                    <a:cubicBezTo>
                      <a:pt x="9" y="25"/>
                      <a:pt x="7" y="25"/>
                      <a:pt x="6" y="26"/>
                    </a:cubicBezTo>
                    <a:cubicBezTo>
                      <a:pt x="5" y="27"/>
                      <a:pt x="6" y="36"/>
                      <a:pt x="6" y="38"/>
                    </a:cubicBezTo>
                    <a:cubicBezTo>
                      <a:pt x="7" y="40"/>
                      <a:pt x="3" y="43"/>
                      <a:pt x="4" y="44"/>
                    </a:cubicBezTo>
                    <a:cubicBezTo>
                      <a:pt x="6" y="46"/>
                      <a:pt x="3" y="49"/>
                      <a:pt x="3" y="51"/>
                    </a:cubicBezTo>
                    <a:cubicBezTo>
                      <a:pt x="3" y="53"/>
                      <a:pt x="6" y="53"/>
                      <a:pt x="6" y="55"/>
                    </a:cubicBezTo>
                    <a:cubicBezTo>
                      <a:pt x="6" y="57"/>
                      <a:pt x="3" y="61"/>
                      <a:pt x="1" y="61"/>
                    </a:cubicBezTo>
                    <a:cubicBezTo>
                      <a:pt x="0" y="62"/>
                      <a:pt x="0" y="63"/>
                      <a:pt x="1" y="65"/>
                    </a:cubicBezTo>
                    <a:cubicBezTo>
                      <a:pt x="1" y="65"/>
                      <a:pt x="2" y="67"/>
                      <a:pt x="4" y="69"/>
                    </a:cubicBezTo>
                    <a:cubicBezTo>
                      <a:pt x="7" y="71"/>
                      <a:pt x="4" y="74"/>
                      <a:pt x="6" y="77"/>
                    </a:cubicBezTo>
                    <a:cubicBezTo>
                      <a:pt x="8" y="80"/>
                      <a:pt x="11" y="80"/>
                      <a:pt x="9" y="82"/>
                    </a:cubicBezTo>
                    <a:cubicBezTo>
                      <a:pt x="8" y="83"/>
                      <a:pt x="9" y="86"/>
                      <a:pt x="8" y="87"/>
                    </a:cubicBezTo>
                    <a:cubicBezTo>
                      <a:pt x="6" y="89"/>
                      <a:pt x="8" y="93"/>
                      <a:pt x="10" y="94"/>
                    </a:cubicBezTo>
                    <a:cubicBezTo>
                      <a:pt x="13" y="95"/>
                      <a:pt x="11" y="99"/>
                      <a:pt x="13" y="101"/>
                    </a:cubicBezTo>
                    <a:cubicBezTo>
                      <a:pt x="15" y="104"/>
                      <a:pt x="14" y="109"/>
                      <a:pt x="15" y="110"/>
                    </a:cubicBezTo>
                    <a:cubicBezTo>
                      <a:pt x="16" y="112"/>
                      <a:pt x="22" y="108"/>
                      <a:pt x="26" y="104"/>
                    </a:cubicBezTo>
                    <a:cubicBezTo>
                      <a:pt x="30" y="100"/>
                      <a:pt x="30" y="103"/>
                      <a:pt x="33" y="104"/>
                    </a:cubicBezTo>
                    <a:cubicBezTo>
                      <a:pt x="37" y="104"/>
                      <a:pt x="41" y="104"/>
                      <a:pt x="42" y="107"/>
                    </a:cubicBezTo>
                    <a:cubicBezTo>
                      <a:pt x="44" y="111"/>
                      <a:pt x="46" y="104"/>
                      <a:pt x="47" y="103"/>
                    </a:cubicBezTo>
                    <a:cubicBezTo>
                      <a:pt x="48" y="101"/>
                      <a:pt x="57" y="103"/>
                      <a:pt x="58" y="103"/>
                    </a:cubicBezTo>
                    <a:cubicBezTo>
                      <a:pt x="59" y="102"/>
                      <a:pt x="61" y="92"/>
                      <a:pt x="60" y="90"/>
                    </a:cubicBezTo>
                    <a:cubicBezTo>
                      <a:pt x="60" y="89"/>
                      <a:pt x="64" y="85"/>
                      <a:pt x="67" y="83"/>
                    </a:cubicBezTo>
                    <a:cubicBezTo>
                      <a:pt x="69" y="81"/>
                      <a:pt x="74" y="82"/>
                      <a:pt x="76" y="81"/>
                    </a:cubicBezTo>
                    <a:cubicBezTo>
                      <a:pt x="79" y="80"/>
                      <a:pt x="82" y="80"/>
                      <a:pt x="86" y="80"/>
                    </a:cubicBezTo>
                    <a:cubicBezTo>
                      <a:pt x="89" y="80"/>
                      <a:pt x="91" y="83"/>
                      <a:pt x="93" y="83"/>
                    </a:cubicBezTo>
                    <a:cubicBezTo>
                      <a:pt x="95" y="83"/>
                      <a:pt x="97" y="80"/>
                      <a:pt x="97" y="77"/>
                    </a:cubicBezTo>
                    <a:cubicBezTo>
                      <a:pt x="96" y="75"/>
                      <a:pt x="99" y="71"/>
                      <a:pt x="98" y="6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9" name="Freeform 116">
                <a:extLst>
                  <a:ext uri="{FF2B5EF4-FFF2-40B4-BE49-F238E27FC236}">
                    <a16:creationId xmlns:a16="http://schemas.microsoft.com/office/drawing/2014/main" id="{E8319A9F-CD41-4CD4-91DC-0CDBCF7F1E87}"/>
                  </a:ext>
                </a:extLst>
              </p:cNvPr>
              <p:cNvSpPr>
                <a:spLocks/>
              </p:cNvSpPr>
              <p:nvPr/>
            </p:nvSpPr>
            <p:spPr bwMode="auto">
              <a:xfrm>
                <a:off x="3398987" y="4091053"/>
                <a:ext cx="239653" cy="348814"/>
              </a:xfrm>
              <a:custGeom>
                <a:avLst/>
                <a:gdLst>
                  <a:gd name="T0" fmla="*/ 95 w 104"/>
                  <a:gd name="T1" fmla="*/ 143 h 151"/>
                  <a:gd name="T2" fmla="*/ 96 w 104"/>
                  <a:gd name="T3" fmla="*/ 143 h 151"/>
                  <a:gd name="T4" fmla="*/ 96 w 104"/>
                  <a:gd name="T5" fmla="*/ 139 h 151"/>
                  <a:gd name="T6" fmla="*/ 101 w 104"/>
                  <a:gd name="T7" fmla="*/ 133 h 151"/>
                  <a:gd name="T8" fmla="*/ 98 w 104"/>
                  <a:gd name="T9" fmla="*/ 129 h 151"/>
                  <a:gd name="T10" fmla="*/ 99 w 104"/>
                  <a:gd name="T11" fmla="*/ 122 h 151"/>
                  <a:gd name="T12" fmla="*/ 101 w 104"/>
                  <a:gd name="T13" fmla="*/ 116 h 151"/>
                  <a:gd name="T14" fmla="*/ 101 w 104"/>
                  <a:gd name="T15" fmla="*/ 104 h 151"/>
                  <a:gd name="T16" fmla="*/ 103 w 104"/>
                  <a:gd name="T17" fmla="*/ 100 h 151"/>
                  <a:gd name="T18" fmla="*/ 97 w 104"/>
                  <a:gd name="T19" fmla="*/ 89 h 151"/>
                  <a:gd name="T20" fmla="*/ 89 w 104"/>
                  <a:gd name="T21" fmla="*/ 89 h 151"/>
                  <a:gd name="T22" fmla="*/ 88 w 104"/>
                  <a:gd name="T23" fmla="*/ 79 h 151"/>
                  <a:gd name="T24" fmla="*/ 84 w 104"/>
                  <a:gd name="T25" fmla="*/ 79 h 151"/>
                  <a:gd name="T26" fmla="*/ 75 w 104"/>
                  <a:gd name="T27" fmla="*/ 81 h 151"/>
                  <a:gd name="T28" fmla="*/ 71 w 104"/>
                  <a:gd name="T29" fmla="*/ 76 h 151"/>
                  <a:gd name="T30" fmla="*/ 67 w 104"/>
                  <a:gd name="T31" fmla="*/ 73 h 151"/>
                  <a:gd name="T32" fmla="*/ 64 w 104"/>
                  <a:gd name="T33" fmla="*/ 66 h 151"/>
                  <a:gd name="T34" fmla="*/ 62 w 104"/>
                  <a:gd name="T35" fmla="*/ 59 h 151"/>
                  <a:gd name="T36" fmla="*/ 63 w 104"/>
                  <a:gd name="T37" fmla="*/ 54 h 151"/>
                  <a:gd name="T38" fmla="*/ 66 w 104"/>
                  <a:gd name="T39" fmla="*/ 50 h 151"/>
                  <a:gd name="T40" fmla="*/ 69 w 104"/>
                  <a:gd name="T41" fmla="*/ 42 h 151"/>
                  <a:gd name="T42" fmla="*/ 76 w 104"/>
                  <a:gd name="T43" fmla="*/ 37 h 151"/>
                  <a:gd name="T44" fmla="*/ 86 w 104"/>
                  <a:gd name="T45" fmla="*/ 34 h 151"/>
                  <a:gd name="T46" fmla="*/ 92 w 104"/>
                  <a:gd name="T47" fmla="*/ 33 h 151"/>
                  <a:gd name="T48" fmla="*/ 88 w 104"/>
                  <a:gd name="T49" fmla="*/ 29 h 151"/>
                  <a:gd name="T50" fmla="*/ 92 w 104"/>
                  <a:gd name="T51" fmla="*/ 23 h 151"/>
                  <a:gd name="T52" fmla="*/ 86 w 104"/>
                  <a:gd name="T53" fmla="*/ 18 h 151"/>
                  <a:gd name="T54" fmla="*/ 81 w 104"/>
                  <a:gd name="T55" fmla="*/ 18 h 151"/>
                  <a:gd name="T56" fmla="*/ 76 w 104"/>
                  <a:gd name="T57" fmla="*/ 19 h 151"/>
                  <a:gd name="T58" fmla="*/ 67 w 104"/>
                  <a:gd name="T59" fmla="*/ 18 h 151"/>
                  <a:gd name="T60" fmla="*/ 64 w 104"/>
                  <a:gd name="T61" fmla="*/ 13 h 151"/>
                  <a:gd name="T62" fmla="*/ 59 w 104"/>
                  <a:gd name="T63" fmla="*/ 8 h 151"/>
                  <a:gd name="T64" fmla="*/ 54 w 104"/>
                  <a:gd name="T65" fmla="*/ 1 h 151"/>
                  <a:gd name="T66" fmla="*/ 47 w 104"/>
                  <a:gd name="T67" fmla="*/ 1 h 151"/>
                  <a:gd name="T68" fmla="*/ 49 w 104"/>
                  <a:gd name="T69" fmla="*/ 7 h 151"/>
                  <a:gd name="T70" fmla="*/ 44 w 104"/>
                  <a:gd name="T71" fmla="*/ 15 h 151"/>
                  <a:gd name="T72" fmla="*/ 28 w 104"/>
                  <a:gd name="T73" fmla="*/ 24 h 151"/>
                  <a:gd name="T74" fmla="*/ 21 w 104"/>
                  <a:gd name="T75" fmla="*/ 36 h 151"/>
                  <a:gd name="T76" fmla="*/ 15 w 104"/>
                  <a:gd name="T77" fmla="*/ 37 h 151"/>
                  <a:gd name="T78" fmla="*/ 9 w 104"/>
                  <a:gd name="T79" fmla="*/ 35 h 151"/>
                  <a:gd name="T80" fmla="*/ 9 w 104"/>
                  <a:gd name="T81" fmla="*/ 31 h 151"/>
                  <a:gd name="T82" fmla="*/ 8 w 104"/>
                  <a:gd name="T83" fmla="*/ 27 h 151"/>
                  <a:gd name="T84" fmla="*/ 1 w 104"/>
                  <a:gd name="T85" fmla="*/ 34 h 151"/>
                  <a:gd name="T86" fmla="*/ 4 w 104"/>
                  <a:gd name="T87" fmla="*/ 45 h 151"/>
                  <a:gd name="T88" fmla="*/ 2 w 104"/>
                  <a:gd name="T89" fmla="*/ 47 h 151"/>
                  <a:gd name="T90" fmla="*/ 10 w 104"/>
                  <a:gd name="T91" fmla="*/ 54 h 151"/>
                  <a:gd name="T92" fmla="*/ 18 w 104"/>
                  <a:gd name="T93" fmla="*/ 65 h 151"/>
                  <a:gd name="T94" fmla="*/ 24 w 104"/>
                  <a:gd name="T95" fmla="*/ 77 h 151"/>
                  <a:gd name="T96" fmla="*/ 37 w 104"/>
                  <a:gd name="T97" fmla="*/ 101 h 151"/>
                  <a:gd name="T98" fmla="*/ 41 w 104"/>
                  <a:gd name="T99" fmla="*/ 111 h 151"/>
                  <a:gd name="T100" fmla="*/ 44 w 104"/>
                  <a:gd name="T101" fmla="*/ 119 h 151"/>
                  <a:gd name="T102" fmla="*/ 57 w 104"/>
                  <a:gd name="T103" fmla="*/ 128 h 151"/>
                  <a:gd name="T104" fmla="*/ 80 w 104"/>
                  <a:gd name="T105" fmla="*/ 142 h 151"/>
                  <a:gd name="T106" fmla="*/ 90 w 104"/>
                  <a:gd name="T107" fmla="*/ 149 h 151"/>
                  <a:gd name="T108" fmla="*/ 90 w 104"/>
                  <a:gd name="T109" fmla="*/ 151 h 151"/>
                  <a:gd name="T110" fmla="*/ 92 w 104"/>
                  <a:gd name="T111" fmla="*/ 149 h 151"/>
                  <a:gd name="T112" fmla="*/ 95 w 104"/>
                  <a:gd name="T113" fmla="*/ 14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4" h="151">
                    <a:moveTo>
                      <a:pt x="95" y="143"/>
                    </a:moveTo>
                    <a:cubicBezTo>
                      <a:pt x="96" y="143"/>
                      <a:pt x="96" y="143"/>
                      <a:pt x="96" y="143"/>
                    </a:cubicBezTo>
                    <a:cubicBezTo>
                      <a:pt x="95" y="141"/>
                      <a:pt x="95" y="140"/>
                      <a:pt x="96" y="139"/>
                    </a:cubicBezTo>
                    <a:cubicBezTo>
                      <a:pt x="98" y="139"/>
                      <a:pt x="101" y="135"/>
                      <a:pt x="101" y="133"/>
                    </a:cubicBezTo>
                    <a:cubicBezTo>
                      <a:pt x="101" y="131"/>
                      <a:pt x="98" y="131"/>
                      <a:pt x="98" y="129"/>
                    </a:cubicBezTo>
                    <a:cubicBezTo>
                      <a:pt x="98" y="127"/>
                      <a:pt x="101" y="124"/>
                      <a:pt x="99" y="122"/>
                    </a:cubicBezTo>
                    <a:cubicBezTo>
                      <a:pt x="98" y="121"/>
                      <a:pt x="102" y="118"/>
                      <a:pt x="101" y="116"/>
                    </a:cubicBezTo>
                    <a:cubicBezTo>
                      <a:pt x="101" y="114"/>
                      <a:pt x="100" y="105"/>
                      <a:pt x="101" y="104"/>
                    </a:cubicBezTo>
                    <a:cubicBezTo>
                      <a:pt x="102" y="103"/>
                      <a:pt x="104" y="103"/>
                      <a:pt x="103" y="100"/>
                    </a:cubicBezTo>
                    <a:cubicBezTo>
                      <a:pt x="102" y="98"/>
                      <a:pt x="99" y="92"/>
                      <a:pt x="97" y="89"/>
                    </a:cubicBezTo>
                    <a:cubicBezTo>
                      <a:pt x="95" y="88"/>
                      <a:pt x="91" y="88"/>
                      <a:pt x="89" y="89"/>
                    </a:cubicBezTo>
                    <a:cubicBezTo>
                      <a:pt x="87" y="90"/>
                      <a:pt x="88" y="82"/>
                      <a:pt x="88" y="79"/>
                    </a:cubicBezTo>
                    <a:cubicBezTo>
                      <a:pt x="88" y="76"/>
                      <a:pt x="85" y="77"/>
                      <a:pt x="84" y="79"/>
                    </a:cubicBezTo>
                    <a:cubicBezTo>
                      <a:pt x="83" y="81"/>
                      <a:pt x="79" y="81"/>
                      <a:pt x="75" y="81"/>
                    </a:cubicBezTo>
                    <a:cubicBezTo>
                      <a:pt x="72" y="81"/>
                      <a:pt x="74" y="76"/>
                      <a:pt x="71" y="76"/>
                    </a:cubicBezTo>
                    <a:cubicBezTo>
                      <a:pt x="69" y="76"/>
                      <a:pt x="67" y="75"/>
                      <a:pt x="67" y="73"/>
                    </a:cubicBezTo>
                    <a:cubicBezTo>
                      <a:pt x="67" y="71"/>
                      <a:pt x="65" y="69"/>
                      <a:pt x="64" y="66"/>
                    </a:cubicBezTo>
                    <a:cubicBezTo>
                      <a:pt x="62" y="63"/>
                      <a:pt x="60" y="61"/>
                      <a:pt x="62" y="59"/>
                    </a:cubicBezTo>
                    <a:cubicBezTo>
                      <a:pt x="63" y="57"/>
                      <a:pt x="61" y="56"/>
                      <a:pt x="63" y="54"/>
                    </a:cubicBezTo>
                    <a:cubicBezTo>
                      <a:pt x="65" y="52"/>
                      <a:pt x="67" y="52"/>
                      <a:pt x="66" y="50"/>
                    </a:cubicBezTo>
                    <a:cubicBezTo>
                      <a:pt x="66" y="47"/>
                      <a:pt x="69" y="45"/>
                      <a:pt x="69" y="42"/>
                    </a:cubicBezTo>
                    <a:cubicBezTo>
                      <a:pt x="69" y="39"/>
                      <a:pt x="73" y="40"/>
                      <a:pt x="76" y="37"/>
                    </a:cubicBezTo>
                    <a:cubicBezTo>
                      <a:pt x="79" y="35"/>
                      <a:pt x="83" y="36"/>
                      <a:pt x="86" y="34"/>
                    </a:cubicBezTo>
                    <a:cubicBezTo>
                      <a:pt x="89" y="31"/>
                      <a:pt x="90" y="33"/>
                      <a:pt x="92" y="33"/>
                    </a:cubicBezTo>
                    <a:cubicBezTo>
                      <a:pt x="91" y="32"/>
                      <a:pt x="88" y="31"/>
                      <a:pt x="88" y="29"/>
                    </a:cubicBezTo>
                    <a:cubicBezTo>
                      <a:pt x="87" y="28"/>
                      <a:pt x="91" y="25"/>
                      <a:pt x="92" y="23"/>
                    </a:cubicBezTo>
                    <a:cubicBezTo>
                      <a:pt x="93" y="21"/>
                      <a:pt x="87" y="18"/>
                      <a:pt x="86" y="18"/>
                    </a:cubicBezTo>
                    <a:cubicBezTo>
                      <a:pt x="85" y="17"/>
                      <a:pt x="82" y="19"/>
                      <a:pt x="81" y="18"/>
                    </a:cubicBezTo>
                    <a:cubicBezTo>
                      <a:pt x="79" y="17"/>
                      <a:pt x="77" y="18"/>
                      <a:pt x="76" y="19"/>
                    </a:cubicBezTo>
                    <a:cubicBezTo>
                      <a:pt x="75" y="20"/>
                      <a:pt x="66" y="20"/>
                      <a:pt x="67" y="18"/>
                    </a:cubicBezTo>
                    <a:cubicBezTo>
                      <a:pt x="67" y="15"/>
                      <a:pt x="63" y="14"/>
                      <a:pt x="64" y="13"/>
                    </a:cubicBezTo>
                    <a:cubicBezTo>
                      <a:pt x="64" y="11"/>
                      <a:pt x="62" y="8"/>
                      <a:pt x="59" y="8"/>
                    </a:cubicBezTo>
                    <a:cubicBezTo>
                      <a:pt x="55" y="7"/>
                      <a:pt x="56" y="2"/>
                      <a:pt x="54" y="1"/>
                    </a:cubicBezTo>
                    <a:cubicBezTo>
                      <a:pt x="52" y="0"/>
                      <a:pt x="49" y="1"/>
                      <a:pt x="47" y="1"/>
                    </a:cubicBezTo>
                    <a:cubicBezTo>
                      <a:pt x="50" y="4"/>
                      <a:pt x="50" y="5"/>
                      <a:pt x="49" y="7"/>
                    </a:cubicBezTo>
                    <a:cubicBezTo>
                      <a:pt x="46" y="9"/>
                      <a:pt x="49" y="9"/>
                      <a:pt x="44" y="15"/>
                    </a:cubicBezTo>
                    <a:cubicBezTo>
                      <a:pt x="40" y="21"/>
                      <a:pt x="32" y="22"/>
                      <a:pt x="28" y="24"/>
                    </a:cubicBezTo>
                    <a:cubicBezTo>
                      <a:pt x="25" y="25"/>
                      <a:pt x="23" y="32"/>
                      <a:pt x="21" y="36"/>
                    </a:cubicBezTo>
                    <a:cubicBezTo>
                      <a:pt x="19" y="41"/>
                      <a:pt x="17" y="40"/>
                      <a:pt x="15" y="37"/>
                    </a:cubicBezTo>
                    <a:cubicBezTo>
                      <a:pt x="13" y="34"/>
                      <a:pt x="12" y="37"/>
                      <a:pt x="9" y="35"/>
                    </a:cubicBezTo>
                    <a:cubicBezTo>
                      <a:pt x="7" y="33"/>
                      <a:pt x="8" y="33"/>
                      <a:pt x="9" y="31"/>
                    </a:cubicBezTo>
                    <a:cubicBezTo>
                      <a:pt x="10" y="30"/>
                      <a:pt x="9" y="28"/>
                      <a:pt x="8" y="27"/>
                    </a:cubicBezTo>
                    <a:cubicBezTo>
                      <a:pt x="5" y="27"/>
                      <a:pt x="2" y="31"/>
                      <a:pt x="1" y="34"/>
                    </a:cubicBezTo>
                    <a:cubicBezTo>
                      <a:pt x="0" y="37"/>
                      <a:pt x="4" y="43"/>
                      <a:pt x="4" y="45"/>
                    </a:cubicBezTo>
                    <a:cubicBezTo>
                      <a:pt x="5" y="47"/>
                      <a:pt x="2" y="45"/>
                      <a:pt x="2" y="47"/>
                    </a:cubicBezTo>
                    <a:cubicBezTo>
                      <a:pt x="1" y="49"/>
                      <a:pt x="7" y="52"/>
                      <a:pt x="10" y="54"/>
                    </a:cubicBezTo>
                    <a:cubicBezTo>
                      <a:pt x="13" y="56"/>
                      <a:pt x="16" y="62"/>
                      <a:pt x="18" y="65"/>
                    </a:cubicBezTo>
                    <a:cubicBezTo>
                      <a:pt x="21" y="68"/>
                      <a:pt x="21" y="70"/>
                      <a:pt x="24" y="77"/>
                    </a:cubicBezTo>
                    <a:cubicBezTo>
                      <a:pt x="27" y="84"/>
                      <a:pt x="33" y="96"/>
                      <a:pt x="37" y="101"/>
                    </a:cubicBezTo>
                    <a:cubicBezTo>
                      <a:pt x="40" y="106"/>
                      <a:pt x="42" y="110"/>
                      <a:pt x="41" y="111"/>
                    </a:cubicBezTo>
                    <a:cubicBezTo>
                      <a:pt x="40" y="113"/>
                      <a:pt x="42" y="117"/>
                      <a:pt x="44" y="119"/>
                    </a:cubicBezTo>
                    <a:cubicBezTo>
                      <a:pt x="47" y="121"/>
                      <a:pt x="50" y="124"/>
                      <a:pt x="57" y="128"/>
                    </a:cubicBezTo>
                    <a:cubicBezTo>
                      <a:pt x="65" y="131"/>
                      <a:pt x="78" y="139"/>
                      <a:pt x="80" y="142"/>
                    </a:cubicBezTo>
                    <a:cubicBezTo>
                      <a:pt x="82" y="145"/>
                      <a:pt x="89" y="149"/>
                      <a:pt x="90" y="149"/>
                    </a:cubicBezTo>
                    <a:cubicBezTo>
                      <a:pt x="90" y="149"/>
                      <a:pt x="90" y="150"/>
                      <a:pt x="90" y="151"/>
                    </a:cubicBezTo>
                    <a:cubicBezTo>
                      <a:pt x="91" y="150"/>
                      <a:pt x="92" y="150"/>
                      <a:pt x="92" y="149"/>
                    </a:cubicBezTo>
                    <a:cubicBezTo>
                      <a:pt x="94" y="148"/>
                      <a:pt x="95" y="144"/>
                      <a:pt x="95" y="14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0" name="Freeform 117">
                <a:extLst>
                  <a:ext uri="{FF2B5EF4-FFF2-40B4-BE49-F238E27FC236}">
                    <a16:creationId xmlns:a16="http://schemas.microsoft.com/office/drawing/2014/main" id="{5E4708E0-AE1E-45EE-925E-74560B2A376E}"/>
                  </a:ext>
                </a:extLst>
              </p:cNvPr>
              <p:cNvSpPr>
                <a:spLocks/>
              </p:cNvSpPr>
              <p:nvPr/>
            </p:nvSpPr>
            <p:spPr bwMode="auto">
              <a:xfrm>
                <a:off x="3547044" y="3860183"/>
                <a:ext cx="258474" cy="217068"/>
              </a:xfrm>
              <a:custGeom>
                <a:avLst/>
                <a:gdLst>
                  <a:gd name="T0" fmla="*/ 11 w 112"/>
                  <a:gd name="T1" fmla="*/ 6 h 94"/>
                  <a:gd name="T2" fmla="*/ 4 w 112"/>
                  <a:gd name="T3" fmla="*/ 15 h 94"/>
                  <a:gd name="T4" fmla="*/ 3 w 112"/>
                  <a:gd name="T5" fmla="*/ 21 h 94"/>
                  <a:gd name="T6" fmla="*/ 2 w 112"/>
                  <a:gd name="T7" fmla="*/ 25 h 94"/>
                  <a:gd name="T8" fmla="*/ 6 w 112"/>
                  <a:gd name="T9" fmla="*/ 27 h 94"/>
                  <a:gd name="T10" fmla="*/ 9 w 112"/>
                  <a:gd name="T11" fmla="*/ 32 h 94"/>
                  <a:gd name="T12" fmla="*/ 15 w 112"/>
                  <a:gd name="T13" fmla="*/ 43 h 94"/>
                  <a:gd name="T14" fmla="*/ 28 w 112"/>
                  <a:gd name="T15" fmla="*/ 44 h 94"/>
                  <a:gd name="T16" fmla="*/ 40 w 112"/>
                  <a:gd name="T17" fmla="*/ 49 h 94"/>
                  <a:gd name="T18" fmla="*/ 49 w 112"/>
                  <a:gd name="T19" fmla="*/ 51 h 94"/>
                  <a:gd name="T20" fmla="*/ 47 w 112"/>
                  <a:gd name="T21" fmla="*/ 66 h 94"/>
                  <a:gd name="T22" fmla="*/ 50 w 112"/>
                  <a:gd name="T23" fmla="*/ 72 h 94"/>
                  <a:gd name="T24" fmla="*/ 50 w 112"/>
                  <a:gd name="T25" fmla="*/ 78 h 94"/>
                  <a:gd name="T26" fmla="*/ 51 w 112"/>
                  <a:gd name="T27" fmla="*/ 82 h 94"/>
                  <a:gd name="T28" fmla="*/ 50 w 112"/>
                  <a:gd name="T29" fmla="*/ 83 h 94"/>
                  <a:gd name="T30" fmla="*/ 56 w 112"/>
                  <a:gd name="T31" fmla="*/ 91 h 94"/>
                  <a:gd name="T32" fmla="*/ 61 w 112"/>
                  <a:gd name="T33" fmla="*/ 93 h 94"/>
                  <a:gd name="T34" fmla="*/ 65 w 112"/>
                  <a:gd name="T35" fmla="*/ 92 h 94"/>
                  <a:gd name="T36" fmla="*/ 71 w 112"/>
                  <a:gd name="T37" fmla="*/ 89 h 94"/>
                  <a:gd name="T38" fmla="*/ 76 w 112"/>
                  <a:gd name="T39" fmla="*/ 87 h 94"/>
                  <a:gd name="T40" fmla="*/ 81 w 112"/>
                  <a:gd name="T41" fmla="*/ 82 h 94"/>
                  <a:gd name="T42" fmla="*/ 82 w 112"/>
                  <a:gd name="T43" fmla="*/ 79 h 94"/>
                  <a:gd name="T44" fmla="*/ 78 w 112"/>
                  <a:gd name="T45" fmla="*/ 78 h 94"/>
                  <a:gd name="T46" fmla="*/ 76 w 112"/>
                  <a:gd name="T47" fmla="*/ 73 h 94"/>
                  <a:gd name="T48" fmla="*/ 72 w 112"/>
                  <a:gd name="T49" fmla="*/ 67 h 94"/>
                  <a:gd name="T50" fmla="*/ 78 w 112"/>
                  <a:gd name="T51" fmla="*/ 66 h 94"/>
                  <a:gd name="T52" fmla="*/ 85 w 112"/>
                  <a:gd name="T53" fmla="*/ 68 h 94"/>
                  <a:gd name="T54" fmla="*/ 88 w 112"/>
                  <a:gd name="T55" fmla="*/ 69 h 94"/>
                  <a:gd name="T56" fmla="*/ 93 w 112"/>
                  <a:gd name="T57" fmla="*/ 66 h 94"/>
                  <a:gd name="T58" fmla="*/ 103 w 112"/>
                  <a:gd name="T59" fmla="*/ 62 h 94"/>
                  <a:gd name="T60" fmla="*/ 106 w 112"/>
                  <a:gd name="T61" fmla="*/ 59 h 94"/>
                  <a:gd name="T62" fmla="*/ 100 w 112"/>
                  <a:gd name="T63" fmla="*/ 52 h 94"/>
                  <a:gd name="T64" fmla="*/ 101 w 112"/>
                  <a:gd name="T65" fmla="*/ 48 h 94"/>
                  <a:gd name="T66" fmla="*/ 105 w 112"/>
                  <a:gd name="T67" fmla="*/ 44 h 94"/>
                  <a:gd name="T68" fmla="*/ 106 w 112"/>
                  <a:gd name="T69" fmla="*/ 40 h 94"/>
                  <a:gd name="T70" fmla="*/ 109 w 112"/>
                  <a:gd name="T71" fmla="*/ 34 h 94"/>
                  <a:gd name="T72" fmla="*/ 112 w 112"/>
                  <a:gd name="T73" fmla="*/ 31 h 94"/>
                  <a:gd name="T74" fmla="*/ 100 w 112"/>
                  <a:gd name="T75" fmla="*/ 29 h 94"/>
                  <a:gd name="T76" fmla="*/ 102 w 112"/>
                  <a:gd name="T77" fmla="*/ 23 h 94"/>
                  <a:gd name="T78" fmla="*/ 90 w 112"/>
                  <a:gd name="T79" fmla="*/ 18 h 94"/>
                  <a:gd name="T80" fmla="*/ 92 w 112"/>
                  <a:gd name="T81" fmla="*/ 14 h 94"/>
                  <a:gd name="T82" fmla="*/ 85 w 112"/>
                  <a:gd name="T83" fmla="*/ 12 h 94"/>
                  <a:gd name="T84" fmla="*/ 69 w 112"/>
                  <a:gd name="T85" fmla="*/ 17 h 94"/>
                  <a:gd name="T86" fmla="*/ 54 w 112"/>
                  <a:gd name="T87" fmla="*/ 13 h 94"/>
                  <a:gd name="T88" fmla="*/ 44 w 112"/>
                  <a:gd name="T89" fmla="*/ 11 h 94"/>
                  <a:gd name="T90" fmla="*/ 37 w 112"/>
                  <a:gd name="T91" fmla="*/ 5 h 94"/>
                  <a:gd name="T92" fmla="*/ 31 w 112"/>
                  <a:gd name="T93" fmla="*/ 0 h 94"/>
                  <a:gd name="T94" fmla="*/ 28 w 112"/>
                  <a:gd name="T95" fmla="*/ 6 h 94"/>
                  <a:gd name="T96" fmla="*/ 17 w 112"/>
                  <a:gd name="T97" fmla="*/ 12 h 94"/>
                  <a:gd name="T98" fmla="*/ 20 w 112"/>
                  <a:gd name="T99" fmla="*/ 24 h 94"/>
                  <a:gd name="T100" fmla="*/ 11 w 112"/>
                  <a:gd name="T101" fmla="*/ 21 h 94"/>
                  <a:gd name="T102" fmla="*/ 15 w 112"/>
                  <a:gd name="T103" fmla="*/ 10 h 94"/>
                  <a:gd name="T104" fmla="*/ 14 w 112"/>
                  <a:gd name="T105" fmla="*/ 5 h 94"/>
                  <a:gd name="T106" fmla="*/ 11 w 112"/>
                  <a:gd name="T107" fmla="*/ 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2" h="94">
                    <a:moveTo>
                      <a:pt x="11" y="6"/>
                    </a:moveTo>
                    <a:cubicBezTo>
                      <a:pt x="9" y="9"/>
                      <a:pt x="5" y="12"/>
                      <a:pt x="4" y="15"/>
                    </a:cubicBezTo>
                    <a:cubicBezTo>
                      <a:pt x="4" y="19"/>
                      <a:pt x="4" y="20"/>
                      <a:pt x="3" y="21"/>
                    </a:cubicBezTo>
                    <a:cubicBezTo>
                      <a:pt x="2" y="23"/>
                      <a:pt x="0" y="25"/>
                      <a:pt x="2" y="25"/>
                    </a:cubicBezTo>
                    <a:cubicBezTo>
                      <a:pt x="4" y="25"/>
                      <a:pt x="6" y="25"/>
                      <a:pt x="6" y="27"/>
                    </a:cubicBezTo>
                    <a:cubicBezTo>
                      <a:pt x="6" y="29"/>
                      <a:pt x="10" y="29"/>
                      <a:pt x="9" y="32"/>
                    </a:cubicBezTo>
                    <a:cubicBezTo>
                      <a:pt x="9" y="35"/>
                      <a:pt x="8" y="43"/>
                      <a:pt x="15" y="43"/>
                    </a:cubicBezTo>
                    <a:cubicBezTo>
                      <a:pt x="21" y="43"/>
                      <a:pt x="25" y="40"/>
                      <a:pt x="28" y="44"/>
                    </a:cubicBezTo>
                    <a:cubicBezTo>
                      <a:pt x="31" y="48"/>
                      <a:pt x="35" y="49"/>
                      <a:pt x="40" y="49"/>
                    </a:cubicBezTo>
                    <a:cubicBezTo>
                      <a:pt x="44" y="48"/>
                      <a:pt x="51" y="47"/>
                      <a:pt x="49" y="51"/>
                    </a:cubicBezTo>
                    <a:cubicBezTo>
                      <a:pt x="47" y="55"/>
                      <a:pt x="45" y="64"/>
                      <a:pt x="47" y="66"/>
                    </a:cubicBezTo>
                    <a:cubicBezTo>
                      <a:pt x="49" y="68"/>
                      <a:pt x="52" y="70"/>
                      <a:pt x="50" y="72"/>
                    </a:cubicBezTo>
                    <a:cubicBezTo>
                      <a:pt x="48" y="74"/>
                      <a:pt x="48" y="77"/>
                      <a:pt x="50" y="78"/>
                    </a:cubicBezTo>
                    <a:cubicBezTo>
                      <a:pt x="52" y="80"/>
                      <a:pt x="51" y="82"/>
                      <a:pt x="51" y="82"/>
                    </a:cubicBezTo>
                    <a:cubicBezTo>
                      <a:pt x="51" y="82"/>
                      <a:pt x="51" y="83"/>
                      <a:pt x="50" y="83"/>
                    </a:cubicBezTo>
                    <a:cubicBezTo>
                      <a:pt x="53" y="86"/>
                      <a:pt x="55" y="90"/>
                      <a:pt x="56" y="91"/>
                    </a:cubicBezTo>
                    <a:cubicBezTo>
                      <a:pt x="59" y="93"/>
                      <a:pt x="59" y="94"/>
                      <a:pt x="61" y="93"/>
                    </a:cubicBezTo>
                    <a:cubicBezTo>
                      <a:pt x="63" y="92"/>
                      <a:pt x="64" y="91"/>
                      <a:pt x="65" y="92"/>
                    </a:cubicBezTo>
                    <a:cubicBezTo>
                      <a:pt x="67" y="93"/>
                      <a:pt x="69" y="91"/>
                      <a:pt x="71" y="89"/>
                    </a:cubicBezTo>
                    <a:cubicBezTo>
                      <a:pt x="73" y="87"/>
                      <a:pt x="76" y="89"/>
                      <a:pt x="76" y="87"/>
                    </a:cubicBezTo>
                    <a:cubicBezTo>
                      <a:pt x="77" y="84"/>
                      <a:pt x="78" y="83"/>
                      <a:pt x="81" y="82"/>
                    </a:cubicBezTo>
                    <a:cubicBezTo>
                      <a:pt x="84" y="82"/>
                      <a:pt x="84" y="79"/>
                      <a:pt x="82" y="79"/>
                    </a:cubicBezTo>
                    <a:cubicBezTo>
                      <a:pt x="80" y="79"/>
                      <a:pt x="78" y="81"/>
                      <a:pt x="78" y="78"/>
                    </a:cubicBezTo>
                    <a:cubicBezTo>
                      <a:pt x="78" y="75"/>
                      <a:pt x="76" y="76"/>
                      <a:pt x="76" y="73"/>
                    </a:cubicBezTo>
                    <a:cubicBezTo>
                      <a:pt x="76" y="70"/>
                      <a:pt x="75" y="69"/>
                      <a:pt x="72" y="67"/>
                    </a:cubicBezTo>
                    <a:cubicBezTo>
                      <a:pt x="70" y="65"/>
                      <a:pt x="76" y="65"/>
                      <a:pt x="78" y="66"/>
                    </a:cubicBezTo>
                    <a:cubicBezTo>
                      <a:pt x="79" y="67"/>
                      <a:pt x="84" y="66"/>
                      <a:pt x="85" y="68"/>
                    </a:cubicBezTo>
                    <a:cubicBezTo>
                      <a:pt x="85" y="71"/>
                      <a:pt x="88" y="71"/>
                      <a:pt x="88" y="69"/>
                    </a:cubicBezTo>
                    <a:cubicBezTo>
                      <a:pt x="88" y="66"/>
                      <a:pt x="91" y="65"/>
                      <a:pt x="93" y="66"/>
                    </a:cubicBezTo>
                    <a:cubicBezTo>
                      <a:pt x="96" y="66"/>
                      <a:pt x="101" y="62"/>
                      <a:pt x="103" y="62"/>
                    </a:cubicBezTo>
                    <a:cubicBezTo>
                      <a:pt x="105" y="61"/>
                      <a:pt x="105" y="60"/>
                      <a:pt x="106" y="59"/>
                    </a:cubicBezTo>
                    <a:cubicBezTo>
                      <a:pt x="104" y="57"/>
                      <a:pt x="101" y="53"/>
                      <a:pt x="100" y="52"/>
                    </a:cubicBezTo>
                    <a:cubicBezTo>
                      <a:pt x="99" y="51"/>
                      <a:pt x="101" y="50"/>
                      <a:pt x="101" y="48"/>
                    </a:cubicBezTo>
                    <a:cubicBezTo>
                      <a:pt x="101" y="46"/>
                      <a:pt x="101" y="44"/>
                      <a:pt x="105" y="44"/>
                    </a:cubicBezTo>
                    <a:cubicBezTo>
                      <a:pt x="109" y="44"/>
                      <a:pt x="108" y="41"/>
                      <a:pt x="106" y="40"/>
                    </a:cubicBezTo>
                    <a:cubicBezTo>
                      <a:pt x="104" y="39"/>
                      <a:pt x="107" y="36"/>
                      <a:pt x="109" y="34"/>
                    </a:cubicBezTo>
                    <a:cubicBezTo>
                      <a:pt x="110" y="34"/>
                      <a:pt x="111" y="32"/>
                      <a:pt x="112" y="31"/>
                    </a:cubicBezTo>
                    <a:cubicBezTo>
                      <a:pt x="108" y="29"/>
                      <a:pt x="103" y="29"/>
                      <a:pt x="100" y="29"/>
                    </a:cubicBezTo>
                    <a:cubicBezTo>
                      <a:pt x="97" y="30"/>
                      <a:pt x="102" y="26"/>
                      <a:pt x="102" y="23"/>
                    </a:cubicBezTo>
                    <a:cubicBezTo>
                      <a:pt x="103" y="20"/>
                      <a:pt x="94" y="19"/>
                      <a:pt x="90" y="18"/>
                    </a:cubicBezTo>
                    <a:cubicBezTo>
                      <a:pt x="87" y="18"/>
                      <a:pt x="88" y="14"/>
                      <a:pt x="92" y="14"/>
                    </a:cubicBezTo>
                    <a:cubicBezTo>
                      <a:pt x="95" y="14"/>
                      <a:pt x="90" y="11"/>
                      <a:pt x="85" y="12"/>
                    </a:cubicBezTo>
                    <a:cubicBezTo>
                      <a:pt x="80" y="13"/>
                      <a:pt x="73" y="15"/>
                      <a:pt x="69" y="17"/>
                    </a:cubicBezTo>
                    <a:cubicBezTo>
                      <a:pt x="65" y="20"/>
                      <a:pt x="59" y="11"/>
                      <a:pt x="54" y="13"/>
                    </a:cubicBezTo>
                    <a:cubicBezTo>
                      <a:pt x="50" y="15"/>
                      <a:pt x="43" y="15"/>
                      <a:pt x="44" y="11"/>
                    </a:cubicBezTo>
                    <a:cubicBezTo>
                      <a:pt x="44" y="8"/>
                      <a:pt x="42" y="5"/>
                      <a:pt x="37" y="5"/>
                    </a:cubicBezTo>
                    <a:cubicBezTo>
                      <a:pt x="33" y="5"/>
                      <a:pt x="34" y="0"/>
                      <a:pt x="31" y="0"/>
                    </a:cubicBezTo>
                    <a:cubicBezTo>
                      <a:pt x="27" y="0"/>
                      <a:pt x="31" y="5"/>
                      <a:pt x="28" y="6"/>
                    </a:cubicBezTo>
                    <a:cubicBezTo>
                      <a:pt x="26" y="7"/>
                      <a:pt x="18" y="9"/>
                      <a:pt x="17" y="12"/>
                    </a:cubicBezTo>
                    <a:cubicBezTo>
                      <a:pt x="17" y="15"/>
                      <a:pt x="22" y="20"/>
                      <a:pt x="20" y="24"/>
                    </a:cubicBezTo>
                    <a:cubicBezTo>
                      <a:pt x="18" y="27"/>
                      <a:pt x="13" y="24"/>
                      <a:pt x="11" y="21"/>
                    </a:cubicBezTo>
                    <a:cubicBezTo>
                      <a:pt x="10" y="17"/>
                      <a:pt x="16" y="12"/>
                      <a:pt x="15" y="10"/>
                    </a:cubicBezTo>
                    <a:cubicBezTo>
                      <a:pt x="14" y="9"/>
                      <a:pt x="13" y="6"/>
                      <a:pt x="14" y="5"/>
                    </a:cubicBezTo>
                    <a:cubicBezTo>
                      <a:pt x="13" y="5"/>
                      <a:pt x="12" y="5"/>
                      <a:pt x="11" y="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1" name="Freeform 118">
                <a:extLst>
                  <a:ext uri="{FF2B5EF4-FFF2-40B4-BE49-F238E27FC236}">
                    <a16:creationId xmlns:a16="http://schemas.microsoft.com/office/drawing/2014/main" id="{1F08A624-547B-48B0-8DC1-03FE5729F9FF}"/>
                  </a:ext>
                </a:extLst>
              </p:cNvPr>
              <p:cNvSpPr>
                <a:spLocks/>
              </p:cNvSpPr>
              <p:nvPr/>
            </p:nvSpPr>
            <p:spPr bwMode="auto">
              <a:xfrm>
                <a:off x="3834376" y="3970599"/>
                <a:ext cx="81557" cy="85321"/>
              </a:xfrm>
              <a:custGeom>
                <a:avLst/>
                <a:gdLst>
                  <a:gd name="T0" fmla="*/ 9 w 35"/>
                  <a:gd name="T1" fmla="*/ 8 h 37"/>
                  <a:gd name="T2" fmla="*/ 5 w 35"/>
                  <a:gd name="T3" fmla="*/ 12 h 37"/>
                  <a:gd name="T4" fmla="*/ 2 w 35"/>
                  <a:gd name="T5" fmla="*/ 18 h 37"/>
                  <a:gd name="T6" fmla="*/ 8 w 35"/>
                  <a:gd name="T7" fmla="*/ 27 h 37"/>
                  <a:gd name="T8" fmla="*/ 13 w 35"/>
                  <a:gd name="T9" fmla="*/ 36 h 37"/>
                  <a:gd name="T10" fmla="*/ 17 w 35"/>
                  <a:gd name="T11" fmla="*/ 36 h 37"/>
                  <a:gd name="T12" fmla="*/ 20 w 35"/>
                  <a:gd name="T13" fmla="*/ 31 h 37"/>
                  <a:gd name="T14" fmla="*/ 29 w 35"/>
                  <a:gd name="T15" fmla="*/ 31 h 37"/>
                  <a:gd name="T16" fmla="*/ 30 w 35"/>
                  <a:gd name="T17" fmla="*/ 32 h 37"/>
                  <a:gd name="T18" fmla="*/ 33 w 35"/>
                  <a:gd name="T19" fmla="*/ 29 h 37"/>
                  <a:gd name="T20" fmla="*/ 32 w 35"/>
                  <a:gd name="T21" fmla="*/ 18 h 37"/>
                  <a:gd name="T22" fmla="*/ 33 w 35"/>
                  <a:gd name="T23" fmla="*/ 8 h 37"/>
                  <a:gd name="T24" fmla="*/ 35 w 35"/>
                  <a:gd name="T25" fmla="*/ 4 h 37"/>
                  <a:gd name="T26" fmla="*/ 27 w 35"/>
                  <a:gd name="T27" fmla="*/ 2 h 37"/>
                  <a:gd name="T28" fmla="*/ 16 w 35"/>
                  <a:gd name="T29" fmla="*/ 3 h 37"/>
                  <a:gd name="T30" fmla="*/ 10 w 35"/>
                  <a:gd name="T31" fmla="*/ 2 h 37"/>
                  <a:gd name="T32" fmla="*/ 9 w 35"/>
                  <a:gd name="T33" fmla="*/ 3 h 37"/>
                  <a:gd name="T34" fmla="*/ 9 w 35"/>
                  <a:gd name="T35" fmla="*/ 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 h="37">
                    <a:moveTo>
                      <a:pt x="9" y="8"/>
                    </a:moveTo>
                    <a:cubicBezTo>
                      <a:pt x="10" y="10"/>
                      <a:pt x="7" y="11"/>
                      <a:pt x="5" y="12"/>
                    </a:cubicBezTo>
                    <a:cubicBezTo>
                      <a:pt x="2" y="12"/>
                      <a:pt x="3" y="17"/>
                      <a:pt x="2" y="18"/>
                    </a:cubicBezTo>
                    <a:cubicBezTo>
                      <a:pt x="0" y="20"/>
                      <a:pt x="7" y="24"/>
                      <a:pt x="8" y="27"/>
                    </a:cubicBezTo>
                    <a:cubicBezTo>
                      <a:pt x="9" y="29"/>
                      <a:pt x="11" y="33"/>
                      <a:pt x="13" y="36"/>
                    </a:cubicBezTo>
                    <a:cubicBezTo>
                      <a:pt x="15" y="36"/>
                      <a:pt x="16" y="37"/>
                      <a:pt x="17" y="36"/>
                    </a:cubicBezTo>
                    <a:cubicBezTo>
                      <a:pt x="19" y="35"/>
                      <a:pt x="17" y="31"/>
                      <a:pt x="20" y="31"/>
                    </a:cubicBezTo>
                    <a:cubicBezTo>
                      <a:pt x="24" y="31"/>
                      <a:pt x="28" y="29"/>
                      <a:pt x="29" y="31"/>
                    </a:cubicBezTo>
                    <a:cubicBezTo>
                      <a:pt x="30" y="32"/>
                      <a:pt x="30" y="32"/>
                      <a:pt x="30" y="32"/>
                    </a:cubicBezTo>
                    <a:cubicBezTo>
                      <a:pt x="31" y="31"/>
                      <a:pt x="32" y="29"/>
                      <a:pt x="33" y="29"/>
                    </a:cubicBezTo>
                    <a:cubicBezTo>
                      <a:pt x="33" y="27"/>
                      <a:pt x="33" y="21"/>
                      <a:pt x="32" y="18"/>
                    </a:cubicBezTo>
                    <a:cubicBezTo>
                      <a:pt x="30" y="14"/>
                      <a:pt x="31" y="10"/>
                      <a:pt x="33" y="8"/>
                    </a:cubicBezTo>
                    <a:cubicBezTo>
                      <a:pt x="33" y="8"/>
                      <a:pt x="34" y="6"/>
                      <a:pt x="35" y="4"/>
                    </a:cubicBezTo>
                    <a:cubicBezTo>
                      <a:pt x="32" y="3"/>
                      <a:pt x="29" y="2"/>
                      <a:pt x="27" y="2"/>
                    </a:cubicBezTo>
                    <a:cubicBezTo>
                      <a:pt x="22" y="3"/>
                      <a:pt x="18" y="5"/>
                      <a:pt x="16" y="3"/>
                    </a:cubicBezTo>
                    <a:cubicBezTo>
                      <a:pt x="15" y="0"/>
                      <a:pt x="12" y="1"/>
                      <a:pt x="10" y="2"/>
                    </a:cubicBezTo>
                    <a:cubicBezTo>
                      <a:pt x="10" y="3"/>
                      <a:pt x="10" y="3"/>
                      <a:pt x="9" y="3"/>
                    </a:cubicBezTo>
                    <a:cubicBezTo>
                      <a:pt x="9" y="5"/>
                      <a:pt x="8" y="7"/>
                      <a:pt x="9" y="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2" name="Freeform 119">
                <a:extLst>
                  <a:ext uri="{FF2B5EF4-FFF2-40B4-BE49-F238E27FC236}">
                    <a16:creationId xmlns:a16="http://schemas.microsoft.com/office/drawing/2014/main" id="{74E32B58-E4F8-4E88-A5CB-8EDD35949A30}"/>
                  </a:ext>
                </a:extLst>
              </p:cNvPr>
              <p:cNvSpPr>
                <a:spLocks/>
              </p:cNvSpPr>
              <p:nvPr/>
            </p:nvSpPr>
            <p:spPr bwMode="auto">
              <a:xfrm>
                <a:off x="3775404" y="3931703"/>
                <a:ext cx="89086" cy="136765"/>
              </a:xfrm>
              <a:custGeom>
                <a:avLst/>
                <a:gdLst>
                  <a:gd name="T0" fmla="*/ 10 w 39"/>
                  <a:gd name="T1" fmla="*/ 3 h 59"/>
                  <a:gd name="T2" fmla="*/ 7 w 39"/>
                  <a:gd name="T3" fmla="*/ 9 h 59"/>
                  <a:gd name="T4" fmla="*/ 6 w 39"/>
                  <a:gd name="T5" fmla="*/ 13 h 59"/>
                  <a:gd name="T6" fmla="*/ 2 w 39"/>
                  <a:gd name="T7" fmla="*/ 17 h 59"/>
                  <a:gd name="T8" fmla="*/ 1 w 39"/>
                  <a:gd name="T9" fmla="*/ 21 h 59"/>
                  <a:gd name="T10" fmla="*/ 7 w 39"/>
                  <a:gd name="T11" fmla="*/ 28 h 59"/>
                  <a:gd name="T12" fmla="*/ 9 w 39"/>
                  <a:gd name="T13" fmla="*/ 26 h 59"/>
                  <a:gd name="T14" fmla="*/ 13 w 39"/>
                  <a:gd name="T15" fmla="*/ 33 h 59"/>
                  <a:gd name="T16" fmla="*/ 14 w 39"/>
                  <a:gd name="T17" fmla="*/ 40 h 59"/>
                  <a:gd name="T18" fmla="*/ 15 w 39"/>
                  <a:gd name="T19" fmla="*/ 54 h 59"/>
                  <a:gd name="T20" fmla="*/ 24 w 39"/>
                  <a:gd name="T21" fmla="*/ 57 h 59"/>
                  <a:gd name="T22" fmla="*/ 29 w 39"/>
                  <a:gd name="T23" fmla="*/ 55 h 59"/>
                  <a:gd name="T24" fmla="*/ 33 w 39"/>
                  <a:gd name="T25" fmla="*/ 53 h 59"/>
                  <a:gd name="T26" fmla="*/ 39 w 39"/>
                  <a:gd name="T27" fmla="*/ 53 h 59"/>
                  <a:gd name="T28" fmla="*/ 34 w 39"/>
                  <a:gd name="T29" fmla="*/ 44 h 59"/>
                  <a:gd name="T30" fmla="*/ 28 w 39"/>
                  <a:gd name="T31" fmla="*/ 35 h 59"/>
                  <a:gd name="T32" fmla="*/ 31 w 39"/>
                  <a:gd name="T33" fmla="*/ 29 h 59"/>
                  <a:gd name="T34" fmla="*/ 35 w 39"/>
                  <a:gd name="T35" fmla="*/ 25 h 59"/>
                  <a:gd name="T36" fmla="*/ 35 w 39"/>
                  <a:gd name="T37" fmla="*/ 20 h 59"/>
                  <a:gd name="T38" fmla="*/ 28 w 39"/>
                  <a:gd name="T39" fmla="*/ 13 h 59"/>
                  <a:gd name="T40" fmla="*/ 24 w 39"/>
                  <a:gd name="T41" fmla="*/ 8 h 59"/>
                  <a:gd name="T42" fmla="*/ 16 w 39"/>
                  <a:gd name="T43" fmla="*/ 1 h 59"/>
                  <a:gd name="T44" fmla="*/ 13 w 39"/>
                  <a:gd name="T45" fmla="*/ 0 h 59"/>
                  <a:gd name="T46" fmla="*/ 10 w 39"/>
                  <a:gd name="T47" fmla="*/ 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59">
                    <a:moveTo>
                      <a:pt x="10" y="3"/>
                    </a:moveTo>
                    <a:cubicBezTo>
                      <a:pt x="8" y="5"/>
                      <a:pt x="5" y="8"/>
                      <a:pt x="7" y="9"/>
                    </a:cubicBezTo>
                    <a:cubicBezTo>
                      <a:pt x="9" y="10"/>
                      <a:pt x="10" y="13"/>
                      <a:pt x="6" y="13"/>
                    </a:cubicBezTo>
                    <a:cubicBezTo>
                      <a:pt x="2" y="13"/>
                      <a:pt x="2" y="15"/>
                      <a:pt x="2" y="17"/>
                    </a:cubicBezTo>
                    <a:cubicBezTo>
                      <a:pt x="2" y="19"/>
                      <a:pt x="0" y="20"/>
                      <a:pt x="1" y="21"/>
                    </a:cubicBezTo>
                    <a:cubicBezTo>
                      <a:pt x="2" y="22"/>
                      <a:pt x="5" y="26"/>
                      <a:pt x="7" y="28"/>
                    </a:cubicBezTo>
                    <a:cubicBezTo>
                      <a:pt x="7" y="27"/>
                      <a:pt x="8" y="26"/>
                      <a:pt x="9" y="26"/>
                    </a:cubicBezTo>
                    <a:cubicBezTo>
                      <a:pt x="13" y="27"/>
                      <a:pt x="10" y="32"/>
                      <a:pt x="13" y="33"/>
                    </a:cubicBezTo>
                    <a:cubicBezTo>
                      <a:pt x="16" y="34"/>
                      <a:pt x="16" y="38"/>
                      <a:pt x="14" y="40"/>
                    </a:cubicBezTo>
                    <a:cubicBezTo>
                      <a:pt x="12" y="41"/>
                      <a:pt x="11" y="49"/>
                      <a:pt x="15" y="54"/>
                    </a:cubicBezTo>
                    <a:cubicBezTo>
                      <a:pt x="20" y="59"/>
                      <a:pt x="23" y="58"/>
                      <a:pt x="24" y="57"/>
                    </a:cubicBezTo>
                    <a:cubicBezTo>
                      <a:pt x="25" y="56"/>
                      <a:pt x="28" y="57"/>
                      <a:pt x="29" y="55"/>
                    </a:cubicBezTo>
                    <a:cubicBezTo>
                      <a:pt x="30" y="53"/>
                      <a:pt x="31" y="55"/>
                      <a:pt x="33" y="53"/>
                    </a:cubicBezTo>
                    <a:cubicBezTo>
                      <a:pt x="34" y="52"/>
                      <a:pt x="37" y="52"/>
                      <a:pt x="39" y="53"/>
                    </a:cubicBezTo>
                    <a:cubicBezTo>
                      <a:pt x="37" y="50"/>
                      <a:pt x="35" y="46"/>
                      <a:pt x="34" y="44"/>
                    </a:cubicBezTo>
                    <a:cubicBezTo>
                      <a:pt x="33" y="41"/>
                      <a:pt x="26" y="37"/>
                      <a:pt x="28" y="35"/>
                    </a:cubicBezTo>
                    <a:cubicBezTo>
                      <a:pt x="29" y="34"/>
                      <a:pt x="28" y="29"/>
                      <a:pt x="31" y="29"/>
                    </a:cubicBezTo>
                    <a:cubicBezTo>
                      <a:pt x="33" y="28"/>
                      <a:pt x="36" y="27"/>
                      <a:pt x="35" y="25"/>
                    </a:cubicBezTo>
                    <a:cubicBezTo>
                      <a:pt x="34" y="24"/>
                      <a:pt x="35" y="22"/>
                      <a:pt x="35" y="20"/>
                    </a:cubicBezTo>
                    <a:cubicBezTo>
                      <a:pt x="33" y="19"/>
                      <a:pt x="30" y="13"/>
                      <a:pt x="28" y="13"/>
                    </a:cubicBezTo>
                    <a:cubicBezTo>
                      <a:pt x="26" y="13"/>
                      <a:pt x="23" y="11"/>
                      <a:pt x="24" y="8"/>
                    </a:cubicBezTo>
                    <a:cubicBezTo>
                      <a:pt x="24" y="5"/>
                      <a:pt x="19" y="5"/>
                      <a:pt x="16" y="1"/>
                    </a:cubicBezTo>
                    <a:cubicBezTo>
                      <a:pt x="15" y="1"/>
                      <a:pt x="14" y="0"/>
                      <a:pt x="13" y="0"/>
                    </a:cubicBezTo>
                    <a:cubicBezTo>
                      <a:pt x="12" y="1"/>
                      <a:pt x="11" y="3"/>
                      <a:pt x="10"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3" name="Freeform 120">
                <a:extLst>
                  <a:ext uri="{FF2B5EF4-FFF2-40B4-BE49-F238E27FC236}">
                    <a16:creationId xmlns:a16="http://schemas.microsoft.com/office/drawing/2014/main" id="{172AAA69-DB34-4044-9451-5621A8CEDC8D}"/>
                  </a:ext>
                </a:extLst>
              </p:cNvPr>
              <p:cNvSpPr>
                <a:spLocks/>
              </p:cNvSpPr>
              <p:nvPr/>
            </p:nvSpPr>
            <p:spPr bwMode="auto">
              <a:xfrm>
                <a:off x="3904641" y="3980637"/>
                <a:ext cx="56463" cy="71519"/>
              </a:xfrm>
              <a:custGeom>
                <a:avLst/>
                <a:gdLst>
                  <a:gd name="T0" fmla="*/ 2 w 25"/>
                  <a:gd name="T1" fmla="*/ 14 h 31"/>
                  <a:gd name="T2" fmla="*/ 3 w 25"/>
                  <a:gd name="T3" fmla="*/ 25 h 31"/>
                  <a:gd name="T4" fmla="*/ 0 w 25"/>
                  <a:gd name="T5" fmla="*/ 28 h 31"/>
                  <a:gd name="T6" fmla="*/ 7 w 25"/>
                  <a:gd name="T7" fmla="*/ 30 h 31"/>
                  <a:gd name="T8" fmla="*/ 16 w 25"/>
                  <a:gd name="T9" fmla="*/ 26 h 31"/>
                  <a:gd name="T10" fmla="*/ 25 w 25"/>
                  <a:gd name="T11" fmla="*/ 13 h 31"/>
                  <a:gd name="T12" fmla="*/ 25 w 25"/>
                  <a:gd name="T13" fmla="*/ 13 h 31"/>
                  <a:gd name="T14" fmla="*/ 11 w 25"/>
                  <a:gd name="T15" fmla="*/ 2 h 31"/>
                  <a:gd name="T16" fmla="*/ 5 w 25"/>
                  <a:gd name="T17" fmla="*/ 0 h 31"/>
                  <a:gd name="T18" fmla="*/ 3 w 25"/>
                  <a:gd name="T19" fmla="*/ 4 h 31"/>
                  <a:gd name="T20" fmla="*/ 2 w 25"/>
                  <a:gd name="T21"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31">
                    <a:moveTo>
                      <a:pt x="2" y="14"/>
                    </a:moveTo>
                    <a:cubicBezTo>
                      <a:pt x="3" y="17"/>
                      <a:pt x="3" y="23"/>
                      <a:pt x="3" y="25"/>
                    </a:cubicBezTo>
                    <a:cubicBezTo>
                      <a:pt x="2" y="25"/>
                      <a:pt x="1" y="27"/>
                      <a:pt x="0" y="28"/>
                    </a:cubicBezTo>
                    <a:cubicBezTo>
                      <a:pt x="1" y="30"/>
                      <a:pt x="4" y="31"/>
                      <a:pt x="7" y="30"/>
                    </a:cubicBezTo>
                    <a:cubicBezTo>
                      <a:pt x="12" y="28"/>
                      <a:pt x="14" y="31"/>
                      <a:pt x="16" y="26"/>
                    </a:cubicBezTo>
                    <a:cubicBezTo>
                      <a:pt x="17" y="22"/>
                      <a:pt x="22" y="17"/>
                      <a:pt x="25" y="13"/>
                    </a:cubicBezTo>
                    <a:cubicBezTo>
                      <a:pt x="25" y="13"/>
                      <a:pt x="25" y="13"/>
                      <a:pt x="25" y="13"/>
                    </a:cubicBezTo>
                    <a:cubicBezTo>
                      <a:pt x="22" y="12"/>
                      <a:pt x="17" y="4"/>
                      <a:pt x="11" y="2"/>
                    </a:cubicBezTo>
                    <a:cubicBezTo>
                      <a:pt x="9" y="2"/>
                      <a:pt x="7" y="1"/>
                      <a:pt x="5" y="0"/>
                    </a:cubicBezTo>
                    <a:cubicBezTo>
                      <a:pt x="4" y="2"/>
                      <a:pt x="3" y="4"/>
                      <a:pt x="3" y="4"/>
                    </a:cubicBezTo>
                    <a:cubicBezTo>
                      <a:pt x="1" y="6"/>
                      <a:pt x="0" y="10"/>
                      <a:pt x="2"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4" name="Freeform 121">
                <a:extLst>
                  <a:ext uri="{FF2B5EF4-FFF2-40B4-BE49-F238E27FC236}">
                    <a16:creationId xmlns:a16="http://schemas.microsoft.com/office/drawing/2014/main" id="{EA3A0EB4-A1E4-49B0-8E77-8B2085E7F589}"/>
                  </a:ext>
                </a:extLst>
              </p:cNvPr>
              <p:cNvSpPr>
                <a:spLocks/>
              </p:cNvSpPr>
              <p:nvPr/>
            </p:nvSpPr>
            <p:spPr bwMode="auto">
              <a:xfrm>
                <a:off x="3338760" y="3641861"/>
                <a:ext cx="196992" cy="69010"/>
              </a:xfrm>
              <a:custGeom>
                <a:avLst/>
                <a:gdLst>
                  <a:gd name="T0" fmla="*/ 69 w 85"/>
                  <a:gd name="T1" fmla="*/ 19 h 30"/>
                  <a:gd name="T2" fmla="*/ 30 w 85"/>
                  <a:gd name="T3" fmla="*/ 4 h 30"/>
                  <a:gd name="T4" fmla="*/ 1 w 85"/>
                  <a:gd name="T5" fmla="*/ 14 h 30"/>
                  <a:gd name="T6" fmla="*/ 15 w 85"/>
                  <a:gd name="T7" fmla="*/ 7 h 30"/>
                  <a:gd name="T8" fmla="*/ 23 w 85"/>
                  <a:gd name="T9" fmla="*/ 10 h 30"/>
                  <a:gd name="T10" fmla="*/ 37 w 85"/>
                  <a:gd name="T11" fmla="*/ 14 h 30"/>
                  <a:gd name="T12" fmla="*/ 54 w 85"/>
                  <a:gd name="T13" fmla="*/ 23 h 30"/>
                  <a:gd name="T14" fmla="*/ 58 w 85"/>
                  <a:gd name="T15" fmla="*/ 29 h 30"/>
                  <a:gd name="T16" fmla="*/ 84 w 85"/>
                  <a:gd name="T17" fmla="*/ 28 h 30"/>
                  <a:gd name="T18" fmla="*/ 69 w 85"/>
                  <a:gd name="T19" fmla="*/ 1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 h="30">
                    <a:moveTo>
                      <a:pt x="69" y="19"/>
                    </a:moveTo>
                    <a:cubicBezTo>
                      <a:pt x="63" y="19"/>
                      <a:pt x="46" y="7"/>
                      <a:pt x="30" y="4"/>
                    </a:cubicBezTo>
                    <a:cubicBezTo>
                      <a:pt x="14" y="0"/>
                      <a:pt x="0" y="12"/>
                      <a:pt x="1" y="14"/>
                    </a:cubicBezTo>
                    <a:cubicBezTo>
                      <a:pt x="3" y="16"/>
                      <a:pt x="11" y="10"/>
                      <a:pt x="15" y="7"/>
                    </a:cubicBezTo>
                    <a:cubicBezTo>
                      <a:pt x="19" y="4"/>
                      <a:pt x="23" y="9"/>
                      <a:pt x="23" y="10"/>
                    </a:cubicBezTo>
                    <a:cubicBezTo>
                      <a:pt x="23" y="12"/>
                      <a:pt x="28" y="13"/>
                      <a:pt x="37" y="14"/>
                    </a:cubicBezTo>
                    <a:cubicBezTo>
                      <a:pt x="45" y="14"/>
                      <a:pt x="46" y="21"/>
                      <a:pt x="54" y="23"/>
                    </a:cubicBezTo>
                    <a:cubicBezTo>
                      <a:pt x="61" y="24"/>
                      <a:pt x="54" y="27"/>
                      <a:pt x="58" y="29"/>
                    </a:cubicBezTo>
                    <a:cubicBezTo>
                      <a:pt x="61" y="30"/>
                      <a:pt x="82" y="30"/>
                      <a:pt x="84" y="28"/>
                    </a:cubicBezTo>
                    <a:cubicBezTo>
                      <a:pt x="85" y="26"/>
                      <a:pt x="74" y="19"/>
                      <a:pt x="69" y="1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5" name="Freeform 122">
                <a:extLst>
                  <a:ext uri="{FF2B5EF4-FFF2-40B4-BE49-F238E27FC236}">
                    <a16:creationId xmlns:a16="http://schemas.microsoft.com/office/drawing/2014/main" id="{2D847BCB-CE0B-47A3-A342-080BC988D3E6}"/>
                  </a:ext>
                </a:extLst>
              </p:cNvPr>
              <p:cNvSpPr>
                <a:spLocks/>
              </p:cNvSpPr>
              <p:nvPr/>
            </p:nvSpPr>
            <p:spPr bwMode="auto">
              <a:xfrm>
                <a:off x="3451685" y="3735965"/>
                <a:ext cx="43915" cy="21330"/>
              </a:xfrm>
              <a:custGeom>
                <a:avLst/>
                <a:gdLst>
                  <a:gd name="T0" fmla="*/ 1 w 19"/>
                  <a:gd name="T1" fmla="*/ 3 h 9"/>
                  <a:gd name="T2" fmla="*/ 18 w 19"/>
                  <a:gd name="T3" fmla="*/ 6 h 9"/>
                  <a:gd name="T4" fmla="*/ 1 w 19"/>
                  <a:gd name="T5" fmla="*/ 3 h 9"/>
                </a:gdLst>
                <a:ahLst/>
                <a:cxnLst>
                  <a:cxn ang="0">
                    <a:pos x="T0" y="T1"/>
                  </a:cxn>
                  <a:cxn ang="0">
                    <a:pos x="T2" y="T3"/>
                  </a:cxn>
                  <a:cxn ang="0">
                    <a:pos x="T4" y="T5"/>
                  </a:cxn>
                </a:cxnLst>
                <a:rect l="0" t="0" r="r" b="b"/>
                <a:pathLst>
                  <a:path w="19" h="9">
                    <a:moveTo>
                      <a:pt x="1" y="3"/>
                    </a:moveTo>
                    <a:cubicBezTo>
                      <a:pt x="3" y="5"/>
                      <a:pt x="16" y="9"/>
                      <a:pt x="18" y="6"/>
                    </a:cubicBezTo>
                    <a:cubicBezTo>
                      <a:pt x="19" y="3"/>
                      <a:pt x="0" y="0"/>
                      <a:pt x="1"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6" name="Freeform 123">
                <a:extLst>
                  <a:ext uri="{FF2B5EF4-FFF2-40B4-BE49-F238E27FC236}">
                    <a16:creationId xmlns:a16="http://schemas.microsoft.com/office/drawing/2014/main" id="{57A08BF3-BA9E-4B6E-BC54-44D43F883EDA}"/>
                  </a:ext>
                </a:extLst>
              </p:cNvPr>
              <p:cNvSpPr>
                <a:spLocks/>
              </p:cNvSpPr>
              <p:nvPr/>
            </p:nvSpPr>
            <p:spPr bwMode="auto">
              <a:xfrm>
                <a:off x="3659970" y="3733456"/>
                <a:ext cx="41406" cy="23840"/>
              </a:xfrm>
              <a:custGeom>
                <a:avLst/>
                <a:gdLst>
                  <a:gd name="T0" fmla="*/ 3 w 18"/>
                  <a:gd name="T1" fmla="*/ 5 h 10"/>
                  <a:gd name="T2" fmla="*/ 16 w 18"/>
                  <a:gd name="T3" fmla="*/ 5 h 10"/>
                  <a:gd name="T4" fmla="*/ 3 w 18"/>
                  <a:gd name="T5" fmla="*/ 5 h 10"/>
                </a:gdLst>
                <a:ahLst/>
                <a:cxnLst>
                  <a:cxn ang="0">
                    <a:pos x="T0" y="T1"/>
                  </a:cxn>
                  <a:cxn ang="0">
                    <a:pos x="T2" y="T3"/>
                  </a:cxn>
                  <a:cxn ang="0">
                    <a:pos x="T4" y="T5"/>
                  </a:cxn>
                </a:cxnLst>
                <a:rect l="0" t="0" r="r" b="b"/>
                <a:pathLst>
                  <a:path w="18" h="10">
                    <a:moveTo>
                      <a:pt x="3" y="5"/>
                    </a:moveTo>
                    <a:cubicBezTo>
                      <a:pt x="6" y="10"/>
                      <a:pt x="15" y="7"/>
                      <a:pt x="16" y="5"/>
                    </a:cubicBezTo>
                    <a:cubicBezTo>
                      <a:pt x="18" y="1"/>
                      <a:pt x="0" y="0"/>
                      <a:pt x="3" y="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7" name="Freeform 124">
                <a:extLst>
                  <a:ext uri="{FF2B5EF4-FFF2-40B4-BE49-F238E27FC236}">
                    <a16:creationId xmlns:a16="http://schemas.microsoft.com/office/drawing/2014/main" id="{637D32A7-F7AA-428E-AA41-97308E4D8CA5}"/>
                  </a:ext>
                </a:extLst>
              </p:cNvPr>
              <p:cNvSpPr>
                <a:spLocks/>
              </p:cNvSpPr>
              <p:nvPr/>
            </p:nvSpPr>
            <p:spPr bwMode="auto">
              <a:xfrm>
                <a:off x="3404005" y="4060939"/>
                <a:ext cx="112925" cy="124218"/>
              </a:xfrm>
              <a:custGeom>
                <a:avLst/>
                <a:gdLst>
                  <a:gd name="T0" fmla="*/ 44 w 49"/>
                  <a:gd name="T1" fmla="*/ 14 h 54"/>
                  <a:gd name="T2" fmla="*/ 39 w 49"/>
                  <a:gd name="T3" fmla="*/ 9 h 54"/>
                  <a:gd name="T4" fmla="*/ 33 w 49"/>
                  <a:gd name="T5" fmla="*/ 9 h 54"/>
                  <a:gd name="T6" fmla="*/ 28 w 49"/>
                  <a:gd name="T7" fmla="*/ 5 h 54"/>
                  <a:gd name="T8" fmla="*/ 18 w 49"/>
                  <a:gd name="T9" fmla="*/ 0 h 54"/>
                  <a:gd name="T10" fmla="*/ 18 w 49"/>
                  <a:gd name="T11" fmla="*/ 1 h 54"/>
                  <a:gd name="T12" fmla="*/ 12 w 49"/>
                  <a:gd name="T13" fmla="*/ 4 h 54"/>
                  <a:gd name="T14" fmla="*/ 9 w 49"/>
                  <a:gd name="T15" fmla="*/ 10 h 54"/>
                  <a:gd name="T16" fmla="*/ 6 w 49"/>
                  <a:gd name="T17" fmla="*/ 15 h 54"/>
                  <a:gd name="T18" fmla="*/ 4 w 49"/>
                  <a:gd name="T19" fmla="*/ 19 h 54"/>
                  <a:gd name="T20" fmla="*/ 2 w 49"/>
                  <a:gd name="T21" fmla="*/ 24 h 54"/>
                  <a:gd name="T22" fmla="*/ 1 w 49"/>
                  <a:gd name="T23" fmla="*/ 30 h 54"/>
                  <a:gd name="T24" fmla="*/ 6 w 49"/>
                  <a:gd name="T25" fmla="*/ 34 h 54"/>
                  <a:gd name="T26" fmla="*/ 10 w 49"/>
                  <a:gd name="T27" fmla="*/ 35 h 54"/>
                  <a:gd name="T28" fmla="*/ 6 w 49"/>
                  <a:gd name="T29" fmla="*/ 40 h 54"/>
                  <a:gd name="T30" fmla="*/ 6 w 49"/>
                  <a:gd name="T31" fmla="*/ 40 h 54"/>
                  <a:gd name="T32" fmla="*/ 7 w 49"/>
                  <a:gd name="T33" fmla="*/ 44 h 54"/>
                  <a:gd name="T34" fmla="*/ 7 w 49"/>
                  <a:gd name="T35" fmla="*/ 48 h 54"/>
                  <a:gd name="T36" fmla="*/ 13 w 49"/>
                  <a:gd name="T37" fmla="*/ 50 h 54"/>
                  <a:gd name="T38" fmla="*/ 19 w 49"/>
                  <a:gd name="T39" fmla="*/ 49 h 54"/>
                  <a:gd name="T40" fmla="*/ 26 w 49"/>
                  <a:gd name="T41" fmla="*/ 37 h 54"/>
                  <a:gd name="T42" fmla="*/ 42 w 49"/>
                  <a:gd name="T43" fmla="*/ 28 h 54"/>
                  <a:gd name="T44" fmla="*/ 47 w 49"/>
                  <a:gd name="T45" fmla="*/ 20 h 54"/>
                  <a:gd name="T46" fmla="*/ 44 w 49"/>
                  <a:gd name="T47"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 h="54">
                    <a:moveTo>
                      <a:pt x="44" y="14"/>
                    </a:moveTo>
                    <a:cubicBezTo>
                      <a:pt x="41" y="10"/>
                      <a:pt x="39" y="8"/>
                      <a:pt x="39" y="9"/>
                    </a:cubicBezTo>
                    <a:cubicBezTo>
                      <a:pt x="38" y="10"/>
                      <a:pt x="35" y="11"/>
                      <a:pt x="33" y="9"/>
                    </a:cubicBezTo>
                    <a:cubicBezTo>
                      <a:pt x="30" y="8"/>
                      <a:pt x="29" y="5"/>
                      <a:pt x="28" y="5"/>
                    </a:cubicBezTo>
                    <a:cubicBezTo>
                      <a:pt x="26" y="5"/>
                      <a:pt x="21" y="2"/>
                      <a:pt x="18" y="0"/>
                    </a:cubicBezTo>
                    <a:cubicBezTo>
                      <a:pt x="18" y="0"/>
                      <a:pt x="18" y="1"/>
                      <a:pt x="18" y="1"/>
                    </a:cubicBezTo>
                    <a:cubicBezTo>
                      <a:pt x="18" y="3"/>
                      <a:pt x="15" y="4"/>
                      <a:pt x="12" y="4"/>
                    </a:cubicBezTo>
                    <a:cubicBezTo>
                      <a:pt x="9" y="4"/>
                      <a:pt x="9" y="7"/>
                      <a:pt x="9" y="10"/>
                    </a:cubicBezTo>
                    <a:cubicBezTo>
                      <a:pt x="9" y="12"/>
                      <a:pt x="7" y="12"/>
                      <a:pt x="6" y="15"/>
                    </a:cubicBezTo>
                    <a:cubicBezTo>
                      <a:pt x="5" y="17"/>
                      <a:pt x="6" y="18"/>
                      <a:pt x="4" y="19"/>
                    </a:cubicBezTo>
                    <a:cubicBezTo>
                      <a:pt x="1" y="20"/>
                      <a:pt x="0" y="22"/>
                      <a:pt x="2" y="24"/>
                    </a:cubicBezTo>
                    <a:cubicBezTo>
                      <a:pt x="3" y="27"/>
                      <a:pt x="2" y="28"/>
                      <a:pt x="1" y="30"/>
                    </a:cubicBezTo>
                    <a:cubicBezTo>
                      <a:pt x="1" y="31"/>
                      <a:pt x="4" y="32"/>
                      <a:pt x="6" y="34"/>
                    </a:cubicBezTo>
                    <a:cubicBezTo>
                      <a:pt x="9" y="36"/>
                      <a:pt x="9" y="33"/>
                      <a:pt x="10" y="35"/>
                    </a:cubicBezTo>
                    <a:cubicBezTo>
                      <a:pt x="11" y="37"/>
                      <a:pt x="9" y="40"/>
                      <a:pt x="6" y="40"/>
                    </a:cubicBezTo>
                    <a:cubicBezTo>
                      <a:pt x="6" y="40"/>
                      <a:pt x="6" y="40"/>
                      <a:pt x="6" y="40"/>
                    </a:cubicBezTo>
                    <a:cubicBezTo>
                      <a:pt x="7" y="41"/>
                      <a:pt x="8" y="43"/>
                      <a:pt x="7" y="44"/>
                    </a:cubicBezTo>
                    <a:cubicBezTo>
                      <a:pt x="6" y="46"/>
                      <a:pt x="5" y="46"/>
                      <a:pt x="7" y="48"/>
                    </a:cubicBezTo>
                    <a:cubicBezTo>
                      <a:pt x="10" y="50"/>
                      <a:pt x="11" y="47"/>
                      <a:pt x="13" y="50"/>
                    </a:cubicBezTo>
                    <a:cubicBezTo>
                      <a:pt x="15" y="53"/>
                      <a:pt x="17" y="54"/>
                      <a:pt x="19" y="49"/>
                    </a:cubicBezTo>
                    <a:cubicBezTo>
                      <a:pt x="21" y="45"/>
                      <a:pt x="23" y="38"/>
                      <a:pt x="26" y="37"/>
                    </a:cubicBezTo>
                    <a:cubicBezTo>
                      <a:pt x="30" y="35"/>
                      <a:pt x="38" y="34"/>
                      <a:pt x="42" y="28"/>
                    </a:cubicBezTo>
                    <a:cubicBezTo>
                      <a:pt x="47" y="22"/>
                      <a:pt x="44" y="22"/>
                      <a:pt x="47" y="20"/>
                    </a:cubicBezTo>
                    <a:cubicBezTo>
                      <a:pt x="49" y="18"/>
                      <a:pt x="47" y="17"/>
                      <a:pt x="44"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8" name="Freeform 125">
                <a:extLst>
                  <a:ext uri="{FF2B5EF4-FFF2-40B4-BE49-F238E27FC236}">
                    <a16:creationId xmlns:a16="http://schemas.microsoft.com/office/drawing/2014/main" id="{72613661-F14C-43F3-80EC-589B945A73D7}"/>
                  </a:ext>
                </a:extLst>
              </p:cNvPr>
              <p:cNvSpPr>
                <a:spLocks noEditPoints="1"/>
              </p:cNvSpPr>
              <p:nvPr/>
            </p:nvSpPr>
            <p:spPr bwMode="auto">
              <a:xfrm>
                <a:off x="3563356" y="1960529"/>
                <a:ext cx="1135527" cy="848194"/>
              </a:xfrm>
              <a:custGeom>
                <a:avLst/>
                <a:gdLst>
                  <a:gd name="T0" fmla="*/ 432 w 493"/>
                  <a:gd name="T1" fmla="*/ 42 h 368"/>
                  <a:gd name="T2" fmla="*/ 396 w 493"/>
                  <a:gd name="T3" fmla="*/ 59 h 368"/>
                  <a:gd name="T4" fmla="*/ 394 w 493"/>
                  <a:gd name="T5" fmla="*/ 37 h 368"/>
                  <a:gd name="T6" fmla="*/ 352 w 493"/>
                  <a:gd name="T7" fmla="*/ 34 h 368"/>
                  <a:gd name="T8" fmla="*/ 393 w 493"/>
                  <a:gd name="T9" fmla="*/ 27 h 368"/>
                  <a:gd name="T10" fmla="*/ 390 w 493"/>
                  <a:gd name="T11" fmla="*/ 12 h 368"/>
                  <a:gd name="T12" fmla="*/ 333 w 493"/>
                  <a:gd name="T13" fmla="*/ 0 h 368"/>
                  <a:gd name="T14" fmla="*/ 280 w 493"/>
                  <a:gd name="T15" fmla="*/ 7 h 368"/>
                  <a:gd name="T16" fmla="*/ 240 w 493"/>
                  <a:gd name="T17" fmla="*/ 7 h 368"/>
                  <a:gd name="T18" fmla="*/ 207 w 493"/>
                  <a:gd name="T19" fmla="*/ 22 h 368"/>
                  <a:gd name="T20" fmla="*/ 199 w 493"/>
                  <a:gd name="T21" fmla="*/ 26 h 368"/>
                  <a:gd name="T22" fmla="*/ 176 w 493"/>
                  <a:gd name="T23" fmla="*/ 33 h 368"/>
                  <a:gd name="T24" fmla="*/ 154 w 493"/>
                  <a:gd name="T25" fmla="*/ 41 h 368"/>
                  <a:gd name="T26" fmla="*/ 116 w 493"/>
                  <a:gd name="T27" fmla="*/ 34 h 368"/>
                  <a:gd name="T28" fmla="*/ 95 w 493"/>
                  <a:gd name="T29" fmla="*/ 50 h 368"/>
                  <a:gd name="T30" fmla="*/ 63 w 493"/>
                  <a:gd name="T31" fmla="*/ 70 h 368"/>
                  <a:gd name="T32" fmla="*/ 0 w 493"/>
                  <a:gd name="T33" fmla="*/ 101 h 368"/>
                  <a:gd name="T34" fmla="*/ 40 w 493"/>
                  <a:gd name="T35" fmla="*/ 113 h 368"/>
                  <a:gd name="T36" fmla="*/ 11 w 493"/>
                  <a:gd name="T37" fmla="*/ 123 h 368"/>
                  <a:gd name="T38" fmla="*/ 36 w 493"/>
                  <a:gd name="T39" fmla="*/ 138 h 368"/>
                  <a:gd name="T40" fmla="*/ 67 w 493"/>
                  <a:gd name="T41" fmla="*/ 137 h 368"/>
                  <a:gd name="T42" fmla="*/ 116 w 493"/>
                  <a:gd name="T43" fmla="*/ 150 h 368"/>
                  <a:gd name="T44" fmla="*/ 140 w 493"/>
                  <a:gd name="T45" fmla="*/ 183 h 368"/>
                  <a:gd name="T46" fmla="*/ 144 w 493"/>
                  <a:gd name="T47" fmla="*/ 212 h 368"/>
                  <a:gd name="T48" fmla="*/ 174 w 493"/>
                  <a:gd name="T49" fmla="*/ 222 h 368"/>
                  <a:gd name="T50" fmla="*/ 171 w 493"/>
                  <a:gd name="T51" fmla="*/ 234 h 368"/>
                  <a:gd name="T52" fmla="*/ 167 w 493"/>
                  <a:gd name="T53" fmla="*/ 254 h 368"/>
                  <a:gd name="T54" fmla="*/ 161 w 493"/>
                  <a:gd name="T55" fmla="*/ 278 h 368"/>
                  <a:gd name="T56" fmla="*/ 168 w 493"/>
                  <a:gd name="T57" fmla="*/ 311 h 368"/>
                  <a:gd name="T58" fmla="*/ 183 w 493"/>
                  <a:gd name="T59" fmla="*/ 330 h 368"/>
                  <a:gd name="T60" fmla="*/ 205 w 493"/>
                  <a:gd name="T61" fmla="*/ 355 h 368"/>
                  <a:gd name="T62" fmla="*/ 236 w 493"/>
                  <a:gd name="T63" fmla="*/ 367 h 368"/>
                  <a:gd name="T64" fmla="*/ 245 w 493"/>
                  <a:gd name="T65" fmla="*/ 336 h 368"/>
                  <a:gd name="T66" fmla="*/ 259 w 493"/>
                  <a:gd name="T67" fmla="*/ 320 h 368"/>
                  <a:gd name="T68" fmla="*/ 261 w 493"/>
                  <a:gd name="T69" fmla="*/ 305 h 368"/>
                  <a:gd name="T70" fmla="*/ 274 w 493"/>
                  <a:gd name="T71" fmla="*/ 295 h 368"/>
                  <a:gd name="T72" fmla="*/ 286 w 493"/>
                  <a:gd name="T73" fmla="*/ 292 h 368"/>
                  <a:gd name="T74" fmla="*/ 329 w 493"/>
                  <a:gd name="T75" fmla="*/ 263 h 368"/>
                  <a:gd name="T76" fmla="*/ 356 w 493"/>
                  <a:gd name="T77" fmla="*/ 256 h 368"/>
                  <a:gd name="T78" fmla="*/ 411 w 493"/>
                  <a:gd name="T79" fmla="*/ 232 h 368"/>
                  <a:gd name="T80" fmla="*/ 381 w 493"/>
                  <a:gd name="T81" fmla="*/ 225 h 368"/>
                  <a:gd name="T82" fmla="*/ 412 w 493"/>
                  <a:gd name="T83" fmla="*/ 227 h 368"/>
                  <a:gd name="T84" fmla="*/ 406 w 493"/>
                  <a:gd name="T85" fmla="*/ 200 h 368"/>
                  <a:gd name="T86" fmla="*/ 390 w 493"/>
                  <a:gd name="T87" fmla="*/ 186 h 368"/>
                  <a:gd name="T88" fmla="*/ 425 w 493"/>
                  <a:gd name="T89" fmla="*/ 181 h 368"/>
                  <a:gd name="T90" fmla="*/ 434 w 493"/>
                  <a:gd name="T91" fmla="*/ 164 h 368"/>
                  <a:gd name="T92" fmla="*/ 430 w 493"/>
                  <a:gd name="T93" fmla="*/ 138 h 368"/>
                  <a:gd name="T94" fmla="*/ 421 w 493"/>
                  <a:gd name="T95" fmla="*/ 127 h 368"/>
                  <a:gd name="T96" fmla="*/ 424 w 493"/>
                  <a:gd name="T97" fmla="*/ 115 h 368"/>
                  <a:gd name="T98" fmla="*/ 412 w 493"/>
                  <a:gd name="T99" fmla="*/ 110 h 368"/>
                  <a:gd name="T100" fmla="*/ 445 w 493"/>
                  <a:gd name="T101" fmla="*/ 76 h 368"/>
                  <a:gd name="T102" fmla="*/ 437 w 493"/>
                  <a:gd name="T103" fmla="*/ 67 h 368"/>
                  <a:gd name="T104" fmla="*/ 446 w 493"/>
                  <a:gd name="T105" fmla="*/ 58 h 368"/>
                  <a:gd name="T106" fmla="*/ 493 w 493"/>
                  <a:gd name="T107" fmla="*/ 41 h 368"/>
                  <a:gd name="T108" fmla="*/ 162 w 493"/>
                  <a:gd name="T109" fmla="*/ 235 h 368"/>
                  <a:gd name="T110" fmla="*/ 154 w 493"/>
                  <a:gd name="T111" fmla="*/ 244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93" h="368">
                    <a:moveTo>
                      <a:pt x="465" y="34"/>
                    </a:moveTo>
                    <a:cubicBezTo>
                      <a:pt x="456" y="34"/>
                      <a:pt x="449" y="35"/>
                      <a:pt x="449" y="41"/>
                    </a:cubicBezTo>
                    <a:cubicBezTo>
                      <a:pt x="448" y="47"/>
                      <a:pt x="437" y="40"/>
                      <a:pt x="432" y="42"/>
                    </a:cubicBezTo>
                    <a:cubicBezTo>
                      <a:pt x="427" y="44"/>
                      <a:pt x="430" y="37"/>
                      <a:pt x="425" y="40"/>
                    </a:cubicBezTo>
                    <a:cubicBezTo>
                      <a:pt x="420" y="42"/>
                      <a:pt x="415" y="48"/>
                      <a:pt x="409" y="50"/>
                    </a:cubicBezTo>
                    <a:cubicBezTo>
                      <a:pt x="404" y="52"/>
                      <a:pt x="399" y="58"/>
                      <a:pt x="396" y="59"/>
                    </a:cubicBezTo>
                    <a:cubicBezTo>
                      <a:pt x="392" y="59"/>
                      <a:pt x="403" y="48"/>
                      <a:pt x="409" y="42"/>
                    </a:cubicBezTo>
                    <a:cubicBezTo>
                      <a:pt x="415" y="36"/>
                      <a:pt x="412" y="30"/>
                      <a:pt x="404" y="31"/>
                    </a:cubicBezTo>
                    <a:cubicBezTo>
                      <a:pt x="397" y="31"/>
                      <a:pt x="398" y="36"/>
                      <a:pt x="394" y="37"/>
                    </a:cubicBezTo>
                    <a:cubicBezTo>
                      <a:pt x="390" y="38"/>
                      <a:pt x="369" y="48"/>
                      <a:pt x="368" y="45"/>
                    </a:cubicBezTo>
                    <a:cubicBezTo>
                      <a:pt x="367" y="42"/>
                      <a:pt x="385" y="37"/>
                      <a:pt x="385" y="35"/>
                    </a:cubicBezTo>
                    <a:cubicBezTo>
                      <a:pt x="385" y="32"/>
                      <a:pt x="362" y="32"/>
                      <a:pt x="352" y="34"/>
                    </a:cubicBezTo>
                    <a:cubicBezTo>
                      <a:pt x="342" y="35"/>
                      <a:pt x="325" y="41"/>
                      <a:pt x="325" y="38"/>
                    </a:cubicBezTo>
                    <a:cubicBezTo>
                      <a:pt x="324" y="35"/>
                      <a:pt x="345" y="31"/>
                      <a:pt x="355" y="30"/>
                    </a:cubicBezTo>
                    <a:cubicBezTo>
                      <a:pt x="366" y="29"/>
                      <a:pt x="385" y="31"/>
                      <a:pt x="393" y="27"/>
                    </a:cubicBezTo>
                    <a:cubicBezTo>
                      <a:pt x="401" y="24"/>
                      <a:pt x="413" y="24"/>
                      <a:pt x="416" y="21"/>
                    </a:cubicBezTo>
                    <a:cubicBezTo>
                      <a:pt x="418" y="18"/>
                      <a:pt x="406" y="15"/>
                      <a:pt x="401" y="15"/>
                    </a:cubicBezTo>
                    <a:cubicBezTo>
                      <a:pt x="395" y="15"/>
                      <a:pt x="389" y="15"/>
                      <a:pt x="390" y="12"/>
                    </a:cubicBezTo>
                    <a:cubicBezTo>
                      <a:pt x="390" y="9"/>
                      <a:pt x="381" y="8"/>
                      <a:pt x="380" y="6"/>
                    </a:cubicBezTo>
                    <a:cubicBezTo>
                      <a:pt x="379" y="4"/>
                      <a:pt x="361" y="6"/>
                      <a:pt x="357" y="3"/>
                    </a:cubicBezTo>
                    <a:cubicBezTo>
                      <a:pt x="354" y="1"/>
                      <a:pt x="342" y="0"/>
                      <a:pt x="333" y="0"/>
                    </a:cubicBezTo>
                    <a:cubicBezTo>
                      <a:pt x="323" y="1"/>
                      <a:pt x="304" y="1"/>
                      <a:pt x="299" y="1"/>
                    </a:cubicBezTo>
                    <a:cubicBezTo>
                      <a:pt x="295" y="2"/>
                      <a:pt x="292" y="3"/>
                      <a:pt x="288" y="3"/>
                    </a:cubicBezTo>
                    <a:cubicBezTo>
                      <a:pt x="284" y="3"/>
                      <a:pt x="278" y="4"/>
                      <a:pt x="280" y="7"/>
                    </a:cubicBezTo>
                    <a:cubicBezTo>
                      <a:pt x="284" y="12"/>
                      <a:pt x="274" y="14"/>
                      <a:pt x="274" y="10"/>
                    </a:cubicBezTo>
                    <a:cubicBezTo>
                      <a:pt x="275" y="6"/>
                      <a:pt x="265" y="5"/>
                      <a:pt x="262" y="7"/>
                    </a:cubicBezTo>
                    <a:cubicBezTo>
                      <a:pt x="258" y="10"/>
                      <a:pt x="242" y="4"/>
                      <a:pt x="240" y="7"/>
                    </a:cubicBezTo>
                    <a:cubicBezTo>
                      <a:pt x="238" y="11"/>
                      <a:pt x="219" y="10"/>
                      <a:pt x="213" y="11"/>
                    </a:cubicBezTo>
                    <a:cubicBezTo>
                      <a:pt x="208" y="11"/>
                      <a:pt x="222" y="16"/>
                      <a:pt x="222" y="18"/>
                    </a:cubicBezTo>
                    <a:cubicBezTo>
                      <a:pt x="221" y="20"/>
                      <a:pt x="204" y="18"/>
                      <a:pt x="207" y="22"/>
                    </a:cubicBezTo>
                    <a:cubicBezTo>
                      <a:pt x="211" y="26"/>
                      <a:pt x="222" y="30"/>
                      <a:pt x="228" y="35"/>
                    </a:cubicBezTo>
                    <a:cubicBezTo>
                      <a:pt x="233" y="40"/>
                      <a:pt x="223" y="37"/>
                      <a:pt x="217" y="33"/>
                    </a:cubicBezTo>
                    <a:cubicBezTo>
                      <a:pt x="211" y="29"/>
                      <a:pt x="203" y="31"/>
                      <a:pt x="199" y="26"/>
                    </a:cubicBezTo>
                    <a:cubicBezTo>
                      <a:pt x="196" y="22"/>
                      <a:pt x="181" y="19"/>
                      <a:pt x="178" y="22"/>
                    </a:cubicBezTo>
                    <a:cubicBezTo>
                      <a:pt x="174" y="25"/>
                      <a:pt x="188" y="30"/>
                      <a:pt x="188" y="33"/>
                    </a:cubicBezTo>
                    <a:cubicBezTo>
                      <a:pt x="188" y="36"/>
                      <a:pt x="178" y="32"/>
                      <a:pt x="176" y="33"/>
                    </a:cubicBezTo>
                    <a:cubicBezTo>
                      <a:pt x="175" y="35"/>
                      <a:pt x="166" y="25"/>
                      <a:pt x="162" y="25"/>
                    </a:cubicBezTo>
                    <a:cubicBezTo>
                      <a:pt x="157" y="25"/>
                      <a:pt x="161" y="30"/>
                      <a:pt x="161" y="36"/>
                    </a:cubicBezTo>
                    <a:cubicBezTo>
                      <a:pt x="161" y="41"/>
                      <a:pt x="152" y="45"/>
                      <a:pt x="154" y="41"/>
                    </a:cubicBezTo>
                    <a:cubicBezTo>
                      <a:pt x="157" y="37"/>
                      <a:pt x="155" y="26"/>
                      <a:pt x="150" y="25"/>
                    </a:cubicBezTo>
                    <a:cubicBezTo>
                      <a:pt x="145" y="23"/>
                      <a:pt x="132" y="29"/>
                      <a:pt x="125" y="28"/>
                    </a:cubicBezTo>
                    <a:cubicBezTo>
                      <a:pt x="119" y="28"/>
                      <a:pt x="110" y="30"/>
                      <a:pt x="116" y="34"/>
                    </a:cubicBezTo>
                    <a:cubicBezTo>
                      <a:pt x="121" y="37"/>
                      <a:pt x="115" y="39"/>
                      <a:pt x="110" y="35"/>
                    </a:cubicBezTo>
                    <a:cubicBezTo>
                      <a:pt x="105" y="32"/>
                      <a:pt x="89" y="35"/>
                      <a:pt x="92" y="38"/>
                    </a:cubicBezTo>
                    <a:cubicBezTo>
                      <a:pt x="96" y="40"/>
                      <a:pt x="97" y="47"/>
                      <a:pt x="95" y="50"/>
                    </a:cubicBezTo>
                    <a:cubicBezTo>
                      <a:pt x="93" y="53"/>
                      <a:pt x="86" y="47"/>
                      <a:pt x="79" y="47"/>
                    </a:cubicBezTo>
                    <a:cubicBezTo>
                      <a:pt x="73" y="48"/>
                      <a:pt x="41" y="63"/>
                      <a:pt x="43" y="67"/>
                    </a:cubicBezTo>
                    <a:cubicBezTo>
                      <a:pt x="45" y="71"/>
                      <a:pt x="58" y="68"/>
                      <a:pt x="63" y="70"/>
                    </a:cubicBezTo>
                    <a:cubicBezTo>
                      <a:pt x="67" y="73"/>
                      <a:pt x="61" y="81"/>
                      <a:pt x="56" y="85"/>
                    </a:cubicBezTo>
                    <a:cubicBezTo>
                      <a:pt x="51" y="89"/>
                      <a:pt x="31" y="85"/>
                      <a:pt x="31" y="89"/>
                    </a:cubicBezTo>
                    <a:cubicBezTo>
                      <a:pt x="30" y="94"/>
                      <a:pt x="0" y="94"/>
                      <a:pt x="0" y="101"/>
                    </a:cubicBezTo>
                    <a:cubicBezTo>
                      <a:pt x="0" y="104"/>
                      <a:pt x="2" y="107"/>
                      <a:pt x="5" y="107"/>
                    </a:cubicBezTo>
                    <a:cubicBezTo>
                      <a:pt x="9" y="108"/>
                      <a:pt x="14" y="107"/>
                      <a:pt x="18" y="111"/>
                    </a:cubicBezTo>
                    <a:cubicBezTo>
                      <a:pt x="22" y="115"/>
                      <a:pt x="33" y="116"/>
                      <a:pt x="40" y="113"/>
                    </a:cubicBezTo>
                    <a:cubicBezTo>
                      <a:pt x="47" y="110"/>
                      <a:pt x="53" y="113"/>
                      <a:pt x="53" y="118"/>
                    </a:cubicBezTo>
                    <a:cubicBezTo>
                      <a:pt x="52" y="122"/>
                      <a:pt x="36" y="116"/>
                      <a:pt x="31" y="119"/>
                    </a:cubicBezTo>
                    <a:cubicBezTo>
                      <a:pt x="26" y="122"/>
                      <a:pt x="11" y="119"/>
                      <a:pt x="11" y="123"/>
                    </a:cubicBezTo>
                    <a:cubicBezTo>
                      <a:pt x="12" y="126"/>
                      <a:pt x="20" y="125"/>
                      <a:pt x="26" y="127"/>
                    </a:cubicBezTo>
                    <a:cubicBezTo>
                      <a:pt x="32" y="128"/>
                      <a:pt x="26" y="130"/>
                      <a:pt x="26" y="133"/>
                    </a:cubicBezTo>
                    <a:cubicBezTo>
                      <a:pt x="26" y="136"/>
                      <a:pt x="29" y="135"/>
                      <a:pt x="36" y="138"/>
                    </a:cubicBezTo>
                    <a:cubicBezTo>
                      <a:pt x="42" y="141"/>
                      <a:pt x="52" y="143"/>
                      <a:pt x="49" y="140"/>
                    </a:cubicBezTo>
                    <a:cubicBezTo>
                      <a:pt x="45" y="136"/>
                      <a:pt x="55" y="137"/>
                      <a:pt x="57" y="139"/>
                    </a:cubicBezTo>
                    <a:cubicBezTo>
                      <a:pt x="58" y="141"/>
                      <a:pt x="63" y="136"/>
                      <a:pt x="67" y="137"/>
                    </a:cubicBezTo>
                    <a:cubicBezTo>
                      <a:pt x="72" y="138"/>
                      <a:pt x="74" y="133"/>
                      <a:pt x="77" y="135"/>
                    </a:cubicBezTo>
                    <a:cubicBezTo>
                      <a:pt x="81" y="137"/>
                      <a:pt x="97" y="139"/>
                      <a:pt x="103" y="142"/>
                    </a:cubicBezTo>
                    <a:cubicBezTo>
                      <a:pt x="109" y="145"/>
                      <a:pt x="117" y="146"/>
                      <a:pt x="116" y="150"/>
                    </a:cubicBezTo>
                    <a:cubicBezTo>
                      <a:pt x="115" y="155"/>
                      <a:pt x="121" y="158"/>
                      <a:pt x="127" y="161"/>
                    </a:cubicBezTo>
                    <a:cubicBezTo>
                      <a:pt x="134" y="164"/>
                      <a:pt x="135" y="170"/>
                      <a:pt x="135" y="174"/>
                    </a:cubicBezTo>
                    <a:cubicBezTo>
                      <a:pt x="134" y="178"/>
                      <a:pt x="141" y="181"/>
                      <a:pt x="140" y="183"/>
                    </a:cubicBezTo>
                    <a:cubicBezTo>
                      <a:pt x="139" y="185"/>
                      <a:pt x="140" y="187"/>
                      <a:pt x="144" y="191"/>
                    </a:cubicBezTo>
                    <a:cubicBezTo>
                      <a:pt x="149" y="195"/>
                      <a:pt x="138" y="198"/>
                      <a:pt x="140" y="201"/>
                    </a:cubicBezTo>
                    <a:cubicBezTo>
                      <a:pt x="143" y="204"/>
                      <a:pt x="136" y="211"/>
                      <a:pt x="144" y="212"/>
                    </a:cubicBezTo>
                    <a:cubicBezTo>
                      <a:pt x="152" y="213"/>
                      <a:pt x="150" y="207"/>
                      <a:pt x="156" y="207"/>
                    </a:cubicBezTo>
                    <a:cubicBezTo>
                      <a:pt x="162" y="207"/>
                      <a:pt x="156" y="212"/>
                      <a:pt x="159" y="215"/>
                    </a:cubicBezTo>
                    <a:cubicBezTo>
                      <a:pt x="162" y="218"/>
                      <a:pt x="169" y="217"/>
                      <a:pt x="174" y="222"/>
                    </a:cubicBezTo>
                    <a:cubicBezTo>
                      <a:pt x="180" y="227"/>
                      <a:pt x="177" y="230"/>
                      <a:pt x="171" y="226"/>
                    </a:cubicBezTo>
                    <a:cubicBezTo>
                      <a:pt x="166" y="221"/>
                      <a:pt x="150" y="222"/>
                      <a:pt x="150" y="224"/>
                    </a:cubicBezTo>
                    <a:cubicBezTo>
                      <a:pt x="150" y="225"/>
                      <a:pt x="167" y="235"/>
                      <a:pt x="171" y="234"/>
                    </a:cubicBezTo>
                    <a:cubicBezTo>
                      <a:pt x="175" y="232"/>
                      <a:pt x="181" y="240"/>
                      <a:pt x="178" y="242"/>
                    </a:cubicBezTo>
                    <a:cubicBezTo>
                      <a:pt x="176" y="245"/>
                      <a:pt x="177" y="250"/>
                      <a:pt x="177" y="253"/>
                    </a:cubicBezTo>
                    <a:cubicBezTo>
                      <a:pt x="176" y="256"/>
                      <a:pt x="170" y="253"/>
                      <a:pt x="167" y="254"/>
                    </a:cubicBezTo>
                    <a:cubicBezTo>
                      <a:pt x="163" y="254"/>
                      <a:pt x="160" y="255"/>
                      <a:pt x="160" y="260"/>
                    </a:cubicBezTo>
                    <a:cubicBezTo>
                      <a:pt x="160" y="264"/>
                      <a:pt x="154" y="266"/>
                      <a:pt x="154" y="271"/>
                    </a:cubicBezTo>
                    <a:cubicBezTo>
                      <a:pt x="153" y="276"/>
                      <a:pt x="158" y="276"/>
                      <a:pt x="161" y="278"/>
                    </a:cubicBezTo>
                    <a:cubicBezTo>
                      <a:pt x="164" y="280"/>
                      <a:pt x="156" y="282"/>
                      <a:pt x="155" y="285"/>
                    </a:cubicBezTo>
                    <a:cubicBezTo>
                      <a:pt x="155" y="289"/>
                      <a:pt x="163" y="295"/>
                      <a:pt x="166" y="297"/>
                    </a:cubicBezTo>
                    <a:cubicBezTo>
                      <a:pt x="169" y="299"/>
                      <a:pt x="167" y="307"/>
                      <a:pt x="168" y="311"/>
                    </a:cubicBezTo>
                    <a:cubicBezTo>
                      <a:pt x="169" y="315"/>
                      <a:pt x="173" y="310"/>
                      <a:pt x="173" y="315"/>
                    </a:cubicBezTo>
                    <a:cubicBezTo>
                      <a:pt x="172" y="320"/>
                      <a:pt x="176" y="320"/>
                      <a:pt x="177" y="323"/>
                    </a:cubicBezTo>
                    <a:cubicBezTo>
                      <a:pt x="177" y="326"/>
                      <a:pt x="184" y="326"/>
                      <a:pt x="183" y="330"/>
                    </a:cubicBezTo>
                    <a:cubicBezTo>
                      <a:pt x="181" y="334"/>
                      <a:pt x="185" y="338"/>
                      <a:pt x="187" y="340"/>
                    </a:cubicBezTo>
                    <a:cubicBezTo>
                      <a:pt x="188" y="342"/>
                      <a:pt x="194" y="346"/>
                      <a:pt x="196" y="349"/>
                    </a:cubicBezTo>
                    <a:cubicBezTo>
                      <a:pt x="197" y="352"/>
                      <a:pt x="200" y="357"/>
                      <a:pt x="205" y="355"/>
                    </a:cubicBezTo>
                    <a:cubicBezTo>
                      <a:pt x="209" y="354"/>
                      <a:pt x="209" y="358"/>
                      <a:pt x="213" y="358"/>
                    </a:cubicBezTo>
                    <a:cubicBezTo>
                      <a:pt x="216" y="357"/>
                      <a:pt x="221" y="359"/>
                      <a:pt x="222" y="362"/>
                    </a:cubicBezTo>
                    <a:cubicBezTo>
                      <a:pt x="223" y="364"/>
                      <a:pt x="233" y="367"/>
                      <a:pt x="236" y="367"/>
                    </a:cubicBezTo>
                    <a:cubicBezTo>
                      <a:pt x="239" y="368"/>
                      <a:pt x="239" y="362"/>
                      <a:pt x="242" y="361"/>
                    </a:cubicBezTo>
                    <a:cubicBezTo>
                      <a:pt x="245" y="360"/>
                      <a:pt x="244" y="349"/>
                      <a:pt x="246" y="348"/>
                    </a:cubicBezTo>
                    <a:cubicBezTo>
                      <a:pt x="248" y="348"/>
                      <a:pt x="248" y="337"/>
                      <a:pt x="245" y="336"/>
                    </a:cubicBezTo>
                    <a:cubicBezTo>
                      <a:pt x="243" y="335"/>
                      <a:pt x="244" y="331"/>
                      <a:pt x="249" y="332"/>
                    </a:cubicBezTo>
                    <a:cubicBezTo>
                      <a:pt x="255" y="333"/>
                      <a:pt x="253" y="327"/>
                      <a:pt x="256" y="326"/>
                    </a:cubicBezTo>
                    <a:cubicBezTo>
                      <a:pt x="258" y="326"/>
                      <a:pt x="257" y="321"/>
                      <a:pt x="259" y="320"/>
                    </a:cubicBezTo>
                    <a:cubicBezTo>
                      <a:pt x="261" y="320"/>
                      <a:pt x="261" y="316"/>
                      <a:pt x="259" y="314"/>
                    </a:cubicBezTo>
                    <a:cubicBezTo>
                      <a:pt x="258" y="313"/>
                      <a:pt x="259" y="311"/>
                      <a:pt x="262" y="311"/>
                    </a:cubicBezTo>
                    <a:cubicBezTo>
                      <a:pt x="265" y="310"/>
                      <a:pt x="264" y="306"/>
                      <a:pt x="261" y="305"/>
                    </a:cubicBezTo>
                    <a:cubicBezTo>
                      <a:pt x="257" y="303"/>
                      <a:pt x="258" y="299"/>
                      <a:pt x="262" y="302"/>
                    </a:cubicBezTo>
                    <a:cubicBezTo>
                      <a:pt x="266" y="304"/>
                      <a:pt x="268" y="302"/>
                      <a:pt x="266" y="299"/>
                    </a:cubicBezTo>
                    <a:cubicBezTo>
                      <a:pt x="264" y="297"/>
                      <a:pt x="269" y="295"/>
                      <a:pt x="274" y="295"/>
                    </a:cubicBezTo>
                    <a:cubicBezTo>
                      <a:pt x="279" y="294"/>
                      <a:pt x="281" y="292"/>
                      <a:pt x="281" y="288"/>
                    </a:cubicBezTo>
                    <a:cubicBezTo>
                      <a:pt x="280" y="284"/>
                      <a:pt x="286" y="284"/>
                      <a:pt x="285" y="288"/>
                    </a:cubicBezTo>
                    <a:cubicBezTo>
                      <a:pt x="283" y="291"/>
                      <a:pt x="284" y="294"/>
                      <a:pt x="286" y="292"/>
                    </a:cubicBezTo>
                    <a:cubicBezTo>
                      <a:pt x="289" y="289"/>
                      <a:pt x="293" y="291"/>
                      <a:pt x="301" y="289"/>
                    </a:cubicBezTo>
                    <a:cubicBezTo>
                      <a:pt x="309" y="286"/>
                      <a:pt x="317" y="280"/>
                      <a:pt x="319" y="273"/>
                    </a:cubicBezTo>
                    <a:cubicBezTo>
                      <a:pt x="321" y="267"/>
                      <a:pt x="330" y="268"/>
                      <a:pt x="329" y="263"/>
                    </a:cubicBezTo>
                    <a:cubicBezTo>
                      <a:pt x="328" y="259"/>
                      <a:pt x="331" y="257"/>
                      <a:pt x="337" y="260"/>
                    </a:cubicBezTo>
                    <a:cubicBezTo>
                      <a:pt x="343" y="263"/>
                      <a:pt x="338" y="258"/>
                      <a:pt x="344" y="258"/>
                    </a:cubicBezTo>
                    <a:cubicBezTo>
                      <a:pt x="351" y="258"/>
                      <a:pt x="350" y="256"/>
                      <a:pt x="356" y="256"/>
                    </a:cubicBezTo>
                    <a:cubicBezTo>
                      <a:pt x="363" y="255"/>
                      <a:pt x="379" y="253"/>
                      <a:pt x="385" y="248"/>
                    </a:cubicBezTo>
                    <a:cubicBezTo>
                      <a:pt x="391" y="243"/>
                      <a:pt x="403" y="239"/>
                      <a:pt x="408" y="236"/>
                    </a:cubicBezTo>
                    <a:cubicBezTo>
                      <a:pt x="413" y="233"/>
                      <a:pt x="414" y="230"/>
                      <a:pt x="411" y="232"/>
                    </a:cubicBezTo>
                    <a:cubicBezTo>
                      <a:pt x="408" y="234"/>
                      <a:pt x="402" y="234"/>
                      <a:pt x="397" y="233"/>
                    </a:cubicBezTo>
                    <a:cubicBezTo>
                      <a:pt x="392" y="231"/>
                      <a:pt x="384" y="227"/>
                      <a:pt x="379" y="230"/>
                    </a:cubicBezTo>
                    <a:cubicBezTo>
                      <a:pt x="373" y="234"/>
                      <a:pt x="377" y="226"/>
                      <a:pt x="381" y="225"/>
                    </a:cubicBezTo>
                    <a:cubicBezTo>
                      <a:pt x="386" y="225"/>
                      <a:pt x="384" y="222"/>
                      <a:pt x="383" y="218"/>
                    </a:cubicBezTo>
                    <a:cubicBezTo>
                      <a:pt x="382" y="213"/>
                      <a:pt x="390" y="216"/>
                      <a:pt x="394" y="221"/>
                    </a:cubicBezTo>
                    <a:cubicBezTo>
                      <a:pt x="398" y="227"/>
                      <a:pt x="405" y="229"/>
                      <a:pt x="412" y="227"/>
                    </a:cubicBezTo>
                    <a:cubicBezTo>
                      <a:pt x="418" y="226"/>
                      <a:pt x="412" y="220"/>
                      <a:pt x="415" y="217"/>
                    </a:cubicBezTo>
                    <a:cubicBezTo>
                      <a:pt x="417" y="213"/>
                      <a:pt x="395" y="202"/>
                      <a:pt x="394" y="198"/>
                    </a:cubicBezTo>
                    <a:cubicBezTo>
                      <a:pt x="393" y="194"/>
                      <a:pt x="399" y="197"/>
                      <a:pt x="406" y="200"/>
                    </a:cubicBezTo>
                    <a:cubicBezTo>
                      <a:pt x="412" y="202"/>
                      <a:pt x="413" y="195"/>
                      <a:pt x="413" y="191"/>
                    </a:cubicBezTo>
                    <a:cubicBezTo>
                      <a:pt x="413" y="188"/>
                      <a:pt x="400" y="188"/>
                      <a:pt x="394" y="191"/>
                    </a:cubicBezTo>
                    <a:cubicBezTo>
                      <a:pt x="388" y="194"/>
                      <a:pt x="382" y="187"/>
                      <a:pt x="390" y="186"/>
                    </a:cubicBezTo>
                    <a:cubicBezTo>
                      <a:pt x="398" y="185"/>
                      <a:pt x="391" y="182"/>
                      <a:pt x="393" y="179"/>
                    </a:cubicBezTo>
                    <a:cubicBezTo>
                      <a:pt x="396" y="177"/>
                      <a:pt x="406" y="186"/>
                      <a:pt x="411" y="184"/>
                    </a:cubicBezTo>
                    <a:cubicBezTo>
                      <a:pt x="417" y="183"/>
                      <a:pt x="420" y="185"/>
                      <a:pt x="425" y="181"/>
                    </a:cubicBezTo>
                    <a:cubicBezTo>
                      <a:pt x="429" y="177"/>
                      <a:pt x="417" y="174"/>
                      <a:pt x="414" y="171"/>
                    </a:cubicBezTo>
                    <a:cubicBezTo>
                      <a:pt x="412" y="168"/>
                      <a:pt x="427" y="169"/>
                      <a:pt x="432" y="169"/>
                    </a:cubicBezTo>
                    <a:cubicBezTo>
                      <a:pt x="437" y="170"/>
                      <a:pt x="438" y="162"/>
                      <a:pt x="434" y="164"/>
                    </a:cubicBezTo>
                    <a:cubicBezTo>
                      <a:pt x="430" y="165"/>
                      <a:pt x="417" y="159"/>
                      <a:pt x="420" y="155"/>
                    </a:cubicBezTo>
                    <a:cubicBezTo>
                      <a:pt x="422" y="151"/>
                      <a:pt x="428" y="156"/>
                      <a:pt x="434" y="152"/>
                    </a:cubicBezTo>
                    <a:cubicBezTo>
                      <a:pt x="440" y="149"/>
                      <a:pt x="434" y="138"/>
                      <a:pt x="430" y="138"/>
                    </a:cubicBezTo>
                    <a:cubicBezTo>
                      <a:pt x="426" y="138"/>
                      <a:pt x="416" y="136"/>
                      <a:pt x="416" y="134"/>
                    </a:cubicBezTo>
                    <a:cubicBezTo>
                      <a:pt x="416" y="132"/>
                      <a:pt x="407" y="130"/>
                      <a:pt x="410" y="128"/>
                    </a:cubicBezTo>
                    <a:cubicBezTo>
                      <a:pt x="412" y="126"/>
                      <a:pt x="415" y="131"/>
                      <a:pt x="421" y="127"/>
                    </a:cubicBezTo>
                    <a:cubicBezTo>
                      <a:pt x="426" y="123"/>
                      <a:pt x="437" y="128"/>
                      <a:pt x="442" y="127"/>
                    </a:cubicBezTo>
                    <a:cubicBezTo>
                      <a:pt x="447" y="126"/>
                      <a:pt x="440" y="116"/>
                      <a:pt x="437" y="118"/>
                    </a:cubicBezTo>
                    <a:cubicBezTo>
                      <a:pt x="435" y="120"/>
                      <a:pt x="425" y="120"/>
                      <a:pt x="424" y="115"/>
                    </a:cubicBezTo>
                    <a:cubicBezTo>
                      <a:pt x="423" y="110"/>
                      <a:pt x="433" y="115"/>
                      <a:pt x="435" y="113"/>
                    </a:cubicBezTo>
                    <a:cubicBezTo>
                      <a:pt x="437" y="110"/>
                      <a:pt x="421" y="104"/>
                      <a:pt x="419" y="109"/>
                    </a:cubicBezTo>
                    <a:cubicBezTo>
                      <a:pt x="417" y="114"/>
                      <a:pt x="408" y="113"/>
                      <a:pt x="412" y="110"/>
                    </a:cubicBezTo>
                    <a:cubicBezTo>
                      <a:pt x="417" y="107"/>
                      <a:pt x="418" y="99"/>
                      <a:pt x="417" y="95"/>
                    </a:cubicBezTo>
                    <a:cubicBezTo>
                      <a:pt x="417" y="91"/>
                      <a:pt x="434" y="90"/>
                      <a:pt x="432" y="84"/>
                    </a:cubicBezTo>
                    <a:cubicBezTo>
                      <a:pt x="430" y="77"/>
                      <a:pt x="440" y="76"/>
                      <a:pt x="445" y="76"/>
                    </a:cubicBezTo>
                    <a:cubicBezTo>
                      <a:pt x="451" y="76"/>
                      <a:pt x="445" y="69"/>
                      <a:pt x="440" y="69"/>
                    </a:cubicBezTo>
                    <a:cubicBezTo>
                      <a:pt x="434" y="70"/>
                      <a:pt x="429" y="76"/>
                      <a:pt x="426" y="74"/>
                    </a:cubicBezTo>
                    <a:cubicBezTo>
                      <a:pt x="424" y="71"/>
                      <a:pt x="432" y="67"/>
                      <a:pt x="437" y="67"/>
                    </a:cubicBezTo>
                    <a:cubicBezTo>
                      <a:pt x="442" y="67"/>
                      <a:pt x="453" y="66"/>
                      <a:pt x="457" y="64"/>
                    </a:cubicBezTo>
                    <a:cubicBezTo>
                      <a:pt x="461" y="62"/>
                      <a:pt x="450" y="60"/>
                      <a:pt x="443" y="60"/>
                    </a:cubicBezTo>
                    <a:cubicBezTo>
                      <a:pt x="435" y="61"/>
                      <a:pt x="435" y="58"/>
                      <a:pt x="446" y="58"/>
                    </a:cubicBezTo>
                    <a:cubicBezTo>
                      <a:pt x="458" y="58"/>
                      <a:pt x="456" y="55"/>
                      <a:pt x="464" y="54"/>
                    </a:cubicBezTo>
                    <a:cubicBezTo>
                      <a:pt x="472" y="53"/>
                      <a:pt x="470" y="50"/>
                      <a:pt x="475" y="50"/>
                    </a:cubicBezTo>
                    <a:cubicBezTo>
                      <a:pt x="480" y="50"/>
                      <a:pt x="493" y="44"/>
                      <a:pt x="493" y="41"/>
                    </a:cubicBezTo>
                    <a:cubicBezTo>
                      <a:pt x="493" y="39"/>
                      <a:pt x="474" y="34"/>
                      <a:pt x="465" y="34"/>
                    </a:cubicBezTo>
                    <a:close/>
                    <a:moveTo>
                      <a:pt x="169" y="241"/>
                    </a:moveTo>
                    <a:cubicBezTo>
                      <a:pt x="169" y="237"/>
                      <a:pt x="165" y="239"/>
                      <a:pt x="162" y="235"/>
                    </a:cubicBezTo>
                    <a:cubicBezTo>
                      <a:pt x="160" y="230"/>
                      <a:pt x="148" y="228"/>
                      <a:pt x="147" y="232"/>
                    </a:cubicBezTo>
                    <a:cubicBezTo>
                      <a:pt x="146" y="233"/>
                      <a:pt x="142" y="235"/>
                      <a:pt x="145" y="239"/>
                    </a:cubicBezTo>
                    <a:cubicBezTo>
                      <a:pt x="149" y="242"/>
                      <a:pt x="151" y="241"/>
                      <a:pt x="154" y="244"/>
                    </a:cubicBezTo>
                    <a:cubicBezTo>
                      <a:pt x="158" y="247"/>
                      <a:pt x="169" y="245"/>
                      <a:pt x="169" y="24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9" name="Freeform 127">
                <a:extLst>
                  <a:ext uri="{FF2B5EF4-FFF2-40B4-BE49-F238E27FC236}">
                    <a16:creationId xmlns:a16="http://schemas.microsoft.com/office/drawing/2014/main" id="{7F1FC9B7-0096-47E5-A400-B2BBDD7BE3FE}"/>
                  </a:ext>
                </a:extLst>
              </p:cNvPr>
              <p:cNvSpPr>
                <a:spLocks/>
              </p:cNvSpPr>
              <p:nvPr/>
            </p:nvSpPr>
            <p:spPr bwMode="auto">
              <a:xfrm>
                <a:off x="1785409" y="2456146"/>
                <a:ext cx="718958" cy="495617"/>
              </a:xfrm>
              <a:custGeom>
                <a:avLst/>
                <a:gdLst>
                  <a:gd name="T0" fmla="*/ 285 w 312"/>
                  <a:gd name="T1" fmla="*/ 178 h 215"/>
                  <a:gd name="T2" fmla="*/ 249 w 312"/>
                  <a:gd name="T3" fmla="*/ 163 h 215"/>
                  <a:gd name="T4" fmla="*/ 230 w 312"/>
                  <a:gd name="T5" fmla="*/ 147 h 215"/>
                  <a:gd name="T6" fmla="*/ 218 w 312"/>
                  <a:gd name="T7" fmla="*/ 25 h 215"/>
                  <a:gd name="T8" fmla="*/ 182 w 312"/>
                  <a:gd name="T9" fmla="*/ 20 h 215"/>
                  <a:gd name="T10" fmla="*/ 132 w 312"/>
                  <a:gd name="T11" fmla="*/ 14 h 215"/>
                  <a:gd name="T12" fmla="*/ 110 w 312"/>
                  <a:gd name="T13" fmla="*/ 8 h 215"/>
                  <a:gd name="T14" fmla="*/ 96 w 312"/>
                  <a:gd name="T15" fmla="*/ 7 h 215"/>
                  <a:gd name="T16" fmla="*/ 85 w 312"/>
                  <a:gd name="T17" fmla="*/ 6 h 215"/>
                  <a:gd name="T18" fmla="*/ 66 w 312"/>
                  <a:gd name="T19" fmla="*/ 15 h 215"/>
                  <a:gd name="T20" fmla="*/ 39 w 312"/>
                  <a:gd name="T21" fmla="*/ 24 h 215"/>
                  <a:gd name="T22" fmla="*/ 13 w 312"/>
                  <a:gd name="T23" fmla="*/ 42 h 215"/>
                  <a:gd name="T24" fmla="*/ 49 w 312"/>
                  <a:gd name="T25" fmla="*/ 62 h 215"/>
                  <a:gd name="T26" fmla="*/ 50 w 312"/>
                  <a:gd name="T27" fmla="*/ 73 h 215"/>
                  <a:gd name="T28" fmla="*/ 33 w 312"/>
                  <a:gd name="T29" fmla="*/ 69 h 215"/>
                  <a:gd name="T30" fmla="*/ 12 w 312"/>
                  <a:gd name="T31" fmla="*/ 75 h 215"/>
                  <a:gd name="T32" fmla="*/ 11 w 312"/>
                  <a:gd name="T33" fmla="*/ 90 h 215"/>
                  <a:gd name="T34" fmla="*/ 42 w 312"/>
                  <a:gd name="T35" fmla="*/ 97 h 215"/>
                  <a:gd name="T36" fmla="*/ 55 w 312"/>
                  <a:gd name="T37" fmla="*/ 108 h 215"/>
                  <a:gd name="T38" fmla="*/ 30 w 312"/>
                  <a:gd name="T39" fmla="*/ 112 h 215"/>
                  <a:gd name="T40" fmla="*/ 15 w 312"/>
                  <a:gd name="T41" fmla="*/ 134 h 215"/>
                  <a:gd name="T42" fmla="*/ 32 w 312"/>
                  <a:gd name="T43" fmla="*/ 156 h 215"/>
                  <a:gd name="T44" fmla="*/ 49 w 312"/>
                  <a:gd name="T45" fmla="*/ 160 h 215"/>
                  <a:gd name="T46" fmla="*/ 68 w 312"/>
                  <a:gd name="T47" fmla="*/ 168 h 215"/>
                  <a:gd name="T48" fmla="*/ 85 w 312"/>
                  <a:gd name="T49" fmla="*/ 166 h 215"/>
                  <a:gd name="T50" fmla="*/ 73 w 312"/>
                  <a:gd name="T51" fmla="*/ 191 h 215"/>
                  <a:gd name="T52" fmla="*/ 41 w 312"/>
                  <a:gd name="T53" fmla="*/ 212 h 215"/>
                  <a:gd name="T54" fmla="*/ 60 w 312"/>
                  <a:gd name="T55" fmla="*/ 204 h 215"/>
                  <a:gd name="T56" fmla="*/ 78 w 312"/>
                  <a:gd name="T57" fmla="*/ 196 h 215"/>
                  <a:gd name="T58" fmla="*/ 104 w 312"/>
                  <a:gd name="T59" fmla="*/ 178 h 215"/>
                  <a:gd name="T60" fmla="*/ 117 w 312"/>
                  <a:gd name="T61" fmla="*/ 166 h 215"/>
                  <a:gd name="T62" fmla="*/ 123 w 312"/>
                  <a:gd name="T63" fmla="*/ 152 h 215"/>
                  <a:gd name="T64" fmla="*/ 139 w 312"/>
                  <a:gd name="T65" fmla="*/ 136 h 215"/>
                  <a:gd name="T66" fmla="*/ 136 w 312"/>
                  <a:gd name="T67" fmla="*/ 143 h 215"/>
                  <a:gd name="T68" fmla="*/ 130 w 312"/>
                  <a:gd name="T69" fmla="*/ 160 h 215"/>
                  <a:gd name="T70" fmla="*/ 161 w 312"/>
                  <a:gd name="T71" fmla="*/ 153 h 215"/>
                  <a:gd name="T72" fmla="*/ 160 w 312"/>
                  <a:gd name="T73" fmla="*/ 140 h 215"/>
                  <a:gd name="T74" fmla="*/ 177 w 312"/>
                  <a:gd name="T75" fmla="*/ 143 h 215"/>
                  <a:gd name="T76" fmla="*/ 181 w 312"/>
                  <a:gd name="T77" fmla="*/ 148 h 215"/>
                  <a:gd name="T78" fmla="*/ 196 w 312"/>
                  <a:gd name="T79" fmla="*/ 151 h 215"/>
                  <a:gd name="T80" fmla="*/ 231 w 312"/>
                  <a:gd name="T81" fmla="*/ 153 h 215"/>
                  <a:gd name="T82" fmla="*/ 243 w 312"/>
                  <a:gd name="T83" fmla="*/ 165 h 215"/>
                  <a:gd name="T84" fmla="*/ 263 w 312"/>
                  <a:gd name="T85" fmla="*/ 172 h 215"/>
                  <a:gd name="T86" fmla="*/ 268 w 312"/>
                  <a:gd name="T87" fmla="*/ 177 h 215"/>
                  <a:gd name="T88" fmla="*/ 263 w 312"/>
                  <a:gd name="T89" fmla="*/ 185 h 215"/>
                  <a:gd name="T90" fmla="*/ 268 w 312"/>
                  <a:gd name="T91" fmla="*/ 186 h 215"/>
                  <a:gd name="T92" fmla="*/ 275 w 312"/>
                  <a:gd name="T93" fmla="*/ 184 h 215"/>
                  <a:gd name="T94" fmla="*/ 277 w 312"/>
                  <a:gd name="T95" fmla="*/ 187 h 215"/>
                  <a:gd name="T96" fmla="*/ 277 w 312"/>
                  <a:gd name="T97" fmla="*/ 195 h 215"/>
                  <a:gd name="T98" fmla="*/ 286 w 312"/>
                  <a:gd name="T99" fmla="*/ 195 h 215"/>
                  <a:gd name="T100" fmla="*/ 288 w 312"/>
                  <a:gd name="T101" fmla="*/ 203 h 215"/>
                  <a:gd name="T102" fmla="*/ 282 w 312"/>
                  <a:gd name="T103" fmla="*/ 214 h 215"/>
                  <a:gd name="T104" fmla="*/ 291 w 312"/>
                  <a:gd name="T105" fmla="*/ 208 h 215"/>
                  <a:gd name="T106" fmla="*/ 300 w 312"/>
                  <a:gd name="T107" fmla="*/ 213 h 215"/>
                  <a:gd name="T108" fmla="*/ 309 w 312"/>
                  <a:gd name="T109" fmla="*/ 211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2" h="215">
                    <a:moveTo>
                      <a:pt x="307" y="203"/>
                    </a:moveTo>
                    <a:cubicBezTo>
                      <a:pt x="308" y="200"/>
                      <a:pt x="308" y="198"/>
                      <a:pt x="299" y="195"/>
                    </a:cubicBezTo>
                    <a:cubicBezTo>
                      <a:pt x="290" y="191"/>
                      <a:pt x="291" y="189"/>
                      <a:pt x="285" y="178"/>
                    </a:cubicBezTo>
                    <a:cubicBezTo>
                      <a:pt x="279" y="167"/>
                      <a:pt x="268" y="162"/>
                      <a:pt x="268" y="158"/>
                    </a:cubicBezTo>
                    <a:cubicBezTo>
                      <a:pt x="268" y="154"/>
                      <a:pt x="257" y="155"/>
                      <a:pt x="257" y="158"/>
                    </a:cubicBezTo>
                    <a:cubicBezTo>
                      <a:pt x="257" y="161"/>
                      <a:pt x="252" y="162"/>
                      <a:pt x="249" y="163"/>
                    </a:cubicBezTo>
                    <a:cubicBezTo>
                      <a:pt x="247" y="165"/>
                      <a:pt x="246" y="162"/>
                      <a:pt x="243" y="159"/>
                    </a:cubicBezTo>
                    <a:cubicBezTo>
                      <a:pt x="241" y="156"/>
                      <a:pt x="235" y="153"/>
                      <a:pt x="235" y="151"/>
                    </a:cubicBezTo>
                    <a:cubicBezTo>
                      <a:pt x="235" y="149"/>
                      <a:pt x="234" y="145"/>
                      <a:pt x="230" y="147"/>
                    </a:cubicBezTo>
                    <a:cubicBezTo>
                      <a:pt x="226" y="149"/>
                      <a:pt x="224" y="147"/>
                      <a:pt x="222" y="149"/>
                    </a:cubicBezTo>
                    <a:cubicBezTo>
                      <a:pt x="221" y="150"/>
                      <a:pt x="218" y="148"/>
                      <a:pt x="218" y="148"/>
                    </a:cubicBezTo>
                    <a:cubicBezTo>
                      <a:pt x="218" y="25"/>
                      <a:pt x="218" y="25"/>
                      <a:pt x="218" y="25"/>
                    </a:cubicBezTo>
                    <a:cubicBezTo>
                      <a:pt x="217" y="24"/>
                      <a:pt x="215" y="24"/>
                      <a:pt x="214" y="24"/>
                    </a:cubicBezTo>
                    <a:cubicBezTo>
                      <a:pt x="209" y="22"/>
                      <a:pt x="202" y="18"/>
                      <a:pt x="197" y="19"/>
                    </a:cubicBezTo>
                    <a:cubicBezTo>
                      <a:pt x="193" y="20"/>
                      <a:pt x="185" y="21"/>
                      <a:pt x="182" y="20"/>
                    </a:cubicBezTo>
                    <a:cubicBezTo>
                      <a:pt x="179" y="18"/>
                      <a:pt x="175" y="17"/>
                      <a:pt x="170" y="18"/>
                    </a:cubicBezTo>
                    <a:cubicBezTo>
                      <a:pt x="164" y="19"/>
                      <a:pt x="160" y="15"/>
                      <a:pt x="152" y="13"/>
                    </a:cubicBezTo>
                    <a:cubicBezTo>
                      <a:pt x="145" y="11"/>
                      <a:pt x="134" y="13"/>
                      <a:pt x="132" y="14"/>
                    </a:cubicBezTo>
                    <a:cubicBezTo>
                      <a:pt x="129" y="15"/>
                      <a:pt x="130" y="12"/>
                      <a:pt x="127" y="12"/>
                    </a:cubicBezTo>
                    <a:cubicBezTo>
                      <a:pt x="124" y="12"/>
                      <a:pt x="126" y="11"/>
                      <a:pt x="124" y="8"/>
                    </a:cubicBezTo>
                    <a:cubicBezTo>
                      <a:pt x="123" y="5"/>
                      <a:pt x="114" y="8"/>
                      <a:pt x="110" y="8"/>
                    </a:cubicBezTo>
                    <a:cubicBezTo>
                      <a:pt x="107" y="8"/>
                      <a:pt x="106" y="6"/>
                      <a:pt x="106" y="5"/>
                    </a:cubicBezTo>
                    <a:cubicBezTo>
                      <a:pt x="107" y="3"/>
                      <a:pt x="104" y="4"/>
                      <a:pt x="102" y="6"/>
                    </a:cubicBezTo>
                    <a:cubicBezTo>
                      <a:pt x="101" y="8"/>
                      <a:pt x="98" y="8"/>
                      <a:pt x="96" y="7"/>
                    </a:cubicBezTo>
                    <a:cubicBezTo>
                      <a:pt x="95" y="6"/>
                      <a:pt x="99" y="5"/>
                      <a:pt x="99" y="3"/>
                    </a:cubicBezTo>
                    <a:cubicBezTo>
                      <a:pt x="100" y="2"/>
                      <a:pt x="95" y="1"/>
                      <a:pt x="93" y="0"/>
                    </a:cubicBezTo>
                    <a:cubicBezTo>
                      <a:pt x="91" y="0"/>
                      <a:pt x="88" y="2"/>
                      <a:pt x="85" y="6"/>
                    </a:cubicBezTo>
                    <a:cubicBezTo>
                      <a:pt x="81" y="9"/>
                      <a:pt x="75" y="9"/>
                      <a:pt x="72" y="8"/>
                    </a:cubicBezTo>
                    <a:cubicBezTo>
                      <a:pt x="68" y="8"/>
                      <a:pt x="64" y="9"/>
                      <a:pt x="64" y="11"/>
                    </a:cubicBezTo>
                    <a:cubicBezTo>
                      <a:pt x="65" y="13"/>
                      <a:pt x="69" y="12"/>
                      <a:pt x="66" y="15"/>
                    </a:cubicBezTo>
                    <a:cubicBezTo>
                      <a:pt x="64" y="17"/>
                      <a:pt x="63" y="11"/>
                      <a:pt x="60" y="14"/>
                    </a:cubicBezTo>
                    <a:cubicBezTo>
                      <a:pt x="58" y="17"/>
                      <a:pt x="50" y="17"/>
                      <a:pt x="48" y="16"/>
                    </a:cubicBezTo>
                    <a:cubicBezTo>
                      <a:pt x="47" y="16"/>
                      <a:pt x="41" y="22"/>
                      <a:pt x="39" y="24"/>
                    </a:cubicBezTo>
                    <a:cubicBezTo>
                      <a:pt x="37" y="26"/>
                      <a:pt x="40" y="28"/>
                      <a:pt x="36" y="33"/>
                    </a:cubicBezTo>
                    <a:cubicBezTo>
                      <a:pt x="31" y="38"/>
                      <a:pt x="18" y="37"/>
                      <a:pt x="15" y="37"/>
                    </a:cubicBezTo>
                    <a:cubicBezTo>
                      <a:pt x="13" y="37"/>
                      <a:pt x="15" y="40"/>
                      <a:pt x="13" y="42"/>
                    </a:cubicBezTo>
                    <a:cubicBezTo>
                      <a:pt x="12" y="44"/>
                      <a:pt x="15" y="46"/>
                      <a:pt x="22" y="47"/>
                    </a:cubicBezTo>
                    <a:cubicBezTo>
                      <a:pt x="29" y="49"/>
                      <a:pt x="34" y="59"/>
                      <a:pt x="35" y="61"/>
                    </a:cubicBezTo>
                    <a:cubicBezTo>
                      <a:pt x="36" y="64"/>
                      <a:pt x="45" y="61"/>
                      <a:pt x="49" y="62"/>
                    </a:cubicBezTo>
                    <a:cubicBezTo>
                      <a:pt x="52" y="62"/>
                      <a:pt x="48" y="67"/>
                      <a:pt x="52" y="69"/>
                    </a:cubicBezTo>
                    <a:cubicBezTo>
                      <a:pt x="55" y="70"/>
                      <a:pt x="59" y="68"/>
                      <a:pt x="60" y="70"/>
                    </a:cubicBezTo>
                    <a:cubicBezTo>
                      <a:pt x="61" y="73"/>
                      <a:pt x="54" y="70"/>
                      <a:pt x="50" y="73"/>
                    </a:cubicBezTo>
                    <a:cubicBezTo>
                      <a:pt x="47" y="76"/>
                      <a:pt x="45" y="77"/>
                      <a:pt x="44" y="75"/>
                    </a:cubicBezTo>
                    <a:cubicBezTo>
                      <a:pt x="42" y="73"/>
                      <a:pt x="36" y="74"/>
                      <a:pt x="33" y="75"/>
                    </a:cubicBezTo>
                    <a:cubicBezTo>
                      <a:pt x="30" y="75"/>
                      <a:pt x="33" y="71"/>
                      <a:pt x="33" y="69"/>
                    </a:cubicBezTo>
                    <a:cubicBezTo>
                      <a:pt x="34" y="67"/>
                      <a:pt x="29" y="66"/>
                      <a:pt x="23" y="70"/>
                    </a:cubicBezTo>
                    <a:cubicBezTo>
                      <a:pt x="17" y="73"/>
                      <a:pt x="20" y="72"/>
                      <a:pt x="19" y="74"/>
                    </a:cubicBezTo>
                    <a:cubicBezTo>
                      <a:pt x="18" y="77"/>
                      <a:pt x="16" y="73"/>
                      <a:pt x="12" y="75"/>
                    </a:cubicBezTo>
                    <a:cubicBezTo>
                      <a:pt x="8" y="77"/>
                      <a:pt x="2" y="79"/>
                      <a:pt x="1" y="81"/>
                    </a:cubicBezTo>
                    <a:cubicBezTo>
                      <a:pt x="0" y="84"/>
                      <a:pt x="9" y="85"/>
                      <a:pt x="13" y="86"/>
                    </a:cubicBezTo>
                    <a:cubicBezTo>
                      <a:pt x="16" y="87"/>
                      <a:pt x="8" y="89"/>
                      <a:pt x="11" y="90"/>
                    </a:cubicBezTo>
                    <a:cubicBezTo>
                      <a:pt x="14" y="91"/>
                      <a:pt x="13" y="93"/>
                      <a:pt x="17" y="96"/>
                    </a:cubicBezTo>
                    <a:cubicBezTo>
                      <a:pt x="22" y="98"/>
                      <a:pt x="32" y="96"/>
                      <a:pt x="34" y="96"/>
                    </a:cubicBezTo>
                    <a:cubicBezTo>
                      <a:pt x="37" y="96"/>
                      <a:pt x="40" y="99"/>
                      <a:pt x="42" y="97"/>
                    </a:cubicBezTo>
                    <a:cubicBezTo>
                      <a:pt x="44" y="94"/>
                      <a:pt x="52" y="88"/>
                      <a:pt x="56" y="92"/>
                    </a:cubicBezTo>
                    <a:cubicBezTo>
                      <a:pt x="60" y="95"/>
                      <a:pt x="52" y="95"/>
                      <a:pt x="54" y="97"/>
                    </a:cubicBezTo>
                    <a:cubicBezTo>
                      <a:pt x="56" y="100"/>
                      <a:pt x="58" y="105"/>
                      <a:pt x="55" y="108"/>
                    </a:cubicBezTo>
                    <a:cubicBezTo>
                      <a:pt x="51" y="111"/>
                      <a:pt x="47" y="109"/>
                      <a:pt x="45" y="109"/>
                    </a:cubicBezTo>
                    <a:cubicBezTo>
                      <a:pt x="43" y="108"/>
                      <a:pt x="44" y="113"/>
                      <a:pt x="40" y="115"/>
                    </a:cubicBezTo>
                    <a:cubicBezTo>
                      <a:pt x="37" y="118"/>
                      <a:pt x="35" y="112"/>
                      <a:pt x="30" y="112"/>
                    </a:cubicBezTo>
                    <a:cubicBezTo>
                      <a:pt x="26" y="112"/>
                      <a:pt x="27" y="118"/>
                      <a:pt x="27" y="121"/>
                    </a:cubicBezTo>
                    <a:cubicBezTo>
                      <a:pt x="27" y="123"/>
                      <a:pt x="21" y="120"/>
                      <a:pt x="19" y="126"/>
                    </a:cubicBezTo>
                    <a:cubicBezTo>
                      <a:pt x="17" y="133"/>
                      <a:pt x="11" y="127"/>
                      <a:pt x="15" y="134"/>
                    </a:cubicBezTo>
                    <a:cubicBezTo>
                      <a:pt x="20" y="140"/>
                      <a:pt x="19" y="136"/>
                      <a:pt x="22" y="138"/>
                    </a:cubicBezTo>
                    <a:cubicBezTo>
                      <a:pt x="26" y="141"/>
                      <a:pt x="19" y="145"/>
                      <a:pt x="22" y="146"/>
                    </a:cubicBezTo>
                    <a:cubicBezTo>
                      <a:pt x="26" y="147"/>
                      <a:pt x="30" y="153"/>
                      <a:pt x="32" y="156"/>
                    </a:cubicBezTo>
                    <a:cubicBezTo>
                      <a:pt x="35" y="158"/>
                      <a:pt x="38" y="154"/>
                      <a:pt x="42" y="154"/>
                    </a:cubicBezTo>
                    <a:cubicBezTo>
                      <a:pt x="45" y="154"/>
                      <a:pt x="44" y="149"/>
                      <a:pt x="46" y="151"/>
                    </a:cubicBezTo>
                    <a:cubicBezTo>
                      <a:pt x="48" y="153"/>
                      <a:pt x="51" y="158"/>
                      <a:pt x="49" y="160"/>
                    </a:cubicBezTo>
                    <a:cubicBezTo>
                      <a:pt x="47" y="161"/>
                      <a:pt x="48" y="166"/>
                      <a:pt x="48" y="168"/>
                    </a:cubicBezTo>
                    <a:cubicBezTo>
                      <a:pt x="48" y="170"/>
                      <a:pt x="56" y="169"/>
                      <a:pt x="57" y="167"/>
                    </a:cubicBezTo>
                    <a:cubicBezTo>
                      <a:pt x="57" y="164"/>
                      <a:pt x="64" y="164"/>
                      <a:pt x="68" y="168"/>
                    </a:cubicBezTo>
                    <a:cubicBezTo>
                      <a:pt x="72" y="172"/>
                      <a:pt x="73" y="172"/>
                      <a:pt x="73" y="169"/>
                    </a:cubicBezTo>
                    <a:cubicBezTo>
                      <a:pt x="73" y="166"/>
                      <a:pt x="76" y="163"/>
                      <a:pt x="76" y="165"/>
                    </a:cubicBezTo>
                    <a:cubicBezTo>
                      <a:pt x="76" y="168"/>
                      <a:pt x="80" y="169"/>
                      <a:pt x="85" y="166"/>
                    </a:cubicBezTo>
                    <a:cubicBezTo>
                      <a:pt x="91" y="164"/>
                      <a:pt x="88" y="166"/>
                      <a:pt x="85" y="170"/>
                    </a:cubicBezTo>
                    <a:cubicBezTo>
                      <a:pt x="81" y="175"/>
                      <a:pt x="85" y="182"/>
                      <a:pt x="82" y="183"/>
                    </a:cubicBezTo>
                    <a:cubicBezTo>
                      <a:pt x="80" y="183"/>
                      <a:pt x="77" y="191"/>
                      <a:pt x="73" y="191"/>
                    </a:cubicBezTo>
                    <a:cubicBezTo>
                      <a:pt x="68" y="192"/>
                      <a:pt x="60" y="201"/>
                      <a:pt x="59" y="202"/>
                    </a:cubicBezTo>
                    <a:cubicBezTo>
                      <a:pt x="58" y="203"/>
                      <a:pt x="48" y="199"/>
                      <a:pt x="47" y="203"/>
                    </a:cubicBezTo>
                    <a:cubicBezTo>
                      <a:pt x="45" y="207"/>
                      <a:pt x="39" y="210"/>
                      <a:pt x="41" y="212"/>
                    </a:cubicBezTo>
                    <a:cubicBezTo>
                      <a:pt x="42" y="213"/>
                      <a:pt x="50" y="209"/>
                      <a:pt x="50" y="207"/>
                    </a:cubicBezTo>
                    <a:cubicBezTo>
                      <a:pt x="51" y="205"/>
                      <a:pt x="52" y="205"/>
                      <a:pt x="53" y="207"/>
                    </a:cubicBezTo>
                    <a:cubicBezTo>
                      <a:pt x="55" y="208"/>
                      <a:pt x="58" y="206"/>
                      <a:pt x="60" y="204"/>
                    </a:cubicBezTo>
                    <a:cubicBezTo>
                      <a:pt x="61" y="203"/>
                      <a:pt x="64" y="204"/>
                      <a:pt x="66" y="204"/>
                    </a:cubicBezTo>
                    <a:cubicBezTo>
                      <a:pt x="67" y="204"/>
                      <a:pt x="68" y="202"/>
                      <a:pt x="73" y="201"/>
                    </a:cubicBezTo>
                    <a:cubicBezTo>
                      <a:pt x="78" y="200"/>
                      <a:pt x="76" y="199"/>
                      <a:pt x="78" y="196"/>
                    </a:cubicBezTo>
                    <a:cubicBezTo>
                      <a:pt x="79" y="194"/>
                      <a:pt x="90" y="188"/>
                      <a:pt x="92" y="188"/>
                    </a:cubicBezTo>
                    <a:cubicBezTo>
                      <a:pt x="94" y="187"/>
                      <a:pt x="93" y="184"/>
                      <a:pt x="95" y="183"/>
                    </a:cubicBezTo>
                    <a:cubicBezTo>
                      <a:pt x="98" y="183"/>
                      <a:pt x="101" y="180"/>
                      <a:pt x="104" y="178"/>
                    </a:cubicBezTo>
                    <a:cubicBezTo>
                      <a:pt x="107" y="175"/>
                      <a:pt x="108" y="176"/>
                      <a:pt x="110" y="176"/>
                    </a:cubicBezTo>
                    <a:cubicBezTo>
                      <a:pt x="113" y="175"/>
                      <a:pt x="111" y="170"/>
                      <a:pt x="113" y="170"/>
                    </a:cubicBezTo>
                    <a:cubicBezTo>
                      <a:pt x="116" y="169"/>
                      <a:pt x="117" y="168"/>
                      <a:pt x="117" y="166"/>
                    </a:cubicBezTo>
                    <a:cubicBezTo>
                      <a:pt x="117" y="164"/>
                      <a:pt x="111" y="164"/>
                      <a:pt x="111" y="162"/>
                    </a:cubicBezTo>
                    <a:cubicBezTo>
                      <a:pt x="110" y="161"/>
                      <a:pt x="116" y="156"/>
                      <a:pt x="118" y="157"/>
                    </a:cubicBezTo>
                    <a:cubicBezTo>
                      <a:pt x="119" y="157"/>
                      <a:pt x="123" y="155"/>
                      <a:pt x="123" y="152"/>
                    </a:cubicBezTo>
                    <a:cubicBezTo>
                      <a:pt x="123" y="149"/>
                      <a:pt x="126" y="148"/>
                      <a:pt x="128" y="146"/>
                    </a:cubicBezTo>
                    <a:cubicBezTo>
                      <a:pt x="131" y="143"/>
                      <a:pt x="130" y="141"/>
                      <a:pt x="132" y="141"/>
                    </a:cubicBezTo>
                    <a:cubicBezTo>
                      <a:pt x="135" y="141"/>
                      <a:pt x="137" y="138"/>
                      <a:pt x="139" y="136"/>
                    </a:cubicBezTo>
                    <a:cubicBezTo>
                      <a:pt x="142" y="135"/>
                      <a:pt x="139" y="138"/>
                      <a:pt x="144" y="138"/>
                    </a:cubicBezTo>
                    <a:cubicBezTo>
                      <a:pt x="149" y="138"/>
                      <a:pt x="148" y="143"/>
                      <a:pt x="144" y="141"/>
                    </a:cubicBezTo>
                    <a:cubicBezTo>
                      <a:pt x="141" y="140"/>
                      <a:pt x="139" y="140"/>
                      <a:pt x="136" y="143"/>
                    </a:cubicBezTo>
                    <a:cubicBezTo>
                      <a:pt x="133" y="146"/>
                      <a:pt x="135" y="147"/>
                      <a:pt x="133" y="150"/>
                    </a:cubicBezTo>
                    <a:cubicBezTo>
                      <a:pt x="130" y="154"/>
                      <a:pt x="130" y="156"/>
                      <a:pt x="133" y="156"/>
                    </a:cubicBezTo>
                    <a:cubicBezTo>
                      <a:pt x="136" y="156"/>
                      <a:pt x="133" y="159"/>
                      <a:pt x="130" y="160"/>
                    </a:cubicBezTo>
                    <a:cubicBezTo>
                      <a:pt x="127" y="161"/>
                      <a:pt x="129" y="162"/>
                      <a:pt x="134" y="162"/>
                    </a:cubicBezTo>
                    <a:cubicBezTo>
                      <a:pt x="138" y="162"/>
                      <a:pt x="144" y="156"/>
                      <a:pt x="149" y="154"/>
                    </a:cubicBezTo>
                    <a:cubicBezTo>
                      <a:pt x="155" y="151"/>
                      <a:pt x="159" y="154"/>
                      <a:pt x="161" y="153"/>
                    </a:cubicBezTo>
                    <a:cubicBezTo>
                      <a:pt x="163" y="153"/>
                      <a:pt x="159" y="150"/>
                      <a:pt x="161" y="149"/>
                    </a:cubicBezTo>
                    <a:cubicBezTo>
                      <a:pt x="163" y="148"/>
                      <a:pt x="159" y="148"/>
                      <a:pt x="158" y="144"/>
                    </a:cubicBezTo>
                    <a:cubicBezTo>
                      <a:pt x="156" y="141"/>
                      <a:pt x="160" y="143"/>
                      <a:pt x="160" y="140"/>
                    </a:cubicBezTo>
                    <a:cubicBezTo>
                      <a:pt x="161" y="138"/>
                      <a:pt x="163" y="139"/>
                      <a:pt x="165" y="140"/>
                    </a:cubicBezTo>
                    <a:cubicBezTo>
                      <a:pt x="167" y="141"/>
                      <a:pt x="169" y="139"/>
                      <a:pt x="171" y="142"/>
                    </a:cubicBezTo>
                    <a:cubicBezTo>
                      <a:pt x="172" y="145"/>
                      <a:pt x="174" y="141"/>
                      <a:pt x="177" y="143"/>
                    </a:cubicBezTo>
                    <a:cubicBezTo>
                      <a:pt x="180" y="146"/>
                      <a:pt x="176" y="145"/>
                      <a:pt x="173" y="146"/>
                    </a:cubicBezTo>
                    <a:cubicBezTo>
                      <a:pt x="170" y="147"/>
                      <a:pt x="172" y="151"/>
                      <a:pt x="174" y="149"/>
                    </a:cubicBezTo>
                    <a:cubicBezTo>
                      <a:pt x="177" y="147"/>
                      <a:pt x="179" y="146"/>
                      <a:pt x="181" y="148"/>
                    </a:cubicBezTo>
                    <a:cubicBezTo>
                      <a:pt x="183" y="150"/>
                      <a:pt x="184" y="149"/>
                      <a:pt x="185" y="147"/>
                    </a:cubicBezTo>
                    <a:cubicBezTo>
                      <a:pt x="187" y="145"/>
                      <a:pt x="187" y="147"/>
                      <a:pt x="187" y="149"/>
                    </a:cubicBezTo>
                    <a:cubicBezTo>
                      <a:pt x="187" y="150"/>
                      <a:pt x="191" y="151"/>
                      <a:pt x="196" y="151"/>
                    </a:cubicBezTo>
                    <a:cubicBezTo>
                      <a:pt x="202" y="152"/>
                      <a:pt x="211" y="151"/>
                      <a:pt x="214" y="151"/>
                    </a:cubicBezTo>
                    <a:cubicBezTo>
                      <a:pt x="216" y="151"/>
                      <a:pt x="215" y="155"/>
                      <a:pt x="221" y="156"/>
                    </a:cubicBezTo>
                    <a:cubicBezTo>
                      <a:pt x="226" y="157"/>
                      <a:pt x="228" y="150"/>
                      <a:pt x="231" y="153"/>
                    </a:cubicBezTo>
                    <a:cubicBezTo>
                      <a:pt x="234" y="155"/>
                      <a:pt x="231" y="156"/>
                      <a:pt x="229" y="158"/>
                    </a:cubicBezTo>
                    <a:cubicBezTo>
                      <a:pt x="228" y="159"/>
                      <a:pt x="231" y="159"/>
                      <a:pt x="233" y="160"/>
                    </a:cubicBezTo>
                    <a:cubicBezTo>
                      <a:pt x="235" y="161"/>
                      <a:pt x="240" y="163"/>
                      <a:pt x="243" y="165"/>
                    </a:cubicBezTo>
                    <a:cubicBezTo>
                      <a:pt x="245" y="167"/>
                      <a:pt x="246" y="170"/>
                      <a:pt x="252" y="173"/>
                    </a:cubicBezTo>
                    <a:cubicBezTo>
                      <a:pt x="258" y="176"/>
                      <a:pt x="252" y="166"/>
                      <a:pt x="257" y="169"/>
                    </a:cubicBezTo>
                    <a:cubicBezTo>
                      <a:pt x="261" y="172"/>
                      <a:pt x="259" y="169"/>
                      <a:pt x="263" y="172"/>
                    </a:cubicBezTo>
                    <a:cubicBezTo>
                      <a:pt x="267" y="175"/>
                      <a:pt x="265" y="171"/>
                      <a:pt x="264" y="165"/>
                    </a:cubicBezTo>
                    <a:cubicBezTo>
                      <a:pt x="262" y="160"/>
                      <a:pt x="265" y="164"/>
                      <a:pt x="267" y="166"/>
                    </a:cubicBezTo>
                    <a:cubicBezTo>
                      <a:pt x="269" y="169"/>
                      <a:pt x="269" y="173"/>
                      <a:pt x="268" y="177"/>
                    </a:cubicBezTo>
                    <a:cubicBezTo>
                      <a:pt x="266" y="180"/>
                      <a:pt x="261" y="177"/>
                      <a:pt x="262" y="175"/>
                    </a:cubicBezTo>
                    <a:cubicBezTo>
                      <a:pt x="262" y="174"/>
                      <a:pt x="256" y="174"/>
                      <a:pt x="256" y="177"/>
                    </a:cubicBezTo>
                    <a:cubicBezTo>
                      <a:pt x="256" y="179"/>
                      <a:pt x="260" y="184"/>
                      <a:pt x="263" y="185"/>
                    </a:cubicBezTo>
                    <a:cubicBezTo>
                      <a:pt x="266" y="185"/>
                      <a:pt x="263" y="190"/>
                      <a:pt x="265" y="190"/>
                    </a:cubicBezTo>
                    <a:cubicBezTo>
                      <a:pt x="268" y="191"/>
                      <a:pt x="268" y="196"/>
                      <a:pt x="269" y="195"/>
                    </a:cubicBezTo>
                    <a:cubicBezTo>
                      <a:pt x="270" y="194"/>
                      <a:pt x="270" y="189"/>
                      <a:pt x="268" y="186"/>
                    </a:cubicBezTo>
                    <a:cubicBezTo>
                      <a:pt x="267" y="184"/>
                      <a:pt x="267" y="180"/>
                      <a:pt x="269" y="181"/>
                    </a:cubicBezTo>
                    <a:cubicBezTo>
                      <a:pt x="272" y="181"/>
                      <a:pt x="269" y="185"/>
                      <a:pt x="271" y="186"/>
                    </a:cubicBezTo>
                    <a:cubicBezTo>
                      <a:pt x="272" y="188"/>
                      <a:pt x="273" y="185"/>
                      <a:pt x="275" y="184"/>
                    </a:cubicBezTo>
                    <a:cubicBezTo>
                      <a:pt x="278" y="182"/>
                      <a:pt x="274" y="178"/>
                      <a:pt x="275" y="176"/>
                    </a:cubicBezTo>
                    <a:cubicBezTo>
                      <a:pt x="276" y="174"/>
                      <a:pt x="279" y="178"/>
                      <a:pt x="280" y="182"/>
                    </a:cubicBezTo>
                    <a:cubicBezTo>
                      <a:pt x="281" y="185"/>
                      <a:pt x="277" y="185"/>
                      <a:pt x="277" y="187"/>
                    </a:cubicBezTo>
                    <a:cubicBezTo>
                      <a:pt x="277" y="189"/>
                      <a:pt x="274" y="188"/>
                      <a:pt x="273" y="189"/>
                    </a:cubicBezTo>
                    <a:cubicBezTo>
                      <a:pt x="272" y="190"/>
                      <a:pt x="272" y="197"/>
                      <a:pt x="274" y="198"/>
                    </a:cubicBezTo>
                    <a:cubicBezTo>
                      <a:pt x="275" y="198"/>
                      <a:pt x="276" y="192"/>
                      <a:pt x="277" y="195"/>
                    </a:cubicBezTo>
                    <a:cubicBezTo>
                      <a:pt x="278" y="198"/>
                      <a:pt x="281" y="191"/>
                      <a:pt x="282" y="194"/>
                    </a:cubicBezTo>
                    <a:cubicBezTo>
                      <a:pt x="283" y="197"/>
                      <a:pt x="287" y="200"/>
                      <a:pt x="289" y="199"/>
                    </a:cubicBezTo>
                    <a:cubicBezTo>
                      <a:pt x="291" y="198"/>
                      <a:pt x="288" y="195"/>
                      <a:pt x="286" y="195"/>
                    </a:cubicBezTo>
                    <a:cubicBezTo>
                      <a:pt x="283" y="195"/>
                      <a:pt x="284" y="191"/>
                      <a:pt x="286" y="191"/>
                    </a:cubicBezTo>
                    <a:cubicBezTo>
                      <a:pt x="288" y="191"/>
                      <a:pt x="292" y="197"/>
                      <a:pt x="292" y="199"/>
                    </a:cubicBezTo>
                    <a:cubicBezTo>
                      <a:pt x="292" y="201"/>
                      <a:pt x="290" y="201"/>
                      <a:pt x="288" y="203"/>
                    </a:cubicBezTo>
                    <a:cubicBezTo>
                      <a:pt x="286" y="205"/>
                      <a:pt x="283" y="199"/>
                      <a:pt x="281" y="199"/>
                    </a:cubicBezTo>
                    <a:cubicBezTo>
                      <a:pt x="279" y="200"/>
                      <a:pt x="281" y="203"/>
                      <a:pt x="282" y="206"/>
                    </a:cubicBezTo>
                    <a:cubicBezTo>
                      <a:pt x="283" y="208"/>
                      <a:pt x="279" y="212"/>
                      <a:pt x="282" y="214"/>
                    </a:cubicBezTo>
                    <a:cubicBezTo>
                      <a:pt x="285" y="215"/>
                      <a:pt x="284" y="212"/>
                      <a:pt x="285" y="211"/>
                    </a:cubicBezTo>
                    <a:cubicBezTo>
                      <a:pt x="286" y="209"/>
                      <a:pt x="288" y="211"/>
                      <a:pt x="289" y="212"/>
                    </a:cubicBezTo>
                    <a:cubicBezTo>
                      <a:pt x="291" y="214"/>
                      <a:pt x="291" y="210"/>
                      <a:pt x="291" y="208"/>
                    </a:cubicBezTo>
                    <a:cubicBezTo>
                      <a:pt x="291" y="206"/>
                      <a:pt x="294" y="207"/>
                      <a:pt x="295" y="209"/>
                    </a:cubicBezTo>
                    <a:cubicBezTo>
                      <a:pt x="297" y="212"/>
                      <a:pt x="297" y="207"/>
                      <a:pt x="299" y="207"/>
                    </a:cubicBezTo>
                    <a:cubicBezTo>
                      <a:pt x="301" y="208"/>
                      <a:pt x="300" y="211"/>
                      <a:pt x="300" y="213"/>
                    </a:cubicBezTo>
                    <a:cubicBezTo>
                      <a:pt x="300" y="215"/>
                      <a:pt x="304" y="212"/>
                      <a:pt x="303" y="214"/>
                    </a:cubicBezTo>
                    <a:cubicBezTo>
                      <a:pt x="303" y="214"/>
                      <a:pt x="303" y="214"/>
                      <a:pt x="303" y="215"/>
                    </a:cubicBezTo>
                    <a:cubicBezTo>
                      <a:pt x="305" y="213"/>
                      <a:pt x="307" y="212"/>
                      <a:pt x="309" y="211"/>
                    </a:cubicBezTo>
                    <a:cubicBezTo>
                      <a:pt x="312" y="208"/>
                      <a:pt x="306" y="206"/>
                      <a:pt x="307" y="20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0" name="Freeform 128">
                <a:extLst>
                  <a:ext uri="{FF2B5EF4-FFF2-40B4-BE49-F238E27FC236}">
                    <a16:creationId xmlns:a16="http://schemas.microsoft.com/office/drawing/2014/main" id="{81581C3C-7292-4593-A1AD-C818691678C8}"/>
                  </a:ext>
                </a:extLst>
              </p:cNvPr>
              <p:cNvSpPr>
                <a:spLocks/>
              </p:cNvSpPr>
              <p:nvPr/>
            </p:nvSpPr>
            <p:spPr bwMode="auto">
              <a:xfrm>
                <a:off x="1792937" y="2963055"/>
                <a:ext cx="20076" cy="23840"/>
              </a:xfrm>
              <a:custGeom>
                <a:avLst/>
                <a:gdLst>
                  <a:gd name="T0" fmla="*/ 3 w 9"/>
                  <a:gd name="T1" fmla="*/ 9 h 10"/>
                  <a:gd name="T2" fmla="*/ 7 w 9"/>
                  <a:gd name="T3" fmla="*/ 3 h 10"/>
                  <a:gd name="T4" fmla="*/ 3 w 9"/>
                  <a:gd name="T5" fmla="*/ 9 h 10"/>
                </a:gdLst>
                <a:ahLst/>
                <a:cxnLst>
                  <a:cxn ang="0">
                    <a:pos x="T0" y="T1"/>
                  </a:cxn>
                  <a:cxn ang="0">
                    <a:pos x="T2" y="T3"/>
                  </a:cxn>
                  <a:cxn ang="0">
                    <a:pos x="T4" y="T5"/>
                  </a:cxn>
                </a:cxnLst>
                <a:rect l="0" t="0" r="r" b="b"/>
                <a:pathLst>
                  <a:path w="9" h="10">
                    <a:moveTo>
                      <a:pt x="3" y="9"/>
                    </a:moveTo>
                    <a:cubicBezTo>
                      <a:pt x="7" y="7"/>
                      <a:pt x="9" y="5"/>
                      <a:pt x="7" y="3"/>
                    </a:cubicBezTo>
                    <a:cubicBezTo>
                      <a:pt x="6" y="0"/>
                      <a:pt x="0" y="10"/>
                      <a:pt x="3" y="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1" name="Freeform 129">
                <a:extLst>
                  <a:ext uri="{FF2B5EF4-FFF2-40B4-BE49-F238E27FC236}">
                    <a16:creationId xmlns:a16="http://schemas.microsoft.com/office/drawing/2014/main" id="{9B93C8CC-7488-4D0C-A7AA-FC3F17EAA4C2}"/>
                  </a:ext>
                </a:extLst>
              </p:cNvPr>
              <p:cNvSpPr>
                <a:spLocks/>
              </p:cNvSpPr>
              <p:nvPr/>
            </p:nvSpPr>
            <p:spPr bwMode="auto">
              <a:xfrm>
                <a:off x="1836853" y="2942979"/>
                <a:ext cx="41406" cy="16311"/>
              </a:xfrm>
              <a:custGeom>
                <a:avLst/>
                <a:gdLst>
                  <a:gd name="T0" fmla="*/ 14 w 18"/>
                  <a:gd name="T1" fmla="*/ 2 h 7"/>
                  <a:gd name="T2" fmla="*/ 4 w 18"/>
                  <a:gd name="T3" fmla="*/ 7 h 7"/>
                  <a:gd name="T4" fmla="*/ 10 w 18"/>
                  <a:gd name="T5" fmla="*/ 5 h 7"/>
                  <a:gd name="T6" fmla="*/ 14 w 18"/>
                  <a:gd name="T7" fmla="*/ 2 h 7"/>
                </a:gdLst>
                <a:ahLst/>
                <a:cxnLst>
                  <a:cxn ang="0">
                    <a:pos x="T0" y="T1"/>
                  </a:cxn>
                  <a:cxn ang="0">
                    <a:pos x="T2" y="T3"/>
                  </a:cxn>
                  <a:cxn ang="0">
                    <a:pos x="T4" y="T5"/>
                  </a:cxn>
                  <a:cxn ang="0">
                    <a:pos x="T6" y="T7"/>
                  </a:cxn>
                </a:cxnLst>
                <a:rect l="0" t="0" r="r" b="b"/>
                <a:pathLst>
                  <a:path w="18" h="7">
                    <a:moveTo>
                      <a:pt x="14" y="2"/>
                    </a:moveTo>
                    <a:cubicBezTo>
                      <a:pt x="10" y="0"/>
                      <a:pt x="0" y="6"/>
                      <a:pt x="4" y="7"/>
                    </a:cubicBezTo>
                    <a:cubicBezTo>
                      <a:pt x="6" y="7"/>
                      <a:pt x="7" y="5"/>
                      <a:pt x="10" y="5"/>
                    </a:cubicBezTo>
                    <a:cubicBezTo>
                      <a:pt x="13" y="5"/>
                      <a:pt x="18" y="3"/>
                      <a:pt x="14"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2" name="Freeform 130">
                <a:extLst>
                  <a:ext uri="{FF2B5EF4-FFF2-40B4-BE49-F238E27FC236}">
                    <a16:creationId xmlns:a16="http://schemas.microsoft.com/office/drawing/2014/main" id="{E7F1CA81-F826-4DAE-B28D-137A2EF8D743}"/>
                  </a:ext>
                </a:extLst>
              </p:cNvPr>
              <p:cNvSpPr>
                <a:spLocks/>
              </p:cNvSpPr>
              <p:nvPr/>
            </p:nvSpPr>
            <p:spPr bwMode="auto">
              <a:xfrm>
                <a:off x="2030081" y="2846365"/>
                <a:ext cx="55208" cy="50189"/>
              </a:xfrm>
              <a:custGeom>
                <a:avLst/>
                <a:gdLst>
                  <a:gd name="T0" fmla="*/ 21 w 24"/>
                  <a:gd name="T1" fmla="*/ 2 h 22"/>
                  <a:gd name="T2" fmla="*/ 15 w 24"/>
                  <a:gd name="T3" fmla="*/ 4 h 22"/>
                  <a:gd name="T4" fmla="*/ 7 w 24"/>
                  <a:gd name="T5" fmla="*/ 12 h 22"/>
                  <a:gd name="T6" fmla="*/ 2 w 24"/>
                  <a:gd name="T7" fmla="*/ 14 h 22"/>
                  <a:gd name="T8" fmla="*/ 5 w 24"/>
                  <a:gd name="T9" fmla="*/ 21 h 22"/>
                  <a:gd name="T10" fmla="*/ 9 w 24"/>
                  <a:gd name="T11" fmla="*/ 21 h 22"/>
                  <a:gd name="T12" fmla="*/ 20 w 24"/>
                  <a:gd name="T13" fmla="*/ 13 h 22"/>
                  <a:gd name="T14" fmla="*/ 17 w 24"/>
                  <a:gd name="T15" fmla="*/ 8 h 22"/>
                  <a:gd name="T16" fmla="*/ 22 w 24"/>
                  <a:gd name="T17" fmla="*/ 6 h 22"/>
                  <a:gd name="T18" fmla="*/ 21 w 24"/>
                  <a:gd name="T19" fmla="*/ 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2">
                    <a:moveTo>
                      <a:pt x="21" y="2"/>
                    </a:moveTo>
                    <a:cubicBezTo>
                      <a:pt x="21" y="0"/>
                      <a:pt x="18" y="0"/>
                      <a:pt x="15" y="4"/>
                    </a:cubicBezTo>
                    <a:cubicBezTo>
                      <a:pt x="11" y="8"/>
                      <a:pt x="8" y="10"/>
                      <a:pt x="7" y="12"/>
                    </a:cubicBezTo>
                    <a:cubicBezTo>
                      <a:pt x="7" y="14"/>
                      <a:pt x="3" y="12"/>
                      <a:pt x="2" y="14"/>
                    </a:cubicBezTo>
                    <a:cubicBezTo>
                      <a:pt x="0" y="17"/>
                      <a:pt x="2" y="22"/>
                      <a:pt x="5" y="21"/>
                    </a:cubicBezTo>
                    <a:cubicBezTo>
                      <a:pt x="7" y="19"/>
                      <a:pt x="8" y="21"/>
                      <a:pt x="9" y="21"/>
                    </a:cubicBezTo>
                    <a:cubicBezTo>
                      <a:pt x="11" y="21"/>
                      <a:pt x="18" y="16"/>
                      <a:pt x="20" y="13"/>
                    </a:cubicBezTo>
                    <a:cubicBezTo>
                      <a:pt x="21" y="11"/>
                      <a:pt x="17" y="10"/>
                      <a:pt x="17" y="8"/>
                    </a:cubicBezTo>
                    <a:cubicBezTo>
                      <a:pt x="17" y="7"/>
                      <a:pt x="20" y="7"/>
                      <a:pt x="22" y="6"/>
                    </a:cubicBezTo>
                    <a:cubicBezTo>
                      <a:pt x="24" y="5"/>
                      <a:pt x="21" y="4"/>
                      <a:pt x="21"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3" name="Freeform 131">
                <a:extLst>
                  <a:ext uri="{FF2B5EF4-FFF2-40B4-BE49-F238E27FC236}">
                    <a16:creationId xmlns:a16="http://schemas.microsoft.com/office/drawing/2014/main" id="{6EAE9BEC-8817-40D2-B774-6FCD4B5C29A7}"/>
                  </a:ext>
                </a:extLst>
              </p:cNvPr>
              <p:cNvSpPr>
                <a:spLocks/>
              </p:cNvSpPr>
              <p:nvPr/>
            </p:nvSpPr>
            <p:spPr bwMode="auto">
              <a:xfrm>
                <a:off x="1796702" y="2794921"/>
                <a:ext cx="37642" cy="23840"/>
              </a:xfrm>
              <a:custGeom>
                <a:avLst/>
                <a:gdLst>
                  <a:gd name="T0" fmla="*/ 8 w 16"/>
                  <a:gd name="T1" fmla="*/ 3 h 10"/>
                  <a:gd name="T2" fmla="*/ 1 w 16"/>
                  <a:gd name="T3" fmla="*/ 5 h 10"/>
                  <a:gd name="T4" fmla="*/ 12 w 16"/>
                  <a:gd name="T5" fmla="*/ 9 h 10"/>
                  <a:gd name="T6" fmla="*/ 14 w 16"/>
                  <a:gd name="T7" fmla="*/ 3 h 10"/>
                  <a:gd name="T8" fmla="*/ 8 w 16"/>
                  <a:gd name="T9" fmla="*/ 3 h 10"/>
                </a:gdLst>
                <a:ahLst/>
                <a:cxnLst>
                  <a:cxn ang="0">
                    <a:pos x="T0" y="T1"/>
                  </a:cxn>
                  <a:cxn ang="0">
                    <a:pos x="T2" y="T3"/>
                  </a:cxn>
                  <a:cxn ang="0">
                    <a:pos x="T4" y="T5"/>
                  </a:cxn>
                  <a:cxn ang="0">
                    <a:pos x="T6" y="T7"/>
                  </a:cxn>
                  <a:cxn ang="0">
                    <a:pos x="T8" y="T9"/>
                  </a:cxn>
                </a:cxnLst>
                <a:rect l="0" t="0" r="r" b="b"/>
                <a:pathLst>
                  <a:path w="16" h="10">
                    <a:moveTo>
                      <a:pt x="8" y="3"/>
                    </a:moveTo>
                    <a:cubicBezTo>
                      <a:pt x="8" y="0"/>
                      <a:pt x="0" y="2"/>
                      <a:pt x="1" y="5"/>
                    </a:cubicBezTo>
                    <a:cubicBezTo>
                      <a:pt x="2" y="8"/>
                      <a:pt x="9" y="10"/>
                      <a:pt x="12" y="9"/>
                    </a:cubicBezTo>
                    <a:cubicBezTo>
                      <a:pt x="15" y="8"/>
                      <a:pt x="16" y="5"/>
                      <a:pt x="14" y="3"/>
                    </a:cubicBezTo>
                    <a:cubicBezTo>
                      <a:pt x="12" y="1"/>
                      <a:pt x="9" y="6"/>
                      <a:pt x="8"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4" name="Freeform 132">
                <a:extLst>
                  <a:ext uri="{FF2B5EF4-FFF2-40B4-BE49-F238E27FC236}">
                    <a16:creationId xmlns:a16="http://schemas.microsoft.com/office/drawing/2014/main" id="{771D0C1C-5981-4DF3-ADDA-87C59B9FAA2D}"/>
                  </a:ext>
                </a:extLst>
              </p:cNvPr>
              <p:cNvSpPr>
                <a:spLocks/>
              </p:cNvSpPr>
              <p:nvPr/>
            </p:nvSpPr>
            <p:spPr bwMode="auto">
              <a:xfrm>
                <a:off x="2594707" y="3077235"/>
                <a:ext cx="1076555" cy="537022"/>
              </a:xfrm>
              <a:custGeom>
                <a:avLst/>
                <a:gdLst>
                  <a:gd name="T0" fmla="*/ 439 w 467"/>
                  <a:gd name="T1" fmla="*/ 36 h 233"/>
                  <a:gd name="T2" fmla="*/ 391 w 467"/>
                  <a:gd name="T3" fmla="*/ 55 h 233"/>
                  <a:gd name="T4" fmla="*/ 369 w 467"/>
                  <a:gd name="T5" fmla="*/ 64 h 233"/>
                  <a:gd name="T6" fmla="*/ 348 w 467"/>
                  <a:gd name="T7" fmla="*/ 81 h 233"/>
                  <a:gd name="T8" fmla="*/ 342 w 467"/>
                  <a:gd name="T9" fmla="*/ 74 h 233"/>
                  <a:gd name="T10" fmla="*/ 329 w 467"/>
                  <a:gd name="T11" fmla="*/ 59 h 233"/>
                  <a:gd name="T12" fmla="*/ 311 w 467"/>
                  <a:gd name="T13" fmla="*/ 49 h 233"/>
                  <a:gd name="T14" fmla="*/ 297 w 467"/>
                  <a:gd name="T15" fmla="*/ 63 h 233"/>
                  <a:gd name="T16" fmla="*/ 328 w 467"/>
                  <a:gd name="T17" fmla="*/ 35 h 233"/>
                  <a:gd name="T18" fmla="*/ 323 w 467"/>
                  <a:gd name="T19" fmla="*/ 32 h 233"/>
                  <a:gd name="T20" fmla="*/ 295 w 467"/>
                  <a:gd name="T21" fmla="*/ 27 h 233"/>
                  <a:gd name="T22" fmla="*/ 264 w 467"/>
                  <a:gd name="T23" fmla="*/ 29 h 233"/>
                  <a:gd name="T24" fmla="*/ 272 w 467"/>
                  <a:gd name="T25" fmla="*/ 15 h 233"/>
                  <a:gd name="T26" fmla="*/ 251 w 467"/>
                  <a:gd name="T27" fmla="*/ 11 h 233"/>
                  <a:gd name="T28" fmla="*/ 238 w 467"/>
                  <a:gd name="T29" fmla="*/ 6 h 233"/>
                  <a:gd name="T30" fmla="*/ 19 w 467"/>
                  <a:gd name="T31" fmla="*/ 17 h 233"/>
                  <a:gd name="T32" fmla="*/ 14 w 467"/>
                  <a:gd name="T33" fmla="*/ 16 h 233"/>
                  <a:gd name="T34" fmla="*/ 0 w 467"/>
                  <a:gd name="T35" fmla="*/ 13 h 233"/>
                  <a:gd name="T36" fmla="*/ 8 w 467"/>
                  <a:gd name="T37" fmla="*/ 34 h 233"/>
                  <a:gd name="T38" fmla="*/ 3 w 467"/>
                  <a:gd name="T39" fmla="*/ 74 h 233"/>
                  <a:gd name="T40" fmla="*/ 9 w 467"/>
                  <a:gd name="T41" fmla="*/ 108 h 233"/>
                  <a:gd name="T42" fmla="*/ 22 w 467"/>
                  <a:gd name="T43" fmla="*/ 124 h 233"/>
                  <a:gd name="T44" fmla="*/ 36 w 467"/>
                  <a:gd name="T45" fmla="*/ 147 h 233"/>
                  <a:gd name="T46" fmla="*/ 60 w 467"/>
                  <a:gd name="T47" fmla="*/ 162 h 233"/>
                  <a:gd name="T48" fmla="*/ 89 w 467"/>
                  <a:gd name="T49" fmla="*/ 169 h 233"/>
                  <a:gd name="T50" fmla="*/ 136 w 467"/>
                  <a:gd name="T51" fmla="*/ 173 h 233"/>
                  <a:gd name="T52" fmla="*/ 162 w 467"/>
                  <a:gd name="T53" fmla="*/ 187 h 233"/>
                  <a:gd name="T54" fmla="*/ 181 w 467"/>
                  <a:gd name="T55" fmla="*/ 190 h 233"/>
                  <a:gd name="T56" fmla="*/ 205 w 467"/>
                  <a:gd name="T57" fmla="*/ 215 h 233"/>
                  <a:gd name="T58" fmla="*/ 222 w 467"/>
                  <a:gd name="T59" fmla="*/ 225 h 233"/>
                  <a:gd name="T60" fmla="*/ 227 w 467"/>
                  <a:gd name="T61" fmla="*/ 202 h 233"/>
                  <a:gd name="T62" fmla="*/ 244 w 467"/>
                  <a:gd name="T63" fmla="*/ 192 h 233"/>
                  <a:gd name="T64" fmla="*/ 257 w 467"/>
                  <a:gd name="T65" fmla="*/ 190 h 233"/>
                  <a:gd name="T66" fmla="*/ 276 w 467"/>
                  <a:gd name="T67" fmla="*/ 195 h 233"/>
                  <a:gd name="T68" fmla="*/ 284 w 467"/>
                  <a:gd name="T69" fmla="*/ 193 h 233"/>
                  <a:gd name="T70" fmla="*/ 295 w 467"/>
                  <a:gd name="T71" fmla="*/ 183 h 233"/>
                  <a:gd name="T72" fmla="*/ 317 w 467"/>
                  <a:gd name="T73" fmla="*/ 190 h 233"/>
                  <a:gd name="T74" fmla="*/ 338 w 467"/>
                  <a:gd name="T75" fmla="*/ 197 h 233"/>
                  <a:gd name="T76" fmla="*/ 345 w 467"/>
                  <a:gd name="T77" fmla="*/ 222 h 233"/>
                  <a:gd name="T78" fmla="*/ 360 w 467"/>
                  <a:gd name="T79" fmla="*/ 221 h 233"/>
                  <a:gd name="T80" fmla="*/ 349 w 467"/>
                  <a:gd name="T81" fmla="*/ 181 h 233"/>
                  <a:gd name="T82" fmla="*/ 372 w 467"/>
                  <a:gd name="T83" fmla="*/ 154 h 233"/>
                  <a:gd name="T84" fmla="*/ 386 w 467"/>
                  <a:gd name="T85" fmla="*/ 141 h 233"/>
                  <a:gd name="T86" fmla="*/ 395 w 467"/>
                  <a:gd name="T87" fmla="*/ 134 h 233"/>
                  <a:gd name="T88" fmla="*/ 390 w 467"/>
                  <a:gd name="T89" fmla="*/ 122 h 233"/>
                  <a:gd name="T90" fmla="*/ 389 w 467"/>
                  <a:gd name="T91" fmla="*/ 101 h 233"/>
                  <a:gd name="T92" fmla="*/ 393 w 467"/>
                  <a:gd name="T93" fmla="*/ 119 h 233"/>
                  <a:gd name="T94" fmla="*/ 398 w 467"/>
                  <a:gd name="T95" fmla="*/ 103 h 233"/>
                  <a:gd name="T96" fmla="*/ 413 w 467"/>
                  <a:gd name="T97" fmla="*/ 90 h 233"/>
                  <a:gd name="T98" fmla="*/ 425 w 467"/>
                  <a:gd name="T99" fmla="*/ 82 h 233"/>
                  <a:gd name="T100" fmla="*/ 434 w 467"/>
                  <a:gd name="T101" fmla="*/ 73 h 233"/>
                  <a:gd name="T102" fmla="*/ 445 w 467"/>
                  <a:gd name="T103" fmla="*/ 58 h 233"/>
                  <a:gd name="T104" fmla="*/ 467 w 467"/>
                  <a:gd name="T105" fmla="*/ 48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7" h="233">
                    <a:moveTo>
                      <a:pt x="460" y="25"/>
                    </a:moveTo>
                    <a:cubicBezTo>
                      <a:pt x="460" y="23"/>
                      <a:pt x="452" y="25"/>
                      <a:pt x="449" y="22"/>
                    </a:cubicBezTo>
                    <a:cubicBezTo>
                      <a:pt x="446" y="19"/>
                      <a:pt x="440" y="31"/>
                      <a:pt x="439" y="36"/>
                    </a:cubicBezTo>
                    <a:cubicBezTo>
                      <a:pt x="438" y="41"/>
                      <a:pt x="429" y="47"/>
                      <a:pt x="429" y="47"/>
                    </a:cubicBezTo>
                    <a:cubicBezTo>
                      <a:pt x="429" y="47"/>
                      <a:pt x="404" y="47"/>
                      <a:pt x="401" y="47"/>
                    </a:cubicBezTo>
                    <a:cubicBezTo>
                      <a:pt x="400" y="47"/>
                      <a:pt x="394" y="52"/>
                      <a:pt x="391" y="55"/>
                    </a:cubicBezTo>
                    <a:cubicBezTo>
                      <a:pt x="391" y="55"/>
                      <a:pt x="391" y="55"/>
                      <a:pt x="391" y="56"/>
                    </a:cubicBezTo>
                    <a:cubicBezTo>
                      <a:pt x="393" y="60"/>
                      <a:pt x="384" y="63"/>
                      <a:pt x="375" y="63"/>
                    </a:cubicBezTo>
                    <a:cubicBezTo>
                      <a:pt x="372" y="64"/>
                      <a:pt x="370" y="64"/>
                      <a:pt x="369" y="64"/>
                    </a:cubicBezTo>
                    <a:cubicBezTo>
                      <a:pt x="369" y="65"/>
                      <a:pt x="369" y="66"/>
                      <a:pt x="369" y="67"/>
                    </a:cubicBezTo>
                    <a:cubicBezTo>
                      <a:pt x="369" y="68"/>
                      <a:pt x="368" y="69"/>
                      <a:pt x="367" y="69"/>
                    </a:cubicBezTo>
                    <a:cubicBezTo>
                      <a:pt x="366" y="72"/>
                      <a:pt x="355" y="77"/>
                      <a:pt x="348" y="81"/>
                    </a:cubicBezTo>
                    <a:cubicBezTo>
                      <a:pt x="342" y="84"/>
                      <a:pt x="332" y="82"/>
                      <a:pt x="332" y="77"/>
                    </a:cubicBezTo>
                    <a:cubicBezTo>
                      <a:pt x="332" y="72"/>
                      <a:pt x="337" y="73"/>
                      <a:pt x="338" y="75"/>
                    </a:cubicBezTo>
                    <a:cubicBezTo>
                      <a:pt x="339" y="76"/>
                      <a:pt x="340" y="76"/>
                      <a:pt x="342" y="74"/>
                    </a:cubicBezTo>
                    <a:cubicBezTo>
                      <a:pt x="340" y="73"/>
                      <a:pt x="340" y="70"/>
                      <a:pt x="340" y="68"/>
                    </a:cubicBezTo>
                    <a:cubicBezTo>
                      <a:pt x="338" y="67"/>
                      <a:pt x="342" y="59"/>
                      <a:pt x="337" y="58"/>
                    </a:cubicBezTo>
                    <a:cubicBezTo>
                      <a:pt x="333" y="56"/>
                      <a:pt x="328" y="64"/>
                      <a:pt x="329" y="59"/>
                    </a:cubicBezTo>
                    <a:cubicBezTo>
                      <a:pt x="330" y="55"/>
                      <a:pt x="336" y="51"/>
                      <a:pt x="332" y="45"/>
                    </a:cubicBezTo>
                    <a:cubicBezTo>
                      <a:pt x="328" y="39"/>
                      <a:pt x="321" y="39"/>
                      <a:pt x="320" y="43"/>
                    </a:cubicBezTo>
                    <a:cubicBezTo>
                      <a:pt x="318" y="48"/>
                      <a:pt x="313" y="46"/>
                      <a:pt x="311" y="49"/>
                    </a:cubicBezTo>
                    <a:cubicBezTo>
                      <a:pt x="310" y="53"/>
                      <a:pt x="308" y="61"/>
                      <a:pt x="309" y="66"/>
                    </a:cubicBezTo>
                    <a:cubicBezTo>
                      <a:pt x="311" y="72"/>
                      <a:pt x="309" y="75"/>
                      <a:pt x="304" y="78"/>
                    </a:cubicBezTo>
                    <a:cubicBezTo>
                      <a:pt x="298" y="81"/>
                      <a:pt x="295" y="73"/>
                      <a:pt x="297" y="63"/>
                    </a:cubicBezTo>
                    <a:cubicBezTo>
                      <a:pt x="299" y="56"/>
                      <a:pt x="303" y="49"/>
                      <a:pt x="299" y="49"/>
                    </a:cubicBezTo>
                    <a:cubicBezTo>
                      <a:pt x="296" y="49"/>
                      <a:pt x="304" y="40"/>
                      <a:pt x="311" y="39"/>
                    </a:cubicBezTo>
                    <a:cubicBezTo>
                      <a:pt x="319" y="37"/>
                      <a:pt x="328" y="37"/>
                      <a:pt x="328" y="35"/>
                    </a:cubicBezTo>
                    <a:cubicBezTo>
                      <a:pt x="328" y="35"/>
                      <a:pt x="328" y="35"/>
                      <a:pt x="329" y="34"/>
                    </a:cubicBezTo>
                    <a:cubicBezTo>
                      <a:pt x="328" y="33"/>
                      <a:pt x="326" y="32"/>
                      <a:pt x="324" y="31"/>
                    </a:cubicBezTo>
                    <a:cubicBezTo>
                      <a:pt x="324" y="32"/>
                      <a:pt x="324" y="32"/>
                      <a:pt x="323" y="32"/>
                    </a:cubicBezTo>
                    <a:cubicBezTo>
                      <a:pt x="321" y="34"/>
                      <a:pt x="321" y="29"/>
                      <a:pt x="316" y="29"/>
                    </a:cubicBezTo>
                    <a:cubicBezTo>
                      <a:pt x="311" y="29"/>
                      <a:pt x="305" y="34"/>
                      <a:pt x="301" y="32"/>
                    </a:cubicBezTo>
                    <a:cubicBezTo>
                      <a:pt x="297" y="30"/>
                      <a:pt x="299" y="27"/>
                      <a:pt x="295" y="27"/>
                    </a:cubicBezTo>
                    <a:cubicBezTo>
                      <a:pt x="291" y="27"/>
                      <a:pt x="298" y="20"/>
                      <a:pt x="292" y="23"/>
                    </a:cubicBezTo>
                    <a:cubicBezTo>
                      <a:pt x="286" y="26"/>
                      <a:pt x="278" y="34"/>
                      <a:pt x="274" y="30"/>
                    </a:cubicBezTo>
                    <a:cubicBezTo>
                      <a:pt x="270" y="27"/>
                      <a:pt x="266" y="31"/>
                      <a:pt x="264" y="29"/>
                    </a:cubicBezTo>
                    <a:cubicBezTo>
                      <a:pt x="261" y="26"/>
                      <a:pt x="274" y="18"/>
                      <a:pt x="280" y="18"/>
                    </a:cubicBezTo>
                    <a:cubicBezTo>
                      <a:pt x="281" y="18"/>
                      <a:pt x="282" y="18"/>
                      <a:pt x="284" y="17"/>
                    </a:cubicBezTo>
                    <a:cubicBezTo>
                      <a:pt x="281" y="15"/>
                      <a:pt x="274" y="13"/>
                      <a:pt x="272" y="15"/>
                    </a:cubicBezTo>
                    <a:cubicBezTo>
                      <a:pt x="270" y="18"/>
                      <a:pt x="267" y="16"/>
                      <a:pt x="265" y="14"/>
                    </a:cubicBezTo>
                    <a:cubicBezTo>
                      <a:pt x="264" y="12"/>
                      <a:pt x="262" y="14"/>
                      <a:pt x="259" y="11"/>
                    </a:cubicBezTo>
                    <a:cubicBezTo>
                      <a:pt x="256" y="8"/>
                      <a:pt x="253" y="10"/>
                      <a:pt x="251" y="11"/>
                    </a:cubicBezTo>
                    <a:cubicBezTo>
                      <a:pt x="250" y="12"/>
                      <a:pt x="248" y="10"/>
                      <a:pt x="244" y="9"/>
                    </a:cubicBezTo>
                    <a:cubicBezTo>
                      <a:pt x="241" y="7"/>
                      <a:pt x="244" y="4"/>
                      <a:pt x="241" y="2"/>
                    </a:cubicBezTo>
                    <a:cubicBezTo>
                      <a:pt x="238" y="0"/>
                      <a:pt x="238" y="6"/>
                      <a:pt x="238" y="6"/>
                    </a:cubicBezTo>
                    <a:cubicBezTo>
                      <a:pt x="17" y="7"/>
                      <a:pt x="17" y="7"/>
                      <a:pt x="17" y="7"/>
                    </a:cubicBezTo>
                    <a:cubicBezTo>
                      <a:pt x="17" y="8"/>
                      <a:pt x="17" y="8"/>
                      <a:pt x="17" y="8"/>
                    </a:cubicBezTo>
                    <a:cubicBezTo>
                      <a:pt x="20" y="11"/>
                      <a:pt x="18" y="13"/>
                      <a:pt x="19" y="17"/>
                    </a:cubicBezTo>
                    <a:cubicBezTo>
                      <a:pt x="20" y="20"/>
                      <a:pt x="19" y="25"/>
                      <a:pt x="16" y="25"/>
                    </a:cubicBezTo>
                    <a:cubicBezTo>
                      <a:pt x="14" y="25"/>
                      <a:pt x="13" y="22"/>
                      <a:pt x="15" y="21"/>
                    </a:cubicBezTo>
                    <a:cubicBezTo>
                      <a:pt x="17" y="20"/>
                      <a:pt x="16" y="16"/>
                      <a:pt x="14" y="16"/>
                    </a:cubicBezTo>
                    <a:cubicBezTo>
                      <a:pt x="13" y="16"/>
                      <a:pt x="13" y="14"/>
                      <a:pt x="13" y="13"/>
                    </a:cubicBezTo>
                    <a:cubicBezTo>
                      <a:pt x="9" y="14"/>
                      <a:pt x="5" y="13"/>
                      <a:pt x="0" y="13"/>
                    </a:cubicBezTo>
                    <a:cubicBezTo>
                      <a:pt x="0" y="13"/>
                      <a:pt x="0" y="13"/>
                      <a:pt x="0" y="13"/>
                    </a:cubicBezTo>
                    <a:cubicBezTo>
                      <a:pt x="0" y="16"/>
                      <a:pt x="1" y="20"/>
                      <a:pt x="4" y="24"/>
                    </a:cubicBezTo>
                    <a:cubicBezTo>
                      <a:pt x="7" y="28"/>
                      <a:pt x="5" y="30"/>
                      <a:pt x="8" y="32"/>
                    </a:cubicBezTo>
                    <a:cubicBezTo>
                      <a:pt x="10" y="33"/>
                      <a:pt x="10" y="35"/>
                      <a:pt x="8" y="34"/>
                    </a:cubicBezTo>
                    <a:cubicBezTo>
                      <a:pt x="5" y="34"/>
                      <a:pt x="7" y="36"/>
                      <a:pt x="6" y="42"/>
                    </a:cubicBezTo>
                    <a:cubicBezTo>
                      <a:pt x="5" y="47"/>
                      <a:pt x="5" y="58"/>
                      <a:pt x="5" y="61"/>
                    </a:cubicBezTo>
                    <a:cubicBezTo>
                      <a:pt x="4" y="65"/>
                      <a:pt x="1" y="70"/>
                      <a:pt x="3" y="74"/>
                    </a:cubicBezTo>
                    <a:cubicBezTo>
                      <a:pt x="5" y="77"/>
                      <a:pt x="7" y="82"/>
                      <a:pt x="5" y="87"/>
                    </a:cubicBezTo>
                    <a:cubicBezTo>
                      <a:pt x="4" y="91"/>
                      <a:pt x="4" y="94"/>
                      <a:pt x="6" y="97"/>
                    </a:cubicBezTo>
                    <a:cubicBezTo>
                      <a:pt x="8" y="101"/>
                      <a:pt x="7" y="107"/>
                      <a:pt x="9" y="108"/>
                    </a:cubicBezTo>
                    <a:cubicBezTo>
                      <a:pt x="11" y="109"/>
                      <a:pt x="13" y="112"/>
                      <a:pt x="15" y="115"/>
                    </a:cubicBezTo>
                    <a:cubicBezTo>
                      <a:pt x="17" y="118"/>
                      <a:pt x="19" y="116"/>
                      <a:pt x="19" y="119"/>
                    </a:cubicBezTo>
                    <a:cubicBezTo>
                      <a:pt x="19" y="123"/>
                      <a:pt x="19" y="123"/>
                      <a:pt x="22" y="124"/>
                    </a:cubicBezTo>
                    <a:cubicBezTo>
                      <a:pt x="25" y="126"/>
                      <a:pt x="23" y="129"/>
                      <a:pt x="23" y="131"/>
                    </a:cubicBezTo>
                    <a:cubicBezTo>
                      <a:pt x="23" y="132"/>
                      <a:pt x="27" y="136"/>
                      <a:pt x="32" y="140"/>
                    </a:cubicBezTo>
                    <a:cubicBezTo>
                      <a:pt x="36" y="144"/>
                      <a:pt x="32" y="147"/>
                      <a:pt x="36" y="147"/>
                    </a:cubicBezTo>
                    <a:cubicBezTo>
                      <a:pt x="39" y="147"/>
                      <a:pt x="42" y="149"/>
                      <a:pt x="46" y="151"/>
                    </a:cubicBezTo>
                    <a:cubicBezTo>
                      <a:pt x="49" y="153"/>
                      <a:pt x="50" y="152"/>
                      <a:pt x="53" y="153"/>
                    </a:cubicBezTo>
                    <a:cubicBezTo>
                      <a:pt x="55" y="153"/>
                      <a:pt x="59" y="158"/>
                      <a:pt x="60" y="162"/>
                    </a:cubicBezTo>
                    <a:cubicBezTo>
                      <a:pt x="60" y="163"/>
                      <a:pt x="61" y="165"/>
                      <a:pt x="62" y="167"/>
                    </a:cubicBezTo>
                    <a:cubicBezTo>
                      <a:pt x="80" y="164"/>
                      <a:pt x="80" y="164"/>
                      <a:pt x="80" y="164"/>
                    </a:cubicBezTo>
                    <a:cubicBezTo>
                      <a:pt x="80" y="164"/>
                      <a:pt x="86" y="168"/>
                      <a:pt x="89" y="169"/>
                    </a:cubicBezTo>
                    <a:cubicBezTo>
                      <a:pt x="93" y="170"/>
                      <a:pt x="110" y="176"/>
                      <a:pt x="110" y="176"/>
                    </a:cubicBezTo>
                    <a:cubicBezTo>
                      <a:pt x="133" y="176"/>
                      <a:pt x="133" y="176"/>
                      <a:pt x="133" y="176"/>
                    </a:cubicBezTo>
                    <a:cubicBezTo>
                      <a:pt x="136" y="173"/>
                      <a:pt x="136" y="173"/>
                      <a:pt x="136" y="173"/>
                    </a:cubicBezTo>
                    <a:cubicBezTo>
                      <a:pt x="148" y="173"/>
                      <a:pt x="148" y="173"/>
                      <a:pt x="148" y="173"/>
                    </a:cubicBezTo>
                    <a:cubicBezTo>
                      <a:pt x="148" y="173"/>
                      <a:pt x="156" y="180"/>
                      <a:pt x="157" y="181"/>
                    </a:cubicBezTo>
                    <a:cubicBezTo>
                      <a:pt x="158" y="181"/>
                      <a:pt x="162" y="185"/>
                      <a:pt x="162" y="187"/>
                    </a:cubicBezTo>
                    <a:cubicBezTo>
                      <a:pt x="162" y="189"/>
                      <a:pt x="163" y="191"/>
                      <a:pt x="165" y="192"/>
                    </a:cubicBezTo>
                    <a:cubicBezTo>
                      <a:pt x="167" y="193"/>
                      <a:pt x="174" y="197"/>
                      <a:pt x="175" y="197"/>
                    </a:cubicBezTo>
                    <a:cubicBezTo>
                      <a:pt x="176" y="197"/>
                      <a:pt x="178" y="189"/>
                      <a:pt x="181" y="190"/>
                    </a:cubicBezTo>
                    <a:cubicBezTo>
                      <a:pt x="184" y="190"/>
                      <a:pt x="194" y="192"/>
                      <a:pt x="195" y="198"/>
                    </a:cubicBezTo>
                    <a:cubicBezTo>
                      <a:pt x="197" y="203"/>
                      <a:pt x="201" y="207"/>
                      <a:pt x="203" y="209"/>
                    </a:cubicBezTo>
                    <a:cubicBezTo>
                      <a:pt x="204" y="210"/>
                      <a:pt x="204" y="213"/>
                      <a:pt x="205" y="215"/>
                    </a:cubicBezTo>
                    <a:cubicBezTo>
                      <a:pt x="206" y="216"/>
                      <a:pt x="206" y="220"/>
                      <a:pt x="207" y="220"/>
                    </a:cubicBezTo>
                    <a:cubicBezTo>
                      <a:pt x="208" y="220"/>
                      <a:pt x="215" y="224"/>
                      <a:pt x="218" y="224"/>
                    </a:cubicBezTo>
                    <a:cubicBezTo>
                      <a:pt x="219" y="224"/>
                      <a:pt x="220" y="224"/>
                      <a:pt x="222" y="225"/>
                    </a:cubicBezTo>
                    <a:cubicBezTo>
                      <a:pt x="222" y="219"/>
                      <a:pt x="215" y="217"/>
                      <a:pt x="219" y="215"/>
                    </a:cubicBezTo>
                    <a:cubicBezTo>
                      <a:pt x="224" y="211"/>
                      <a:pt x="219" y="208"/>
                      <a:pt x="221" y="207"/>
                    </a:cubicBezTo>
                    <a:cubicBezTo>
                      <a:pt x="223" y="205"/>
                      <a:pt x="227" y="204"/>
                      <a:pt x="227" y="202"/>
                    </a:cubicBezTo>
                    <a:cubicBezTo>
                      <a:pt x="227" y="200"/>
                      <a:pt x="229" y="200"/>
                      <a:pt x="232" y="200"/>
                    </a:cubicBezTo>
                    <a:cubicBezTo>
                      <a:pt x="235" y="200"/>
                      <a:pt x="240" y="195"/>
                      <a:pt x="240" y="193"/>
                    </a:cubicBezTo>
                    <a:cubicBezTo>
                      <a:pt x="239" y="192"/>
                      <a:pt x="240" y="191"/>
                      <a:pt x="244" y="192"/>
                    </a:cubicBezTo>
                    <a:cubicBezTo>
                      <a:pt x="247" y="193"/>
                      <a:pt x="247" y="188"/>
                      <a:pt x="249" y="189"/>
                    </a:cubicBezTo>
                    <a:cubicBezTo>
                      <a:pt x="251" y="189"/>
                      <a:pt x="253" y="191"/>
                      <a:pt x="253" y="189"/>
                    </a:cubicBezTo>
                    <a:cubicBezTo>
                      <a:pt x="253" y="187"/>
                      <a:pt x="255" y="188"/>
                      <a:pt x="257" y="190"/>
                    </a:cubicBezTo>
                    <a:cubicBezTo>
                      <a:pt x="258" y="192"/>
                      <a:pt x="263" y="193"/>
                      <a:pt x="263" y="190"/>
                    </a:cubicBezTo>
                    <a:cubicBezTo>
                      <a:pt x="264" y="188"/>
                      <a:pt x="266" y="190"/>
                      <a:pt x="269" y="193"/>
                    </a:cubicBezTo>
                    <a:cubicBezTo>
                      <a:pt x="271" y="195"/>
                      <a:pt x="272" y="194"/>
                      <a:pt x="276" y="195"/>
                    </a:cubicBezTo>
                    <a:cubicBezTo>
                      <a:pt x="279" y="195"/>
                      <a:pt x="279" y="194"/>
                      <a:pt x="279" y="192"/>
                    </a:cubicBezTo>
                    <a:cubicBezTo>
                      <a:pt x="279" y="190"/>
                      <a:pt x="283" y="196"/>
                      <a:pt x="286" y="197"/>
                    </a:cubicBezTo>
                    <a:cubicBezTo>
                      <a:pt x="290" y="197"/>
                      <a:pt x="287" y="195"/>
                      <a:pt x="284" y="193"/>
                    </a:cubicBezTo>
                    <a:cubicBezTo>
                      <a:pt x="282" y="191"/>
                      <a:pt x="285" y="190"/>
                      <a:pt x="283" y="188"/>
                    </a:cubicBezTo>
                    <a:cubicBezTo>
                      <a:pt x="281" y="187"/>
                      <a:pt x="286" y="184"/>
                      <a:pt x="290" y="185"/>
                    </a:cubicBezTo>
                    <a:cubicBezTo>
                      <a:pt x="294" y="185"/>
                      <a:pt x="294" y="186"/>
                      <a:pt x="295" y="183"/>
                    </a:cubicBezTo>
                    <a:cubicBezTo>
                      <a:pt x="297" y="181"/>
                      <a:pt x="299" y="183"/>
                      <a:pt x="299" y="185"/>
                    </a:cubicBezTo>
                    <a:cubicBezTo>
                      <a:pt x="299" y="188"/>
                      <a:pt x="306" y="184"/>
                      <a:pt x="309" y="184"/>
                    </a:cubicBezTo>
                    <a:cubicBezTo>
                      <a:pt x="313" y="184"/>
                      <a:pt x="317" y="187"/>
                      <a:pt x="317" y="190"/>
                    </a:cubicBezTo>
                    <a:cubicBezTo>
                      <a:pt x="317" y="192"/>
                      <a:pt x="320" y="193"/>
                      <a:pt x="322" y="190"/>
                    </a:cubicBezTo>
                    <a:cubicBezTo>
                      <a:pt x="325" y="188"/>
                      <a:pt x="327" y="185"/>
                      <a:pt x="330" y="188"/>
                    </a:cubicBezTo>
                    <a:cubicBezTo>
                      <a:pt x="332" y="190"/>
                      <a:pt x="335" y="194"/>
                      <a:pt x="338" y="197"/>
                    </a:cubicBezTo>
                    <a:cubicBezTo>
                      <a:pt x="341" y="200"/>
                      <a:pt x="337" y="204"/>
                      <a:pt x="338" y="206"/>
                    </a:cubicBezTo>
                    <a:cubicBezTo>
                      <a:pt x="340" y="208"/>
                      <a:pt x="338" y="212"/>
                      <a:pt x="342" y="214"/>
                    </a:cubicBezTo>
                    <a:cubicBezTo>
                      <a:pt x="345" y="216"/>
                      <a:pt x="342" y="222"/>
                      <a:pt x="345" y="222"/>
                    </a:cubicBezTo>
                    <a:cubicBezTo>
                      <a:pt x="348" y="223"/>
                      <a:pt x="350" y="228"/>
                      <a:pt x="350" y="229"/>
                    </a:cubicBezTo>
                    <a:cubicBezTo>
                      <a:pt x="351" y="231"/>
                      <a:pt x="356" y="233"/>
                      <a:pt x="356" y="230"/>
                    </a:cubicBezTo>
                    <a:cubicBezTo>
                      <a:pt x="357" y="227"/>
                      <a:pt x="360" y="224"/>
                      <a:pt x="360" y="221"/>
                    </a:cubicBezTo>
                    <a:cubicBezTo>
                      <a:pt x="360" y="218"/>
                      <a:pt x="358" y="208"/>
                      <a:pt x="355" y="205"/>
                    </a:cubicBezTo>
                    <a:cubicBezTo>
                      <a:pt x="353" y="202"/>
                      <a:pt x="356" y="201"/>
                      <a:pt x="353" y="197"/>
                    </a:cubicBezTo>
                    <a:cubicBezTo>
                      <a:pt x="350" y="193"/>
                      <a:pt x="348" y="187"/>
                      <a:pt x="349" y="181"/>
                    </a:cubicBezTo>
                    <a:cubicBezTo>
                      <a:pt x="349" y="176"/>
                      <a:pt x="355" y="167"/>
                      <a:pt x="358" y="165"/>
                    </a:cubicBezTo>
                    <a:cubicBezTo>
                      <a:pt x="361" y="162"/>
                      <a:pt x="365" y="163"/>
                      <a:pt x="365" y="160"/>
                    </a:cubicBezTo>
                    <a:cubicBezTo>
                      <a:pt x="366" y="158"/>
                      <a:pt x="370" y="154"/>
                      <a:pt x="372" y="154"/>
                    </a:cubicBezTo>
                    <a:cubicBezTo>
                      <a:pt x="374" y="154"/>
                      <a:pt x="376" y="155"/>
                      <a:pt x="377" y="152"/>
                    </a:cubicBezTo>
                    <a:cubicBezTo>
                      <a:pt x="377" y="150"/>
                      <a:pt x="381" y="147"/>
                      <a:pt x="385" y="146"/>
                    </a:cubicBezTo>
                    <a:cubicBezTo>
                      <a:pt x="390" y="146"/>
                      <a:pt x="387" y="143"/>
                      <a:pt x="386" y="141"/>
                    </a:cubicBezTo>
                    <a:cubicBezTo>
                      <a:pt x="385" y="139"/>
                      <a:pt x="387" y="137"/>
                      <a:pt x="388" y="138"/>
                    </a:cubicBezTo>
                    <a:cubicBezTo>
                      <a:pt x="389" y="140"/>
                      <a:pt x="392" y="140"/>
                      <a:pt x="393" y="139"/>
                    </a:cubicBezTo>
                    <a:cubicBezTo>
                      <a:pt x="395" y="137"/>
                      <a:pt x="399" y="134"/>
                      <a:pt x="395" y="134"/>
                    </a:cubicBezTo>
                    <a:cubicBezTo>
                      <a:pt x="391" y="134"/>
                      <a:pt x="391" y="132"/>
                      <a:pt x="393" y="131"/>
                    </a:cubicBezTo>
                    <a:cubicBezTo>
                      <a:pt x="395" y="130"/>
                      <a:pt x="393" y="126"/>
                      <a:pt x="390" y="126"/>
                    </a:cubicBezTo>
                    <a:cubicBezTo>
                      <a:pt x="387" y="125"/>
                      <a:pt x="388" y="124"/>
                      <a:pt x="390" y="122"/>
                    </a:cubicBezTo>
                    <a:cubicBezTo>
                      <a:pt x="392" y="120"/>
                      <a:pt x="387" y="116"/>
                      <a:pt x="385" y="115"/>
                    </a:cubicBezTo>
                    <a:cubicBezTo>
                      <a:pt x="382" y="113"/>
                      <a:pt x="386" y="112"/>
                      <a:pt x="388" y="112"/>
                    </a:cubicBezTo>
                    <a:cubicBezTo>
                      <a:pt x="390" y="112"/>
                      <a:pt x="388" y="103"/>
                      <a:pt x="389" y="101"/>
                    </a:cubicBezTo>
                    <a:cubicBezTo>
                      <a:pt x="390" y="100"/>
                      <a:pt x="393" y="100"/>
                      <a:pt x="392" y="101"/>
                    </a:cubicBezTo>
                    <a:cubicBezTo>
                      <a:pt x="391" y="103"/>
                      <a:pt x="389" y="107"/>
                      <a:pt x="391" y="109"/>
                    </a:cubicBezTo>
                    <a:cubicBezTo>
                      <a:pt x="393" y="112"/>
                      <a:pt x="394" y="115"/>
                      <a:pt x="393" y="119"/>
                    </a:cubicBezTo>
                    <a:cubicBezTo>
                      <a:pt x="392" y="123"/>
                      <a:pt x="394" y="122"/>
                      <a:pt x="397" y="117"/>
                    </a:cubicBezTo>
                    <a:cubicBezTo>
                      <a:pt x="399" y="111"/>
                      <a:pt x="400" y="107"/>
                      <a:pt x="398" y="106"/>
                    </a:cubicBezTo>
                    <a:cubicBezTo>
                      <a:pt x="396" y="106"/>
                      <a:pt x="396" y="100"/>
                      <a:pt x="398" y="103"/>
                    </a:cubicBezTo>
                    <a:cubicBezTo>
                      <a:pt x="400" y="105"/>
                      <a:pt x="401" y="106"/>
                      <a:pt x="404" y="102"/>
                    </a:cubicBezTo>
                    <a:cubicBezTo>
                      <a:pt x="407" y="99"/>
                      <a:pt x="410" y="94"/>
                      <a:pt x="408" y="92"/>
                    </a:cubicBezTo>
                    <a:cubicBezTo>
                      <a:pt x="406" y="91"/>
                      <a:pt x="409" y="90"/>
                      <a:pt x="413" y="90"/>
                    </a:cubicBezTo>
                    <a:cubicBezTo>
                      <a:pt x="416" y="90"/>
                      <a:pt x="424" y="88"/>
                      <a:pt x="425" y="87"/>
                    </a:cubicBezTo>
                    <a:cubicBezTo>
                      <a:pt x="426" y="83"/>
                      <a:pt x="412" y="88"/>
                      <a:pt x="412" y="86"/>
                    </a:cubicBezTo>
                    <a:cubicBezTo>
                      <a:pt x="412" y="85"/>
                      <a:pt x="421" y="83"/>
                      <a:pt x="425" y="82"/>
                    </a:cubicBezTo>
                    <a:cubicBezTo>
                      <a:pt x="429" y="82"/>
                      <a:pt x="427" y="77"/>
                      <a:pt x="429" y="79"/>
                    </a:cubicBezTo>
                    <a:cubicBezTo>
                      <a:pt x="431" y="81"/>
                      <a:pt x="434" y="81"/>
                      <a:pt x="436" y="80"/>
                    </a:cubicBezTo>
                    <a:cubicBezTo>
                      <a:pt x="438" y="78"/>
                      <a:pt x="437" y="74"/>
                      <a:pt x="434" y="73"/>
                    </a:cubicBezTo>
                    <a:cubicBezTo>
                      <a:pt x="431" y="73"/>
                      <a:pt x="436" y="71"/>
                      <a:pt x="435" y="69"/>
                    </a:cubicBezTo>
                    <a:cubicBezTo>
                      <a:pt x="434" y="68"/>
                      <a:pt x="437" y="61"/>
                      <a:pt x="440" y="60"/>
                    </a:cubicBezTo>
                    <a:cubicBezTo>
                      <a:pt x="444" y="60"/>
                      <a:pt x="442" y="58"/>
                      <a:pt x="445" y="58"/>
                    </a:cubicBezTo>
                    <a:cubicBezTo>
                      <a:pt x="448" y="58"/>
                      <a:pt x="448" y="54"/>
                      <a:pt x="451" y="52"/>
                    </a:cubicBezTo>
                    <a:cubicBezTo>
                      <a:pt x="453" y="49"/>
                      <a:pt x="457" y="56"/>
                      <a:pt x="461" y="52"/>
                    </a:cubicBezTo>
                    <a:cubicBezTo>
                      <a:pt x="462" y="51"/>
                      <a:pt x="464" y="49"/>
                      <a:pt x="467" y="48"/>
                    </a:cubicBezTo>
                    <a:cubicBezTo>
                      <a:pt x="457" y="35"/>
                      <a:pt x="460" y="27"/>
                      <a:pt x="460" y="2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5" name="Freeform 133">
                <a:extLst>
                  <a:ext uri="{FF2B5EF4-FFF2-40B4-BE49-F238E27FC236}">
                    <a16:creationId xmlns:a16="http://schemas.microsoft.com/office/drawing/2014/main" id="{160F79A8-FA2A-4FD8-93A6-964048DEC7C5}"/>
                  </a:ext>
                </a:extLst>
              </p:cNvPr>
              <p:cNvSpPr>
                <a:spLocks noEditPoints="1"/>
              </p:cNvSpPr>
              <p:nvPr/>
            </p:nvSpPr>
            <p:spPr bwMode="auto">
              <a:xfrm>
                <a:off x="4747817" y="3212745"/>
                <a:ext cx="239653" cy="170643"/>
              </a:xfrm>
              <a:custGeom>
                <a:avLst/>
                <a:gdLst>
                  <a:gd name="T0" fmla="*/ 102 w 104"/>
                  <a:gd name="T1" fmla="*/ 13 h 74"/>
                  <a:gd name="T2" fmla="*/ 94 w 104"/>
                  <a:gd name="T3" fmla="*/ 13 h 74"/>
                  <a:gd name="T4" fmla="*/ 85 w 104"/>
                  <a:gd name="T5" fmla="*/ 11 h 74"/>
                  <a:gd name="T6" fmla="*/ 81 w 104"/>
                  <a:gd name="T7" fmla="*/ 10 h 74"/>
                  <a:gd name="T8" fmla="*/ 74 w 104"/>
                  <a:gd name="T9" fmla="*/ 11 h 74"/>
                  <a:gd name="T10" fmla="*/ 67 w 104"/>
                  <a:gd name="T11" fmla="*/ 7 h 74"/>
                  <a:gd name="T12" fmla="*/ 62 w 104"/>
                  <a:gd name="T13" fmla="*/ 5 h 74"/>
                  <a:gd name="T14" fmla="*/ 48 w 104"/>
                  <a:gd name="T15" fmla="*/ 3 h 74"/>
                  <a:gd name="T16" fmla="*/ 22 w 104"/>
                  <a:gd name="T17" fmla="*/ 3 h 74"/>
                  <a:gd name="T18" fmla="*/ 12 w 104"/>
                  <a:gd name="T19" fmla="*/ 0 h 74"/>
                  <a:gd name="T20" fmla="*/ 5 w 104"/>
                  <a:gd name="T21" fmla="*/ 4 h 74"/>
                  <a:gd name="T22" fmla="*/ 3 w 104"/>
                  <a:gd name="T23" fmla="*/ 10 h 74"/>
                  <a:gd name="T24" fmla="*/ 5 w 104"/>
                  <a:gd name="T25" fmla="*/ 18 h 74"/>
                  <a:gd name="T26" fmla="*/ 7 w 104"/>
                  <a:gd name="T27" fmla="*/ 17 h 74"/>
                  <a:gd name="T28" fmla="*/ 10 w 104"/>
                  <a:gd name="T29" fmla="*/ 18 h 74"/>
                  <a:gd name="T30" fmla="*/ 15 w 104"/>
                  <a:gd name="T31" fmla="*/ 19 h 74"/>
                  <a:gd name="T32" fmla="*/ 18 w 104"/>
                  <a:gd name="T33" fmla="*/ 19 h 74"/>
                  <a:gd name="T34" fmla="*/ 23 w 104"/>
                  <a:gd name="T35" fmla="*/ 20 h 74"/>
                  <a:gd name="T36" fmla="*/ 25 w 104"/>
                  <a:gd name="T37" fmla="*/ 23 h 74"/>
                  <a:gd name="T38" fmla="*/ 20 w 104"/>
                  <a:gd name="T39" fmla="*/ 27 h 74"/>
                  <a:gd name="T40" fmla="*/ 20 w 104"/>
                  <a:gd name="T41" fmla="*/ 35 h 74"/>
                  <a:gd name="T42" fmla="*/ 19 w 104"/>
                  <a:gd name="T43" fmla="*/ 40 h 74"/>
                  <a:gd name="T44" fmla="*/ 17 w 104"/>
                  <a:gd name="T45" fmla="*/ 44 h 74"/>
                  <a:gd name="T46" fmla="*/ 19 w 104"/>
                  <a:gd name="T47" fmla="*/ 48 h 74"/>
                  <a:gd name="T48" fmla="*/ 17 w 104"/>
                  <a:gd name="T49" fmla="*/ 52 h 74"/>
                  <a:gd name="T50" fmla="*/ 19 w 104"/>
                  <a:gd name="T51" fmla="*/ 56 h 74"/>
                  <a:gd name="T52" fmla="*/ 16 w 104"/>
                  <a:gd name="T53" fmla="*/ 61 h 74"/>
                  <a:gd name="T54" fmla="*/ 17 w 104"/>
                  <a:gd name="T55" fmla="*/ 64 h 74"/>
                  <a:gd name="T56" fmla="*/ 21 w 104"/>
                  <a:gd name="T57" fmla="*/ 64 h 74"/>
                  <a:gd name="T58" fmla="*/ 31 w 104"/>
                  <a:gd name="T59" fmla="*/ 73 h 74"/>
                  <a:gd name="T60" fmla="*/ 33 w 104"/>
                  <a:gd name="T61" fmla="*/ 71 h 74"/>
                  <a:gd name="T62" fmla="*/ 37 w 104"/>
                  <a:gd name="T63" fmla="*/ 71 h 74"/>
                  <a:gd name="T64" fmla="*/ 45 w 104"/>
                  <a:gd name="T65" fmla="*/ 68 h 74"/>
                  <a:gd name="T66" fmla="*/ 55 w 104"/>
                  <a:gd name="T67" fmla="*/ 67 h 74"/>
                  <a:gd name="T68" fmla="*/ 61 w 104"/>
                  <a:gd name="T69" fmla="*/ 65 h 74"/>
                  <a:gd name="T70" fmla="*/ 67 w 104"/>
                  <a:gd name="T71" fmla="*/ 60 h 74"/>
                  <a:gd name="T72" fmla="*/ 70 w 104"/>
                  <a:gd name="T73" fmla="*/ 55 h 74"/>
                  <a:gd name="T74" fmla="*/ 76 w 104"/>
                  <a:gd name="T75" fmla="*/ 48 h 74"/>
                  <a:gd name="T76" fmla="*/ 76 w 104"/>
                  <a:gd name="T77" fmla="*/ 37 h 74"/>
                  <a:gd name="T78" fmla="*/ 83 w 104"/>
                  <a:gd name="T79" fmla="*/ 29 h 74"/>
                  <a:gd name="T80" fmla="*/ 90 w 104"/>
                  <a:gd name="T81" fmla="*/ 25 h 74"/>
                  <a:gd name="T82" fmla="*/ 99 w 104"/>
                  <a:gd name="T83" fmla="*/ 20 h 74"/>
                  <a:gd name="T84" fmla="*/ 102 w 104"/>
                  <a:gd name="T85" fmla="*/ 13 h 74"/>
                  <a:gd name="T86" fmla="*/ 103 w 104"/>
                  <a:gd name="T87" fmla="*/ 39 h 74"/>
                  <a:gd name="T88" fmla="*/ 96 w 104"/>
                  <a:gd name="T89" fmla="*/ 42 h 74"/>
                  <a:gd name="T90" fmla="*/ 103 w 104"/>
                  <a:gd name="T91" fmla="*/ 3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4" h="74">
                    <a:moveTo>
                      <a:pt x="102" y="13"/>
                    </a:moveTo>
                    <a:cubicBezTo>
                      <a:pt x="100" y="13"/>
                      <a:pt x="96" y="14"/>
                      <a:pt x="94" y="13"/>
                    </a:cubicBezTo>
                    <a:cubicBezTo>
                      <a:pt x="92" y="13"/>
                      <a:pt x="86" y="12"/>
                      <a:pt x="85" y="11"/>
                    </a:cubicBezTo>
                    <a:cubicBezTo>
                      <a:pt x="83" y="9"/>
                      <a:pt x="81" y="8"/>
                      <a:pt x="81" y="10"/>
                    </a:cubicBezTo>
                    <a:cubicBezTo>
                      <a:pt x="81" y="12"/>
                      <a:pt x="77" y="12"/>
                      <a:pt x="74" y="11"/>
                    </a:cubicBezTo>
                    <a:cubicBezTo>
                      <a:pt x="72" y="9"/>
                      <a:pt x="68" y="8"/>
                      <a:pt x="67" y="7"/>
                    </a:cubicBezTo>
                    <a:cubicBezTo>
                      <a:pt x="66" y="6"/>
                      <a:pt x="64" y="5"/>
                      <a:pt x="62" y="5"/>
                    </a:cubicBezTo>
                    <a:cubicBezTo>
                      <a:pt x="60" y="5"/>
                      <a:pt x="53" y="2"/>
                      <a:pt x="48" y="3"/>
                    </a:cubicBezTo>
                    <a:cubicBezTo>
                      <a:pt x="43" y="4"/>
                      <a:pt x="28" y="2"/>
                      <a:pt x="22" y="3"/>
                    </a:cubicBezTo>
                    <a:cubicBezTo>
                      <a:pt x="16" y="3"/>
                      <a:pt x="15" y="0"/>
                      <a:pt x="12" y="0"/>
                    </a:cubicBezTo>
                    <a:cubicBezTo>
                      <a:pt x="9" y="0"/>
                      <a:pt x="10" y="4"/>
                      <a:pt x="5" y="4"/>
                    </a:cubicBezTo>
                    <a:cubicBezTo>
                      <a:pt x="1" y="5"/>
                      <a:pt x="0" y="8"/>
                      <a:pt x="3" y="10"/>
                    </a:cubicBezTo>
                    <a:cubicBezTo>
                      <a:pt x="5" y="12"/>
                      <a:pt x="5" y="15"/>
                      <a:pt x="5" y="18"/>
                    </a:cubicBezTo>
                    <a:cubicBezTo>
                      <a:pt x="6" y="18"/>
                      <a:pt x="7" y="18"/>
                      <a:pt x="7" y="17"/>
                    </a:cubicBezTo>
                    <a:cubicBezTo>
                      <a:pt x="9" y="16"/>
                      <a:pt x="10" y="16"/>
                      <a:pt x="10" y="18"/>
                    </a:cubicBezTo>
                    <a:cubicBezTo>
                      <a:pt x="10" y="19"/>
                      <a:pt x="13" y="19"/>
                      <a:pt x="15" y="19"/>
                    </a:cubicBezTo>
                    <a:cubicBezTo>
                      <a:pt x="17" y="19"/>
                      <a:pt x="16" y="20"/>
                      <a:pt x="18" y="19"/>
                    </a:cubicBezTo>
                    <a:cubicBezTo>
                      <a:pt x="20" y="17"/>
                      <a:pt x="23" y="18"/>
                      <a:pt x="23" y="20"/>
                    </a:cubicBezTo>
                    <a:cubicBezTo>
                      <a:pt x="23" y="21"/>
                      <a:pt x="27" y="20"/>
                      <a:pt x="25" y="23"/>
                    </a:cubicBezTo>
                    <a:cubicBezTo>
                      <a:pt x="23" y="25"/>
                      <a:pt x="20" y="26"/>
                      <a:pt x="20" y="27"/>
                    </a:cubicBezTo>
                    <a:cubicBezTo>
                      <a:pt x="20" y="29"/>
                      <a:pt x="22" y="33"/>
                      <a:pt x="20" y="35"/>
                    </a:cubicBezTo>
                    <a:cubicBezTo>
                      <a:pt x="18" y="37"/>
                      <a:pt x="21" y="40"/>
                      <a:pt x="19" y="40"/>
                    </a:cubicBezTo>
                    <a:cubicBezTo>
                      <a:pt x="17" y="40"/>
                      <a:pt x="15" y="41"/>
                      <a:pt x="17" y="44"/>
                    </a:cubicBezTo>
                    <a:cubicBezTo>
                      <a:pt x="19" y="46"/>
                      <a:pt x="21" y="48"/>
                      <a:pt x="19" y="48"/>
                    </a:cubicBezTo>
                    <a:cubicBezTo>
                      <a:pt x="17" y="48"/>
                      <a:pt x="16" y="51"/>
                      <a:pt x="17" y="52"/>
                    </a:cubicBezTo>
                    <a:cubicBezTo>
                      <a:pt x="18" y="53"/>
                      <a:pt x="22" y="56"/>
                      <a:pt x="19" y="56"/>
                    </a:cubicBezTo>
                    <a:cubicBezTo>
                      <a:pt x="16" y="57"/>
                      <a:pt x="16" y="59"/>
                      <a:pt x="16" y="61"/>
                    </a:cubicBezTo>
                    <a:cubicBezTo>
                      <a:pt x="16" y="62"/>
                      <a:pt x="16" y="63"/>
                      <a:pt x="17" y="64"/>
                    </a:cubicBezTo>
                    <a:cubicBezTo>
                      <a:pt x="18" y="64"/>
                      <a:pt x="20" y="64"/>
                      <a:pt x="21" y="64"/>
                    </a:cubicBezTo>
                    <a:cubicBezTo>
                      <a:pt x="25" y="66"/>
                      <a:pt x="26" y="74"/>
                      <a:pt x="31" y="73"/>
                    </a:cubicBezTo>
                    <a:cubicBezTo>
                      <a:pt x="33" y="73"/>
                      <a:pt x="32" y="72"/>
                      <a:pt x="33" y="71"/>
                    </a:cubicBezTo>
                    <a:cubicBezTo>
                      <a:pt x="34" y="70"/>
                      <a:pt x="36" y="71"/>
                      <a:pt x="37" y="71"/>
                    </a:cubicBezTo>
                    <a:cubicBezTo>
                      <a:pt x="39" y="71"/>
                      <a:pt x="40" y="68"/>
                      <a:pt x="45" y="68"/>
                    </a:cubicBezTo>
                    <a:cubicBezTo>
                      <a:pt x="49" y="68"/>
                      <a:pt x="52" y="67"/>
                      <a:pt x="55" y="67"/>
                    </a:cubicBezTo>
                    <a:cubicBezTo>
                      <a:pt x="58" y="67"/>
                      <a:pt x="60" y="67"/>
                      <a:pt x="61" y="65"/>
                    </a:cubicBezTo>
                    <a:cubicBezTo>
                      <a:pt x="62" y="62"/>
                      <a:pt x="64" y="61"/>
                      <a:pt x="67" y="60"/>
                    </a:cubicBezTo>
                    <a:cubicBezTo>
                      <a:pt x="70" y="60"/>
                      <a:pt x="70" y="56"/>
                      <a:pt x="70" y="55"/>
                    </a:cubicBezTo>
                    <a:cubicBezTo>
                      <a:pt x="70" y="53"/>
                      <a:pt x="76" y="50"/>
                      <a:pt x="76" y="48"/>
                    </a:cubicBezTo>
                    <a:cubicBezTo>
                      <a:pt x="76" y="47"/>
                      <a:pt x="73" y="41"/>
                      <a:pt x="76" y="37"/>
                    </a:cubicBezTo>
                    <a:cubicBezTo>
                      <a:pt x="79" y="32"/>
                      <a:pt x="83" y="31"/>
                      <a:pt x="83" y="29"/>
                    </a:cubicBezTo>
                    <a:cubicBezTo>
                      <a:pt x="83" y="26"/>
                      <a:pt x="86" y="25"/>
                      <a:pt x="90" y="25"/>
                    </a:cubicBezTo>
                    <a:cubicBezTo>
                      <a:pt x="94" y="24"/>
                      <a:pt x="96" y="22"/>
                      <a:pt x="99" y="20"/>
                    </a:cubicBezTo>
                    <a:cubicBezTo>
                      <a:pt x="102" y="19"/>
                      <a:pt x="103" y="17"/>
                      <a:pt x="102" y="13"/>
                    </a:cubicBezTo>
                    <a:close/>
                    <a:moveTo>
                      <a:pt x="103" y="39"/>
                    </a:moveTo>
                    <a:cubicBezTo>
                      <a:pt x="103" y="35"/>
                      <a:pt x="94" y="41"/>
                      <a:pt x="96" y="42"/>
                    </a:cubicBezTo>
                    <a:cubicBezTo>
                      <a:pt x="100" y="44"/>
                      <a:pt x="104" y="43"/>
                      <a:pt x="103" y="3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6" name="Freeform 134">
                <a:extLst>
                  <a:ext uri="{FF2B5EF4-FFF2-40B4-BE49-F238E27FC236}">
                    <a16:creationId xmlns:a16="http://schemas.microsoft.com/office/drawing/2014/main" id="{6A00554E-8FCA-46B9-B6EA-AA3F52C76764}"/>
                  </a:ext>
                </a:extLst>
              </p:cNvPr>
              <p:cNvSpPr>
                <a:spLocks/>
              </p:cNvSpPr>
              <p:nvPr/>
            </p:nvSpPr>
            <p:spPr bwMode="auto">
              <a:xfrm>
                <a:off x="5163131" y="3138716"/>
                <a:ext cx="61482" cy="37642"/>
              </a:xfrm>
              <a:custGeom>
                <a:avLst/>
                <a:gdLst>
                  <a:gd name="T0" fmla="*/ 0 w 27"/>
                  <a:gd name="T1" fmla="*/ 14 h 16"/>
                  <a:gd name="T2" fmla="*/ 5 w 27"/>
                  <a:gd name="T3" fmla="*/ 13 h 16"/>
                  <a:gd name="T4" fmla="*/ 7 w 27"/>
                  <a:gd name="T5" fmla="*/ 15 h 16"/>
                  <a:gd name="T6" fmla="*/ 12 w 27"/>
                  <a:gd name="T7" fmla="*/ 14 h 16"/>
                  <a:gd name="T8" fmla="*/ 17 w 27"/>
                  <a:gd name="T9" fmla="*/ 15 h 16"/>
                  <a:gd name="T10" fmla="*/ 20 w 27"/>
                  <a:gd name="T11" fmla="*/ 11 h 16"/>
                  <a:gd name="T12" fmla="*/ 22 w 27"/>
                  <a:gd name="T13" fmla="*/ 7 h 16"/>
                  <a:gd name="T14" fmla="*/ 27 w 27"/>
                  <a:gd name="T15" fmla="*/ 4 h 16"/>
                  <a:gd name="T16" fmla="*/ 25 w 27"/>
                  <a:gd name="T17" fmla="*/ 1 h 16"/>
                  <a:gd name="T18" fmla="*/ 20 w 27"/>
                  <a:gd name="T19" fmla="*/ 2 h 16"/>
                  <a:gd name="T20" fmla="*/ 13 w 27"/>
                  <a:gd name="T21" fmla="*/ 5 h 16"/>
                  <a:gd name="T22" fmla="*/ 4 w 27"/>
                  <a:gd name="T23" fmla="*/ 3 h 16"/>
                  <a:gd name="T24" fmla="*/ 0 w 27"/>
                  <a:gd name="T25" fmla="*/ 3 h 16"/>
                  <a:gd name="T26" fmla="*/ 0 w 27"/>
                  <a:gd name="T27"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16">
                    <a:moveTo>
                      <a:pt x="0" y="14"/>
                    </a:moveTo>
                    <a:cubicBezTo>
                      <a:pt x="2" y="13"/>
                      <a:pt x="4" y="13"/>
                      <a:pt x="5" y="13"/>
                    </a:cubicBezTo>
                    <a:cubicBezTo>
                      <a:pt x="6" y="13"/>
                      <a:pt x="6" y="14"/>
                      <a:pt x="7" y="15"/>
                    </a:cubicBezTo>
                    <a:cubicBezTo>
                      <a:pt x="8" y="15"/>
                      <a:pt x="11" y="15"/>
                      <a:pt x="12" y="14"/>
                    </a:cubicBezTo>
                    <a:cubicBezTo>
                      <a:pt x="14" y="14"/>
                      <a:pt x="17" y="16"/>
                      <a:pt x="17" y="15"/>
                    </a:cubicBezTo>
                    <a:cubicBezTo>
                      <a:pt x="18" y="13"/>
                      <a:pt x="19" y="11"/>
                      <a:pt x="20" y="11"/>
                    </a:cubicBezTo>
                    <a:cubicBezTo>
                      <a:pt x="21" y="11"/>
                      <a:pt x="21" y="7"/>
                      <a:pt x="22" y="7"/>
                    </a:cubicBezTo>
                    <a:cubicBezTo>
                      <a:pt x="23" y="7"/>
                      <a:pt x="27" y="4"/>
                      <a:pt x="27" y="4"/>
                    </a:cubicBezTo>
                    <a:cubicBezTo>
                      <a:pt x="27" y="4"/>
                      <a:pt x="26" y="1"/>
                      <a:pt x="25" y="1"/>
                    </a:cubicBezTo>
                    <a:cubicBezTo>
                      <a:pt x="25" y="0"/>
                      <a:pt x="23" y="2"/>
                      <a:pt x="20" y="2"/>
                    </a:cubicBezTo>
                    <a:cubicBezTo>
                      <a:pt x="16" y="2"/>
                      <a:pt x="14" y="5"/>
                      <a:pt x="13" y="5"/>
                    </a:cubicBezTo>
                    <a:cubicBezTo>
                      <a:pt x="11" y="5"/>
                      <a:pt x="7" y="3"/>
                      <a:pt x="4" y="3"/>
                    </a:cubicBezTo>
                    <a:cubicBezTo>
                      <a:pt x="3" y="3"/>
                      <a:pt x="1" y="3"/>
                      <a:pt x="0" y="3"/>
                    </a:cubicBezTo>
                    <a:cubicBezTo>
                      <a:pt x="0" y="6"/>
                      <a:pt x="0" y="10"/>
                      <a:pt x="0"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7" name="Freeform 135">
                <a:extLst>
                  <a:ext uri="{FF2B5EF4-FFF2-40B4-BE49-F238E27FC236}">
                    <a16:creationId xmlns:a16="http://schemas.microsoft.com/office/drawing/2014/main" id="{F927DA4D-607F-403D-80DF-724738CD1C1C}"/>
                  </a:ext>
                </a:extLst>
              </p:cNvPr>
              <p:cNvSpPr>
                <a:spLocks noEditPoints="1"/>
              </p:cNvSpPr>
              <p:nvPr/>
            </p:nvSpPr>
            <p:spPr bwMode="auto">
              <a:xfrm>
                <a:off x="5291113" y="3259170"/>
                <a:ext cx="117944" cy="144293"/>
              </a:xfrm>
              <a:custGeom>
                <a:avLst/>
                <a:gdLst>
                  <a:gd name="T0" fmla="*/ 50 w 51"/>
                  <a:gd name="T1" fmla="*/ 0 h 63"/>
                  <a:gd name="T2" fmla="*/ 46 w 51"/>
                  <a:gd name="T3" fmla="*/ 1 h 63"/>
                  <a:gd name="T4" fmla="*/ 43 w 51"/>
                  <a:gd name="T5" fmla="*/ 3 h 63"/>
                  <a:gd name="T6" fmla="*/ 34 w 51"/>
                  <a:gd name="T7" fmla="*/ 2 h 63"/>
                  <a:gd name="T8" fmla="*/ 24 w 51"/>
                  <a:gd name="T9" fmla="*/ 2 h 63"/>
                  <a:gd name="T10" fmla="*/ 23 w 51"/>
                  <a:gd name="T11" fmla="*/ 2 h 63"/>
                  <a:gd name="T12" fmla="*/ 16 w 51"/>
                  <a:gd name="T13" fmla="*/ 6 h 63"/>
                  <a:gd name="T14" fmla="*/ 12 w 51"/>
                  <a:gd name="T15" fmla="*/ 8 h 63"/>
                  <a:gd name="T16" fmla="*/ 7 w 51"/>
                  <a:gd name="T17" fmla="*/ 9 h 63"/>
                  <a:gd name="T18" fmla="*/ 4 w 51"/>
                  <a:gd name="T19" fmla="*/ 13 h 63"/>
                  <a:gd name="T20" fmla="*/ 2 w 51"/>
                  <a:gd name="T21" fmla="*/ 16 h 63"/>
                  <a:gd name="T22" fmla="*/ 0 w 51"/>
                  <a:gd name="T23" fmla="*/ 21 h 63"/>
                  <a:gd name="T24" fmla="*/ 0 w 51"/>
                  <a:gd name="T25" fmla="*/ 21 h 63"/>
                  <a:gd name="T26" fmla="*/ 4 w 51"/>
                  <a:gd name="T27" fmla="*/ 28 h 63"/>
                  <a:gd name="T28" fmla="*/ 10 w 51"/>
                  <a:gd name="T29" fmla="*/ 30 h 63"/>
                  <a:gd name="T30" fmla="*/ 17 w 51"/>
                  <a:gd name="T31" fmla="*/ 32 h 63"/>
                  <a:gd name="T32" fmla="*/ 9 w 51"/>
                  <a:gd name="T33" fmla="*/ 33 h 63"/>
                  <a:gd name="T34" fmla="*/ 10 w 51"/>
                  <a:gd name="T35" fmla="*/ 40 h 63"/>
                  <a:gd name="T36" fmla="*/ 14 w 51"/>
                  <a:gd name="T37" fmla="*/ 45 h 63"/>
                  <a:gd name="T38" fmla="*/ 22 w 51"/>
                  <a:gd name="T39" fmla="*/ 49 h 63"/>
                  <a:gd name="T40" fmla="*/ 20 w 51"/>
                  <a:gd name="T41" fmla="*/ 41 h 63"/>
                  <a:gd name="T42" fmla="*/ 26 w 51"/>
                  <a:gd name="T43" fmla="*/ 40 h 63"/>
                  <a:gd name="T44" fmla="*/ 22 w 51"/>
                  <a:gd name="T45" fmla="*/ 37 h 63"/>
                  <a:gd name="T46" fmla="*/ 25 w 51"/>
                  <a:gd name="T47" fmla="*/ 36 h 63"/>
                  <a:gd name="T48" fmla="*/ 31 w 51"/>
                  <a:gd name="T49" fmla="*/ 35 h 63"/>
                  <a:gd name="T50" fmla="*/ 28 w 51"/>
                  <a:gd name="T51" fmla="*/ 28 h 63"/>
                  <a:gd name="T52" fmla="*/ 22 w 51"/>
                  <a:gd name="T53" fmla="*/ 29 h 63"/>
                  <a:gd name="T54" fmla="*/ 24 w 51"/>
                  <a:gd name="T55" fmla="*/ 24 h 63"/>
                  <a:gd name="T56" fmla="*/ 18 w 51"/>
                  <a:gd name="T57" fmla="*/ 15 h 63"/>
                  <a:gd name="T58" fmla="*/ 22 w 51"/>
                  <a:gd name="T59" fmla="*/ 13 h 63"/>
                  <a:gd name="T60" fmla="*/ 28 w 51"/>
                  <a:gd name="T61" fmla="*/ 14 h 63"/>
                  <a:gd name="T62" fmla="*/ 30 w 51"/>
                  <a:gd name="T63" fmla="*/ 8 h 63"/>
                  <a:gd name="T64" fmla="*/ 35 w 51"/>
                  <a:gd name="T65" fmla="*/ 10 h 63"/>
                  <a:gd name="T66" fmla="*/ 41 w 51"/>
                  <a:gd name="T67" fmla="*/ 7 h 63"/>
                  <a:gd name="T68" fmla="*/ 46 w 51"/>
                  <a:gd name="T69" fmla="*/ 9 h 63"/>
                  <a:gd name="T70" fmla="*/ 48 w 51"/>
                  <a:gd name="T71" fmla="*/ 6 h 63"/>
                  <a:gd name="T72" fmla="*/ 51 w 51"/>
                  <a:gd name="T73" fmla="*/ 3 h 63"/>
                  <a:gd name="T74" fmla="*/ 50 w 51"/>
                  <a:gd name="T75" fmla="*/ 0 h 63"/>
                  <a:gd name="T76" fmla="*/ 43 w 51"/>
                  <a:gd name="T77" fmla="*/ 59 h 63"/>
                  <a:gd name="T78" fmla="*/ 30 w 51"/>
                  <a:gd name="T79" fmla="*/ 58 h 63"/>
                  <a:gd name="T80" fmla="*/ 26 w 51"/>
                  <a:gd name="T81" fmla="*/ 60 h 63"/>
                  <a:gd name="T82" fmla="*/ 37 w 51"/>
                  <a:gd name="T83" fmla="*/ 63 h 63"/>
                  <a:gd name="T84" fmla="*/ 48 w 51"/>
                  <a:gd name="T85" fmla="*/ 60 h 63"/>
                  <a:gd name="T86" fmla="*/ 43 w 51"/>
                  <a:gd name="T87" fmla="*/ 5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1" h="63">
                    <a:moveTo>
                      <a:pt x="50" y="0"/>
                    </a:moveTo>
                    <a:cubicBezTo>
                      <a:pt x="48" y="0"/>
                      <a:pt x="46" y="0"/>
                      <a:pt x="46" y="1"/>
                    </a:cubicBezTo>
                    <a:cubicBezTo>
                      <a:pt x="47" y="3"/>
                      <a:pt x="45" y="3"/>
                      <a:pt x="43" y="3"/>
                    </a:cubicBezTo>
                    <a:cubicBezTo>
                      <a:pt x="43" y="3"/>
                      <a:pt x="36" y="3"/>
                      <a:pt x="34" y="2"/>
                    </a:cubicBezTo>
                    <a:cubicBezTo>
                      <a:pt x="33" y="1"/>
                      <a:pt x="27" y="1"/>
                      <a:pt x="24" y="2"/>
                    </a:cubicBezTo>
                    <a:cubicBezTo>
                      <a:pt x="24" y="2"/>
                      <a:pt x="24" y="2"/>
                      <a:pt x="23" y="2"/>
                    </a:cubicBezTo>
                    <a:cubicBezTo>
                      <a:pt x="23" y="3"/>
                      <a:pt x="17" y="6"/>
                      <a:pt x="16" y="6"/>
                    </a:cubicBezTo>
                    <a:cubicBezTo>
                      <a:pt x="15" y="5"/>
                      <a:pt x="14" y="7"/>
                      <a:pt x="12" y="8"/>
                    </a:cubicBezTo>
                    <a:cubicBezTo>
                      <a:pt x="10" y="8"/>
                      <a:pt x="7" y="8"/>
                      <a:pt x="7" y="9"/>
                    </a:cubicBezTo>
                    <a:cubicBezTo>
                      <a:pt x="7" y="9"/>
                      <a:pt x="5" y="12"/>
                      <a:pt x="4" y="13"/>
                    </a:cubicBezTo>
                    <a:cubicBezTo>
                      <a:pt x="3" y="14"/>
                      <a:pt x="4" y="16"/>
                      <a:pt x="2" y="16"/>
                    </a:cubicBezTo>
                    <a:cubicBezTo>
                      <a:pt x="1" y="16"/>
                      <a:pt x="0" y="19"/>
                      <a:pt x="0" y="21"/>
                    </a:cubicBezTo>
                    <a:cubicBezTo>
                      <a:pt x="0" y="21"/>
                      <a:pt x="0" y="21"/>
                      <a:pt x="0" y="21"/>
                    </a:cubicBezTo>
                    <a:cubicBezTo>
                      <a:pt x="3" y="22"/>
                      <a:pt x="5" y="25"/>
                      <a:pt x="4" y="28"/>
                    </a:cubicBezTo>
                    <a:cubicBezTo>
                      <a:pt x="4" y="31"/>
                      <a:pt x="8" y="32"/>
                      <a:pt x="10" y="30"/>
                    </a:cubicBezTo>
                    <a:cubicBezTo>
                      <a:pt x="12" y="27"/>
                      <a:pt x="17" y="31"/>
                      <a:pt x="17" y="32"/>
                    </a:cubicBezTo>
                    <a:cubicBezTo>
                      <a:pt x="17" y="34"/>
                      <a:pt x="12" y="31"/>
                      <a:pt x="9" y="33"/>
                    </a:cubicBezTo>
                    <a:cubicBezTo>
                      <a:pt x="6" y="35"/>
                      <a:pt x="11" y="37"/>
                      <a:pt x="10" y="40"/>
                    </a:cubicBezTo>
                    <a:cubicBezTo>
                      <a:pt x="10" y="42"/>
                      <a:pt x="12" y="45"/>
                      <a:pt x="14" y="45"/>
                    </a:cubicBezTo>
                    <a:cubicBezTo>
                      <a:pt x="17" y="45"/>
                      <a:pt x="20" y="50"/>
                      <a:pt x="22" y="49"/>
                    </a:cubicBezTo>
                    <a:cubicBezTo>
                      <a:pt x="24" y="48"/>
                      <a:pt x="20" y="42"/>
                      <a:pt x="20" y="41"/>
                    </a:cubicBezTo>
                    <a:cubicBezTo>
                      <a:pt x="21" y="40"/>
                      <a:pt x="24" y="42"/>
                      <a:pt x="26" y="40"/>
                    </a:cubicBezTo>
                    <a:cubicBezTo>
                      <a:pt x="28" y="39"/>
                      <a:pt x="25" y="37"/>
                      <a:pt x="22" y="37"/>
                    </a:cubicBezTo>
                    <a:cubicBezTo>
                      <a:pt x="20" y="37"/>
                      <a:pt x="22" y="34"/>
                      <a:pt x="25" y="36"/>
                    </a:cubicBezTo>
                    <a:cubicBezTo>
                      <a:pt x="28" y="37"/>
                      <a:pt x="30" y="35"/>
                      <a:pt x="31" y="35"/>
                    </a:cubicBezTo>
                    <a:cubicBezTo>
                      <a:pt x="32" y="35"/>
                      <a:pt x="33" y="30"/>
                      <a:pt x="28" y="28"/>
                    </a:cubicBezTo>
                    <a:cubicBezTo>
                      <a:pt x="24" y="27"/>
                      <a:pt x="25" y="32"/>
                      <a:pt x="22" y="29"/>
                    </a:cubicBezTo>
                    <a:cubicBezTo>
                      <a:pt x="19" y="26"/>
                      <a:pt x="24" y="27"/>
                      <a:pt x="24" y="24"/>
                    </a:cubicBezTo>
                    <a:cubicBezTo>
                      <a:pt x="24" y="22"/>
                      <a:pt x="20" y="18"/>
                      <a:pt x="18" y="15"/>
                    </a:cubicBezTo>
                    <a:cubicBezTo>
                      <a:pt x="16" y="12"/>
                      <a:pt x="21" y="11"/>
                      <a:pt x="22" y="13"/>
                    </a:cubicBezTo>
                    <a:cubicBezTo>
                      <a:pt x="23" y="15"/>
                      <a:pt x="26" y="15"/>
                      <a:pt x="28" y="14"/>
                    </a:cubicBezTo>
                    <a:cubicBezTo>
                      <a:pt x="30" y="13"/>
                      <a:pt x="26" y="9"/>
                      <a:pt x="30" y="8"/>
                    </a:cubicBezTo>
                    <a:cubicBezTo>
                      <a:pt x="34" y="7"/>
                      <a:pt x="34" y="9"/>
                      <a:pt x="35" y="10"/>
                    </a:cubicBezTo>
                    <a:cubicBezTo>
                      <a:pt x="36" y="10"/>
                      <a:pt x="37" y="7"/>
                      <a:pt x="41" y="7"/>
                    </a:cubicBezTo>
                    <a:cubicBezTo>
                      <a:pt x="43" y="7"/>
                      <a:pt x="45" y="8"/>
                      <a:pt x="46" y="9"/>
                    </a:cubicBezTo>
                    <a:cubicBezTo>
                      <a:pt x="47" y="8"/>
                      <a:pt x="48" y="7"/>
                      <a:pt x="48" y="6"/>
                    </a:cubicBezTo>
                    <a:cubicBezTo>
                      <a:pt x="48" y="5"/>
                      <a:pt x="51" y="5"/>
                      <a:pt x="51" y="3"/>
                    </a:cubicBezTo>
                    <a:cubicBezTo>
                      <a:pt x="51" y="2"/>
                      <a:pt x="50" y="1"/>
                      <a:pt x="50" y="0"/>
                    </a:cubicBezTo>
                    <a:close/>
                    <a:moveTo>
                      <a:pt x="43" y="59"/>
                    </a:moveTo>
                    <a:cubicBezTo>
                      <a:pt x="41" y="58"/>
                      <a:pt x="33" y="60"/>
                      <a:pt x="30" y="58"/>
                    </a:cubicBezTo>
                    <a:cubicBezTo>
                      <a:pt x="28" y="56"/>
                      <a:pt x="24" y="60"/>
                      <a:pt x="26" y="60"/>
                    </a:cubicBezTo>
                    <a:cubicBezTo>
                      <a:pt x="28" y="61"/>
                      <a:pt x="33" y="63"/>
                      <a:pt x="37" y="63"/>
                    </a:cubicBezTo>
                    <a:cubicBezTo>
                      <a:pt x="42" y="63"/>
                      <a:pt x="48" y="61"/>
                      <a:pt x="48" y="60"/>
                    </a:cubicBezTo>
                    <a:cubicBezTo>
                      <a:pt x="48" y="59"/>
                      <a:pt x="45" y="61"/>
                      <a:pt x="43" y="5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8" name="Freeform 136">
                <a:extLst>
                  <a:ext uri="{FF2B5EF4-FFF2-40B4-BE49-F238E27FC236}">
                    <a16:creationId xmlns:a16="http://schemas.microsoft.com/office/drawing/2014/main" id="{8CFF5FC1-29C9-45FF-A044-EF75EEA74650}"/>
                  </a:ext>
                </a:extLst>
              </p:cNvPr>
              <p:cNvSpPr>
                <a:spLocks/>
              </p:cNvSpPr>
              <p:nvPr/>
            </p:nvSpPr>
            <p:spPr bwMode="auto">
              <a:xfrm>
                <a:off x="5508181" y="3385897"/>
                <a:ext cx="48934" cy="30113"/>
              </a:xfrm>
              <a:custGeom>
                <a:avLst/>
                <a:gdLst>
                  <a:gd name="T0" fmla="*/ 14 w 21"/>
                  <a:gd name="T1" fmla="*/ 8 h 13"/>
                  <a:gd name="T2" fmla="*/ 19 w 21"/>
                  <a:gd name="T3" fmla="*/ 3 h 13"/>
                  <a:gd name="T4" fmla="*/ 19 w 21"/>
                  <a:gd name="T5" fmla="*/ 1 h 13"/>
                  <a:gd name="T6" fmla="*/ 7 w 21"/>
                  <a:gd name="T7" fmla="*/ 5 h 13"/>
                  <a:gd name="T8" fmla="*/ 4 w 21"/>
                  <a:gd name="T9" fmla="*/ 10 h 13"/>
                  <a:gd name="T10" fmla="*/ 14 w 21"/>
                  <a:gd name="T11" fmla="*/ 8 h 13"/>
                </a:gdLst>
                <a:ahLst/>
                <a:cxnLst>
                  <a:cxn ang="0">
                    <a:pos x="T0" y="T1"/>
                  </a:cxn>
                  <a:cxn ang="0">
                    <a:pos x="T2" y="T3"/>
                  </a:cxn>
                  <a:cxn ang="0">
                    <a:pos x="T4" y="T5"/>
                  </a:cxn>
                  <a:cxn ang="0">
                    <a:pos x="T6" y="T7"/>
                  </a:cxn>
                  <a:cxn ang="0">
                    <a:pos x="T8" y="T9"/>
                  </a:cxn>
                  <a:cxn ang="0">
                    <a:pos x="T10" y="T11"/>
                  </a:cxn>
                </a:cxnLst>
                <a:rect l="0" t="0" r="r" b="b"/>
                <a:pathLst>
                  <a:path w="21" h="13">
                    <a:moveTo>
                      <a:pt x="14" y="8"/>
                    </a:moveTo>
                    <a:cubicBezTo>
                      <a:pt x="14" y="7"/>
                      <a:pt x="16" y="4"/>
                      <a:pt x="19" y="3"/>
                    </a:cubicBezTo>
                    <a:cubicBezTo>
                      <a:pt x="21" y="2"/>
                      <a:pt x="20" y="0"/>
                      <a:pt x="19" y="1"/>
                    </a:cubicBezTo>
                    <a:cubicBezTo>
                      <a:pt x="17" y="3"/>
                      <a:pt x="13" y="4"/>
                      <a:pt x="7" y="5"/>
                    </a:cubicBezTo>
                    <a:cubicBezTo>
                      <a:pt x="2" y="5"/>
                      <a:pt x="0" y="8"/>
                      <a:pt x="4" y="10"/>
                    </a:cubicBezTo>
                    <a:cubicBezTo>
                      <a:pt x="8" y="13"/>
                      <a:pt x="15" y="9"/>
                      <a:pt x="14" y="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9" name="Freeform 137">
                <a:extLst>
                  <a:ext uri="{FF2B5EF4-FFF2-40B4-BE49-F238E27FC236}">
                    <a16:creationId xmlns:a16="http://schemas.microsoft.com/office/drawing/2014/main" id="{45733734-1382-49B3-B225-B3C64C2FC5BD}"/>
                  </a:ext>
                </a:extLst>
              </p:cNvPr>
              <p:cNvSpPr>
                <a:spLocks/>
              </p:cNvSpPr>
              <p:nvPr/>
            </p:nvSpPr>
            <p:spPr bwMode="auto">
              <a:xfrm>
                <a:off x="4473032" y="2610477"/>
                <a:ext cx="198247" cy="99123"/>
              </a:xfrm>
              <a:custGeom>
                <a:avLst/>
                <a:gdLst>
                  <a:gd name="T0" fmla="*/ 72 w 86"/>
                  <a:gd name="T1" fmla="*/ 31 h 43"/>
                  <a:gd name="T2" fmla="*/ 79 w 86"/>
                  <a:gd name="T3" fmla="*/ 26 h 43"/>
                  <a:gd name="T4" fmla="*/ 85 w 86"/>
                  <a:gd name="T5" fmla="*/ 20 h 43"/>
                  <a:gd name="T6" fmla="*/ 81 w 86"/>
                  <a:gd name="T7" fmla="*/ 13 h 43"/>
                  <a:gd name="T8" fmla="*/ 76 w 86"/>
                  <a:gd name="T9" fmla="*/ 9 h 43"/>
                  <a:gd name="T10" fmla="*/ 75 w 86"/>
                  <a:gd name="T11" fmla="*/ 4 h 43"/>
                  <a:gd name="T12" fmla="*/ 69 w 86"/>
                  <a:gd name="T13" fmla="*/ 4 h 43"/>
                  <a:gd name="T14" fmla="*/ 62 w 86"/>
                  <a:gd name="T15" fmla="*/ 1 h 43"/>
                  <a:gd name="T16" fmla="*/ 61 w 86"/>
                  <a:gd name="T17" fmla="*/ 6 h 43"/>
                  <a:gd name="T18" fmla="*/ 56 w 86"/>
                  <a:gd name="T19" fmla="*/ 6 h 43"/>
                  <a:gd name="T20" fmla="*/ 53 w 86"/>
                  <a:gd name="T21" fmla="*/ 6 h 43"/>
                  <a:gd name="T22" fmla="*/ 48 w 86"/>
                  <a:gd name="T23" fmla="*/ 7 h 43"/>
                  <a:gd name="T24" fmla="*/ 44 w 86"/>
                  <a:gd name="T25" fmla="*/ 5 h 43"/>
                  <a:gd name="T26" fmla="*/ 39 w 86"/>
                  <a:gd name="T27" fmla="*/ 9 h 43"/>
                  <a:gd name="T28" fmla="*/ 35 w 86"/>
                  <a:gd name="T29" fmla="*/ 7 h 43"/>
                  <a:gd name="T30" fmla="*/ 32 w 86"/>
                  <a:gd name="T31" fmla="*/ 10 h 43"/>
                  <a:gd name="T32" fmla="*/ 31 w 86"/>
                  <a:gd name="T33" fmla="*/ 14 h 43"/>
                  <a:gd name="T34" fmla="*/ 25 w 86"/>
                  <a:gd name="T35" fmla="*/ 16 h 43"/>
                  <a:gd name="T36" fmla="*/ 23 w 86"/>
                  <a:gd name="T37" fmla="*/ 10 h 43"/>
                  <a:gd name="T38" fmla="*/ 11 w 86"/>
                  <a:gd name="T39" fmla="*/ 2 h 43"/>
                  <a:gd name="T40" fmla="*/ 12 w 86"/>
                  <a:gd name="T41" fmla="*/ 6 h 43"/>
                  <a:gd name="T42" fmla="*/ 9 w 86"/>
                  <a:gd name="T43" fmla="*/ 6 h 43"/>
                  <a:gd name="T44" fmla="*/ 4 w 86"/>
                  <a:gd name="T45" fmla="*/ 8 h 43"/>
                  <a:gd name="T46" fmla="*/ 0 w 86"/>
                  <a:gd name="T47" fmla="*/ 13 h 43"/>
                  <a:gd name="T48" fmla="*/ 8 w 86"/>
                  <a:gd name="T49" fmla="*/ 15 h 43"/>
                  <a:gd name="T50" fmla="*/ 17 w 86"/>
                  <a:gd name="T51" fmla="*/ 15 h 43"/>
                  <a:gd name="T52" fmla="*/ 16 w 86"/>
                  <a:gd name="T53" fmla="*/ 19 h 43"/>
                  <a:gd name="T54" fmla="*/ 12 w 86"/>
                  <a:gd name="T55" fmla="*/ 21 h 43"/>
                  <a:gd name="T56" fmla="*/ 3 w 86"/>
                  <a:gd name="T57" fmla="*/ 24 h 43"/>
                  <a:gd name="T58" fmla="*/ 14 w 86"/>
                  <a:gd name="T59" fmla="*/ 24 h 43"/>
                  <a:gd name="T60" fmla="*/ 17 w 86"/>
                  <a:gd name="T61" fmla="*/ 27 h 43"/>
                  <a:gd name="T62" fmla="*/ 19 w 86"/>
                  <a:gd name="T63" fmla="*/ 30 h 43"/>
                  <a:gd name="T64" fmla="*/ 17 w 86"/>
                  <a:gd name="T65" fmla="*/ 33 h 43"/>
                  <a:gd name="T66" fmla="*/ 13 w 86"/>
                  <a:gd name="T67" fmla="*/ 36 h 43"/>
                  <a:gd name="T68" fmla="*/ 23 w 86"/>
                  <a:gd name="T69" fmla="*/ 36 h 43"/>
                  <a:gd name="T70" fmla="*/ 37 w 86"/>
                  <a:gd name="T71" fmla="*/ 41 h 43"/>
                  <a:gd name="T72" fmla="*/ 51 w 86"/>
                  <a:gd name="T73" fmla="*/ 38 h 43"/>
                  <a:gd name="T74" fmla="*/ 61 w 86"/>
                  <a:gd name="T75" fmla="*/ 35 h 43"/>
                  <a:gd name="T76" fmla="*/ 72 w 86"/>
                  <a:gd name="T77" fmla="*/ 3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6" h="43">
                    <a:moveTo>
                      <a:pt x="72" y="31"/>
                    </a:moveTo>
                    <a:cubicBezTo>
                      <a:pt x="77" y="31"/>
                      <a:pt x="77" y="25"/>
                      <a:pt x="79" y="26"/>
                    </a:cubicBezTo>
                    <a:cubicBezTo>
                      <a:pt x="81" y="26"/>
                      <a:pt x="84" y="22"/>
                      <a:pt x="85" y="20"/>
                    </a:cubicBezTo>
                    <a:cubicBezTo>
                      <a:pt x="86" y="17"/>
                      <a:pt x="83" y="13"/>
                      <a:pt x="81" y="13"/>
                    </a:cubicBezTo>
                    <a:cubicBezTo>
                      <a:pt x="78" y="13"/>
                      <a:pt x="76" y="11"/>
                      <a:pt x="76" y="9"/>
                    </a:cubicBezTo>
                    <a:cubicBezTo>
                      <a:pt x="77" y="7"/>
                      <a:pt x="75" y="5"/>
                      <a:pt x="75" y="4"/>
                    </a:cubicBezTo>
                    <a:cubicBezTo>
                      <a:pt x="75" y="3"/>
                      <a:pt x="71" y="4"/>
                      <a:pt x="69" y="4"/>
                    </a:cubicBezTo>
                    <a:cubicBezTo>
                      <a:pt x="67" y="5"/>
                      <a:pt x="63" y="0"/>
                      <a:pt x="62" y="1"/>
                    </a:cubicBezTo>
                    <a:cubicBezTo>
                      <a:pt x="60" y="2"/>
                      <a:pt x="61" y="4"/>
                      <a:pt x="61" y="6"/>
                    </a:cubicBezTo>
                    <a:cubicBezTo>
                      <a:pt x="60" y="7"/>
                      <a:pt x="56" y="4"/>
                      <a:pt x="56" y="6"/>
                    </a:cubicBezTo>
                    <a:cubicBezTo>
                      <a:pt x="56" y="8"/>
                      <a:pt x="54" y="8"/>
                      <a:pt x="53" y="6"/>
                    </a:cubicBezTo>
                    <a:cubicBezTo>
                      <a:pt x="51" y="4"/>
                      <a:pt x="48" y="5"/>
                      <a:pt x="48" y="7"/>
                    </a:cubicBezTo>
                    <a:cubicBezTo>
                      <a:pt x="48" y="8"/>
                      <a:pt x="47" y="7"/>
                      <a:pt x="44" y="5"/>
                    </a:cubicBezTo>
                    <a:cubicBezTo>
                      <a:pt x="41" y="4"/>
                      <a:pt x="38" y="7"/>
                      <a:pt x="39" y="9"/>
                    </a:cubicBezTo>
                    <a:cubicBezTo>
                      <a:pt x="39" y="11"/>
                      <a:pt x="38" y="11"/>
                      <a:pt x="35" y="7"/>
                    </a:cubicBezTo>
                    <a:cubicBezTo>
                      <a:pt x="33" y="4"/>
                      <a:pt x="30" y="8"/>
                      <a:pt x="32" y="10"/>
                    </a:cubicBezTo>
                    <a:cubicBezTo>
                      <a:pt x="33" y="12"/>
                      <a:pt x="32" y="15"/>
                      <a:pt x="31" y="14"/>
                    </a:cubicBezTo>
                    <a:cubicBezTo>
                      <a:pt x="29" y="13"/>
                      <a:pt x="26" y="14"/>
                      <a:pt x="25" y="16"/>
                    </a:cubicBezTo>
                    <a:cubicBezTo>
                      <a:pt x="24" y="18"/>
                      <a:pt x="20" y="11"/>
                      <a:pt x="23" y="10"/>
                    </a:cubicBezTo>
                    <a:cubicBezTo>
                      <a:pt x="26" y="8"/>
                      <a:pt x="15" y="2"/>
                      <a:pt x="11" y="2"/>
                    </a:cubicBezTo>
                    <a:cubicBezTo>
                      <a:pt x="7" y="2"/>
                      <a:pt x="10" y="4"/>
                      <a:pt x="12" y="6"/>
                    </a:cubicBezTo>
                    <a:cubicBezTo>
                      <a:pt x="15" y="8"/>
                      <a:pt x="10" y="7"/>
                      <a:pt x="9" y="6"/>
                    </a:cubicBezTo>
                    <a:cubicBezTo>
                      <a:pt x="8" y="4"/>
                      <a:pt x="5" y="5"/>
                      <a:pt x="4" y="8"/>
                    </a:cubicBezTo>
                    <a:cubicBezTo>
                      <a:pt x="3" y="10"/>
                      <a:pt x="0" y="12"/>
                      <a:pt x="0" y="13"/>
                    </a:cubicBezTo>
                    <a:cubicBezTo>
                      <a:pt x="0" y="15"/>
                      <a:pt x="4" y="17"/>
                      <a:pt x="8" y="15"/>
                    </a:cubicBezTo>
                    <a:cubicBezTo>
                      <a:pt x="11" y="14"/>
                      <a:pt x="15" y="13"/>
                      <a:pt x="17" y="15"/>
                    </a:cubicBezTo>
                    <a:cubicBezTo>
                      <a:pt x="19" y="17"/>
                      <a:pt x="14" y="18"/>
                      <a:pt x="16" y="19"/>
                    </a:cubicBezTo>
                    <a:cubicBezTo>
                      <a:pt x="18" y="20"/>
                      <a:pt x="16" y="22"/>
                      <a:pt x="12" y="21"/>
                    </a:cubicBezTo>
                    <a:cubicBezTo>
                      <a:pt x="7" y="21"/>
                      <a:pt x="2" y="22"/>
                      <a:pt x="3" y="24"/>
                    </a:cubicBezTo>
                    <a:cubicBezTo>
                      <a:pt x="3" y="25"/>
                      <a:pt x="14" y="22"/>
                      <a:pt x="14" y="24"/>
                    </a:cubicBezTo>
                    <a:cubicBezTo>
                      <a:pt x="14" y="26"/>
                      <a:pt x="14" y="28"/>
                      <a:pt x="17" y="27"/>
                    </a:cubicBezTo>
                    <a:cubicBezTo>
                      <a:pt x="20" y="26"/>
                      <a:pt x="18" y="29"/>
                      <a:pt x="19" y="30"/>
                    </a:cubicBezTo>
                    <a:cubicBezTo>
                      <a:pt x="21" y="30"/>
                      <a:pt x="20" y="33"/>
                      <a:pt x="17" y="33"/>
                    </a:cubicBezTo>
                    <a:cubicBezTo>
                      <a:pt x="13" y="34"/>
                      <a:pt x="11" y="34"/>
                      <a:pt x="13" y="36"/>
                    </a:cubicBezTo>
                    <a:cubicBezTo>
                      <a:pt x="15" y="38"/>
                      <a:pt x="19" y="37"/>
                      <a:pt x="23" y="36"/>
                    </a:cubicBezTo>
                    <a:cubicBezTo>
                      <a:pt x="27" y="35"/>
                      <a:pt x="33" y="40"/>
                      <a:pt x="37" y="41"/>
                    </a:cubicBezTo>
                    <a:cubicBezTo>
                      <a:pt x="42" y="43"/>
                      <a:pt x="50" y="41"/>
                      <a:pt x="51" y="38"/>
                    </a:cubicBezTo>
                    <a:cubicBezTo>
                      <a:pt x="52" y="36"/>
                      <a:pt x="59" y="37"/>
                      <a:pt x="61" y="35"/>
                    </a:cubicBezTo>
                    <a:cubicBezTo>
                      <a:pt x="64" y="33"/>
                      <a:pt x="68" y="31"/>
                      <a:pt x="72" y="3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0" name="Freeform 138">
                <a:extLst>
                  <a:ext uri="{FF2B5EF4-FFF2-40B4-BE49-F238E27FC236}">
                    <a16:creationId xmlns:a16="http://schemas.microsoft.com/office/drawing/2014/main" id="{8C4A3A08-F715-4BD7-8837-6C807A98530E}"/>
                  </a:ext>
                </a:extLst>
              </p:cNvPr>
              <p:cNvSpPr>
                <a:spLocks/>
              </p:cNvSpPr>
              <p:nvPr/>
            </p:nvSpPr>
            <p:spPr bwMode="auto">
              <a:xfrm>
                <a:off x="4726487" y="2935451"/>
                <a:ext cx="85321" cy="92850"/>
              </a:xfrm>
              <a:custGeom>
                <a:avLst/>
                <a:gdLst>
                  <a:gd name="T0" fmla="*/ 33 w 37"/>
                  <a:gd name="T1" fmla="*/ 12 h 40"/>
                  <a:gd name="T2" fmla="*/ 30 w 37"/>
                  <a:gd name="T3" fmla="*/ 10 h 40"/>
                  <a:gd name="T4" fmla="*/ 26 w 37"/>
                  <a:gd name="T5" fmla="*/ 11 h 40"/>
                  <a:gd name="T6" fmla="*/ 21 w 37"/>
                  <a:gd name="T7" fmla="*/ 10 h 40"/>
                  <a:gd name="T8" fmla="*/ 22 w 37"/>
                  <a:gd name="T9" fmla="*/ 6 h 40"/>
                  <a:gd name="T10" fmla="*/ 25 w 37"/>
                  <a:gd name="T11" fmla="*/ 1 h 40"/>
                  <a:gd name="T12" fmla="*/ 24 w 37"/>
                  <a:gd name="T13" fmla="*/ 1 h 40"/>
                  <a:gd name="T14" fmla="*/ 16 w 37"/>
                  <a:gd name="T15" fmla="*/ 3 h 40"/>
                  <a:gd name="T16" fmla="*/ 19 w 37"/>
                  <a:gd name="T17" fmla="*/ 6 h 40"/>
                  <a:gd name="T18" fmla="*/ 13 w 37"/>
                  <a:gd name="T19" fmla="*/ 10 h 40"/>
                  <a:gd name="T20" fmla="*/ 4 w 37"/>
                  <a:gd name="T21" fmla="*/ 10 h 40"/>
                  <a:gd name="T22" fmla="*/ 5 w 37"/>
                  <a:gd name="T23" fmla="*/ 16 h 40"/>
                  <a:gd name="T24" fmla="*/ 9 w 37"/>
                  <a:gd name="T25" fmla="*/ 22 h 40"/>
                  <a:gd name="T26" fmla="*/ 7 w 37"/>
                  <a:gd name="T27" fmla="*/ 28 h 40"/>
                  <a:gd name="T28" fmla="*/ 1 w 37"/>
                  <a:gd name="T29" fmla="*/ 34 h 40"/>
                  <a:gd name="T30" fmla="*/ 9 w 37"/>
                  <a:gd name="T31" fmla="*/ 40 h 40"/>
                  <a:gd name="T32" fmla="*/ 23 w 37"/>
                  <a:gd name="T33" fmla="*/ 34 h 40"/>
                  <a:gd name="T34" fmla="*/ 33 w 37"/>
                  <a:gd name="T35" fmla="*/ 32 h 40"/>
                  <a:gd name="T36" fmla="*/ 33 w 37"/>
                  <a:gd name="T37" fmla="*/ 14 h 40"/>
                  <a:gd name="T38" fmla="*/ 33 w 37"/>
                  <a:gd name="T39"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 h="40">
                    <a:moveTo>
                      <a:pt x="33" y="12"/>
                    </a:moveTo>
                    <a:cubicBezTo>
                      <a:pt x="32" y="12"/>
                      <a:pt x="31" y="11"/>
                      <a:pt x="30" y="10"/>
                    </a:cubicBezTo>
                    <a:cubicBezTo>
                      <a:pt x="27" y="6"/>
                      <a:pt x="26" y="9"/>
                      <a:pt x="26" y="11"/>
                    </a:cubicBezTo>
                    <a:cubicBezTo>
                      <a:pt x="25" y="14"/>
                      <a:pt x="22" y="11"/>
                      <a:pt x="21" y="10"/>
                    </a:cubicBezTo>
                    <a:cubicBezTo>
                      <a:pt x="19" y="10"/>
                      <a:pt x="21" y="7"/>
                      <a:pt x="22" y="6"/>
                    </a:cubicBezTo>
                    <a:cubicBezTo>
                      <a:pt x="23" y="5"/>
                      <a:pt x="24" y="3"/>
                      <a:pt x="25" y="1"/>
                    </a:cubicBezTo>
                    <a:cubicBezTo>
                      <a:pt x="24" y="1"/>
                      <a:pt x="24" y="1"/>
                      <a:pt x="24" y="1"/>
                    </a:cubicBezTo>
                    <a:cubicBezTo>
                      <a:pt x="20" y="0"/>
                      <a:pt x="16" y="0"/>
                      <a:pt x="16" y="3"/>
                    </a:cubicBezTo>
                    <a:cubicBezTo>
                      <a:pt x="15" y="6"/>
                      <a:pt x="19" y="5"/>
                      <a:pt x="19" y="6"/>
                    </a:cubicBezTo>
                    <a:cubicBezTo>
                      <a:pt x="19" y="8"/>
                      <a:pt x="16" y="8"/>
                      <a:pt x="13" y="10"/>
                    </a:cubicBezTo>
                    <a:cubicBezTo>
                      <a:pt x="10" y="12"/>
                      <a:pt x="7" y="8"/>
                      <a:pt x="4" y="10"/>
                    </a:cubicBezTo>
                    <a:cubicBezTo>
                      <a:pt x="1" y="11"/>
                      <a:pt x="7" y="13"/>
                      <a:pt x="5" y="16"/>
                    </a:cubicBezTo>
                    <a:cubicBezTo>
                      <a:pt x="3" y="19"/>
                      <a:pt x="5" y="19"/>
                      <a:pt x="9" y="22"/>
                    </a:cubicBezTo>
                    <a:cubicBezTo>
                      <a:pt x="12" y="24"/>
                      <a:pt x="7" y="25"/>
                      <a:pt x="7" y="28"/>
                    </a:cubicBezTo>
                    <a:cubicBezTo>
                      <a:pt x="7" y="32"/>
                      <a:pt x="2" y="31"/>
                      <a:pt x="1" y="34"/>
                    </a:cubicBezTo>
                    <a:cubicBezTo>
                      <a:pt x="0" y="36"/>
                      <a:pt x="5" y="40"/>
                      <a:pt x="9" y="40"/>
                    </a:cubicBezTo>
                    <a:cubicBezTo>
                      <a:pt x="12" y="40"/>
                      <a:pt x="19" y="38"/>
                      <a:pt x="23" y="34"/>
                    </a:cubicBezTo>
                    <a:cubicBezTo>
                      <a:pt x="27" y="31"/>
                      <a:pt x="29" y="34"/>
                      <a:pt x="33" y="32"/>
                    </a:cubicBezTo>
                    <a:cubicBezTo>
                      <a:pt x="37" y="30"/>
                      <a:pt x="35" y="17"/>
                      <a:pt x="33" y="14"/>
                    </a:cubicBezTo>
                    <a:cubicBezTo>
                      <a:pt x="33" y="13"/>
                      <a:pt x="33" y="13"/>
                      <a:pt x="33" y="1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1" name="Freeform 139">
                <a:extLst>
                  <a:ext uri="{FF2B5EF4-FFF2-40B4-BE49-F238E27FC236}">
                    <a16:creationId xmlns:a16="http://schemas.microsoft.com/office/drawing/2014/main" id="{ABCD9A74-554E-4DE1-A2BF-B1F5C64068FA}"/>
                  </a:ext>
                </a:extLst>
              </p:cNvPr>
              <p:cNvSpPr>
                <a:spLocks noEditPoints="1"/>
              </p:cNvSpPr>
              <p:nvPr/>
            </p:nvSpPr>
            <p:spPr bwMode="auto">
              <a:xfrm>
                <a:off x="4770402" y="2783629"/>
                <a:ext cx="186954" cy="286077"/>
              </a:xfrm>
              <a:custGeom>
                <a:avLst/>
                <a:gdLst>
                  <a:gd name="T0" fmla="*/ 6 w 81"/>
                  <a:gd name="T1" fmla="*/ 67 h 124"/>
                  <a:gd name="T2" fmla="*/ 2 w 81"/>
                  <a:gd name="T3" fmla="*/ 76 h 124"/>
                  <a:gd name="T4" fmla="*/ 11 w 81"/>
                  <a:gd name="T5" fmla="*/ 76 h 124"/>
                  <a:gd name="T6" fmla="*/ 20 w 81"/>
                  <a:gd name="T7" fmla="*/ 75 h 124"/>
                  <a:gd name="T8" fmla="*/ 81 w 81"/>
                  <a:gd name="T9" fmla="*/ 95 h 124"/>
                  <a:gd name="T10" fmla="*/ 68 w 81"/>
                  <a:gd name="T11" fmla="*/ 90 h 124"/>
                  <a:gd name="T12" fmla="*/ 66 w 81"/>
                  <a:gd name="T13" fmla="*/ 82 h 124"/>
                  <a:gd name="T14" fmla="*/ 54 w 81"/>
                  <a:gd name="T15" fmla="*/ 62 h 124"/>
                  <a:gd name="T16" fmla="*/ 42 w 81"/>
                  <a:gd name="T17" fmla="*/ 57 h 124"/>
                  <a:gd name="T18" fmla="*/ 51 w 81"/>
                  <a:gd name="T19" fmla="*/ 38 h 124"/>
                  <a:gd name="T20" fmla="*/ 33 w 81"/>
                  <a:gd name="T21" fmla="*/ 34 h 124"/>
                  <a:gd name="T22" fmla="*/ 40 w 81"/>
                  <a:gd name="T23" fmla="*/ 23 h 124"/>
                  <a:gd name="T24" fmla="*/ 28 w 81"/>
                  <a:gd name="T25" fmla="*/ 26 h 124"/>
                  <a:gd name="T26" fmla="*/ 20 w 81"/>
                  <a:gd name="T27" fmla="*/ 38 h 124"/>
                  <a:gd name="T28" fmla="*/ 13 w 81"/>
                  <a:gd name="T29" fmla="*/ 39 h 124"/>
                  <a:gd name="T30" fmla="*/ 15 w 81"/>
                  <a:gd name="T31" fmla="*/ 50 h 124"/>
                  <a:gd name="T32" fmla="*/ 13 w 81"/>
                  <a:gd name="T33" fmla="*/ 59 h 124"/>
                  <a:gd name="T34" fmla="*/ 22 w 81"/>
                  <a:gd name="T35" fmla="*/ 62 h 124"/>
                  <a:gd name="T36" fmla="*/ 27 w 81"/>
                  <a:gd name="T37" fmla="*/ 61 h 124"/>
                  <a:gd name="T38" fmla="*/ 36 w 81"/>
                  <a:gd name="T39" fmla="*/ 68 h 124"/>
                  <a:gd name="T40" fmla="*/ 39 w 81"/>
                  <a:gd name="T41" fmla="*/ 75 h 124"/>
                  <a:gd name="T42" fmla="*/ 41 w 81"/>
                  <a:gd name="T43" fmla="*/ 86 h 124"/>
                  <a:gd name="T44" fmla="*/ 30 w 81"/>
                  <a:gd name="T45" fmla="*/ 87 h 124"/>
                  <a:gd name="T46" fmla="*/ 33 w 81"/>
                  <a:gd name="T47" fmla="*/ 95 h 124"/>
                  <a:gd name="T48" fmla="*/ 28 w 81"/>
                  <a:gd name="T49" fmla="*/ 104 h 124"/>
                  <a:gd name="T50" fmla="*/ 41 w 81"/>
                  <a:gd name="T51" fmla="*/ 106 h 124"/>
                  <a:gd name="T52" fmla="*/ 33 w 81"/>
                  <a:gd name="T53" fmla="*/ 110 h 124"/>
                  <a:gd name="T54" fmla="*/ 29 w 81"/>
                  <a:gd name="T55" fmla="*/ 119 h 124"/>
                  <a:gd name="T56" fmla="*/ 38 w 81"/>
                  <a:gd name="T57" fmla="*/ 117 h 124"/>
                  <a:gd name="T58" fmla="*/ 50 w 81"/>
                  <a:gd name="T59" fmla="*/ 114 h 124"/>
                  <a:gd name="T60" fmla="*/ 66 w 81"/>
                  <a:gd name="T61" fmla="*/ 114 h 124"/>
                  <a:gd name="T62" fmla="*/ 73 w 81"/>
                  <a:gd name="T63" fmla="*/ 107 h 124"/>
                  <a:gd name="T64" fmla="*/ 81 w 81"/>
                  <a:gd name="T65" fmla="*/ 95 h 124"/>
                  <a:gd name="T66" fmla="*/ 15 w 81"/>
                  <a:gd name="T67" fmla="*/ 28 h 124"/>
                  <a:gd name="T68" fmla="*/ 55 w 81"/>
                  <a:gd name="T69" fmla="*/ 10 h 124"/>
                  <a:gd name="T70" fmla="*/ 55 w 81"/>
                  <a:gd name="T71" fmla="*/ 1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1" h="124">
                    <a:moveTo>
                      <a:pt x="16" y="66"/>
                    </a:moveTo>
                    <a:cubicBezTo>
                      <a:pt x="13" y="63"/>
                      <a:pt x="9" y="67"/>
                      <a:pt x="6" y="67"/>
                    </a:cubicBezTo>
                    <a:cubicBezTo>
                      <a:pt x="5" y="69"/>
                      <a:pt x="4" y="71"/>
                      <a:pt x="3" y="72"/>
                    </a:cubicBezTo>
                    <a:cubicBezTo>
                      <a:pt x="2" y="73"/>
                      <a:pt x="0" y="76"/>
                      <a:pt x="2" y="76"/>
                    </a:cubicBezTo>
                    <a:cubicBezTo>
                      <a:pt x="3" y="77"/>
                      <a:pt x="6" y="80"/>
                      <a:pt x="7" y="77"/>
                    </a:cubicBezTo>
                    <a:cubicBezTo>
                      <a:pt x="7" y="75"/>
                      <a:pt x="8" y="72"/>
                      <a:pt x="11" y="76"/>
                    </a:cubicBezTo>
                    <a:cubicBezTo>
                      <a:pt x="12" y="77"/>
                      <a:pt x="13" y="78"/>
                      <a:pt x="14" y="78"/>
                    </a:cubicBezTo>
                    <a:cubicBezTo>
                      <a:pt x="15" y="77"/>
                      <a:pt x="18" y="77"/>
                      <a:pt x="20" y="75"/>
                    </a:cubicBezTo>
                    <a:cubicBezTo>
                      <a:pt x="23" y="72"/>
                      <a:pt x="19" y="69"/>
                      <a:pt x="16" y="66"/>
                    </a:cubicBezTo>
                    <a:close/>
                    <a:moveTo>
                      <a:pt x="81" y="95"/>
                    </a:moveTo>
                    <a:cubicBezTo>
                      <a:pt x="81" y="91"/>
                      <a:pt x="73" y="89"/>
                      <a:pt x="72" y="91"/>
                    </a:cubicBezTo>
                    <a:cubicBezTo>
                      <a:pt x="71" y="93"/>
                      <a:pt x="70" y="93"/>
                      <a:pt x="68" y="90"/>
                    </a:cubicBezTo>
                    <a:cubicBezTo>
                      <a:pt x="67" y="88"/>
                      <a:pt x="70" y="86"/>
                      <a:pt x="68" y="86"/>
                    </a:cubicBezTo>
                    <a:cubicBezTo>
                      <a:pt x="67" y="86"/>
                      <a:pt x="65" y="83"/>
                      <a:pt x="66" y="82"/>
                    </a:cubicBezTo>
                    <a:cubicBezTo>
                      <a:pt x="66" y="80"/>
                      <a:pt x="64" y="73"/>
                      <a:pt x="60" y="72"/>
                    </a:cubicBezTo>
                    <a:cubicBezTo>
                      <a:pt x="56" y="71"/>
                      <a:pt x="55" y="65"/>
                      <a:pt x="54" y="62"/>
                    </a:cubicBezTo>
                    <a:cubicBezTo>
                      <a:pt x="54" y="59"/>
                      <a:pt x="51" y="61"/>
                      <a:pt x="49" y="58"/>
                    </a:cubicBezTo>
                    <a:cubicBezTo>
                      <a:pt x="47" y="55"/>
                      <a:pt x="43" y="57"/>
                      <a:pt x="42" y="57"/>
                    </a:cubicBezTo>
                    <a:cubicBezTo>
                      <a:pt x="40" y="57"/>
                      <a:pt x="42" y="53"/>
                      <a:pt x="44" y="52"/>
                    </a:cubicBezTo>
                    <a:cubicBezTo>
                      <a:pt x="47" y="50"/>
                      <a:pt x="51" y="40"/>
                      <a:pt x="51" y="38"/>
                    </a:cubicBezTo>
                    <a:cubicBezTo>
                      <a:pt x="51" y="36"/>
                      <a:pt x="38" y="36"/>
                      <a:pt x="36" y="37"/>
                    </a:cubicBezTo>
                    <a:cubicBezTo>
                      <a:pt x="33" y="38"/>
                      <a:pt x="31" y="35"/>
                      <a:pt x="33" y="34"/>
                    </a:cubicBezTo>
                    <a:cubicBezTo>
                      <a:pt x="35" y="33"/>
                      <a:pt x="39" y="29"/>
                      <a:pt x="39" y="28"/>
                    </a:cubicBezTo>
                    <a:cubicBezTo>
                      <a:pt x="39" y="26"/>
                      <a:pt x="42" y="24"/>
                      <a:pt x="40" y="23"/>
                    </a:cubicBezTo>
                    <a:cubicBezTo>
                      <a:pt x="39" y="21"/>
                      <a:pt x="38" y="25"/>
                      <a:pt x="37" y="26"/>
                    </a:cubicBezTo>
                    <a:cubicBezTo>
                      <a:pt x="35" y="27"/>
                      <a:pt x="32" y="27"/>
                      <a:pt x="28" y="26"/>
                    </a:cubicBezTo>
                    <a:cubicBezTo>
                      <a:pt x="24" y="25"/>
                      <a:pt x="23" y="31"/>
                      <a:pt x="23" y="33"/>
                    </a:cubicBezTo>
                    <a:cubicBezTo>
                      <a:pt x="23" y="35"/>
                      <a:pt x="19" y="37"/>
                      <a:pt x="20" y="38"/>
                    </a:cubicBezTo>
                    <a:cubicBezTo>
                      <a:pt x="20" y="40"/>
                      <a:pt x="19" y="42"/>
                      <a:pt x="17" y="41"/>
                    </a:cubicBezTo>
                    <a:cubicBezTo>
                      <a:pt x="16" y="40"/>
                      <a:pt x="15" y="37"/>
                      <a:pt x="13" y="39"/>
                    </a:cubicBezTo>
                    <a:cubicBezTo>
                      <a:pt x="10" y="41"/>
                      <a:pt x="15" y="43"/>
                      <a:pt x="18" y="44"/>
                    </a:cubicBezTo>
                    <a:cubicBezTo>
                      <a:pt x="22" y="44"/>
                      <a:pt x="16" y="46"/>
                      <a:pt x="15" y="50"/>
                    </a:cubicBezTo>
                    <a:cubicBezTo>
                      <a:pt x="15" y="53"/>
                      <a:pt x="20" y="51"/>
                      <a:pt x="20" y="54"/>
                    </a:cubicBezTo>
                    <a:cubicBezTo>
                      <a:pt x="20" y="56"/>
                      <a:pt x="13" y="57"/>
                      <a:pt x="13" y="59"/>
                    </a:cubicBezTo>
                    <a:cubicBezTo>
                      <a:pt x="13" y="61"/>
                      <a:pt x="17" y="58"/>
                      <a:pt x="19" y="57"/>
                    </a:cubicBezTo>
                    <a:cubicBezTo>
                      <a:pt x="21" y="56"/>
                      <a:pt x="18" y="62"/>
                      <a:pt x="22" y="62"/>
                    </a:cubicBezTo>
                    <a:cubicBezTo>
                      <a:pt x="26" y="61"/>
                      <a:pt x="25" y="55"/>
                      <a:pt x="27" y="55"/>
                    </a:cubicBezTo>
                    <a:cubicBezTo>
                      <a:pt x="28" y="56"/>
                      <a:pt x="26" y="58"/>
                      <a:pt x="27" y="61"/>
                    </a:cubicBezTo>
                    <a:cubicBezTo>
                      <a:pt x="29" y="63"/>
                      <a:pt x="24" y="67"/>
                      <a:pt x="25" y="69"/>
                    </a:cubicBezTo>
                    <a:cubicBezTo>
                      <a:pt x="25" y="71"/>
                      <a:pt x="33" y="71"/>
                      <a:pt x="36" y="68"/>
                    </a:cubicBezTo>
                    <a:cubicBezTo>
                      <a:pt x="39" y="65"/>
                      <a:pt x="40" y="68"/>
                      <a:pt x="38" y="70"/>
                    </a:cubicBezTo>
                    <a:cubicBezTo>
                      <a:pt x="36" y="73"/>
                      <a:pt x="37" y="75"/>
                      <a:pt x="39" y="75"/>
                    </a:cubicBezTo>
                    <a:cubicBezTo>
                      <a:pt x="42" y="76"/>
                      <a:pt x="43" y="76"/>
                      <a:pt x="42" y="78"/>
                    </a:cubicBezTo>
                    <a:cubicBezTo>
                      <a:pt x="41" y="80"/>
                      <a:pt x="42" y="84"/>
                      <a:pt x="41" y="86"/>
                    </a:cubicBezTo>
                    <a:cubicBezTo>
                      <a:pt x="40" y="87"/>
                      <a:pt x="33" y="87"/>
                      <a:pt x="33" y="86"/>
                    </a:cubicBezTo>
                    <a:cubicBezTo>
                      <a:pt x="32" y="85"/>
                      <a:pt x="29" y="86"/>
                      <a:pt x="30" y="87"/>
                    </a:cubicBezTo>
                    <a:cubicBezTo>
                      <a:pt x="31" y="89"/>
                      <a:pt x="28" y="91"/>
                      <a:pt x="28" y="92"/>
                    </a:cubicBezTo>
                    <a:cubicBezTo>
                      <a:pt x="28" y="94"/>
                      <a:pt x="32" y="93"/>
                      <a:pt x="33" y="95"/>
                    </a:cubicBezTo>
                    <a:cubicBezTo>
                      <a:pt x="33" y="97"/>
                      <a:pt x="29" y="100"/>
                      <a:pt x="25" y="101"/>
                    </a:cubicBezTo>
                    <a:cubicBezTo>
                      <a:pt x="20" y="102"/>
                      <a:pt x="26" y="106"/>
                      <a:pt x="28" y="104"/>
                    </a:cubicBezTo>
                    <a:cubicBezTo>
                      <a:pt x="30" y="103"/>
                      <a:pt x="30" y="105"/>
                      <a:pt x="33" y="105"/>
                    </a:cubicBezTo>
                    <a:cubicBezTo>
                      <a:pt x="36" y="105"/>
                      <a:pt x="38" y="108"/>
                      <a:pt x="41" y="106"/>
                    </a:cubicBezTo>
                    <a:cubicBezTo>
                      <a:pt x="45" y="105"/>
                      <a:pt x="44" y="106"/>
                      <a:pt x="42" y="108"/>
                    </a:cubicBezTo>
                    <a:cubicBezTo>
                      <a:pt x="39" y="110"/>
                      <a:pt x="35" y="108"/>
                      <a:pt x="33" y="110"/>
                    </a:cubicBezTo>
                    <a:cubicBezTo>
                      <a:pt x="31" y="111"/>
                      <a:pt x="21" y="120"/>
                      <a:pt x="23" y="122"/>
                    </a:cubicBezTo>
                    <a:cubicBezTo>
                      <a:pt x="24" y="124"/>
                      <a:pt x="25" y="120"/>
                      <a:pt x="29" y="119"/>
                    </a:cubicBezTo>
                    <a:cubicBezTo>
                      <a:pt x="32" y="117"/>
                      <a:pt x="33" y="120"/>
                      <a:pt x="35" y="120"/>
                    </a:cubicBezTo>
                    <a:cubicBezTo>
                      <a:pt x="37" y="120"/>
                      <a:pt x="37" y="116"/>
                      <a:pt x="38" y="117"/>
                    </a:cubicBezTo>
                    <a:cubicBezTo>
                      <a:pt x="40" y="117"/>
                      <a:pt x="41" y="115"/>
                      <a:pt x="44" y="116"/>
                    </a:cubicBezTo>
                    <a:cubicBezTo>
                      <a:pt x="47" y="116"/>
                      <a:pt x="49" y="115"/>
                      <a:pt x="50" y="114"/>
                    </a:cubicBezTo>
                    <a:cubicBezTo>
                      <a:pt x="52" y="113"/>
                      <a:pt x="56" y="116"/>
                      <a:pt x="57" y="115"/>
                    </a:cubicBezTo>
                    <a:cubicBezTo>
                      <a:pt x="58" y="115"/>
                      <a:pt x="63" y="114"/>
                      <a:pt x="66" y="114"/>
                    </a:cubicBezTo>
                    <a:cubicBezTo>
                      <a:pt x="68" y="114"/>
                      <a:pt x="75" y="111"/>
                      <a:pt x="77" y="109"/>
                    </a:cubicBezTo>
                    <a:cubicBezTo>
                      <a:pt x="79" y="107"/>
                      <a:pt x="76" y="107"/>
                      <a:pt x="73" y="107"/>
                    </a:cubicBezTo>
                    <a:cubicBezTo>
                      <a:pt x="71" y="108"/>
                      <a:pt x="72" y="105"/>
                      <a:pt x="74" y="103"/>
                    </a:cubicBezTo>
                    <a:cubicBezTo>
                      <a:pt x="77" y="100"/>
                      <a:pt x="81" y="99"/>
                      <a:pt x="81" y="95"/>
                    </a:cubicBezTo>
                    <a:close/>
                    <a:moveTo>
                      <a:pt x="9" y="35"/>
                    </a:moveTo>
                    <a:cubicBezTo>
                      <a:pt x="13" y="35"/>
                      <a:pt x="16" y="30"/>
                      <a:pt x="15" y="28"/>
                    </a:cubicBezTo>
                    <a:cubicBezTo>
                      <a:pt x="13" y="27"/>
                      <a:pt x="7" y="35"/>
                      <a:pt x="9" y="35"/>
                    </a:cubicBezTo>
                    <a:close/>
                    <a:moveTo>
                      <a:pt x="55" y="10"/>
                    </a:moveTo>
                    <a:cubicBezTo>
                      <a:pt x="57" y="7"/>
                      <a:pt x="60" y="0"/>
                      <a:pt x="57" y="1"/>
                    </a:cubicBezTo>
                    <a:cubicBezTo>
                      <a:pt x="54" y="1"/>
                      <a:pt x="54" y="10"/>
                      <a:pt x="55" y="1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2" name="Freeform 140">
                <a:extLst>
                  <a:ext uri="{FF2B5EF4-FFF2-40B4-BE49-F238E27FC236}">
                    <a16:creationId xmlns:a16="http://schemas.microsoft.com/office/drawing/2014/main" id="{3A975E57-CE4B-4A56-82D6-B0D503BED4C0}"/>
                  </a:ext>
                </a:extLst>
              </p:cNvPr>
              <p:cNvSpPr>
                <a:spLocks noEditPoints="1"/>
              </p:cNvSpPr>
              <p:nvPr/>
            </p:nvSpPr>
            <p:spPr bwMode="auto">
              <a:xfrm>
                <a:off x="4770402" y="2783629"/>
                <a:ext cx="186954" cy="286077"/>
              </a:xfrm>
              <a:custGeom>
                <a:avLst/>
                <a:gdLst>
                  <a:gd name="T0" fmla="*/ 6 w 81"/>
                  <a:gd name="T1" fmla="*/ 67 h 124"/>
                  <a:gd name="T2" fmla="*/ 2 w 81"/>
                  <a:gd name="T3" fmla="*/ 76 h 124"/>
                  <a:gd name="T4" fmla="*/ 11 w 81"/>
                  <a:gd name="T5" fmla="*/ 76 h 124"/>
                  <a:gd name="T6" fmla="*/ 20 w 81"/>
                  <a:gd name="T7" fmla="*/ 75 h 124"/>
                  <a:gd name="T8" fmla="*/ 81 w 81"/>
                  <a:gd name="T9" fmla="*/ 95 h 124"/>
                  <a:gd name="T10" fmla="*/ 68 w 81"/>
                  <a:gd name="T11" fmla="*/ 90 h 124"/>
                  <a:gd name="T12" fmla="*/ 66 w 81"/>
                  <a:gd name="T13" fmla="*/ 82 h 124"/>
                  <a:gd name="T14" fmla="*/ 54 w 81"/>
                  <a:gd name="T15" fmla="*/ 62 h 124"/>
                  <a:gd name="T16" fmla="*/ 42 w 81"/>
                  <a:gd name="T17" fmla="*/ 57 h 124"/>
                  <a:gd name="T18" fmla="*/ 51 w 81"/>
                  <a:gd name="T19" fmla="*/ 38 h 124"/>
                  <a:gd name="T20" fmla="*/ 33 w 81"/>
                  <a:gd name="T21" fmla="*/ 34 h 124"/>
                  <a:gd name="T22" fmla="*/ 40 w 81"/>
                  <a:gd name="T23" fmla="*/ 23 h 124"/>
                  <a:gd name="T24" fmla="*/ 28 w 81"/>
                  <a:gd name="T25" fmla="*/ 26 h 124"/>
                  <a:gd name="T26" fmla="*/ 20 w 81"/>
                  <a:gd name="T27" fmla="*/ 38 h 124"/>
                  <a:gd name="T28" fmla="*/ 13 w 81"/>
                  <a:gd name="T29" fmla="*/ 39 h 124"/>
                  <a:gd name="T30" fmla="*/ 15 w 81"/>
                  <a:gd name="T31" fmla="*/ 50 h 124"/>
                  <a:gd name="T32" fmla="*/ 13 w 81"/>
                  <a:gd name="T33" fmla="*/ 59 h 124"/>
                  <a:gd name="T34" fmla="*/ 22 w 81"/>
                  <a:gd name="T35" fmla="*/ 62 h 124"/>
                  <a:gd name="T36" fmla="*/ 27 w 81"/>
                  <a:gd name="T37" fmla="*/ 61 h 124"/>
                  <a:gd name="T38" fmla="*/ 36 w 81"/>
                  <a:gd name="T39" fmla="*/ 68 h 124"/>
                  <a:gd name="T40" fmla="*/ 39 w 81"/>
                  <a:gd name="T41" fmla="*/ 75 h 124"/>
                  <a:gd name="T42" fmla="*/ 41 w 81"/>
                  <a:gd name="T43" fmla="*/ 86 h 124"/>
                  <a:gd name="T44" fmla="*/ 30 w 81"/>
                  <a:gd name="T45" fmla="*/ 87 h 124"/>
                  <a:gd name="T46" fmla="*/ 33 w 81"/>
                  <a:gd name="T47" fmla="*/ 95 h 124"/>
                  <a:gd name="T48" fmla="*/ 28 w 81"/>
                  <a:gd name="T49" fmla="*/ 104 h 124"/>
                  <a:gd name="T50" fmla="*/ 41 w 81"/>
                  <a:gd name="T51" fmla="*/ 106 h 124"/>
                  <a:gd name="T52" fmla="*/ 33 w 81"/>
                  <a:gd name="T53" fmla="*/ 110 h 124"/>
                  <a:gd name="T54" fmla="*/ 29 w 81"/>
                  <a:gd name="T55" fmla="*/ 119 h 124"/>
                  <a:gd name="T56" fmla="*/ 38 w 81"/>
                  <a:gd name="T57" fmla="*/ 117 h 124"/>
                  <a:gd name="T58" fmla="*/ 50 w 81"/>
                  <a:gd name="T59" fmla="*/ 114 h 124"/>
                  <a:gd name="T60" fmla="*/ 66 w 81"/>
                  <a:gd name="T61" fmla="*/ 114 h 124"/>
                  <a:gd name="T62" fmla="*/ 73 w 81"/>
                  <a:gd name="T63" fmla="*/ 107 h 124"/>
                  <a:gd name="T64" fmla="*/ 81 w 81"/>
                  <a:gd name="T65" fmla="*/ 95 h 124"/>
                  <a:gd name="T66" fmla="*/ 15 w 81"/>
                  <a:gd name="T67" fmla="*/ 28 h 124"/>
                  <a:gd name="T68" fmla="*/ 55 w 81"/>
                  <a:gd name="T69" fmla="*/ 10 h 124"/>
                  <a:gd name="T70" fmla="*/ 55 w 81"/>
                  <a:gd name="T71" fmla="*/ 1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1" h="124">
                    <a:moveTo>
                      <a:pt x="16" y="66"/>
                    </a:moveTo>
                    <a:cubicBezTo>
                      <a:pt x="13" y="63"/>
                      <a:pt x="9" y="67"/>
                      <a:pt x="6" y="67"/>
                    </a:cubicBezTo>
                    <a:cubicBezTo>
                      <a:pt x="5" y="69"/>
                      <a:pt x="4" y="71"/>
                      <a:pt x="3" y="72"/>
                    </a:cubicBezTo>
                    <a:cubicBezTo>
                      <a:pt x="2" y="73"/>
                      <a:pt x="0" y="76"/>
                      <a:pt x="2" y="76"/>
                    </a:cubicBezTo>
                    <a:cubicBezTo>
                      <a:pt x="3" y="77"/>
                      <a:pt x="6" y="80"/>
                      <a:pt x="7" y="77"/>
                    </a:cubicBezTo>
                    <a:cubicBezTo>
                      <a:pt x="7" y="75"/>
                      <a:pt x="8" y="72"/>
                      <a:pt x="11" y="76"/>
                    </a:cubicBezTo>
                    <a:cubicBezTo>
                      <a:pt x="12" y="77"/>
                      <a:pt x="13" y="78"/>
                      <a:pt x="14" y="78"/>
                    </a:cubicBezTo>
                    <a:cubicBezTo>
                      <a:pt x="15" y="77"/>
                      <a:pt x="18" y="77"/>
                      <a:pt x="20" y="75"/>
                    </a:cubicBezTo>
                    <a:cubicBezTo>
                      <a:pt x="23" y="72"/>
                      <a:pt x="19" y="69"/>
                      <a:pt x="16" y="66"/>
                    </a:cubicBezTo>
                    <a:close/>
                    <a:moveTo>
                      <a:pt x="81" y="95"/>
                    </a:moveTo>
                    <a:cubicBezTo>
                      <a:pt x="81" y="91"/>
                      <a:pt x="73" y="89"/>
                      <a:pt x="72" y="91"/>
                    </a:cubicBezTo>
                    <a:cubicBezTo>
                      <a:pt x="71" y="93"/>
                      <a:pt x="70" y="93"/>
                      <a:pt x="68" y="90"/>
                    </a:cubicBezTo>
                    <a:cubicBezTo>
                      <a:pt x="67" y="88"/>
                      <a:pt x="70" y="86"/>
                      <a:pt x="68" y="86"/>
                    </a:cubicBezTo>
                    <a:cubicBezTo>
                      <a:pt x="67" y="86"/>
                      <a:pt x="65" y="83"/>
                      <a:pt x="66" y="82"/>
                    </a:cubicBezTo>
                    <a:cubicBezTo>
                      <a:pt x="66" y="80"/>
                      <a:pt x="64" y="73"/>
                      <a:pt x="60" y="72"/>
                    </a:cubicBezTo>
                    <a:cubicBezTo>
                      <a:pt x="56" y="71"/>
                      <a:pt x="55" y="65"/>
                      <a:pt x="54" y="62"/>
                    </a:cubicBezTo>
                    <a:cubicBezTo>
                      <a:pt x="54" y="59"/>
                      <a:pt x="51" y="61"/>
                      <a:pt x="49" y="58"/>
                    </a:cubicBezTo>
                    <a:cubicBezTo>
                      <a:pt x="47" y="55"/>
                      <a:pt x="43" y="57"/>
                      <a:pt x="42" y="57"/>
                    </a:cubicBezTo>
                    <a:cubicBezTo>
                      <a:pt x="40" y="57"/>
                      <a:pt x="42" y="53"/>
                      <a:pt x="44" y="52"/>
                    </a:cubicBezTo>
                    <a:cubicBezTo>
                      <a:pt x="47" y="50"/>
                      <a:pt x="51" y="40"/>
                      <a:pt x="51" y="38"/>
                    </a:cubicBezTo>
                    <a:cubicBezTo>
                      <a:pt x="51" y="36"/>
                      <a:pt x="38" y="36"/>
                      <a:pt x="36" y="37"/>
                    </a:cubicBezTo>
                    <a:cubicBezTo>
                      <a:pt x="33" y="38"/>
                      <a:pt x="31" y="35"/>
                      <a:pt x="33" y="34"/>
                    </a:cubicBezTo>
                    <a:cubicBezTo>
                      <a:pt x="35" y="33"/>
                      <a:pt x="39" y="29"/>
                      <a:pt x="39" y="28"/>
                    </a:cubicBezTo>
                    <a:cubicBezTo>
                      <a:pt x="39" y="26"/>
                      <a:pt x="42" y="24"/>
                      <a:pt x="40" y="23"/>
                    </a:cubicBezTo>
                    <a:cubicBezTo>
                      <a:pt x="39" y="21"/>
                      <a:pt x="38" y="25"/>
                      <a:pt x="37" y="26"/>
                    </a:cubicBezTo>
                    <a:cubicBezTo>
                      <a:pt x="35" y="27"/>
                      <a:pt x="32" y="27"/>
                      <a:pt x="28" y="26"/>
                    </a:cubicBezTo>
                    <a:cubicBezTo>
                      <a:pt x="24" y="25"/>
                      <a:pt x="23" y="31"/>
                      <a:pt x="23" y="33"/>
                    </a:cubicBezTo>
                    <a:cubicBezTo>
                      <a:pt x="23" y="35"/>
                      <a:pt x="19" y="37"/>
                      <a:pt x="20" y="38"/>
                    </a:cubicBezTo>
                    <a:cubicBezTo>
                      <a:pt x="20" y="40"/>
                      <a:pt x="19" y="42"/>
                      <a:pt x="17" y="41"/>
                    </a:cubicBezTo>
                    <a:cubicBezTo>
                      <a:pt x="16" y="40"/>
                      <a:pt x="15" y="37"/>
                      <a:pt x="13" y="39"/>
                    </a:cubicBezTo>
                    <a:cubicBezTo>
                      <a:pt x="10" y="41"/>
                      <a:pt x="15" y="43"/>
                      <a:pt x="18" y="44"/>
                    </a:cubicBezTo>
                    <a:cubicBezTo>
                      <a:pt x="22" y="44"/>
                      <a:pt x="16" y="46"/>
                      <a:pt x="15" y="50"/>
                    </a:cubicBezTo>
                    <a:cubicBezTo>
                      <a:pt x="15" y="53"/>
                      <a:pt x="20" y="51"/>
                      <a:pt x="20" y="54"/>
                    </a:cubicBezTo>
                    <a:cubicBezTo>
                      <a:pt x="20" y="56"/>
                      <a:pt x="13" y="57"/>
                      <a:pt x="13" y="59"/>
                    </a:cubicBezTo>
                    <a:cubicBezTo>
                      <a:pt x="13" y="61"/>
                      <a:pt x="17" y="58"/>
                      <a:pt x="19" y="57"/>
                    </a:cubicBezTo>
                    <a:cubicBezTo>
                      <a:pt x="21" y="56"/>
                      <a:pt x="18" y="62"/>
                      <a:pt x="22" y="62"/>
                    </a:cubicBezTo>
                    <a:cubicBezTo>
                      <a:pt x="26" y="61"/>
                      <a:pt x="25" y="55"/>
                      <a:pt x="27" y="55"/>
                    </a:cubicBezTo>
                    <a:cubicBezTo>
                      <a:pt x="28" y="56"/>
                      <a:pt x="26" y="58"/>
                      <a:pt x="27" y="61"/>
                    </a:cubicBezTo>
                    <a:cubicBezTo>
                      <a:pt x="29" y="63"/>
                      <a:pt x="24" y="67"/>
                      <a:pt x="25" y="69"/>
                    </a:cubicBezTo>
                    <a:cubicBezTo>
                      <a:pt x="25" y="71"/>
                      <a:pt x="33" y="71"/>
                      <a:pt x="36" y="68"/>
                    </a:cubicBezTo>
                    <a:cubicBezTo>
                      <a:pt x="39" y="65"/>
                      <a:pt x="40" y="68"/>
                      <a:pt x="38" y="70"/>
                    </a:cubicBezTo>
                    <a:cubicBezTo>
                      <a:pt x="36" y="73"/>
                      <a:pt x="37" y="75"/>
                      <a:pt x="39" y="75"/>
                    </a:cubicBezTo>
                    <a:cubicBezTo>
                      <a:pt x="42" y="76"/>
                      <a:pt x="43" y="76"/>
                      <a:pt x="42" y="78"/>
                    </a:cubicBezTo>
                    <a:cubicBezTo>
                      <a:pt x="41" y="80"/>
                      <a:pt x="42" y="84"/>
                      <a:pt x="41" y="86"/>
                    </a:cubicBezTo>
                    <a:cubicBezTo>
                      <a:pt x="40" y="87"/>
                      <a:pt x="33" y="87"/>
                      <a:pt x="33" y="86"/>
                    </a:cubicBezTo>
                    <a:cubicBezTo>
                      <a:pt x="32" y="85"/>
                      <a:pt x="29" y="86"/>
                      <a:pt x="30" y="87"/>
                    </a:cubicBezTo>
                    <a:cubicBezTo>
                      <a:pt x="31" y="89"/>
                      <a:pt x="28" y="91"/>
                      <a:pt x="28" y="92"/>
                    </a:cubicBezTo>
                    <a:cubicBezTo>
                      <a:pt x="28" y="94"/>
                      <a:pt x="32" y="93"/>
                      <a:pt x="33" y="95"/>
                    </a:cubicBezTo>
                    <a:cubicBezTo>
                      <a:pt x="33" y="97"/>
                      <a:pt x="29" y="100"/>
                      <a:pt x="25" y="101"/>
                    </a:cubicBezTo>
                    <a:cubicBezTo>
                      <a:pt x="20" y="102"/>
                      <a:pt x="26" y="106"/>
                      <a:pt x="28" y="104"/>
                    </a:cubicBezTo>
                    <a:cubicBezTo>
                      <a:pt x="30" y="103"/>
                      <a:pt x="30" y="105"/>
                      <a:pt x="33" y="105"/>
                    </a:cubicBezTo>
                    <a:cubicBezTo>
                      <a:pt x="36" y="105"/>
                      <a:pt x="38" y="108"/>
                      <a:pt x="41" y="106"/>
                    </a:cubicBezTo>
                    <a:cubicBezTo>
                      <a:pt x="45" y="105"/>
                      <a:pt x="44" y="106"/>
                      <a:pt x="42" y="108"/>
                    </a:cubicBezTo>
                    <a:cubicBezTo>
                      <a:pt x="39" y="110"/>
                      <a:pt x="35" y="108"/>
                      <a:pt x="33" y="110"/>
                    </a:cubicBezTo>
                    <a:cubicBezTo>
                      <a:pt x="31" y="111"/>
                      <a:pt x="21" y="120"/>
                      <a:pt x="23" y="122"/>
                    </a:cubicBezTo>
                    <a:cubicBezTo>
                      <a:pt x="24" y="124"/>
                      <a:pt x="25" y="120"/>
                      <a:pt x="29" y="119"/>
                    </a:cubicBezTo>
                    <a:cubicBezTo>
                      <a:pt x="32" y="117"/>
                      <a:pt x="33" y="120"/>
                      <a:pt x="35" y="120"/>
                    </a:cubicBezTo>
                    <a:cubicBezTo>
                      <a:pt x="37" y="120"/>
                      <a:pt x="37" y="116"/>
                      <a:pt x="38" y="117"/>
                    </a:cubicBezTo>
                    <a:cubicBezTo>
                      <a:pt x="40" y="117"/>
                      <a:pt x="41" y="115"/>
                      <a:pt x="44" y="116"/>
                    </a:cubicBezTo>
                    <a:cubicBezTo>
                      <a:pt x="47" y="116"/>
                      <a:pt x="49" y="115"/>
                      <a:pt x="50" y="114"/>
                    </a:cubicBezTo>
                    <a:cubicBezTo>
                      <a:pt x="52" y="113"/>
                      <a:pt x="56" y="116"/>
                      <a:pt x="57" y="115"/>
                    </a:cubicBezTo>
                    <a:cubicBezTo>
                      <a:pt x="58" y="115"/>
                      <a:pt x="63" y="114"/>
                      <a:pt x="66" y="114"/>
                    </a:cubicBezTo>
                    <a:cubicBezTo>
                      <a:pt x="68" y="114"/>
                      <a:pt x="75" y="111"/>
                      <a:pt x="77" y="109"/>
                    </a:cubicBezTo>
                    <a:cubicBezTo>
                      <a:pt x="79" y="107"/>
                      <a:pt x="76" y="107"/>
                      <a:pt x="73" y="107"/>
                    </a:cubicBezTo>
                    <a:cubicBezTo>
                      <a:pt x="71" y="108"/>
                      <a:pt x="72" y="105"/>
                      <a:pt x="74" y="103"/>
                    </a:cubicBezTo>
                    <a:cubicBezTo>
                      <a:pt x="77" y="100"/>
                      <a:pt x="81" y="99"/>
                      <a:pt x="81" y="95"/>
                    </a:cubicBezTo>
                    <a:close/>
                    <a:moveTo>
                      <a:pt x="9" y="35"/>
                    </a:moveTo>
                    <a:cubicBezTo>
                      <a:pt x="13" y="35"/>
                      <a:pt x="16" y="30"/>
                      <a:pt x="15" y="28"/>
                    </a:cubicBezTo>
                    <a:cubicBezTo>
                      <a:pt x="13" y="27"/>
                      <a:pt x="7" y="35"/>
                      <a:pt x="9" y="35"/>
                    </a:cubicBezTo>
                    <a:close/>
                    <a:moveTo>
                      <a:pt x="55" y="10"/>
                    </a:moveTo>
                    <a:cubicBezTo>
                      <a:pt x="57" y="7"/>
                      <a:pt x="60" y="0"/>
                      <a:pt x="57" y="1"/>
                    </a:cubicBezTo>
                    <a:cubicBezTo>
                      <a:pt x="54" y="1"/>
                      <a:pt x="54" y="10"/>
                      <a:pt x="55" y="1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3" name="Freeform 141">
                <a:extLst>
                  <a:ext uri="{FF2B5EF4-FFF2-40B4-BE49-F238E27FC236}">
                    <a16:creationId xmlns:a16="http://schemas.microsoft.com/office/drawing/2014/main" id="{E802BB90-0670-4B71-BA36-F788E34E3626}"/>
                  </a:ext>
                </a:extLst>
              </p:cNvPr>
              <p:cNvSpPr>
                <a:spLocks noEditPoints="1"/>
              </p:cNvSpPr>
              <p:nvPr/>
            </p:nvSpPr>
            <p:spPr bwMode="auto">
              <a:xfrm>
                <a:off x="5072791" y="2866441"/>
                <a:ext cx="87831" cy="82812"/>
              </a:xfrm>
              <a:custGeom>
                <a:avLst/>
                <a:gdLst>
                  <a:gd name="T0" fmla="*/ 19 w 38"/>
                  <a:gd name="T1" fmla="*/ 13 h 36"/>
                  <a:gd name="T2" fmla="*/ 19 w 38"/>
                  <a:gd name="T3" fmla="*/ 8 h 36"/>
                  <a:gd name="T4" fmla="*/ 20 w 38"/>
                  <a:gd name="T5" fmla="*/ 1 h 36"/>
                  <a:gd name="T6" fmla="*/ 14 w 38"/>
                  <a:gd name="T7" fmla="*/ 4 h 36"/>
                  <a:gd name="T8" fmla="*/ 9 w 38"/>
                  <a:gd name="T9" fmla="*/ 6 h 36"/>
                  <a:gd name="T10" fmla="*/ 10 w 38"/>
                  <a:gd name="T11" fmla="*/ 10 h 36"/>
                  <a:gd name="T12" fmla="*/ 5 w 38"/>
                  <a:gd name="T13" fmla="*/ 8 h 36"/>
                  <a:gd name="T14" fmla="*/ 1 w 38"/>
                  <a:gd name="T15" fmla="*/ 13 h 36"/>
                  <a:gd name="T16" fmla="*/ 1 w 38"/>
                  <a:gd name="T17" fmla="*/ 23 h 36"/>
                  <a:gd name="T18" fmla="*/ 4 w 38"/>
                  <a:gd name="T19" fmla="*/ 30 h 36"/>
                  <a:gd name="T20" fmla="*/ 5 w 38"/>
                  <a:gd name="T21" fmla="*/ 33 h 36"/>
                  <a:gd name="T22" fmla="*/ 13 w 38"/>
                  <a:gd name="T23" fmla="*/ 34 h 36"/>
                  <a:gd name="T24" fmla="*/ 16 w 38"/>
                  <a:gd name="T25" fmla="*/ 34 h 36"/>
                  <a:gd name="T26" fmla="*/ 12 w 38"/>
                  <a:gd name="T27" fmla="*/ 30 h 36"/>
                  <a:gd name="T28" fmla="*/ 17 w 38"/>
                  <a:gd name="T29" fmla="*/ 30 h 36"/>
                  <a:gd name="T30" fmla="*/ 22 w 38"/>
                  <a:gd name="T31" fmla="*/ 30 h 36"/>
                  <a:gd name="T32" fmla="*/ 19 w 38"/>
                  <a:gd name="T33" fmla="*/ 25 h 36"/>
                  <a:gd name="T34" fmla="*/ 16 w 38"/>
                  <a:gd name="T35" fmla="*/ 25 h 36"/>
                  <a:gd name="T36" fmla="*/ 18 w 38"/>
                  <a:gd name="T37" fmla="*/ 20 h 36"/>
                  <a:gd name="T38" fmla="*/ 23 w 38"/>
                  <a:gd name="T39" fmla="*/ 17 h 36"/>
                  <a:gd name="T40" fmla="*/ 19 w 38"/>
                  <a:gd name="T41" fmla="*/ 13 h 36"/>
                  <a:gd name="T42" fmla="*/ 37 w 38"/>
                  <a:gd name="T43" fmla="*/ 20 h 36"/>
                  <a:gd name="T44" fmla="*/ 35 w 38"/>
                  <a:gd name="T45" fmla="*/ 22 h 36"/>
                  <a:gd name="T46" fmla="*/ 32 w 38"/>
                  <a:gd name="T47" fmla="*/ 20 h 36"/>
                  <a:gd name="T48" fmla="*/ 27 w 38"/>
                  <a:gd name="T49" fmla="*/ 23 h 36"/>
                  <a:gd name="T50" fmla="*/ 30 w 38"/>
                  <a:gd name="T51" fmla="*/ 30 h 36"/>
                  <a:gd name="T52" fmla="*/ 27 w 38"/>
                  <a:gd name="T53" fmla="*/ 32 h 36"/>
                  <a:gd name="T54" fmla="*/ 30 w 38"/>
                  <a:gd name="T55" fmla="*/ 36 h 36"/>
                  <a:gd name="T56" fmla="*/ 35 w 38"/>
                  <a:gd name="T57" fmla="*/ 29 h 36"/>
                  <a:gd name="T58" fmla="*/ 37 w 38"/>
                  <a:gd name="T59" fmla="*/ 2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 h="36">
                    <a:moveTo>
                      <a:pt x="19" y="13"/>
                    </a:moveTo>
                    <a:cubicBezTo>
                      <a:pt x="18" y="13"/>
                      <a:pt x="18" y="9"/>
                      <a:pt x="19" y="8"/>
                    </a:cubicBezTo>
                    <a:cubicBezTo>
                      <a:pt x="20" y="6"/>
                      <a:pt x="21" y="2"/>
                      <a:pt x="20" y="1"/>
                    </a:cubicBezTo>
                    <a:cubicBezTo>
                      <a:pt x="19" y="0"/>
                      <a:pt x="14" y="1"/>
                      <a:pt x="14" y="4"/>
                    </a:cubicBezTo>
                    <a:cubicBezTo>
                      <a:pt x="14" y="7"/>
                      <a:pt x="10" y="6"/>
                      <a:pt x="9" y="6"/>
                    </a:cubicBezTo>
                    <a:cubicBezTo>
                      <a:pt x="8" y="7"/>
                      <a:pt x="11" y="9"/>
                      <a:pt x="10" y="10"/>
                    </a:cubicBezTo>
                    <a:cubicBezTo>
                      <a:pt x="8" y="11"/>
                      <a:pt x="8" y="8"/>
                      <a:pt x="5" y="8"/>
                    </a:cubicBezTo>
                    <a:cubicBezTo>
                      <a:pt x="3" y="7"/>
                      <a:pt x="2" y="11"/>
                      <a:pt x="1" y="13"/>
                    </a:cubicBezTo>
                    <a:cubicBezTo>
                      <a:pt x="0" y="15"/>
                      <a:pt x="1" y="20"/>
                      <a:pt x="1" y="23"/>
                    </a:cubicBezTo>
                    <a:cubicBezTo>
                      <a:pt x="1" y="25"/>
                      <a:pt x="5" y="27"/>
                      <a:pt x="4" y="30"/>
                    </a:cubicBezTo>
                    <a:cubicBezTo>
                      <a:pt x="4" y="31"/>
                      <a:pt x="4" y="32"/>
                      <a:pt x="5" y="33"/>
                    </a:cubicBezTo>
                    <a:cubicBezTo>
                      <a:pt x="8" y="33"/>
                      <a:pt x="11" y="33"/>
                      <a:pt x="13" y="34"/>
                    </a:cubicBezTo>
                    <a:cubicBezTo>
                      <a:pt x="13" y="34"/>
                      <a:pt x="14" y="34"/>
                      <a:pt x="16" y="34"/>
                    </a:cubicBezTo>
                    <a:cubicBezTo>
                      <a:pt x="15" y="32"/>
                      <a:pt x="12" y="31"/>
                      <a:pt x="12" y="30"/>
                    </a:cubicBezTo>
                    <a:cubicBezTo>
                      <a:pt x="13" y="28"/>
                      <a:pt x="15" y="29"/>
                      <a:pt x="17" y="30"/>
                    </a:cubicBezTo>
                    <a:cubicBezTo>
                      <a:pt x="18" y="32"/>
                      <a:pt x="22" y="32"/>
                      <a:pt x="22" y="30"/>
                    </a:cubicBezTo>
                    <a:cubicBezTo>
                      <a:pt x="22" y="29"/>
                      <a:pt x="22" y="24"/>
                      <a:pt x="19" y="25"/>
                    </a:cubicBezTo>
                    <a:cubicBezTo>
                      <a:pt x="17" y="26"/>
                      <a:pt x="17" y="26"/>
                      <a:pt x="16" y="25"/>
                    </a:cubicBezTo>
                    <a:cubicBezTo>
                      <a:pt x="15" y="24"/>
                      <a:pt x="17" y="22"/>
                      <a:pt x="18" y="20"/>
                    </a:cubicBezTo>
                    <a:cubicBezTo>
                      <a:pt x="19" y="18"/>
                      <a:pt x="23" y="19"/>
                      <a:pt x="23" y="17"/>
                    </a:cubicBezTo>
                    <a:cubicBezTo>
                      <a:pt x="24" y="15"/>
                      <a:pt x="20" y="14"/>
                      <a:pt x="19" y="13"/>
                    </a:cubicBezTo>
                    <a:close/>
                    <a:moveTo>
                      <a:pt x="37" y="20"/>
                    </a:moveTo>
                    <a:cubicBezTo>
                      <a:pt x="36" y="20"/>
                      <a:pt x="36" y="22"/>
                      <a:pt x="35" y="22"/>
                    </a:cubicBezTo>
                    <a:cubicBezTo>
                      <a:pt x="33" y="23"/>
                      <a:pt x="32" y="18"/>
                      <a:pt x="32" y="20"/>
                    </a:cubicBezTo>
                    <a:cubicBezTo>
                      <a:pt x="31" y="23"/>
                      <a:pt x="29" y="19"/>
                      <a:pt x="27" y="23"/>
                    </a:cubicBezTo>
                    <a:cubicBezTo>
                      <a:pt x="24" y="26"/>
                      <a:pt x="28" y="29"/>
                      <a:pt x="30" y="30"/>
                    </a:cubicBezTo>
                    <a:cubicBezTo>
                      <a:pt x="31" y="31"/>
                      <a:pt x="30" y="33"/>
                      <a:pt x="27" y="32"/>
                    </a:cubicBezTo>
                    <a:cubicBezTo>
                      <a:pt x="25" y="32"/>
                      <a:pt x="27" y="35"/>
                      <a:pt x="30" y="36"/>
                    </a:cubicBezTo>
                    <a:cubicBezTo>
                      <a:pt x="32" y="36"/>
                      <a:pt x="36" y="31"/>
                      <a:pt x="35" y="29"/>
                    </a:cubicBezTo>
                    <a:cubicBezTo>
                      <a:pt x="35" y="28"/>
                      <a:pt x="38" y="21"/>
                      <a:pt x="37" y="2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4" name="Freeform 142">
                <a:extLst>
                  <a:ext uri="{FF2B5EF4-FFF2-40B4-BE49-F238E27FC236}">
                    <a16:creationId xmlns:a16="http://schemas.microsoft.com/office/drawing/2014/main" id="{56555BD9-B286-4A68-A729-9E0215BB80D0}"/>
                  </a:ext>
                </a:extLst>
              </p:cNvPr>
              <p:cNvSpPr>
                <a:spLocks noEditPoints="1"/>
              </p:cNvSpPr>
              <p:nvPr/>
            </p:nvSpPr>
            <p:spPr bwMode="auto">
              <a:xfrm>
                <a:off x="5133018" y="2525155"/>
                <a:ext cx="229615" cy="406531"/>
              </a:xfrm>
              <a:custGeom>
                <a:avLst/>
                <a:gdLst>
                  <a:gd name="T0" fmla="*/ 98 w 100"/>
                  <a:gd name="T1" fmla="*/ 38 h 176"/>
                  <a:gd name="T2" fmla="*/ 96 w 100"/>
                  <a:gd name="T3" fmla="*/ 24 h 176"/>
                  <a:gd name="T4" fmla="*/ 84 w 100"/>
                  <a:gd name="T5" fmla="*/ 9 h 176"/>
                  <a:gd name="T6" fmla="*/ 70 w 100"/>
                  <a:gd name="T7" fmla="*/ 8 h 176"/>
                  <a:gd name="T8" fmla="*/ 56 w 100"/>
                  <a:gd name="T9" fmla="*/ 8 h 176"/>
                  <a:gd name="T10" fmla="*/ 48 w 100"/>
                  <a:gd name="T11" fmla="*/ 16 h 176"/>
                  <a:gd name="T12" fmla="*/ 40 w 100"/>
                  <a:gd name="T13" fmla="*/ 27 h 176"/>
                  <a:gd name="T14" fmla="*/ 34 w 100"/>
                  <a:gd name="T15" fmla="*/ 37 h 176"/>
                  <a:gd name="T16" fmla="*/ 26 w 100"/>
                  <a:gd name="T17" fmla="*/ 43 h 176"/>
                  <a:gd name="T18" fmla="*/ 21 w 100"/>
                  <a:gd name="T19" fmla="*/ 61 h 176"/>
                  <a:gd name="T20" fmla="*/ 22 w 100"/>
                  <a:gd name="T21" fmla="*/ 70 h 176"/>
                  <a:gd name="T22" fmla="*/ 9 w 100"/>
                  <a:gd name="T23" fmla="*/ 75 h 176"/>
                  <a:gd name="T24" fmla="*/ 8 w 100"/>
                  <a:gd name="T25" fmla="*/ 91 h 176"/>
                  <a:gd name="T26" fmla="*/ 13 w 100"/>
                  <a:gd name="T27" fmla="*/ 105 h 176"/>
                  <a:gd name="T28" fmla="*/ 11 w 100"/>
                  <a:gd name="T29" fmla="*/ 113 h 176"/>
                  <a:gd name="T30" fmla="*/ 6 w 100"/>
                  <a:gd name="T31" fmla="*/ 122 h 176"/>
                  <a:gd name="T32" fmla="*/ 3 w 100"/>
                  <a:gd name="T33" fmla="*/ 134 h 176"/>
                  <a:gd name="T34" fmla="*/ 0 w 100"/>
                  <a:gd name="T35" fmla="*/ 134 h 176"/>
                  <a:gd name="T36" fmla="*/ 6 w 100"/>
                  <a:gd name="T37" fmla="*/ 151 h 176"/>
                  <a:gd name="T38" fmla="*/ 12 w 100"/>
                  <a:gd name="T39" fmla="*/ 164 h 176"/>
                  <a:gd name="T40" fmla="*/ 15 w 100"/>
                  <a:gd name="T41" fmla="*/ 175 h 176"/>
                  <a:gd name="T42" fmla="*/ 24 w 100"/>
                  <a:gd name="T43" fmla="*/ 170 h 176"/>
                  <a:gd name="T44" fmla="*/ 33 w 100"/>
                  <a:gd name="T45" fmla="*/ 167 h 176"/>
                  <a:gd name="T46" fmla="*/ 41 w 100"/>
                  <a:gd name="T47" fmla="*/ 164 h 176"/>
                  <a:gd name="T48" fmla="*/ 42 w 100"/>
                  <a:gd name="T49" fmla="*/ 157 h 176"/>
                  <a:gd name="T50" fmla="*/ 43 w 100"/>
                  <a:gd name="T51" fmla="*/ 140 h 176"/>
                  <a:gd name="T52" fmla="*/ 55 w 100"/>
                  <a:gd name="T53" fmla="*/ 128 h 176"/>
                  <a:gd name="T54" fmla="*/ 52 w 100"/>
                  <a:gd name="T55" fmla="*/ 113 h 176"/>
                  <a:gd name="T56" fmla="*/ 46 w 100"/>
                  <a:gd name="T57" fmla="*/ 103 h 176"/>
                  <a:gd name="T58" fmla="*/ 51 w 100"/>
                  <a:gd name="T59" fmla="*/ 89 h 176"/>
                  <a:gd name="T60" fmla="*/ 60 w 100"/>
                  <a:gd name="T61" fmla="*/ 79 h 176"/>
                  <a:gd name="T62" fmla="*/ 80 w 100"/>
                  <a:gd name="T63" fmla="*/ 65 h 176"/>
                  <a:gd name="T64" fmla="*/ 82 w 100"/>
                  <a:gd name="T65" fmla="*/ 51 h 176"/>
                  <a:gd name="T66" fmla="*/ 96 w 100"/>
                  <a:gd name="T67" fmla="*/ 46 h 176"/>
                  <a:gd name="T68" fmla="*/ 99 w 100"/>
                  <a:gd name="T69" fmla="*/ 42 h 176"/>
                  <a:gd name="T70" fmla="*/ 54 w 100"/>
                  <a:gd name="T71" fmla="*/ 15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 h="176">
                    <a:moveTo>
                      <a:pt x="99" y="42"/>
                    </a:moveTo>
                    <a:cubicBezTo>
                      <a:pt x="98" y="41"/>
                      <a:pt x="96" y="38"/>
                      <a:pt x="98" y="38"/>
                    </a:cubicBezTo>
                    <a:cubicBezTo>
                      <a:pt x="100" y="38"/>
                      <a:pt x="100" y="32"/>
                      <a:pt x="98" y="31"/>
                    </a:cubicBezTo>
                    <a:cubicBezTo>
                      <a:pt x="96" y="30"/>
                      <a:pt x="98" y="25"/>
                      <a:pt x="96" y="24"/>
                    </a:cubicBezTo>
                    <a:cubicBezTo>
                      <a:pt x="94" y="23"/>
                      <a:pt x="95" y="19"/>
                      <a:pt x="96" y="16"/>
                    </a:cubicBezTo>
                    <a:cubicBezTo>
                      <a:pt x="96" y="13"/>
                      <a:pt x="89" y="11"/>
                      <a:pt x="84" y="9"/>
                    </a:cubicBezTo>
                    <a:cubicBezTo>
                      <a:pt x="80" y="7"/>
                      <a:pt x="78" y="4"/>
                      <a:pt x="75" y="2"/>
                    </a:cubicBezTo>
                    <a:cubicBezTo>
                      <a:pt x="71" y="0"/>
                      <a:pt x="70" y="5"/>
                      <a:pt x="70" y="8"/>
                    </a:cubicBezTo>
                    <a:cubicBezTo>
                      <a:pt x="70" y="11"/>
                      <a:pt x="67" y="12"/>
                      <a:pt x="65" y="10"/>
                    </a:cubicBezTo>
                    <a:cubicBezTo>
                      <a:pt x="63" y="8"/>
                      <a:pt x="60" y="10"/>
                      <a:pt x="56" y="8"/>
                    </a:cubicBezTo>
                    <a:cubicBezTo>
                      <a:pt x="53" y="7"/>
                      <a:pt x="55" y="12"/>
                      <a:pt x="55" y="14"/>
                    </a:cubicBezTo>
                    <a:cubicBezTo>
                      <a:pt x="55" y="16"/>
                      <a:pt x="51" y="16"/>
                      <a:pt x="48" y="16"/>
                    </a:cubicBezTo>
                    <a:cubicBezTo>
                      <a:pt x="46" y="16"/>
                      <a:pt x="42" y="18"/>
                      <a:pt x="42" y="21"/>
                    </a:cubicBezTo>
                    <a:cubicBezTo>
                      <a:pt x="42" y="24"/>
                      <a:pt x="39" y="25"/>
                      <a:pt x="40" y="27"/>
                    </a:cubicBezTo>
                    <a:cubicBezTo>
                      <a:pt x="41" y="28"/>
                      <a:pt x="40" y="30"/>
                      <a:pt x="38" y="31"/>
                    </a:cubicBezTo>
                    <a:cubicBezTo>
                      <a:pt x="37" y="32"/>
                      <a:pt x="35" y="36"/>
                      <a:pt x="34" y="37"/>
                    </a:cubicBezTo>
                    <a:cubicBezTo>
                      <a:pt x="33" y="38"/>
                      <a:pt x="35" y="40"/>
                      <a:pt x="32" y="42"/>
                    </a:cubicBezTo>
                    <a:cubicBezTo>
                      <a:pt x="30" y="43"/>
                      <a:pt x="27" y="42"/>
                      <a:pt x="26" y="43"/>
                    </a:cubicBezTo>
                    <a:cubicBezTo>
                      <a:pt x="25" y="44"/>
                      <a:pt x="26" y="47"/>
                      <a:pt x="26" y="50"/>
                    </a:cubicBezTo>
                    <a:cubicBezTo>
                      <a:pt x="26" y="54"/>
                      <a:pt x="23" y="58"/>
                      <a:pt x="21" y="61"/>
                    </a:cubicBezTo>
                    <a:cubicBezTo>
                      <a:pt x="18" y="64"/>
                      <a:pt x="21" y="65"/>
                      <a:pt x="22" y="65"/>
                    </a:cubicBezTo>
                    <a:cubicBezTo>
                      <a:pt x="24" y="65"/>
                      <a:pt x="24" y="67"/>
                      <a:pt x="22" y="70"/>
                    </a:cubicBezTo>
                    <a:cubicBezTo>
                      <a:pt x="21" y="72"/>
                      <a:pt x="19" y="70"/>
                      <a:pt x="17" y="70"/>
                    </a:cubicBezTo>
                    <a:cubicBezTo>
                      <a:pt x="16" y="70"/>
                      <a:pt x="11" y="71"/>
                      <a:pt x="9" y="75"/>
                    </a:cubicBezTo>
                    <a:cubicBezTo>
                      <a:pt x="7" y="79"/>
                      <a:pt x="8" y="81"/>
                      <a:pt x="8" y="83"/>
                    </a:cubicBezTo>
                    <a:cubicBezTo>
                      <a:pt x="9" y="85"/>
                      <a:pt x="6" y="87"/>
                      <a:pt x="8" y="91"/>
                    </a:cubicBezTo>
                    <a:cubicBezTo>
                      <a:pt x="10" y="95"/>
                      <a:pt x="8" y="96"/>
                      <a:pt x="8" y="99"/>
                    </a:cubicBezTo>
                    <a:cubicBezTo>
                      <a:pt x="8" y="102"/>
                      <a:pt x="13" y="102"/>
                      <a:pt x="13" y="105"/>
                    </a:cubicBezTo>
                    <a:cubicBezTo>
                      <a:pt x="14" y="108"/>
                      <a:pt x="12" y="109"/>
                      <a:pt x="10" y="109"/>
                    </a:cubicBezTo>
                    <a:cubicBezTo>
                      <a:pt x="9" y="109"/>
                      <a:pt x="9" y="112"/>
                      <a:pt x="11" y="113"/>
                    </a:cubicBezTo>
                    <a:cubicBezTo>
                      <a:pt x="12" y="113"/>
                      <a:pt x="12" y="119"/>
                      <a:pt x="11" y="120"/>
                    </a:cubicBezTo>
                    <a:cubicBezTo>
                      <a:pt x="10" y="122"/>
                      <a:pt x="5" y="120"/>
                      <a:pt x="6" y="122"/>
                    </a:cubicBezTo>
                    <a:cubicBezTo>
                      <a:pt x="6" y="124"/>
                      <a:pt x="5" y="127"/>
                      <a:pt x="5" y="129"/>
                    </a:cubicBezTo>
                    <a:cubicBezTo>
                      <a:pt x="5" y="130"/>
                      <a:pt x="4" y="135"/>
                      <a:pt x="3" y="134"/>
                    </a:cubicBezTo>
                    <a:cubicBezTo>
                      <a:pt x="2" y="134"/>
                      <a:pt x="1" y="134"/>
                      <a:pt x="0" y="134"/>
                    </a:cubicBezTo>
                    <a:cubicBezTo>
                      <a:pt x="0" y="134"/>
                      <a:pt x="0" y="134"/>
                      <a:pt x="0" y="134"/>
                    </a:cubicBezTo>
                    <a:cubicBezTo>
                      <a:pt x="0" y="137"/>
                      <a:pt x="1" y="140"/>
                      <a:pt x="4" y="143"/>
                    </a:cubicBezTo>
                    <a:cubicBezTo>
                      <a:pt x="6" y="145"/>
                      <a:pt x="4" y="148"/>
                      <a:pt x="6" y="151"/>
                    </a:cubicBezTo>
                    <a:cubicBezTo>
                      <a:pt x="9" y="154"/>
                      <a:pt x="8" y="156"/>
                      <a:pt x="11" y="158"/>
                    </a:cubicBezTo>
                    <a:cubicBezTo>
                      <a:pt x="13" y="160"/>
                      <a:pt x="13" y="161"/>
                      <a:pt x="12" y="164"/>
                    </a:cubicBezTo>
                    <a:cubicBezTo>
                      <a:pt x="11" y="167"/>
                      <a:pt x="14" y="166"/>
                      <a:pt x="14" y="168"/>
                    </a:cubicBezTo>
                    <a:cubicBezTo>
                      <a:pt x="15" y="170"/>
                      <a:pt x="14" y="173"/>
                      <a:pt x="15" y="175"/>
                    </a:cubicBezTo>
                    <a:cubicBezTo>
                      <a:pt x="15" y="176"/>
                      <a:pt x="17" y="175"/>
                      <a:pt x="21" y="175"/>
                    </a:cubicBezTo>
                    <a:cubicBezTo>
                      <a:pt x="25" y="174"/>
                      <a:pt x="24" y="172"/>
                      <a:pt x="24" y="170"/>
                    </a:cubicBezTo>
                    <a:cubicBezTo>
                      <a:pt x="24" y="168"/>
                      <a:pt x="26" y="169"/>
                      <a:pt x="26" y="167"/>
                    </a:cubicBezTo>
                    <a:cubicBezTo>
                      <a:pt x="27" y="166"/>
                      <a:pt x="30" y="165"/>
                      <a:pt x="33" y="167"/>
                    </a:cubicBezTo>
                    <a:cubicBezTo>
                      <a:pt x="36" y="168"/>
                      <a:pt x="37" y="166"/>
                      <a:pt x="38" y="163"/>
                    </a:cubicBezTo>
                    <a:cubicBezTo>
                      <a:pt x="38" y="160"/>
                      <a:pt x="40" y="163"/>
                      <a:pt x="41" y="164"/>
                    </a:cubicBezTo>
                    <a:cubicBezTo>
                      <a:pt x="41" y="165"/>
                      <a:pt x="44" y="160"/>
                      <a:pt x="45" y="156"/>
                    </a:cubicBezTo>
                    <a:cubicBezTo>
                      <a:pt x="46" y="153"/>
                      <a:pt x="45" y="154"/>
                      <a:pt x="42" y="157"/>
                    </a:cubicBezTo>
                    <a:cubicBezTo>
                      <a:pt x="39" y="160"/>
                      <a:pt x="41" y="154"/>
                      <a:pt x="42" y="151"/>
                    </a:cubicBezTo>
                    <a:cubicBezTo>
                      <a:pt x="43" y="149"/>
                      <a:pt x="43" y="142"/>
                      <a:pt x="43" y="140"/>
                    </a:cubicBezTo>
                    <a:cubicBezTo>
                      <a:pt x="44" y="138"/>
                      <a:pt x="44" y="136"/>
                      <a:pt x="48" y="135"/>
                    </a:cubicBezTo>
                    <a:cubicBezTo>
                      <a:pt x="51" y="134"/>
                      <a:pt x="56" y="130"/>
                      <a:pt x="55" y="128"/>
                    </a:cubicBezTo>
                    <a:cubicBezTo>
                      <a:pt x="54" y="127"/>
                      <a:pt x="60" y="124"/>
                      <a:pt x="60" y="122"/>
                    </a:cubicBezTo>
                    <a:cubicBezTo>
                      <a:pt x="60" y="120"/>
                      <a:pt x="54" y="114"/>
                      <a:pt x="52" y="113"/>
                    </a:cubicBezTo>
                    <a:cubicBezTo>
                      <a:pt x="50" y="112"/>
                      <a:pt x="46" y="113"/>
                      <a:pt x="47" y="112"/>
                    </a:cubicBezTo>
                    <a:cubicBezTo>
                      <a:pt x="47" y="110"/>
                      <a:pt x="46" y="105"/>
                      <a:pt x="46" y="103"/>
                    </a:cubicBezTo>
                    <a:cubicBezTo>
                      <a:pt x="45" y="100"/>
                      <a:pt x="49" y="97"/>
                      <a:pt x="49" y="95"/>
                    </a:cubicBezTo>
                    <a:cubicBezTo>
                      <a:pt x="49" y="92"/>
                      <a:pt x="48" y="90"/>
                      <a:pt x="51" y="89"/>
                    </a:cubicBezTo>
                    <a:cubicBezTo>
                      <a:pt x="53" y="88"/>
                      <a:pt x="52" y="86"/>
                      <a:pt x="55" y="85"/>
                    </a:cubicBezTo>
                    <a:cubicBezTo>
                      <a:pt x="58" y="84"/>
                      <a:pt x="57" y="80"/>
                      <a:pt x="60" y="79"/>
                    </a:cubicBezTo>
                    <a:cubicBezTo>
                      <a:pt x="63" y="77"/>
                      <a:pt x="64" y="76"/>
                      <a:pt x="68" y="74"/>
                    </a:cubicBezTo>
                    <a:cubicBezTo>
                      <a:pt x="72" y="72"/>
                      <a:pt x="79" y="68"/>
                      <a:pt x="80" y="65"/>
                    </a:cubicBezTo>
                    <a:cubicBezTo>
                      <a:pt x="81" y="63"/>
                      <a:pt x="76" y="60"/>
                      <a:pt x="79" y="57"/>
                    </a:cubicBezTo>
                    <a:cubicBezTo>
                      <a:pt x="83" y="55"/>
                      <a:pt x="80" y="52"/>
                      <a:pt x="82" y="51"/>
                    </a:cubicBezTo>
                    <a:cubicBezTo>
                      <a:pt x="85" y="50"/>
                      <a:pt x="86" y="49"/>
                      <a:pt x="88" y="47"/>
                    </a:cubicBezTo>
                    <a:cubicBezTo>
                      <a:pt x="89" y="45"/>
                      <a:pt x="92" y="46"/>
                      <a:pt x="96" y="46"/>
                    </a:cubicBezTo>
                    <a:cubicBezTo>
                      <a:pt x="98" y="46"/>
                      <a:pt x="99" y="46"/>
                      <a:pt x="100" y="46"/>
                    </a:cubicBezTo>
                    <a:cubicBezTo>
                      <a:pt x="100" y="44"/>
                      <a:pt x="100" y="43"/>
                      <a:pt x="99" y="42"/>
                    </a:cubicBezTo>
                    <a:close/>
                    <a:moveTo>
                      <a:pt x="59" y="147"/>
                    </a:moveTo>
                    <a:cubicBezTo>
                      <a:pt x="55" y="147"/>
                      <a:pt x="52" y="156"/>
                      <a:pt x="54" y="157"/>
                    </a:cubicBezTo>
                    <a:cubicBezTo>
                      <a:pt x="55" y="158"/>
                      <a:pt x="64" y="146"/>
                      <a:pt x="59" y="14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5" name="Freeform 143">
                <a:extLst>
                  <a:ext uri="{FF2B5EF4-FFF2-40B4-BE49-F238E27FC236}">
                    <a16:creationId xmlns:a16="http://schemas.microsoft.com/office/drawing/2014/main" id="{CFBA9559-8011-4DCA-A98E-C7843FFF5331}"/>
                  </a:ext>
                </a:extLst>
              </p:cNvPr>
              <p:cNvSpPr>
                <a:spLocks noEditPoints="1"/>
              </p:cNvSpPr>
              <p:nvPr/>
            </p:nvSpPr>
            <p:spPr bwMode="auto">
              <a:xfrm>
                <a:off x="5323736" y="2813742"/>
                <a:ext cx="115435" cy="55208"/>
              </a:xfrm>
              <a:custGeom>
                <a:avLst/>
                <a:gdLst>
                  <a:gd name="T0" fmla="*/ 47 w 50"/>
                  <a:gd name="T1" fmla="*/ 6 h 24"/>
                  <a:gd name="T2" fmla="*/ 48 w 50"/>
                  <a:gd name="T3" fmla="*/ 1 h 24"/>
                  <a:gd name="T4" fmla="*/ 46 w 50"/>
                  <a:gd name="T5" fmla="*/ 2 h 24"/>
                  <a:gd name="T6" fmla="*/ 31 w 50"/>
                  <a:gd name="T7" fmla="*/ 0 h 24"/>
                  <a:gd name="T8" fmla="*/ 16 w 50"/>
                  <a:gd name="T9" fmla="*/ 3 h 24"/>
                  <a:gd name="T10" fmla="*/ 11 w 50"/>
                  <a:gd name="T11" fmla="*/ 8 h 24"/>
                  <a:gd name="T12" fmla="*/ 13 w 50"/>
                  <a:gd name="T13" fmla="*/ 13 h 24"/>
                  <a:gd name="T14" fmla="*/ 18 w 50"/>
                  <a:gd name="T15" fmla="*/ 16 h 24"/>
                  <a:gd name="T16" fmla="*/ 19 w 50"/>
                  <a:gd name="T17" fmla="*/ 19 h 24"/>
                  <a:gd name="T18" fmla="*/ 19 w 50"/>
                  <a:gd name="T19" fmla="*/ 19 h 24"/>
                  <a:gd name="T20" fmla="*/ 28 w 50"/>
                  <a:gd name="T21" fmla="*/ 19 h 24"/>
                  <a:gd name="T22" fmla="*/ 36 w 50"/>
                  <a:gd name="T23" fmla="*/ 24 h 24"/>
                  <a:gd name="T24" fmla="*/ 44 w 50"/>
                  <a:gd name="T25" fmla="*/ 24 h 24"/>
                  <a:gd name="T26" fmla="*/ 44 w 50"/>
                  <a:gd name="T27" fmla="*/ 22 h 24"/>
                  <a:gd name="T28" fmla="*/ 46 w 50"/>
                  <a:gd name="T29" fmla="*/ 19 h 24"/>
                  <a:gd name="T30" fmla="*/ 44 w 50"/>
                  <a:gd name="T31" fmla="*/ 15 h 24"/>
                  <a:gd name="T32" fmla="*/ 44 w 50"/>
                  <a:gd name="T33" fmla="*/ 11 h 24"/>
                  <a:gd name="T34" fmla="*/ 47 w 50"/>
                  <a:gd name="T35" fmla="*/ 6 h 24"/>
                  <a:gd name="T36" fmla="*/ 4 w 50"/>
                  <a:gd name="T37" fmla="*/ 12 h 24"/>
                  <a:gd name="T38" fmla="*/ 1 w 50"/>
                  <a:gd name="T39" fmla="*/ 19 h 24"/>
                  <a:gd name="T40" fmla="*/ 10 w 50"/>
                  <a:gd name="T41" fmla="*/ 14 h 24"/>
                  <a:gd name="T42" fmla="*/ 4 w 50"/>
                  <a:gd name="T43" fmla="*/ 12 h 24"/>
                  <a:gd name="T44" fmla="*/ 8 w 50"/>
                  <a:gd name="T45" fmla="*/ 9 h 24"/>
                  <a:gd name="T46" fmla="*/ 3 w 50"/>
                  <a:gd name="T47" fmla="*/ 9 h 24"/>
                  <a:gd name="T48" fmla="*/ 8 w 50"/>
                  <a:gd name="T49"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24">
                    <a:moveTo>
                      <a:pt x="47" y="6"/>
                    </a:moveTo>
                    <a:cubicBezTo>
                      <a:pt x="48" y="4"/>
                      <a:pt x="50" y="4"/>
                      <a:pt x="48" y="1"/>
                    </a:cubicBezTo>
                    <a:cubicBezTo>
                      <a:pt x="48" y="1"/>
                      <a:pt x="47" y="2"/>
                      <a:pt x="46" y="2"/>
                    </a:cubicBezTo>
                    <a:cubicBezTo>
                      <a:pt x="43" y="3"/>
                      <a:pt x="35" y="0"/>
                      <a:pt x="31" y="0"/>
                    </a:cubicBezTo>
                    <a:cubicBezTo>
                      <a:pt x="27" y="1"/>
                      <a:pt x="18" y="1"/>
                      <a:pt x="16" y="3"/>
                    </a:cubicBezTo>
                    <a:cubicBezTo>
                      <a:pt x="14" y="6"/>
                      <a:pt x="9" y="6"/>
                      <a:pt x="11" y="8"/>
                    </a:cubicBezTo>
                    <a:cubicBezTo>
                      <a:pt x="14" y="10"/>
                      <a:pt x="11" y="11"/>
                      <a:pt x="13" y="13"/>
                    </a:cubicBezTo>
                    <a:cubicBezTo>
                      <a:pt x="15" y="15"/>
                      <a:pt x="16" y="16"/>
                      <a:pt x="18" y="16"/>
                    </a:cubicBezTo>
                    <a:cubicBezTo>
                      <a:pt x="20" y="15"/>
                      <a:pt x="22" y="17"/>
                      <a:pt x="19" y="19"/>
                    </a:cubicBezTo>
                    <a:cubicBezTo>
                      <a:pt x="19" y="19"/>
                      <a:pt x="19" y="19"/>
                      <a:pt x="19" y="19"/>
                    </a:cubicBezTo>
                    <a:cubicBezTo>
                      <a:pt x="23" y="19"/>
                      <a:pt x="27" y="19"/>
                      <a:pt x="28" y="19"/>
                    </a:cubicBezTo>
                    <a:cubicBezTo>
                      <a:pt x="29" y="20"/>
                      <a:pt x="35" y="24"/>
                      <a:pt x="36" y="24"/>
                    </a:cubicBezTo>
                    <a:cubicBezTo>
                      <a:pt x="37" y="24"/>
                      <a:pt x="41" y="24"/>
                      <a:pt x="44" y="24"/>
                    </a:cubicBezTo>
                    <a:cubicBezTo>
                      <a:pt x="43" y="23"/>
                      <a:pt x="43" y="23"/>
                      <a:pt x="44" y="22"/>
                    </a:cubicBezTo>
                    <a:cubicBezTo>
                      <a:pt x="45" y="21"/>
                      <a:pt x="47" y="21"/>
                      <a:pt x="46" y="19"/>
                    </a:cubicBezTo>
                    <a:cubicBezTo>
                      <a:pt x="45" y="18"/>
                      <a:pt x="45" y="17"/>
                      <a:pt x="44" y="15"/>
                    </a:cubicBezTo>
                    <a:cubicBezTo>
                      <a:pt x="44" y="13"/>
                      <a:pt x="44" y="12"/>
                      <a:pt x="44" y="11"/>
                    </a:cubicBezTo>
                    <a:cubicBezTo>
                      <a:pt x="44" y="9"/>
                      <a:pt x="45" y="9"/>
                      <a:pt x="47" y="6"/>
                    </a:cubicBezTo>
                    <a:close/>
                    <a:moveTo>
                      <a:pt x="4" y="12"/>
                    </a:moveTo>
                    <a:cubicBezTo>
                      <a:pt x="0" y="13"/>
                      <a:pt x="0" y="19"/>
                      <a:pt x="1" y="19"/>
                    </a:cubicBezTo>
                    <a:cubicBezTo>
                      <a:pt x="3" y="19"/>
                      <a:pt x="8" y="15"/>
                      <a:pt x="10" y="14"/>
                    </a:cubicBezTo>
                    <a:cubicBezTo>
                      <a:pt x="11" y="12"/>
                      <a:pt x="9" y="11"/>
                      <a:pt x="4" y="12"/>
                    </a:cubicBezTo>
                    <a:close/>
                    <a:moveTo>
                      <a:pt x="8" y="9"/>
                    </a:moveTo>
                    <a:cubicBezTo>
                      <a:pt x="9" y="7"/>
                      <a:pt x="1" y="8"/>
                      <a:pt x="3" y="9"/>
                    </a:cubicBezTo>
                    <a:cubicBezTo>
                      <a:pt x="4" y="11"/>
                      <a:pt x="7" y="11"/>
                      <a:pt x="8" y="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6" name="Freeform 144">
                <a:extLst>
                  <a:ext uri="{FF2B5EF4-FFF2-40B4-BE49-F238E27FC236}">
                    <a16:creationId xmlns:a16="http://schemas.microsoft.com/office/drawing/2014/main" id="{FC2E7771-172F-47EC-81B7-E1345898E0F1}"/>
                  </a:ext>
                </a:extLst>
              </p:cNvPr>
              <p:cNvSpPr>
                <a:spLocks/>
              </p:cNvSpPr>
              <p:nvPr/>
            </p:nvSpPr>
            <p:spPr bwMode="auto">
              <a:xfrm>
                <a:off x="5538294" y="3994439"/>
                <a:ext cx="148058" cy="181935"/>
              </a:xfrm>
              <a:custGeom>
                <a:avLst/>
                <a:gdLst>
                  <a:gd name="T0" fmla="*/ 57 w 64"/>
                  <a:gd name="T1" fmla="*/ 18 h 79"/>
                  <a:gd name="T2" fmla="*/ 61 w 64"/>
                  <a:gd name="T3" fmla="*/ 12 h 79"/>
                  <a:gd name="T4" fmla="*/ 64 w 64"/>
                  <a:gd name="T5" fmla="*/ 7 h 79"/>
                  <a:gd name="T6" fmla="*/ 60 w 64"/>
                  <a:gd name="T7" fmla="*/ 8 h 79"/>
                  <a:gd name="T8" fmla="*/ 56 w 64"/>
                  <a:gd name="T9" fmla="*/ 6 h 79"/>
                  <a:gd name="T10" fmla="*/ 50 w 64"/>
                  <a:gd name="T11" fmla="*/ 8 h 79"/>
                  <a:gd name="T12" fmla="*/ 44 w 64"/>
                  <a:gd name="T13" fmla="*/ 12 h 79"/>
                  <a:gd name="T14" fmla="*/ 35 w 64"/>
                  <a:gd name="T15" fmla="*/ 10 h 79"/>
                  <a:gd name="T16" fmla="*/ 26 w 64"/>
                  <a:gd name="T17" fmla="*/ 5 h 79"/>
                  <a:gd name="T18" fmla="*/ 17 w 64"/>
                  <a:gd name="T19" fmla="*/ 3 h 79"/>
                  <a:gd name="T20" fmla="*/ 13 w 64"/>
                  <a:gd name="T21" fmla="*/ 1 h 79"/>
                  <a:gd name="T22" fmla="*/ 8 w 64"/>
                  <a:gd name="T23" fmla="*/ 1 h 79"/>
                  <a:gd name="T24" fmla="*/ 2 w 64"/>
                  <a:gd name="T25" fmla="*/ 5 h 79"/>
                  <a:gd name="T26" fmla="*/ 1 w 64"/>
                  <a:gd name="T27" fmla="*/ 6 h 79"/>
                  <a:gd name="T28" fmla="*/ 4 w 64"/>
                  <a:gd name="T29" fmla="*/ 10 h 79"/>
                  <a:gd name="T30" fmla="*/ 5 w 64"/>
                  <a:gd name="T31" fmla="*/ 15 h 79"/>
                  <a:gd name="T32" fmla="*/ 8 w 64"/>
                  <a:gd name="T33" fmla="*/ 18 h 79"/>
                  <a:gd name="T34" fmla="*/ 8 w 64"/>
                  <a:gd name="T35" fmla="*/ 25 h 79"/>
                  <a:gd name="T36" fmla="*/ 3 w 64"/>
                  <a:gd name="T37" fmla="*/ 34 h 79"/>
                  <a:gd name="T38" fmla="*/ 0 w 64"/>
                  <a:gd name="T39" fmla="*/ 39 h 79"/>
                  <a:gd name="T40" fmla="*/ 5 w 64"/>
                  <a:gd name="T41" fmla="*/ 42 h 79"/>
                  <a:gd name="T42" fmla="*/ 0 w 64"/>
                  <a:gd name="T43" fmla="*/ 47 h 79"/>
                  <a:gd name="T44" fmla="*/ 0 w 64"/>
                  <a:gd name="T45" fmla="*/ 48 h 79"/>
                  <a:gd name="T46" fmla="*/ 30 w 64"/>
                  <a:gd name="T47" fmla="*/ 64 h 79"/>
                  <a:gd name="T48" fmla="*/ 30 w 64"/>
                  <a:gd name="T49" fmla="*/ 69 h 79"/>
                  <a:gd name="T50" fmla="*/ 43 w 64"/>
                  <a:gd name="T51" fmla="*/ 79 h 79"/>
                  <a:gd name="T52" fmla="*/ 51 w 64"/>
                  <a:gd name="T53" fmla="*/ 61 h 79"/>
                  <a:gd name="T54" fmla="*/ 56 w 64"/>
                  <a:gd name="T55" fmla="*/ 57 h 79"/>
                  <a:gd name="T56" fmla="*/ 61 w 64"/>
                  <a:gd name="T57" fmla="*/ 54 h 79"/>
                  <a:gd name="T58" fmla="*/ 61 w 64"/>
                  <a:gd name="T59" fmla="*/ 53 h 79"/>
                  <a:gd name="T60" fmla="*/ 57 w 64"/>
                  <a:gd name="T61" fmla="*/ 47 h 79"/>
                  <a:gd name="T62" fmla="*/ 57 w 64"/>
                  <a:gd name="T63" fmla="*/ 1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4" h="79">
                    <a:moveTo>
                      <a:pt x="57" y="18"/>
                    </a:moveTo>
                    <a:cubicBezTo>
                      <a:pt x="61" y="12"/>
                      <a:pt x="61" y="12"/>
                      <a:pt x="61" y="12"/>
                    </a:cubicBezTo>
                    <a:cubicBezTo>
                      <a:pt x="64" y="7"/>
                      <a:pt x="64" y="7"/>
                      <a:pt x="64" y="7"/>
                    </a:cubicBezTo>
                    <a:cubicBezTo>
                      <a:pt x="63" y="7"/>
                      <a:pt x="61" y="8"/>
                      <a:pt x="60" y="8"/>
                    </a:cubicBezTo>
                    <a:cubicBezTo>
                      <a:pt x="59" y="9"/>
                      <a:pt x="57" y="8"/>
                      <a:pt x="56" y="6"/>
                    </a:cubicBezTo>
                    <a:cubicBezTo>
                      <a:pt x="56" y="5"/>
                      <a:pt x="52" y="6"/>
                      <a:pt x="50" y="8"/>
                    </a:cubicBezTo>
                    <a:cubicBezTo>
                      <a:pt x="47" y="9"/>
                      <a:pt x="45" y="13"/>
                      <a:pt x="44" y="12"/>
                    </a:cubicBezTo>
                    <a:cubicBezTo>
                      <a:pt x="43" y="11"/>
                      <a:pt x="37" y="10"/>
                      <a:pt x="35" y="10"/>
                    </a:cubicBezTo>
                    <a:cubicBezTo>
                      <a:pt x="33" y="10"/>
                      <a:pt x="27" y="7"/>
                      <a:pt x="26" y="5"/>
                    </a:cubicBezTo>
                    <a:cubicBezTo>
                      <a:pt x="24" y="3"/>
                      <a:pt x="19" y="4"/>
                      <a:pt x="17" y="3"/>
                    </a:cubicBezTo>
                    <a:cubicBezTo>
                      <a:pt x="16" y="3"/>
                      <a:pt x="14" y="2"/>
                      <a:pt x="13" y="1"/>
                    </a:cubicBezTo>
                    <a:cubicBezTo>
                      <a:pt x="12" y="0"/>
                      <a:pt x="10" y="0"/>
                      <a:pt x="8" y="1"/>
                    </a:cubicBezTo>
                    <a:cubicBezTo>
                      <a:pt x="6" y="1"/>
                      <a:pt x="2" y="3"/>
                      <a:pt x="2" y="5"/>
                    </a:cubicBezTo>
                    <a:cubicBezTo>
                      <a:pt x="1" y="5"/>
                      <a:pt x="1" y="6"/>
                      <a:pt x="1" y="6"/>
                    </a:cubicBezTo>
                    <a:cubicBezTo>
                      <a:pt x="4" y="10"/>
                      <a:pt x="4" y="10"/>
                      <a:pt x="4" y="10"/>
                    </a:cubicBezTo>
                    <a:cubicBezTo>
                      <a:pt x="5" y="15"/>
                      <a:pt x="5" y="15"/>
                      <a:pt x="5" y="15"/>
                    </a:cubicBezTo>
                    <a:cubicBezTo>
                      <a:pt x="8" y="18"/>
                      <a:pt x="8" y="18"/>
                      <a:pt x="8" y="18"/>
                    </a:cubicBezTo>
                    <a:cubicBezTo>
                      <a:pt x="8" y="18"/>
                      <a:pt x="8" y="21"/>
                      <a:pt x="8" y="25"/>
                    </a:cubicBezTo>
                    <a:cubicBezTo>
                      <a:pt x="7" y="28"/>
                      <a:pt x="5" y="32"/>
                      <a:pt x="3" y="34"/>
                    </a:cubicBezTo>
                    <a:cubicBezTo>
                      <a:pt x="2" y="35"/>
                      <a:pt x="1" y="37"/>
                      <a:pt x="0" y="39"/>
                    </a:cubicBezTo>
                    <a:cubicBezTo>
                      <a:pt x="3" y="40"/>
                      <a:pt x="6" y="41"/>
                      <a:pt x="5" y="42"/>
                    </a:cubicBezTo>
                    <a:cubicBezTo>
                      <a:pt x="5" y="44"/>
                      <a:pt x="0" y="43"/>
                      <a:pt x="0" y="47"/>
                    </a:cubicBezTo>
                    <a:cubicBezTo>
                      <a:pt x="0" y="48"/>
                      <a:pt x="0" y="48"/>
                      <a:pt x="0" y="48"/>
                    </a:cubicBezTo>
                    <a:cubicBezTo>
                      <a:pt x="30" y="64"/>
                      <a:pt x="30" y="64"/>
                      <a:pt x="30" y="64"/>
                    </a:cubicBezTo>
                    <a:cubicBezTo>
                      <a:pt x="30" y="69"/>
                      <a:pt x="30" y="69"/>
                      <a:pt x="30" y="69"/>
                    </a:cubicBezTo>
                    <a:cubicBezTo>
                      <a:pt x="30" y="69"/>
                      <a:pt x="37" y="74"/>
                      <a:pt x="43" y="79"/>
                    </a:cubicBezTo>
                    <a:cubicBezTo>
                      <a:pt x="46" y="71"/>
                      <a:pt x="50" y="63"/>
                      <a:pt x="51" y="61"/>
                    </a:cubicBezTo>
                    <a:cubicBezTo>
                      <a:pt x="53" y="59"/>
                      <a:pt x="55" y="59"/>
                      <a:pt x="56" y="57"/>
                    </a:cubicBezTo>
                    <a:cubicBezTo>
                      <a:pt x="58" y="55"/>
                      <a:pt x="58" y="58"/>
                      <a:pt x="61" y="54"/>
                    </a:cubicBezTo>
                    <a:cubicBezTo>
                      <a:pt x="61" y="54"/>
                      <a:pt x="61" y="54"/>
                      <a:pt x="61" y="53"/>
                    </a:cubicBezTo>
                    <a:cubicBezTo>
                      <a:pt x="57" y="47"/>
                      <a:pt x="57" y="47"/>
                      <a:pt x="57" y="47"/>
                    </a:cubicBezTo>
                    <a:lnTo>
                      <a:pt x="57" y="18"/>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7" name="Freeform 145">
                <a:extLst>
                  <a:ext uri="{FF2B5EF4-FFF2-40B4-BE49-F238E27FC236}">
                    <a16:creationId xmlns:a16="http://schemas.microsoft.com/office/drawing/2014/main" id="{1EEB1439-ED07-492A-9E07-93EF6145FEEA}"/>
                  </a:ext>
                </a:extLst>
              </p:cNvPr>
              <p:cNvSpPr>
                <a:spLocks/>
              </p:cNvSpPr>
              <p:nvPr/>
            </p:nvSpPr>
            <p:spPr bwMode="auto">
              <a:xfrm>
                <a:off x="5455482" y="4008241"/>
                <a:ext cx="101633" cy="105397"/>
              </a:xfrm>
              <a:custGeom>
                <a:avLst/>
                <a:gdLst>
                  <a:gd name="T0" fmla="*/ 41 w 44"/>
                  <a:gd name="T1" fmla="*/ 9 h 46"/>
                  <a:gd name="T2" fmla="*/ 40 w 44"/>
                  <a:gd name="T3" fmla="*/ 4 h 46"/>
                  <a:gd name="T4" fmla="*/ 37 w 44"/>
                  <a:gd name="T5" fmla="*/ 0 h 46"/>
                  <a:gd name="T6" fmla="*/ 34 w 44"/>
                  <a:gd name="T7" fmla="*/ 3 h 46"/>
                  <a:gd name="T8" fmla="*/ 29 w 44"/>
                  <a:gd name="T9" fmla="*/ 3 h 46"/>
                  <a:gd name="T10" fmla="*/ 23 w 44"/>
                  <a:gd name="T11" fmla="*/ 5 h 46"/>
                  <a:gd name="T12" fmla="*/ 18 w 44"/>
                  <a:gd name="T13" fmla="*/ 3 h 46"/>
                  <a:gd name="T14" fmla="*/ 12 w 44"/>
                  <a:gd name="T15" fmla="*/ 5 h 46"/>
                  <a:gd name="T16" fmla="*/ 11 w 44"/>
                  <a:gd name="T17" fmla="*/ 12 h 46"/>
                  <a:gd name="T18" fmla="*/ 14 w 44"/>
                  <a:gd name="T19" fmla="*/ 16 h 46"/>
                  <a:gd name="T20" fmla="*/ 11 w 44"/>
                  <a:gd name="T21" fmla="*/ 20 h 46"/>
                  <a:gd name="T22" fmla="*/ 8 w 44"/>
                  <a:gd name="T23" fmla="*/ 22 h 46"/>
                  <a:gd name="T24" fmla="*/ 5 w 44"/>
                  <a:gd name="T25" fmla="*/ 27 h 46"/>
                  <a:gd name="T26" fmla="*/ 3 w 44"/>
                  <a:gd name="T27" fmla="*/ 33 h 46"/>
                  <a:gd name="T28" fmla="*/ 2 w 44"/>
                  <a:gd name="T29" fmla="*/ 40 h 46"/>
                  <a:gd name="T30" fmla="*/ 0 w 44"/>
                  <a:gd name="T31" fmla="*/ 45 h 46"/>
                  <a:gd name="T32" fmla="*/ 4 w 44"/>
                  <a:gd name="T33" fmla="*/ 45 h 46"/>
                  <a:gd name="T34" fmla="*/ 13 w 44"/>
                  <a:gd name="T35" fmla="*/ 42 h 46"/>
                  <a:gd name="T36" fmla="*/ 19 w 44"/>
                  <a:gd name="T37" fmla="*/ 42 h 46"/>
                  <a:gd name="T38" fmla="*/ 25 w 44"/>
                  <a:gd name="T39" fmla="*/ 33 h 46"/>
                  <a:gd name="T40" fmla="*/ 36 w 44"/>
                  <a:gd name="T41" fmla="*/ 33 h 46"/>
                  <a:gd name="T42" fmla="*/ 39 w 44"/>
                  <a:gd name="T43" fmla="*/ 28 h 46"/>
                  <a:gd name="T44" fmla="*/ 44 w 44"/>
                  <a:gd name="T45" fmla="*/ 19 h 46"/>
                  <a:gd name="T46" fmla="*/ 44 w 44"/>
                  <a:gd name="T47" fmla="*/ 12 h 46"/>
                  <a:gd name="T48" fmla="*/ 41 w 44"/>
                  <a:gd name="T49" fmla="*/ 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 h="46">
                    <a:moveTo>
                      <a:pt x="41" y="9"/>
                    </a:moveTo>
                    <a:cubicBezTo>
                      <a:pt x="40" y="4"/>
                      <a:pt x="40" y="4"/>
                      <a:pt x="40" y="4"/>
                    </a:cubicBezTo>
                    <a:cubicBezTo>
                      <a:pt x="37" y="0"/>
                      <a:pt x="37" y="0"/>
                      <a:pt x="37" y="0"/>
                    </a:cubicBezTo>
                    <a:cubicBezTo>
                      <a:pt x="35" y="1"/>
                      <a:pt x="34" y="2"/>
                      <a:pt x="34" y="3"/>
                    </a:cubicBezTo>
                    <a:cubicBezTo>
                      <a:pt x="34" y="4"/>
                      <a:pt x="30" y="4"/>
                      <a:pt x="29" y="3"/>
                    </a:cubicBezTo>
                    <a:cubicBezTo>
                      <a:pt x="27" y="2"/>
                      <a:pt x="24" y="4"/>
                      <a:pt x="23" y="5"/>
                    </a:cubicBezTo>
                    <a:cubicBezTo>
                      <a:pt x="22" y="6"/>
                      <a:pt x="20" y="3"/>
                      <a:pt x="18" y="3"/>
                    </a:cubicBezTo>
                    <a:cubicBezTo>
                      <a:pt x="16" y="3"/>
                      <a:pt x="12" y="5"/>
                      <a:pt x="12" y="5"/>
                    </a:cubicBezTo>
                    <a:cubicBezTo>
                      <a:pt x="12" y="5"/>
                      <a:pt x="11" y="10"/>
                      <a:pt x="11" y="12"/>
                    </a:cubicBezTo>
                    <a:cubicBezTo>
                      <a:pt x="11" y="14"/>
                      <a:pt x="14" y="14"/>
                      <a:pt x="14" y="16"/>
                    </a:cubicBezTo>
                    <a:cubicBezTo>
                      <a:pt x="14" y="18"/>
                      <a:pt x="12" y="19"/>
                      <a:pt x="11" y="20"/>
                    </a:cubicBezTo>
                    <a:cubicBezTo>
                      <a:pt x="11" y="21"/>
                      <a:pt x="10" y="22"/>
                      <a:pt x="8" y="22"/>
                    </a:cubicBezTo>
                    <a:cubicBezTo>
                      <a:pt x="6" y="23"/>
                      <a:pt x="6" y="26"/>
                      <a:pt x="5" y="27"/>
                    </a:cubicBezTo>
                    <a:cubicBezTo>
                      <a:pt x="4" y="28"/>
                      <a:pt x="4" y="31"/>
                      <a:pt x="3" y="33"/>
                    </a:cubicBezTo>
                    <a:cubicBezTo>
                      <a:pt x="2" y="35"/>
                      <a:pt x="2" y="37"/>
                      <a:pt x="2" y="40"/>
                    </a:cubicBezTo>
                    <a:cubicBezTo>
                      <a:pt x="2" y="41"/>
                      <a:pt x="1" y="44"/>
                      <a:pt x="0" y="45"/>
                    </a:cubicBezTo>
                    <a:cubicBezTo>
                      <a:pt x="3" y="46"/>
                      <a:pt x="3" y="45"/>
                      <a:pt x="4" y="45"/>
                    </a:cubicBezTo>
                    <a:cubicBezTo>
                      <a:pt x="6" y="44"/>
                      <a:pt x="13" y="42"/>
                      <a:pt x="13" y="42"/>
                    </a:cubicBezTo>
                    <a:cubicBezTo>
                      <a:pt x="19" y="42"/>
                      <a:pt x="19" y="42"/>
                      <a:pt x="19" y="42"/>
                    </a:cubicBezTo>
                    <a:cubicBezTo>
                      <a:pt x="21" y="37"/>
                      <a:pt x="23" y="34"/>
                      <a:pt x="25" y="33"/>
                    </a:cubicBezTo>
                    <a:cubicBezTo>
                      <a:pt x="29" y="32"/>
                      <a:pt x="33" y="32"/>
                      <a:pt x="36" y="33"/>
                    </a:cubicBezTo>
                    <a:cubicBezTo>
                      <a:pt x="37" y="31"/>
                      <a:pt x="38" y="29"/>
                      <a:pt x="39" y="28"/>
                    </a:cubicBezTo>
                    <a:cubicBezTo>
                      <a:pt x="41" y="26"/>
                      <a:pt x="43" y="22"/>
                      <a:pt x="44" y="19"/>
                    </a:cubicBezTo>
                    <a:cubicBezTo>
                      <a:pt x="44" y="15"/>
                      <a:pt x="44" y="12"/>
                      <a:pt x="44" y="12"/>
                    </a:cubicBezTo>
                    <a:lnTo>
                      <a:pt x="41" y="9"/>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8" name="Freeform 146">
                <a:extLst>
                  <a:ext uri="{FF2B5EF4-FFF2-40B4-BE49-F238E27FC236}">
                    <a16:creationId xmlns:a16="http://schemas.microsoft.com/office/drawing/2014/main" id="{193023EF-5A34-4EE1-98D9-8C3B61A0CEC2}"/>
                  </a:ext>
                </a:extLst>
              </p:cNvPr>
              <p:cNvSpPr>
                <a:spLocks/>
              </p:cNvSpPr>
              <p:nvPr/>
            </p:nvSpPr>
            <p:spPr bwMode="auto">
              <a:xfrm>
                <a:off x="5956118" y="3173848"/>
                <a:ext cx="326229" cy="190718"/>
              </a:xfrm>
              <a:custGeom>
                <a:avLst/>
                <a:gdLst>
                  <a:gd name="T0" fmla="*/ 138 w 142"/>
                  <a:gd name="T1" fmla="*/ 46 h 83"/>
                  <a:gd name="T2" fmla="*/ 127 w 142"/>
                  <a:gd name="T3" fmla="*/ 41 h 83"/>
                  <a:gd name="T4" fmla="*/ 121 w 142"/>
                  <a:gd name="T5" fmla="*/ 41 h 83"/>
                  <a:gd name="T6" fmla="*/ 113 w 142"/>
                  <a:gd name="T7" fmla="*/ 39 h 83"/>
                  <a:gd name="T8" fmla="*/ 105 w 142"/>
                  <a:gd name="T9" fmla="*/ 46 h 83"/>
                  <a:gd name="T10" fmla="*/ 101 w 142"/>
                  <a:gd name="T11" fmla="*/ 47 h 83"/>
                  <a:gd name="T12" fmla="*/ 95 w 142"/>
                  <a:gd name="T13" fmla="*/ 43 h 83"/>
                  <a:gd name="T14" fmla="*/ 88 w 142"/>
                  <a:gd name="T15" fmla="*/ 41 h 83"/>
                  <a:gd name="T16" fmla="*/ 83 w 142"/>
                  <a:gd name="T17" fmla="*/ 33 h 83"/>
                  <a:gd name="T18" fmla="*/ 81 w 142"/>
                  <a:gd name="T19" fmla="*/ 25 h 83"/>
                  <a:gd name="T20" fmla="*/ 75 w 142"/>
                  <a:gd name="T21" fmla="*/ 20 h 83"/>
                  <a:gd name="T22" fmla="*/ 59 w 142"/>
                  <a:gd name="T23" fmla="*/ 20 h 83"/>
                  <a:gd name="T24" fmla="*/ 48 w 142"/>
                  <a:gd name="T25" fmla="*/ 20 h 83"/>
                  <a:gd name="T26" fmla="*/ 39 w 142"/>
                  <a:gd name="T27" fmla="*/ 10 h 83"/>
                  <a:gd name="T28" fmla="*/ 37 w 142"/>
                  <a:gd name="T29" fmla="*/ 13 h 83"/>
                  <a:gd name="T30" fmla="*/ 27 w 142"/>
                  <a:gd name="T31" fmla="*/ 12 h 83"/>
                  <a:gd name="T32" fmla="*/ 26 w 142"/>
                  <a:gd name="T33" fmla="*/ 0 h 83"/>
                  <a:gd name="T34" fmla="*/ 22 w 142"/>
                  <a:gd name="T35" fmla="*/ 12 h 83"/>
                  <a:gd name="T36" fmla="*/ 21 w 142"/>
                  <a:gd name="T37" fmla="*/ 0 h 83"/>
                  <a:gd name="T38" fmla="*/ 1 w 142"/>
                  <a:gd name="T39" fmla="*/ 5 h 83"/>
                  <a:gd name="T40" fmla="*/ 0 w 142"/>
                  <a:gd name="T41" fmla="*/ 41 h 83"/>
                  <a:gd name="T42" fmla="*/ 0 w 142"/>
                  <a:gd name="T43" fmla="*/ 41 h 83"/>
                  <a:gd name="T44" fmla="*/ 6 w 142"/>
                  <a:gd name="T45" fmla="*/ 42 h 83"/>
                  <a:gd name="T46" fmla="*/ 8 w 142"/>
                  <a:gd name="T47" fmla="*/ 38 h 83"/>
                  <a:gd name="T48" fmla="*/ 14 w 142"/>
                  <a:gd name="T49" fmla="*/ 34 h 83"/>
                  <a:gd name="T50" fmla="*/ 17 w 142"/>
                  <a:gd name="T51" fmla="*/ 31 h 83"/>
                  <a:gd name="T52" fmla="*/ 20 w 142"/>
                  <a:gd name="T53" fmla="*/ 29 h 83"/>
                  <a:gd name="T54" fmla="*/ 26 w 142"/>
                  <a:gd name="T55" fmla="*/ 31 h 83"/>
                  <a:gd name="T56" fmla="*/ 32 w 142"/>
                  <a:gd name="T57" fmla="*/ 33 h 83"/>
                  <a:gd name="T58" fmla="*/ 35 w 142"/>
                  <a:gd name="T59" fmla="*/ 41 h 83"/>
                  <a:gd name="T60" fmla="*/ 47 w 142"/>
                  <a:gd name="T61" fmla="*/ 43 h 83"/>
                  <a:gd name="T62" fmla="*/ 50 w 142"/>
                  <a:gd name="T63" fmla="*/ 48 h 83"/>
                  <a:gd name="T64" fmla="*/ 54 w 142"/>
                  <a:gd name="T65" fmla="*/ 55 h 83"/>
                  <a:gd name="T66" fmla="*/ 62 w 142"/>
                  <a:gd name="T67" fmla="*/ 60 h 83"/>
                  <a:gd name="T68" fmla="*/ 71 w 142"/>
                  <a:gd name="T69" fmla="*/ 66 h 83"/>
                  <a:gd name="T70" fmla="*/ 80 w 142"/>
                  <a:gd name="T71" fmla="*/ 71 h 83"/>
                  <a:gd name="T72" fmla="*/ 87 w 142"/>
                  <a:gd name="T73" fmla="*/ 74 h 83"/>
                  <a:gd name="T74" fmla="*/ 87 w 142"/>
                  <a:gd name="T75" fmla="*/ 79 h 83"/>
                  <a:gd name="T76" fmla="*/ 88 w 142"/>
                  <a:gd name="T77" fmla="*/ 79 h 83"/>
                  <a:gd name="T78" fmla="*/ 95 w 142"/>
                  <a:gd name="T79" fmla="*/ 81 h 83"/>
                  <a:gd name="T80" fmla="*/ 98 w 142"/>
                  <a:gd name="T81" fmla="*/ 83 h 83"/>
                  <a:gd name="T82" fmla="*/ 101 w 142"/>
                  <a:gd name="T83" fmla="*/ 74 h 83"/>
                  <a:gd name="T84" fmla="*/ 100 w 142"/>
                  <a:gd name="T85" fmla="*/ 67 h 83"/>
                  <a:gd name="T86" fmla="*/ 95 w 142"/>
                  <a:gd name="T87" fmla="*/ 61 h 83"/>
                  <a:gd name="T88" fmla="*/ 103 w 142"/>
                  <a:gd name="T89" fmla="*/ 58 h 83"/>
                  <a:gd name="T90" fmla="*/ 105 w 142"/>
                  <a:gd name="T91" fmla="*/ 54 h 83"/>
                  <a:gd name="T92" fmla="*/ 109 w 142"/>
                  <a:gd name="T93" fmla="*/ 49 h 83"/>
                  <a:gd name="T94" fmla="*/ 115 w 142"/>
                  <a:gd name="T95" fmla="*/ 48 h 83"/>
                  <a:gd name="T96" fmla="*/ 121 w 142"/>
                  <a:gd name="T97" fmla="*/ 47 h 83"/>
                  <a:gd name="T98" fmla="*/ 118 w 142"/>
                  <a:gd name="T99" fmla="*/ 53 h 83"/>
                  <a:gd name="T100" fmla="*/ 127 w 142"/>
                  <a:gd name="T101" fmla="*/ 52 h 83"/>
                  <a:gd name="T102" fmla="*/ 135 w 142"/>
                  <a:gd name="T103" fmla="*/ 50 h 83"/>
                  <a:gd name="T104" fmla="*/ 138 w 142"/>
                  <a:gd name="T105" fmla="*/ 4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2" h="83">
                    <a:moveTo>
                      <a:pt x="138" y="46"/>
                    </a:moveTo>
                    <a:cubicBezTo>
                      <a:pt x="135" y="43"/>
                      <a:pt x="128" y="39"/>
                      <a:pt x="127" y="41"/>
                    </a:cubicBezTo>
                    <a:cubicBezTo>
                      <a:pt x="127" y="43"/>
                      <a:pt x="123" y="43"/>
                      <a:pt x="121" y="41"/>
                    </a:cubicBezTo>
                    <a:cubicBezTo>
                      <a:pt x="119" y="40"/>
                      <a:pt x="118" y="37"/>
                      <a:pt x="113" y="39"/>
                    </a:cubicBezTo>
                    <a:cubicBezTo>
                      <a:pt x="109" y="41"/>
                      <a:pt x="105" y="44"/>
                      <a:pt x="105" y="46"/>
                    </a:cubicBezTo>
                    <a:cubicBezTo>
                      <a:pt x="105" y="47"/>
                      <a:pt x="102" y="49"/>
                      <a:pt x="101" y="47"/>
                    </a:cubicBezTo>
                    <a:cubicBezTo>
                      <a:pt x="101" y="44"/>
                      <a:pt x="97" y="43"/>
                      <a:pt x="95" y="43"/>
                    </a:cubicBezTo>
                    <a:cubicBezTo>
                      <a:pt x="92" y="42"/>
                      <a:pt x="88" y="43"/>
                      <a:pt x="88" y="41"/>
                    </a:cubicBezTo>
                    <a:cubicBezTo>
                      <a:pt x="87" y="38"/>
                      <a:pt x="84" y="35"/>
                      <a:pt x="83" y="33"/>
                    </a:cubicBezTo>
                    <a:cubicBezTo>
                      <a:pt x="83" y="30"/>
                      <a:pt x="84" y="26"/>
                      <a:pt x="81" y="25"/>
                    </a:cubicBezTo>
                    <a:cubicBezTo>
                      <a:pt x="79" y="24"/>
                      <a:pt x="77" y="20"/>
                      <a:pt x="75" y="20"/>
                    </a:cubicBezTo>
                    <a:cubicBezTo>
                      <a:pt x="73" y="20"/>
                      <a:pt x="60" y="20"/>
                      <a:pt x="59" y="20"/>
                    </a:cubicBezTo>
                    <a:cubicBezTo>
                      <a:pt x="57" y="19"/>
                      <a:pt x="49" y="22"/>
                      <a:pt x="48" y="20"/>
                    </a:cubicBezTo>
                    <a:cubicBezTo>
                      <a:pt x="48" y="19"/>
                      <a:pt x="42" y="13"/>
                      <a:pt x="39" y="10"/>
                    </a:cubicBezTo>
                    <a:cubicBezTo>
                      <a:pt x="39" y="11"/>
                      <a:pt x="38" y="12"/>
                      <a:pt x="37" y="13"/>
                    </a:cubicBezTo>
                    <a:cubicBezTo>
                      <a:pt x="31" y="18"/>
                      <a:pt x="25" y="17"/>
                      <a:pt x="27" y="12"/>
                    </a:cubicBezTo>
                    <a:cubicBezTo>
                      <a:pt x="29" y="6"/>
                      <a:pt x="29" y="0"/>
                      <a:pt x="26" y="0"/>
                    </a:cubicBezTo>
                    <a:cubicBezTo>
                      <a:pt x="23" y="0"/>
                      <a:pt x="25" y="11"/>
                      <a:pt x="22" y="12"/>
                    </a:cubicBezTo>
                    <a:cubicBezTo>
                      <a:pt x="20" y="13"/>
                      <a:pt x="20" y="4"/>
                      <a:pt x="21" y="0"/>
                    </a:cubicBezTo>
                    <a:cubicBezTo>
                      <a:pt x="1" y="5"/>
                      <a:pt x="1" y="5"/>
                      <a:pt x="1" y="5"/>
                    </a:cubicBezTo>
                    <a:cubicBezTo>
                      <a:pt x="0" y="41"/>
                      <a:pt x="0" y="41"/>
                      <a:pt x="0" y="41"/>
                    </a:cubicBezTo>
                    <a:cubicBezTo>
                      <a:pt x="0" y="41"/>
                      <a:pt x="0" y="41"/>
                      <a:pt x="0" y="41"/>
                    </a:cubicBezTo>
                    <a:cubicBezTo>
                      <a:pt x="2" y="42"/>
                      <a:pt x="4" y="42"/>
                      <a:pt x="6" y="42"/>
                    </a:cubicBezTo>
                    <a:cubicBezTo>
                      <a:pt x="9" y="42"/>
                      <a:pt x="8" y="40"/>
                      <a:pt x="8" y="38"/>
                    </a:cubicBezTo>
                    <a:cubicBezTo>
                      <a:pt x="8" y="36"/>
                      <a:pt x="12" y="34"/>
                      <a:pt x="14" y="34"/>
                    </a:cubicBezTo>
                    <a:cubicBezTo>
                      <a:pt x="17" y="34"/>
                      <a:pt x="16" y="31"/>
                      <a:pt x="17" y="31"/>
                    </a:cubicBezTo>
                    <a:cubicBezTo>
                      <a:pt x="18" y="31"/>
                      <a:pt x="20" y="30"/>
                      <a:pt x="20" y="29"/>
                    </a:cubicBezTo>
                    <a:cubicBezTo>
                      <a:pt x="21" y="28"/>
                      <a:pt x="25" y="29"/>
                      <a:pt x="26" y="31"/>
                    </a:cubicBezTo>
                    <a:cubicBezTo>
                      <a:pt x="27" y="32"/>
                      <a:pt x="30" y="32"/>
                      <a:pt x="32" y="33"/>
                    </a:cubicBezTo>
                    <a:cubicBezTo>
                      <a:pt x="34" y="33"/>
                      <a:pt x="35" y="40"/>
                      <a:pt x="35" y="41"/>
                    </a:cubicBezTo>
                    <a:cubicBezTo>
                      <a:pt x="35" y="43"/>
                      <a:pt x="45" y="42"/>
                      <a:pt x="47" y="43"/>
                    </a:cubicBezTo>
                    <a:cubicBezTo>
                      <a:pt x="49" y="43"/>
                      <a:pt x="49" y="46"/>
                      <a:pt x="50" y="48"/>
                    </a:cubicBezTo>
                    <a:cubicBezTo>
                      <a:pt x="52" y="50"/>
                      <a:pt x="53" y="53"/>
                      <a:pt x="54" y="55"/>
                    </a:cubicBezTo>
                    <a:cubicBezTo>
                      <a:pt x="55" y="56"/>
                      <a:pt x="61" y="58"/>
                      <a:pt x="62" y="60"/>
                    </a:cubicBezTo>
                    <a:cubicBezTo>
                      <a:pt x="63" y="63"/>
                      <a:pt x="68" y="65"/>
                      <a:pt x="71" y="66"/>
                    </a:cubicBezTo>
                    <a:cubicBezTo>
                      <a:pt x="75" y="67"/>
                      <a:pt x="78" y="72"/>
                      <a:pt x="80" y="71"/>
                    </a:cubicBezTo>
                    <a:cubicBezTo>
                      <a:pt x="81" y="71"/>
                      <a:pt x="87" y="74"/>
                      <a:pt x="87" y="74"/>
                    </a:cubicBezTo>
                    <a:cubicBezTo>
                      <a:pt x="87" y="79"/>
                      <a:pt x="87" y="79"/>
                      <a:pt x="87" y="79"/>
                    </a:cubicBezTo>
                    <a:cubicBezTo>
                      <a:pt x="88" y="79"/>
                      <a:pt x="88" y="79"/>
                      <a:pt x="88" y="79"/>
                    </a:cubicBezTo>
                    <a:cubicBezTo>
                      <a:pt x="91" y="78"/>
                      <a:pt x="92" y="81"/>
                      <a:pt x="95" y="81"/>
                    </a:cubicBezTo>
                    <a:cubicBezTo>
                      <a:pt x="96" y="81"/>
                      <a:pt x="97" y="82"/>
                      <a:pt x="98" y="83"/>
                    </a:cubicBezTo>
                    <a:cubicBezTo>
                      <a:pt x="98" y="78"/>
                      <a:pt x="99" y="76"/>
                      <a:pt x="101" y="74"/>
                    </a:cubicBezTo>
                    <a:cubicBezTo>
                      <a:pt x="103" y="73"/>
                      <a:pt x="100" y="70"/>
                      <a:pt x="100" y="67"/>
                    </a:cubicBezTo>
                    <a:cubicBezTo>
                      <a:pt x="101" y="65"/>
                      <a:pt x="95" y="63"/>
                      <a:pt x="95" y="61"/>
                    </a:cubicBezTo>
                    <a:cubicBezTo>
                      <a:pt x="96" y="59"/>
                      <a:pt x="101" y="59"/>
                      <a:pt x="103" y="58"/>
                    </a:cubicBezTo>
                    <a:cubicBezTo>
                      <a:pt x="105" y="57"/>
                      <a:pt x="103" y="54"/>
                      <a:pt x="105" y="54"/>
                    </a:cubicBezTo>
                    <a:cubicBezTo>
                      <a:pt x="108" y="54"/>
                      <a:pt x="109" y="51"/>
                      <a:pt x="109" y="49"/>
                    </a:cubicBezTo>
                    <a:cubicBezTo>
                      <a:pt x="110" y="47"/>
                      <a:pt x="114" y="49"/>
                      <a:pt x="115" y="48"/>
                    </a:cubicBezTo>
                    <a:cubicBezTo>
                      <a:pt x="117" y="46"/>
                      <a:pt x="120" y="45"/>
                      <a:pt x="121" y="47"/>
                    </a:cubicBezTo>
                    <a:cubicBezTo>
                      <a:pt x="121" y="48"/>
                      <a:pt x="119" y="52"/>
                      <a:pt x="118" y="53"/>
                    </a:cubicBezTo>
                    <a:cubicBezTo>
                      <a:pt x="121" y="53"/>
                      <a:pt x="126" y="53"/>
                      <a:pt x="127" y="52"/>
                    </a:cubicBezTo>
                    <a:cubicBezTo>
                      <a:pt x="129" y="50"/>
                      <a:pt x="133" y="54"/>
                      <a:pt x="135" y="50"/>
                    </a:cubicBezTo>
                    <a:cubicBezTo>
                      <a:pt x="137" y="47"/>
                      <a:pt x="142" y="49"/>
                      <a:pt x="138" y="4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9" name="Freeform 147">
                <a:extLst>
                  <a:ext uri="{FF2B5EF4-FFF2-40B4-BE49-F238E27FC236}">
                    <a16:creationId xmlns:a16="http://schemas.microsoft.com/office/drawing/2014/main" id="{5C0B1A09-60E2-4736-B7C7-8BDE0C97268D}"/>
                  </a:ext>
                </a:extLst>
              </p:cNvPr>
              <p:cNvSpPr>
                <a:spLocks noEditPoints="1"/>
              </p:cNvSpPr>
              <p:nvPr/>
            </p:nvSpPr>
            <p:spPr bwMode="auto">
              <a:xfrm>
                <a:off x="5015074" y="2098549"/>
                <a:ext cx="479305" cy="759109"/>
              </a:xfrm>
              <a:custGeom>
                <a:avLst/>
                <a:gdLst>
                  <a:gd name="T0" fmla="*/ 197 w 208"/>
                  <a:gd name="T1" fmla="*/ 172 h 329"/>
                  <a:gd name="T2" fmla="*/ 197 w 208"/>
                  <a:gd name="T3" fmla="*/ 162 h 329"/>
                  <a:gd name="T4" fmla="*/ 186 w 208"/>
                  <a:gd name="T5" fmla="*/ 161 h 329"/>
                  <a:gd name="T6" fmla="*/ 173 w 208"/>
                  <a:gd name="T7" fmla="*/ 160 h 329"/>
                  <a:gd name="T8" fmla="*/ 167 w 208"/>
                  <a:gd name="T9" fmla="*/ 159 h 329"/>
                  <a:gd name="T10" fmla="*/ 154 w 208"/>
                  <a:gd name="T11" fmla="*/ 162 h 329"/>
                  <a:gd name="T12" fmla="*/ 144 w 208"/>
                  <a:gd name="T13" fmla="*/ 173 h 329"/>
                  <a:gd name="T14" fmla="*/ 144 w 208"/>
                  <a:gd name="T15" fmla="*/ 161 h 329"/>
                  <a:gd name="T16" fmla="*/ 130 w 208"/>
                  <a:gd name="T17" fmla="*/ 170 h 329"/>
                  <a:gd name="T18" fmla="*/ 124 w 208"/>
                  <a:gd name="T19" fmla="*/ 172 h 329"/>
                  <a:gd name="T20" fmla="*/ 118 w 208"/>
                  <a:gd name="T21" fmla="*/ 171 h 329"/>
                  <a:gd name="T22" fmla="*/ 106 w 208"/>
                  <a:gd name="T23" fmla="*/ 179 h 329"/>
                  <a:gd name="T24" fmla="*/ 99 w 208"/>
                  <a:gd name="T25" fmla="*/ 185 h 329"/>
                  <a:gd name="T26" fmla="*/ 92 w 208"/>
                  <a:gd name="T27" fmla="*/ 189 h 329"/>
                  <a:gd name="T28" fmla="*/ 79 w 208"/>
                  <a:gd name="T29" fmla="*/ 192 h 329"/>
                  <a:gd name="T30" fmla="*/ 75 w 208"/>
                  <a:gd name="T31" fmla="*/ 199 h 329"/>
                  <a:gd name="T32" fmla="*/ 92 w 208"/>
                  <a:gd name="T33" fmla="*/ 199 h 329"/>
                  <a:gd name="T34" fmla="*/ 79 w 208"/>
                  <a:gd name="T35" fmla="*/ 208 h 329"/>
                  <a:gd name="T36" fmla="*/ 61 w 208"/>
                  <a:gd name="T37" fmla="*/ 228 h 329"/>
                  <a:gd name="T38" fmla="*/ 50 w 208"/>
                  <a:gd name="T39" fmla="*/ 243 h 329"/>
                  <a:gd name="T40" fmla="*/ 39 w 208"/>
                  <a:gd name="T41" fmla="*/ 257 h 329"/>
                  <a:gd name="T42" fmla="*/ 26 w 208"/>
                  <a:gd name="T43" fmla="*/ 267 h 329"/>
                  <a:gd name="T44" fmla="*/ 11 w 208"/>
                  <a:gd name="T45" fmla="*/ 276 h 329"/>
                  <a:gd name="T46" fmla="*/ 4 w 208"/>
                  <a:gd name="T47" fmla="*/ 288 h 329"/>
                  <a:gd name="T48" fmla="*/ 1 w 208"/>
                  <a:gd name="T49" fmla="*/ 303 h 329"/>
                  <a:gd name="T50" fmla="*/ 9 w 208"/>
                  <a:gd name="T51" fmla="*/ 308 h 329"/>
                  <a:gd name="T52" fmla="*/ 7 w 208"/>
                  <a:gd name="T53" fmla="*/ 313 h 329"/>
                  <a:gd name="T54" fmla="*/ 14 w 208"/>
                  <a:gd name="T55" fmla="*/ 326 h 329"/>
                  <a:gd name="T56" fmla="*/ 46 w 208"/>
                  <a:gd name="T57" fmla="*/ 311 h 329"/>
                  <a:gd name="T58" fmla="*/ 56 w 208"/>
                  <a:gd name="T59" fmla="*/ 314 h 329"/>
                  <a:gd name="T60" fmla="*/ 61 w 208"/>
                  <a:gd name="T61" fmla="*/ 294 h 329"/>
                  <a:gd name="T62" fmla="*/ 59 w 208"/>
                  <a:gd name="T63" fmla="*/ 268 h 329"/>
                  <a:gd name="T64" fmla="*/ 73 w 208"/>
                  <a:gd name="T65" fmla="*/ 250 h 329"/>
                  <a:gd name="T66" fmla="*/ 83 w 208"/>
                  <a:gd name="T67" fmla="*/ 227 h 329"/>
                  <a:gd name="T68" fmla="*/ 93 w 208"/>
                  <a:gd name="T69" fmla="*/ 206 h 329"/>
                  <a:gd name="T70" fmla="*/ 116 w 208"/>
                  <a:gd name="T71" fmla="*/ 195 h 329"/>
                  <a:gd name="T72" fmla="*/ 132 w 208"/>
                  <a:gd name="T73" fmla="*/ 184 h 329"/>
                  <a:gd name="T74" fmla="*/ 160 w 208"/>
                  <a:gd name="T75" fmla="*/ 192 h 329"/>
                  <a:gd name="T76" fmla="*/ 178 w 208"/>
                  <a:gd name="T77" fmla="*/ 174 h 329"/>
                  <a:gd name="T78" fmla="*/ 197 w 208"/>
                  <a:gd name="T79" fmla="*/ 182 h 329"/>
                  <a:gd name="T80" fmla="*/ 58 w 208"/>
                  <a:gd name="T81" fmla="*/ 24 h 329"/>
                  <a:gd name="T82" fmla="*/ 77 w 208"/>
                  <a:gd name="T83" fmla="*/ 35 h 329"/>
                  <a:gd name="T84" fmla="*/ 92 w 208"/>
                  <a:gd name="T85" fmla="*/ 38 h 329"/>
                  <a:gd name="T86" fmla="*/ 93 w 208"/>
                  <a:gd name="T87" fmla="*/ 49 h 329"/>
                  <a:gd name="T88" fmla="*/ 79 w 208"/>
                  <a:gd name="T89" fmla="*/ 62 h 329"/>
                  <a:gd name="T90" fmla="*/ 95 w 208"/>
                  <a:gd name="T91" fmla="*/ 68 h 329"/>
                  <a:gd name="T92" fmla="*/ 114 w 208"/>
                  <a:gd name="T93" fmla="*/ 37 h 329"/>
                  <a:gd name="T94" fmla="*/ 129 w 208"/>
                  <a:gd name="T95" fmla="*/ 45 h 329"/>
                  <a:gd name="T96" fmla="*/ 150 w 208"/>
                  <a:gd name="T97" fmla="*/ 54 h 329"/>
                  <a:gd name="T98" fmla="*/ 143 w 208"/>
                  <a:gd name="T99" fmla="*/ 43 h 329"/>
                  <a:gd name="T100" fmla="*/ 125 w 208"/>
                  <a:gd name="T101" fmla="*/ 28 h 329"/>
                  <a:gd name="T102" fmla="*/ 107 w 208"/>
                  <a:gd name="T103" fmla="*/ 18 h 329"/>
                  <a:gd name="T104" fmla="*/ 90 w 208"/>
                  <a:gd name="T105" fmla="*/ 9 h 329"/>
                  <a:gd name="T106" fmla="*/ 83 w 208"/>
                  <a:gd name="T107" fmla="*/ 18 h 329"/>
                  <a:gd name="T108" fmla="*/ 66 w 208"/>
                  <a:gd name="T109" fmla="*/ 17 h 329"/>
                  <a:gd name="T110" fmla="*/ 56 w 208"/>
                  <a:gd name="T111" fmla="*/ 14 h 329"/>
                  <a:gd name="T112" fmla="*/ 50 w 208"/>
                  <a:gd name="T113" fmla="*/ 38 h 329"/>
                  <a:gd name="T114" fmla="*/ 50 w 208"/>
                  <a:gd name="T115" fmla="*/ 38 h 329"/>
                  <a:gd name="T116" fmla="*/ 119 w 208"/>
                  <a:gd name="T117" fmla="*/ 19 h 329"/>
                  <a:gd name="T118" fmla="*/ 167 w 208"/>
                  <a:gd name="T119" fmla="*/ 18 h 329"/>
                  <a:gd name="T120" fmla="*/ 145 w 208"/>
                  <a:gd name="T121" fmla="*/ 7 h 329"/>
                  <a:gd name="T122" fmla="*/ 126 w 208"/>
                  <a:gd name="T123" fmla="*/ 6 h 329"/>
                  <a:gd name="T124" fmla="*/ 112 w 208"/>
                  <a:gd name="T125" fmla="*/ 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8" h="329">
                    <a:moveTo>
                      <a:pt x="201" y="176"/>
                    </a:moveTo>
                    <a:cubicBezTo>
                      <a:pt x="201" y="178"/>
                      <a:pt x="198" y="178"/>
                      <a:pt x="198" y="176"/>
                    </a:cubicBezTo>
                    <a:cubicBezTo>
                      <a:pt x="198" y="174"/>
                      <a:pt x="193" y="173"/>
                      <a:pt x="193" y="172"/>
                    </a:cubicBezTo>
                    <a:cubicBezTo>
                      <a:pt x="192" y="171"/>
                      <a:pt x="195" y="171"/>
                      <a:pt x="197" y="172"/>
                    </a:cubicBezTo>
                    <a:cubicBezTo>
                      <a:pt x="199" y="173"/>
                      <a:pt x="200" y="173"/>
                      <a:pt x="202" y="170"/>
                    </a:cubicBezTo>
                    <a:cubicBezTo>
                      <a:pt x="204" y="168"/>
                      <a:pt x="207" y="170"/>
                      <a:pt x="208" y="168"/>
                    </a:cubicBezTo>
                    <a:cubicBezTo>
                      <a:pt x="208" y="167"/>
                      <a:pt x="204" y="165"/>
                      <a:pt x="203" y="164"/>
                    </a:cubicBezTo>
                    <a:cubicBezTo>
                      <a:pt x="203" y="163"/>
                      <a:pt x="200" y="162"/>
                      <a:pt x="197" y="162"/>
                    </a:cubicBezTo>
                    <a:cubicBezTo>
                      <a:pt x="195" y="163"/>
                      <a:pt x="195" y="162"/>
                      <a:pt x="193" y="160"/>
                    </a:cubicBezTo>
                    <a:cubicBezTo>
                      <a:pt x="191" y="159"/>
                      <a:pt x="187" y="161"/>
                      <a:pt x="187" y="165"/>
                    </a:cubicBezTo>
                    <a:cubicBezTo>
                      <a:pt x="187" y="168"/>
                      <a:pt x="184" y="167"/>
                      <a:pt x="185" y="165"/>
                    </a:cubicBezTo>
                    <a:cubicBezTo>
                      <a:pt x="186" y="163"/>
                      <a:pt x="183" y="161"/>
                      <a:pt x="186" y="161"/>
                    </a:cubicBezTo>
                    <a:cubicBezTo>
                      <a:pt x="188" y="160"/>
                      <a:pt x="187" y="157"/>
                      <a:pt x="182" y="156"/>
                    </a:cubicBezTo>
                    <a:cubicBezTo>
                      <a:pt x="178" y="156"/>
                      <a:pt x="176" y="160"/>
                      <a:pt x="177" y="161"/>
                    </a:cubicBezTo>
                    <a:cubicBezTo>
                      <a:pt x="179" y="162"/>
                      <a:pt x="174" y="167"/>
                      <a:pt x="173" y="167"/>
                    </a:cubicBezTo>
                    <a:cubicBezTo>
                      <a:pt x="171" y="167"/>
                      <a:pt x="173" y="163"/>
                      <a:pt x="173" y="160"/>
                    </a:cubicBezTo>
                    <a:cubicBezTo>
                      <a:pt x="173" y="158"/>
                      <a:pt x="171" y="159"/>
                      <a:pt x="168" y="163"/>
                    </a:cubicBezTo>
                    <a:cubicBezTo>
                      <a:pt x="164" y="167"/>
                      <a:pt x="162" y="170"/>
                      <a:pt x="160" y="171"/>
                    </a:cubicBezTo>
                    <a:cubicBezTo>
                      <a:pt x="158" y="171"/>
                      <a:pt x="158" y="167"/>
                      <a:pt x="161" y="166"/>
                    </a:cubicBezTo>
                    <a:cubicBezTo>
                      <a:pt x="165" y="164"/>
                      <a:pt x="165" y="159"/>
                      <a:pt x="167" y="159"/>
                    </a:cubicBezTo>
                    <a:cubicBezTo>
                      <a:pt x="169" y="159"/>
                      <a:pt x="169" y="157"/>
                      <a:pt x="166" y="156"/>
                    </a:cubicBezTo>
                    <a:cubicBezTo>
                      <a:pt x="163" y="156"/>
                      <a:pt x="162" y="159"/>
                      <a:pt x="161" y="160"/>
                    </a:cubicBezTo>
                    <a:cubicBezTo>
                      <a:pt x="160" y="161"/>
                      <a:pt x="155" y="158"/>
                      <a:pt x="156" y="159"/>
                    </a:cubicBezTo>
                    <a:cubicBezTo>
                      <a:pt x="156" y="160"/>
                      <a:pt x="153" y="160"/>
                      <a:pt x="154" y="162"/>
                    </a:cubicBezTo>
                    <a:cubicBezTo>
                      <a:pt x="155" y="164"/>
                      <a:pt x="154" y="166"/>
                      <a:pt x="152" y="163"/>
                    </a:cubicBezTo>
                    <a:cubicBezTo>
                      <a:pt x="151" y="161"/>
                      <a:pt x="148" y="163"/>
                      <a:pt x="147" y="165"/>
                    </a:cubicBezTo>
                    <a:cubicBezTo>
                      <a:pt x="145" y="168"/>
                      <a:pt x="143" y="168"/>
                      <a:pt x="145" y="168"/>
                    </a:cubicBezTo>
                    <a:cubicBezTo>
                      <a:pt x="146" y="169"/>
                      <a:pt x="146" y="172"/>
                      <a:pt x="144" y="173"/>
                    </a:cubicBezTo>
                    <a:cubicBezTo>
                      <a:pt x="142" y="174"/>
                      <a:pt x="143" y="167"/>
                      <a:pt x="141" y="168"/>
                    </a:cubicBezTo>
                    <a:cubicBezTo>
                      <a:pt x="139" y="168"/>
                      <a:pt x="140" y="165"/>
                      <a:pt x="143" y="165"/>
                    </a:cubicBezTo>
                    <a:cubicBezTo>
                      <a:pt x="145" y="165"/>
                      <a:pt x="147" y="161"/>
                      <a:pt x="147" y="161"/>
                    </a:cubicBezTo>
                    <a:cubicBezTo>
                      <a:pt x="147" y="159"/>
                      <a:pt x="144" y="159"/>
                      <a:pt x="144" y="161"/>
                    </a:cubicBezTo>
                    <a:cubicBezTo>
                      <a:pt x="144" y="163"/>
                      <a:pt x="141" y="163"/>
                      <a:pt x="138" y="163"/>
                    </a:cubicBezTo>
                    <a:cubicBezTo>
                      <a:pt x="135" y="162"/>
                      <a:pt x="135" y="166"/>
                      <a:pt x="138" y="168"/>
                    </a:cubicBezTo>
                    <a:cubicBezTo>
                      <a:pt x="141" y="170"/>
                      <a:pt x="138" y="171"/>
                      <a:pt x="136" y="170"/>
                    </a:cubicBezTo>
                    <a:cubicBezTo>
                      <a:pt x="134" y="168"/>
                      <a:pt x="132" y="169"/>
                      <a:pt x="130" y="170"/>
                    </a:cubicBezTo>
                    <a:cubicBezTo>
                      <a:pt x="128" y="170"/>
                      <a:pt x="134" y="173"/>
                      <a:pt x="134" y="174"/>
                    </a:cubicBezTo>
                    <a:cubicBezTo>
                      <a:pt x="135" y="175"/>
                      <a:pt x="131" y="172"/>
                      <a:pt x="130" y="173"/>
                    </a:cubicBezTo>
                    <a:cubicBezTo>
                      <a:pt x="130" y="174"/>
                      <a:pt x="126" y="173"/>
                      <a:pt x="126" y="171"/>
                    </a:cubicBezTo>
                    <a:cubicBezTo>
                      <a:pt x="126" y="169"/>
                      <a:pt x="121" y="171"/>
                      <a:pt x="124" y="172"/>
                    </a:cubicBezTo>
                    <a:cubicBezTo>
                      <a:pt x="127" y="173"/>
                      <a:pt x="126" y="175"/>
                      <a:pt x="126" y="177"/>
                    </a:cubicBezTo>
                    <a:cubicBezTo>
                      <a:pt x="126" y="180"/>
                      <a:pt x="122" y="178"/>
                      <a:pt x="123" y="176"/>
                    </a:cubicBezTo>
                    <a:cubicBezTo>
                      <a:pt x="123" y="173"/>
                      <a:pt x="121" y="174"/>
                      <a:pt x="118" y="175"/>
                    </a:cubicBezTo>
                    <a:cubicBezTo>
                      <a:pt x="116" y="177"/>
                      <a:pt x="119" y="173"/>
                      <a:pt x="118" y="171"/>
                    </a:cubicBezTo>
                    <a:cubicBezTo>
                      <a:pt x="117" y="169"/>
                      <a:pt x="115" y="171"/>
                      <a:pt x="112" y="171"/>
                    </a:cubicBezTo>
                    <a:cubicBezTo>
                      <a:pt x="110" y="172"/>
                      <a:pt x="108" y="172"/>
                      <a:pt x="110" y="173"/>
                    </a:cubicBezTo>
                    <a:cubicBezTo>
                      <a:pt x="111" y="175"/>
                      <a:pt x="111" y="178"/>
                      <a:pt x="109" y="177"/>
                    </a:cubicBezTo>
                    <a:cubicBezTo>
                      <a:pt x="107" y="177"/>
                      <a:pt x="106" y="177"/>
                      <a:pt x="106" y="179"/>
                    </a:cubicBezTo>
                    <a:cubicBezTo>
                      <a:pt x="107" y="181"/>
                      <a:pt x="104" y="181"/>
                      <a:pt x="104" y="179"/>
                    </a:cubicBezTo>
                    <a:cubicBezTo>
                      <a:pt x="103" y="178"/>
                      <a:pt x="99" y="178"/>
                      <a:pt x="98" y="180"/>
                    </a:cubicBezTo>
                    <a:cubicBezTo>
                      <a:pt x="97" y="182"/>
                      <a:pt x="94" y="183"/>
                      <a:pt x="94" y="186"/>
                    </a:cubicBezTo>
                    <a:cubicBezTo>
                      <a:pt x="94" y="188"/>
                      <a:pt x="97" y="185"/>
                      <a:pt x="99" y="185"/>
                    </a:cubicBezTo>
                    <a:cubicBezTo>
                      <a:pt x="101" y="186"/>
                      <a:pt x="99" y="187"/>
                      <a:pt x="100" y="188"/>
                    </a:cubicBezTo>
                    <a:cubicBezTo>
                      <a:pt x="101" y="189"/>
                      <a:pt x="101" y="192"/>
                      <a:pt x="99" y="190"/>
                    </a:cubicBezTo>
                    <a:cubicBezTo>
                      <a:pt x="98" y="189"/>
                      <a:pt x="96" y="188"/>
                      <a:pt x="95" y="191"/>
                    </a:cubicBezTo>
                    <a:cubicBezTo>
                      <a:pt x="95" y="193"/>
                      <a:pt x="93" y="190"/>
                      <a:pt x="92" y="189"/>
                    </a:cubicBezTo>
                    <a:cubicBezTo>
                      <a:pt x="90" y="187"/>
                      <a:pt x="89" y="192"/>
                      <a:pt x="87" y="191"/>
                    </a:cubicBezTo>
                    <a:cubicBezTo>
                      <a:pt x="86" y="190"/>
                      <a:pt x="90" y="186"/>
                      <a:pt x="89" y="184"/>
                    </a:cubicBezTo>
                    <a:cubicBezTo>
                      <a:pt x="88" y="182"/>
                      <a:pt x="87" y="185"/>
                      <a:pt x="84" y="188"/>
                    </a:cubicBezTo>
                    <a:cubicBezTo>
                      <a:pt x="82" y="191"/>
                      <a:pt x="78" y="190"/>
                      <a:pt x="79" y="192"/>
                    </a:cubicBezTo>
                    <a:cubicBezTo>
                      <a:pt x="81" y="193"/>
                      <a:pt x="77" y="194"/>
                      <a:pt x="76" y="196"/>
                    </a:cubicBezTo>
                    <a:cubicBezTo>
                      <a:pt x="75" y="198"/>
                      <a:pt x="70" y="199"/>
                      <a:pt x="66" y="202"/>
                    </a:cubicBezTo>
                    <a:cubicBezTo>
                      <a:pt x="62" y="204"/>
                      <a:pt x="67" y="204"/>
                      <a:pt x="69" y="202"/>
                    </a:cubicBezTo>
                    <a:cubicBezTo>
                      <a:pt x="71" y="200"/>
                      <a:pt x="72" y="201"/>
                      <a:pt x="75" y="199"/>
                    </a:cubicBezTo>
                    <a:cubicBezTo>
                      <a:pt x="78" y="197"/>
                      <a:pt x="81" y="195"/>
                      <a:pt x="83" y="196"/>
                    </a:cubicBezTo>
                    <a:cubicBezTo>
                      <a:pt x="84" y="197"/>
                      <a:pt x="86" y="197"/>
                      <a:pt x="87" y="195"/>
                    </a:cubicBezTo>
                    <a:cubicBezTo>
                      <a:pt x="89" y="193"/>
                      <a:pt x="91" y="194"/>
                      <a:pt x="92" y="195"/>
                    </a:cubicBezTo>
                    <a:cubicBezTo>
                      <a:pt x="94" y="196"/>
                      <a:pt x="90" y="197"/>
                      <a:pt x="92" y="199"/>
                    </a:cubicBezTo>
                    <a:cubicBezTo>
                      <a:pt x="94" y="201"/>
                      <a:pt x="89" y="202"/>
                      <a:pt x="89" y="200"/>
                    </a:cubicBezTo>
                    <a:cubicBezTo>
                      <a:pt x="89" y="199"/>
                      <a:pt x="87" y="197"/>
                      <a:pt x="86" y="199"/>
                    </a:cubicBezTo>
                    <a:cubicBezTo>
                      <a:pt x="85" y="200"/>
                      <a:pt x="84" y="202"/>
                      <a:pt x="82" y="202"/>
                    </a:cubicBezTo>
                    <a:cubicBezTo>
                      <a:pt x="81" y="202"/>
                      <a:pt x="79" y="205"/>
                      <a:pt x="79" y="208"/>
                    </a:cubicBezTo>
                    <a:cubicBezTo>
                      <a:pt x="79" y="211"/>
                      <a:pt x="76" y="208"/>
                      <a:pt x="76" y="211"/>
                    </a:cubicBezTo>
                    <a:cubicBezTo>
                      <a:pt x="76" y="213"/>
                      <a:pt x="72" y="217"/>
                      <a:pt x="69" y="221"/>
                    </a:cubicBezTo>
                    <a:cubicBezTo>
                      <a:pt x="65" y="224"/>
                      <a:pt x="69" y="225"/>
                      <a:pt x="67" y="227"/>
                    </a:cubicBezTo>
                    <a:cubicBezTo>
                      <a:pt x="66" y="229"/>
                      <a:pt x="62" y="227"/>
                      <a:pt x="61" y="228"/>
                    </a:cubicBezTo>
                    <a:cubicBezTo>
                      <a:pt x="60" y="229"/>
                      <a:pt x="62" y="234"/>
                      <a:pt x="60" y="235"/>
                    </a:cubicBezTo>
                    <a:cubicBezTo>
                      <a:pt x="58" y="237"/>
                      <a:pt x="60" y="239"/>
                      <a:pt x="60" y="241"/>
                    </a:cubicBezTo>
                    <a:cubicBezTo>
                      <a:pt x="60" y="242"/>
                      <a:pt x="55" y="239"/>
                      <a:pt x="55" y="241"/>
                    </a:cubicBezTo>
                    <a:cubicBezTo>
                      <a:pt x="55" y="243"/>
                      <a:pt x="51" y="243"/>
                      <a:pt x="50" y="243"/>
                    </a:cubicBezTo>
                    <a:cubicBezTo>
                      <a:pt x="48" y="243"/>
                      <a:pt x="52" y="246"/>
                      <a:pt x="54" y="248"/>
                    </a:cubicBezTo>
                    <a:cubicBezTo>
                      <a:pt x="56" y="250"/>
                      <a:pt x="52" y="251"/>
                      <a:pt x="52" y="249"/>
                    </a:cubicBezTo>
                    <a:cubicBezTo>
                      <a:pt x="51" y="247"/>
                      <a:pt x="48" y="250"/>
                      <a:pt x="44" y="252"/>
                    </a:cubicBezTo>
                    <a:cubicBezTo>
                      <a:pt x="41" y="254"/>
                      <a:pt x="42" y="257"/>
                      <a:pt x="39" y="257"/>
                    </a:cubicBezTo>
                    <a:cubicBezTo>
                      <a:pt x="37" y="257"/>
                      <a:pt x="37" y="262"/>
                      <a:pt x="36" y="263"/>
                    </a:cubicBezTo>
                    <a:cubicBezTo>
                      <a:pt x="34" y="265"/>
                      <a:pt x="34" y="260"/>
                      <a:pt x="31" y="260"/>
                    </a:cubicBezTo>
                    <a:cubicBezTo>
                      <a:pt x="28" y="260"/>
                      <a:pt x="28" y="262"/>
                      <a:pt x="30" y="264"/>
                    </a:cubicBezTo>
                    <a:cubicBezTo>
                      <a:pt x="32" y="267"/>
                      <a:pt x="27" y="265"/>
                      <a:pt x="26" y="267"/>
                    </a:cubicBezTo>
                    <a:cubicBezTo>
                      <a:pt x="24" y="269"/>
                      <a:pt x="19" y="268"/>
                      <a:pt x="18" y="270"/>
                    </a:cubicBezTo>
                    <a:cubicBezTo>
                      <a:pt x="17" y="272"/>
                      <a:pt x="22" y="272"/>
                      <a:pt x="22" y="273"/>
                    </a:cubicBezTo>
                    <a:cubicBezTo>
                      <a:pt x="23" y="274"/>
                      <a:pt x="18" y="274"/>
                      <a:pt x="15" y="273"/>
                    </a:cubicBezTo>
                    <a:cubicBezTo>
                      <a:pt x="13" y="273"/>
                      <a:pt x="14" y="276"/>
                      <a:pt x="11" y="276"/>
                    </a:cubicBezTo>
                    <a:cubicBezTo>
                      <a:pt x="9" y="275"/>
                      <a:pt x="6" y="278"/>
                      <a:pt x="7" y="280"/>
                    </a:cubicBezTo>
                    <a:cubicBezTo>
                      <a:pt x="9" y="281"/>
                      <a:pt x="6" y="282"/>
                      <a:pt x="4" y="280"/>
                    </a:cubicBezTo>
                    <a:cubicBezTo>
                      <a:pt x="3" y="279"/>
                      <a:pt x="1" y="282"/>
                      <a:pt x="1" y="284"/>
                    </a:cubicBezTo>
                    <a:cubicBezTo>
                      <a:pt x="0" y="286"/>
                      <a:pt x="4" y="287"/>
                      <a:pt x="4" y="288"/>
                    </a:cubicBezTo>
                    <a:cubicBezTo>
                      <a:pt x="4" y="289"/>
                      <a:pt x="1" y="291"/>
                      <a:pt x="3" y="291"/>
                    </a:cubicBezTo>
                    <a:cubicBezTo>
                      <a:pt x="5" y="292"/>
                      <a:pt x="4" y="293"/>
                      <a:pt x="2" y="294"/>
                    </a:cubicBezTo>
                    <a:cubicBezTo>
                      <a:pt x="1" y="295"/>
                      <a:pt x="1" y="296"/>
                      <a:pt x="2" y="298"/>
                    </a:cubicBezTo>
                    <a:cubicBezTo>
                      <a:pt x="4" y="300"/>
                      <a:pt x="0" y="300"/>
                      <a:pt x="1" y="303"/>
                    </a:cubicBezTo>
                    <a:cubicBezTo>
                      <a:pt x="3" y="305"/>
                      <a:pt x="5" y="302"/>
                      <a:pt x="6" y="304"/>
                    </a:cubicBezTo>
                    <a:cubicBezTo>
                      <a:pt x="6" y="306"/>
                      <a:pt x="9" y="304"/>
                      <a:pt x="11" y="302"/>
                    </a:cubicBezTo>
                    <a:cubicBezTo>
                      <a:pt x="14" y="300"/>
                      <a:pt x="15" y="304"/>
                      <a:pt x="13" y="304"/>
                    </a:cubicBezTo>
                    <a:cubicBezTo>
                      <a:pt x="11" y="304"/>
                      <a:pt x="8" y="306"/>
                      <a:pt x="9" y="308"/>
                    </a:cubicBezTo>
                    <a:cubicBezTo>
                      <a:pt x="9" y="310"/>
                      <a:pt x="5" y="309"/>
                      <a:pt x="5" y="307"/>
                    </a:cubicBezTo>
                    <a:cubicBezTo>
                      <a:pt x="6" y="304"/>
                      <a:pt x="1" y="307"/>
                      <a:pt x="3" y="309"/>
                    </a:cubicBezTo>
                    <a:cubicBezTo>
                      <a:pt x="4" y="311"/>
                      <a:pt x="2" y="312"/>
                      <a:pt x="2" y="314"/>
                    </a:cubicBezTo>
                    <a:cubicBezTo>
                      <a:pt x="2" y="316"/>
                      <a:pt x="5" y="315"/>
                      <a:pt x="7" y="313"/>
                    </a:cubicBezTo>
                    <a:cubicBezTo>
                      <a:pt x="8" y="311"/>
                      <a:pt x="10" y="312"/>
                      <a:pt x="11" y="314"/>
                    </a:cubicBezTo>
                    <a:cubicBezTo>
                      <a:pt x="12" y="316"/>
                      <a:pt x="9" y="314"/>
                      <a:pt x="9" y="317"/>
                    </a:cubicBezTo>
                    <a:cubicBezTo>
                      <a:pt x="9" y="320"/>
                      <a:pt x="7" y="317"/>
                      <a:pt x="6" y="320"/>
                    </a:cubicBezTo>
                    <a:cubicBezTo>
                      <a:pt x="4" y="322"/>
                      <a:pt x="12" y="326"/>
                      <a:pt x="14" y="326"/>
                    </a:cubicBezTo>
                    <a:cubicBezTo>
                      <a:pt x="16" y="327"/>
                      <a:pt x="19" y="329"/>
                      <a:pt x="23" y="329"/>
                    </a:cubicBezTo>
                    <a:cubicBezTo>
                      <a:pt x="28" y="328"/>
                      <a:pt x="37" y="319"/>
                      <a:pt x="38" y="318"/>
                    </a:cubicBezTo>
                    <a:cubicBezTo>
                      <a:pt x="40" y="316"/>
                      <a:pt x="42" y="318"/>
                      <a:pt x="44" y="316"/>
                    </a:cubicBezTo>
                    <a:cubicBezTo>
                      <a:pt x="46" y="315"/>
                      <a:pt x="45" y="311"/>
                      <a:pt x="46" y="311"/>
                    </a:cubicBezTo>
                    <a:cubicBezTo>
                      <a:pt x="47" y="310"/>
                      <a:pt x="48" y="315"/>
                      <a:pt x="49" y="315"/>
                    </a:cubicBezTo>
                    <a:cubicBezTo>
                      <a:pt x="50" y="315"/>
                      <a:pt x="51" y="316"/>
                      <a:pt x="51" y="319"/>
                    </a:cubicBezTo>
                    <a:cubicBezTo>
                      <a:pt x="52" y="319"/>
                      <a:pt x="53" y="319"/>
                      <a:pt x="54" y="319"/>
                    </a:cubicBezTo>
                    <a:cubicBezTo>
                      <a:pt x="55" y="320"/>
                      <a:pt x="56" y="315"/>
                      <a:pt x="56" y="314"/>
                    </a:cubicBezTo>
                    <a:cubicBezTo>
                      <a:pt x="56" y="312"/>
                      <a:pt x="57" y="309"/>
                      <a:pt x="57" y="307"/>
                    </a:cubicBezTo>
                    <a:cubicBezTo>
                      <a:pt x="56" y="305"/>
                      <a:pt x="61" y="307"/>
                      <a:pt x="62" y="305"/>
                    </a:cubicBezTo>
                    <a:cubicBezTo>
                      <a:pt x="63" y="304"/>
                      <a:pt x="63" y="298"/>
                      <a:pt x="62" y="298"/>
                    </a:cubicBezTo>
                    <a:cubicBezTo>
                      <a:pt x="60" y="297"/>
                      <a:pt x="60" y="294"/>
                      <a:pt x="61" y="294"/>
                    </a:cubicBezTo>
                    <a:cubicBezTo>
                      <a:pt x="63" y="294"/>
                      <a:pt x="65" y="293"/>
                      <a:pt x="64" y="290"/>
                    </a:cubicBezTo>
                    <a:cubicBezTo>
                      <a:pt x="64" y="287"/>
                      <a:pt x="59" y="287"/>
                      <a:pt x="59" y="284"/>
                    </a:cubicBezTo>
                    <a:cubicBezTo>
                      <a:pt x="59" y="281"/>
                      <a:pt x="61" y="280"/>
                      <a:pt x="59" y="276"/>
                    </a:cubicBezTo>
                    <a:cubicBezTo>
                      <a:pt x="57" y="272"/>
                      <a:pt x="60" y="270"/>
                      <a:pt x="59" y="268"/>
                    </a:cubicBezTo>
                    <a:cubicBezTo>
                      <a:pt x="59" y="266"/>
                      <a:pt x="58" y="264"/>
                      <a:pt x="60" y="260"/>
                    </a:cubicBezTo>
                    <a:cubicBezTo>
                      <a:pt x="62" y="256"/>
                      <a:pt x="67" y="255"/>
                      <a:pt x="68" y="255"/>
                    </a:cubicBezTo>
                    <a:cubicBezTo>
                      <a:pt x="70" y="255"/>
                      <a:pt x="72" y="257"/>
                      <a:pt x="73" y="255"/>
                    </a:cubicBezTo>
                    <a:cubicBezTo>
                      <a:pt x="75" y="252"/>
                      <a:pt x="75" y="250"/>
                      <a:pt x="73" y="250"/>
                    </a:cubicBezTo>
                    <a:cubicBezTo>
                      <a:pt x="72" y="250"/>
                      <a:pt x="69" y="249"/>
                      <a:pt x="72" y="246"/>
                    </a:cubicBezTo>
                    <a:cubicBezTo>
                      <a:pt x="74" y="243"/>
                      <a:pt x="77" y="239"/>
                      <a:pt x="77" y="235"/>
                    </a:cubicBezTo>
                    <a:cubicBezTo>
                      <a:pt x="77" y="232"/>
                      <a:pt x="76" y="229"/>
                      <a:pt x="77" y="228"/>
                    </a:cubicBezTo>
                    <a:cubicBezTo>
                      <a:pt x="78" y="227"/>
                      <a:pt x="81" y="228"/>
                      <a:pt x="83" y="227"/>
                    </a:cubicBezTo>
                    <a:cubicBezTo>
                      <a:pt x="86" y="225"/>
                      <a:pt x="84" y="223"/>
                      <a:pt x="85" y="222"/>
                    </a:cubicBezTo>
                    <a:cubicBezTo>
                      <a:pt x="86" y="221"/>
                      <a:pt x="88" y="217"/>
                      <a:pt x="89" y="216"/>
                    </a:cubicBezTo>
                    <a:cubicBezTo>
                      <a:pt x="91" y="215"/>
                      <a:pt x="92" y="213"/>
                      <a:pt x="91" y="212"/>
                    </a:cubicBezTo>
                    <a:cubicBezTo>
                      <a:pt x="90" y="210"/>
                      <a:pt x="93" y="209"/>
                      <a:pt x="93" y="206"/>
                    </a:cubicBezTo>
                    <a:cubicBezTo>
                      <a:pt x="93" y="203"/>
                      <a:pt x="97" y="201"/>
                      <a:pt x="99" y="201"/>
                    </a:cubicBezTo>
                    <a:cubicBezTo>
                      <a:pt x="102" y="201"/>
                      <a:pt x="106" y="201"/>
                      <a:pt x="106" y="199"/>
                    </a:cubicBezTo>
                    <a:cubicBezTo>
                      <a:pt x="106" y="197"/>
                      <a:pt x="104" y="192"/>
                      <a:pt x="107" y="193"/>
                    </a:cubicBezTo>
                    <a:cubicBezTo>
                      <a:pt x="111" y="195"/>
                      <a:pt x="114" y="193"/>
                      <a:pt x="116" y="195"/>
                    </a:cubicBezTo>
                    <a:cubicBezTo>
                      <a:pt x="118" y="197"/>
                      <a:pt x="121" y="196"/>
                      <a:pt x="121" y="193"/>
                    </a:cubicBezTo>
                    <a:cubicBezTo>
                      <a:pt x="121" y="190"/>
                      <a:pt x="122" y="185"/>
                      <a:pt x="126" y="187"/>
                    </a:cubicBezTo>
                    <a:cubicBezTo>
                      <a:pt x="126" y="187"/>
                      <a:pt x="126" y="188"/>
                      <a:pt x="127" y="188"/>
                    </a:cubicBezTo>
                    <a:cubicBezTo>
                      <a:pt x="128" y="185"/>
                      <a:pt x="130" y="184"/>
                      <a:pt x="132" y="184"/>
                    </a:cubicBezTo>
                    <a:cubicBezTo>
                      <a:pt x="135" y="184"/>
                      <a:pt x="137" y="190"/>
                      <a:pt x="141" y="190"/>
                    </a:cubicBezTo>
                    <a:cubicBezTo>
                      <a:pt x="145" y="191"/>
                      <a:pt x="148" y="193"/>
                      <a:pt x="149" y="191"/>
                    </a:cubicBezTo>
                    <a:cubicBezTo>
                      <a:pt x="151" y="189"/>
                      <a:pt x="153" y="192"/>
                      <a:pt x="156" y="191"/>
                    </a:cubicBezTo>
                    <a:cubicBezTo>
                      <a:pt x="158" y="190"/>
                      <a:pt x="158" y="195"/>
                      <a:pt x="160" y="192"/>
                    </a:cubicBezTo>
                    <a:cubicBezTo>
                      <a:pt x="162" y="189"/>
                      <a:pt x="160" y="187"/>
                      <a:pt x="164" y="188"/>
                    </a:cubicBezTo>
                    <a:cubicBezTo>
                      <a:pt x="167" y="188"/>
                      <a:pt x="165" y="183"/>
                      <a:pt x="165" y="181"/>
                    </a:cubicBezTo>
                    <a:cubicBezTo>
                      <a:pt x="165" y="178"/>
                      <a:pt x="170" y="178"/>
                      <a:pt x="170" y="175"/>
                    </a:cubicBezTo>
                    <a:cubicBezTo>
                      <a:pt x="170" y="173"/>
                      <a:pt x="177" y="175"/>
                      <a:pt x="178" y="174"/>
                    </a:cubicBezTo>
                    <a:cubicBezTo>
                      <a:pt x="179" y="172"/>
                      <a:pt x="183" y="171"/>
                      <a:pt x="185" y="174"/>
                    </a:cubicBezTo>
                    <a:cubicBezTo>
                      <a:pt x="186" y="176"/>
                      <a:pt x="193" y="177"/>
                      <a:pt x="193" y="179"/>
                    </a:cubicBezTo>
                    <a:cubicBezTo>
                      <a:pt x="193" y="180"/>
                      <a:pt x="193" y="182"/>
                      <a:pt x="193" y="184"/>
                    </a:cubicBezTo>
                    <a:cubicBezTo>
                      <a:pt x="194" y="183"/>
                      <a:pt x="195" y="182"/>
                      <a:pt x="197" y="182"/>
                    </a:cubicBezTo>
                    <a:cubicBezTo>
                      <a:pt x="199" y="182"/>
                      <a:pt x="201" y="178"/>
                      <a:pt x="203" y="179"/>
                    </a:cubicBezTo>
                    <a:cubicBezTo>
                      <a:pt x="205" y="179"/>
                      <a:pt x="207" y="179"/>
                      <a:pt x="207" y="176"/>
                    </a:cubicBezTo>
                    <a:cubicBezTo>
                      <a:pt x="206" y="175"/>
                      <a:pt x="202" y="175"/>
                      <a:pt x="201" y="176"/>
                    </a:cubicBezTo>
                    <a:close/>
                    <a:moveTo>
                      <a:pt x="58" y="24"/>
                    </a:moveTo>
                    <a:cubicBezTo>
                      <a:pt x="61" y="24"/>
                      <a:pt x="54" y="28"/>
                      <a:pt x="53" y="32"/>
                    </a:cubicBezTo>
                    <a:cubicBezTo>
                      <a:pt x="52" y="35"/>
                      <a:pt x="58" y="38"/>
                      <a:pt x="61" y="41"/>
                    </a:cubicBezTo>
                    <a:cubicBezTo>
                      <a:pt x="64" y="43"/>
                      <a:pt x="70" y="43"/>
                      <a:pt x="72" y="41"/>
                    </a:cubicBezTo>
                    <a:cubicBezTo>
                      <a:pt x="75" y="40"/>
                      <a:pt x="74" y="35"/>
                      <a:pt x="77" y="35"/>
                    </a:cubicBezTo>
                    <a:cubicBezTo>
                      <a:pt x="80" y="35"/>
                      <a:pt x="79" y="32"/>
                      <a:pt x="81" y="31"/>
                    </a:cubicBezTo>
                    <a:cubicBezTo>
                      <a:pt x="84" y="31"/>
                      <a:pt x="84" y="34"/>
                      <a:pt x="82" y="36"/>
                    </a:cubicBezTo>
                    <a:cubicBezTo>
                      <a:pt x="80" y="39"/>
                      <a:pt x="85" y="39"/>
                      <a:pt x="89" y="36"/>
                    </a:cubicBezTo>
                    <a:cubicBezTo>
                      <a:pt x="92" y="33"/>
                      <a:pt x="93" y="35"/>
                      <a:pt x="92" y="38"/>
                    </a:cubicBezTo>
                    <a:cubicBezTo>
                      <a:pt x="91" y="41"/>
                      <a:pt x="85" y="39"/>
                      <a:pt x="82" y="43"/>
                    </a:cubicBezTo>
                    <a:cubicBezTo>
                      <a:pt x="80" y="46"/>
                      <a:pt x="73" y="43"/>
                      <a:pt x="70" y="47"/>
                    </a:cubicBezTo>
                    <a:cubicBezTo>
                      <a:pt x="66" y="51"/>
                      <a:pt x="72" y="51"/>
                      <a:pt x="77" y="50"/>
                    </a:cubicBezTo>
                    <a:cubicBezTo>
                      <a:pt x="81" y="49"/>
                      <a:pt x="90" y="48"/>
                      <a:pt x="93" y="49"/>
                    </a:cubicBezTo>
                    <a:cubicBezTo>
                      <a:pt x="96" y="50"/>
                      <a:pt x="91" y="51"/>
                      <a:pt x="86" y="51"/>
                    </a:cubicBezTo>
                    <a:cubicBezTo>
                      <a:pt x="80" y="51"/>
                      <a:pt x="79" y="52"/>
                      <a:pt x="79" y="54"/>
                    </a:cubicBezTo>
                    <a:cubicBezTo>
                      <a:pt x="79" y="55"/>
                      <a:pt x="71" y="52"/>
                      <a:pt x="71" y="56"/>
                    </a:cubicBezTo>
                    <a:cubicBezTo>
                      <a:pt x="71" y="59"/>
                      <a:pt x="78" y="60"/>
                      <a:pt x="79" y="62"/>
                    </a:cubicBezTo>
                    <a:cubicBezTo>
                      <a:pt x="80" y="64"/>
                      <a:pt x="85" y="62"/>
                      <a:pt x="87" y="63"/>
                    </a:cubicBezTo>
                    <a:cubicBezTo>
                      <a:pt x="89" y="64"/>
                      <a:pt x="84" y="65"/>
                      <a:pt x="83" y="66"/>
                    </a:cubicBezTo>
                    <a:cubicBezTo>
                      <a:pt x="82" y="67"/>
                      <a:pt x="88" y="68"/>
                      <a:pt x="89" y="70"/>
                    </a:cubicBezTo>
                    <a:cubicBezTo>
                      <a:pt x="90" y="72"/>
                      <a:pt x="95" y="71"/>
                      <a:pt x="95" y="68"/>
                    </a:cubicBezTo>
                    <a:cubicBezTo>
                      <a:pt x="95" y="65"/>
                      <a:pt x="99" y="56"/>
                      <a:pt x="104" y="54"/>
                    </a:cubicBezTo>
                    <a:cubicBezTo>
                      <a:pt x="109" y="52"/>
                      <a:pt x="106" y="50"/>
                      <a:pt x="107" y="47"/>
                    </a:cubicBezTo>
                    <a:cubicBezTo>
                      <a:pt x="108" y="44"/>
                      <a:pt x="112" y="46"/>
                      <a:pt x="111" y="44"/>
                    </a:cubicBezTo>
                    <a:cubicBezTo>
                      <a:pt x="110" y="41"/>
                      <a:pt x="110" y="40"/>
                      <a:pt x="114" y="37"/>
                    </a:cubicBezTo>
                    <a:cubicBezTo>
                      <a:pt x="117" y="34"/>
                      <a:pt x="119" y="36"/>
                      <a:pt x="123" y="34"/>
                    </a:cubicBezTo>
                    <a:cubicBezTo>
                      <a:pt x="127" y="32"/>
                      <a:pt x="129" y="36"/>
                      <a:pt x="125" y="36"/>
                    </a:cubicBezTo>
                    <a:cubicBezTo>
                      <a:pt x="121" y="36"/>
                      <a:pt x="123" y="41"/>
                      <a:pt x="126" y="42"/>
                    </a:cubicBezTo>
                    <a:cubicBezTo>
                      <a:pt x="129" y="43"/>
                      <a:pt x="127" y="44"/>
                      <a:pt x="129" y="45"/>
                    </a:cubicBezTo>
                    <a:cubicBezTo>
                      <a:pt x="132" y="46"/>
                      <a:pt x="131" y="49"/>
                      <a:pt x="128" y="53"/>
                    </a:cubicBezTo>
                    <a:cubicBezTo>
                      <a:pt x="124" y="56"/>
                      <a:pt x="128" y="57"/>
                      <a:pt x="135" y="54"/>
                    </a:cubicBezTo>
                    <a:cubicBezTo>
                      <a:pt x="142" y="52"/>
                      <a:pt x="138" y="56"/>
                      <a:pt x="140" y="58"/>
                    </a:cubicBezTo>
                    <a:cubicBezTo>
                      <a:pt x="142" y="60"/>
                      <a:pt x="147" y="57"/>
                      <a:pt x="150" y="54"/>
                    </a:cubicBezTo>
                    <a:cubicBezTo>
                      <a:pt x="153" y="50"/>
                      <a:pt x="157" y="51"/>
                      <a:pt x="157" y="49"/>
                    </a:cubicBezTo>
                    <a:cubicBezTo>
                      <a:pt x="157" y="47"/>
                      <a:pt x="154" y="46"/>
                      <a:pt x="151" y="47"/>
                    </a:cubicBezTo>
                    <a:cubicBezTo>
                      <a:pt x="149" y="49"/>
                      <a:pt x="142" y="48"/>
                      <a:pt x="145" y="46"/>
                    </a:cubicBezTo>
                    <a:cubicBezTo>
                      <a:pt x="147" y="44"/>
                      <a:pt x="146" y="42"/>
                      <a:pt x="143" y="43"/>
                    </a:cubicBezTo>
                    <a:cubicBezTo>
                      <a:pt x="140" y="43"/>
                      <a:pt x="134" y="41"/>
                      <a:pt x="137" y="40"/>
                    </a:cubicBezTo>
                    <a:cubicBezTo>
                      <a:pt x="140" y="39"/>
                      <a:pt x="135" y="36"/>
                      <a:pt x="132" y="36"/>
                    </a:cubicBezTo>
                    <a:cubicBezTo>
                      <a:pt x="130" y="36"/>
                      <a:pt x="131" y="33"/>
                      <a:pt x="131" y="31"/>
                    </a:cubicBezTo>
                    <a:cubicBezTo>
                      <a:pt x="131" y="29"/>
                      <a:pt x="124" y="28"/>
                      <a:pt x="125" y="28"/>
                    </a:cubicBezTo>
                    <a:cubicBezTo>
                      <a:pt x="127" y="27"/>
                      <a:pt x="122" y="25"/>
                      <a:pt x="121" y="27"/>
                    </a:cubicBezTo>
                    <a:cubicBezTo>
                      <a:pt x="120" y="28"/>
                      <a:pt x="118" y="28"/>
                      <a:pt x="118" y="26"/>
                    </a:cubicBezTo>
                    <a:cubicBezTo>
                      <a:pt x="118" y="24"/>
                      <a:pt x="112" y="24"/>
                      <a:pt x="110" y="24"/>
                    </a:cubicBezTo>
                    <a:cubicBezTo>
                      <a:pt x="108" y="24"/>
                      <a:pt x="109" y="20"/>
                      <a:pt x="107" y="18"/>
                    </a:cubicBezTo>
                    <a:cubicBezTo>
                      <a:pt x="105" y="16"/>
                      <a:pt x="102" y="21"/>
                      <a:pt x="100" y="21"/>
                    </a:cubicBezTo>
                    <a:cubicBezTo>
                      <a:pt x="99" y="21"/>
                      <a:pt x="102" y="17"/>
                      <a:pt x="103" y="15"/>
                    </a:cubicBezTo>
                    <a:cubicBezTo>
                      <a:pt x="104" y="13"/>
                      <a:pt x="95" y="10"/>
                      <a:pt x="94" y="12"/>
                    </a:cubicBezTo>
                    <a:cubicBezTo>
                      <a:pt x="93" y="14"/>
                      <a:pt x="92" y="9"/>
                      <a:pt x="90" y="9"/>
                    </a:cubicBezTo>
                    <a:cubicBezTo>
                      <a:pt x="88" y="8"/>
                      <a:pt x="90" y="12"/>
                      <a:pt x="88" y="13"/>
                    </a:cubicBezTo>
                    <a:cubicBezTo>
                      <a:pt x="86" y="13"/>
                      <a:pt x="84" y="14"/>
                      <a:pt x="87" y="16"/>
                    </a:cubicBezTo>
                    <a:cubicBezTo>
                      <a:pt x="90" y="18"/>
                      <a:pt x="92" y="27"/>
                      <a:pt x="92" y="28"/>
                    </a:cubicBezTo>
                    <a:cubicBezTo>
                      <a:pt x="92" y="30"/>
                      <a:pt x="83" y="22"/>
                      <a:pt x="83" y="18"/>
                    </a:cubicBezTo>
                    <a:cubicBezTo>
                      <a:pt x="83" y="14"/>
                      <a:pt x="79" y="11"/>
                      <a:pt x="77" y="14"/>
                    </a:cubicBezTo>
                    <a:cubicBezTo>
                      <a:pt x="76" y="17"/>
                      <a:pt x="73" y="18"/>
                      <a:pt x="74" y="21"/>
                    </a:cubicBezTo>
                    <a:cubicBezTo>
                      <a:pt x="75" y="23"/>
                      <a:pt x="72" y="24"/>
                      <a:pt x="72" y="22"/>
                    </a:cubicBezTo>
                    <a:cubicBezTo>
                      <a:pt x="72" y="20"/>
                      <a:pt x="68" y="17"/>
                      <a:pt x="66" y="17"/>
                    </a:cubicBezTo>
                    <a:cubicBezTo>
                      <a:pt x="64" y="17"/>
                      <a:pt x="70" y="16"/>
                      <a:pt x="73" y="15"/>
                    </a:cubicBezTo>
                    <a:cubicBezTo>
                      <a:pt x="76" y="13"/>
                      <a:pt x="71" y="12"/>
                      <a:pt x="68" y="13"/>
                    </a:cubicBezTo>
                    <a:cubicBezTo>
                      <a:pt x="66" y="14"/>
                      <a:pt x="63" y="12"/>
                      <a:pt x="61" y="14"/>
                    </a:cubicBezTo>
                    <a:cubicBezTo>
                      <a:pt x="60" y="16"/>
                      <a:pt x="58" y="14"/>
                      <a:pt x="56" y="14"/>
                    </a:cubicBezTo>
                    <a:cubicBezTo>
                      <a:pt x="53" y="13"/>
                      <a:pt x="51" y="17"/>
                      <a:pt x="49" y="16"/>
                    </a:cubicBezTo>
                    <a:cubicBezTo>
                      <a:pt x="48" y="16"/>
                      <a:pt x="46" y="20"/>
                      <a:pt x="49" y="24"/>
                    </a:cubicBezTo>
                    <a:cubicBezTo>
                      <a:pt x="52" y="29"/>
                      <a:pt x="54" y="23"/>
                      <a:pt x="58" y="24"/>
                    </a:cubicBezTo>
                    <a:close/>
                    <a:moveTo>
                      <a:pt x="50" y="38"/>
                    </a:moveTo>
                    <a:cubicBezTo>
                      <a:pt x="53" y="39"/>
                      <a:pt x="54" y="42"/>
                      <a:pt x="56" y="42"/>
                    </a:cubicBezTo>
                    <a:cubicBezTo>
                      <a:pt x="57" y="42"/>
                      <a:pt x="53" y="38"/>
                      <a:pt x="51" y="35"/>
                    </a:cubicBezTo>
                    <a:cubicBezTo>
                      <a:pt x="48" y="33"/>
                      <a:pt x="49" y="30"/>
                      <a:pt x="45" y="31"/>
                    </a:cubicBezTo>
                    <a:cubicBezTo>
                      <a:pt x="42" y="32"/>
                      <a:pt x="48" y="38"/>
                      <a:pt x="50" y="38"/>
                    </a:cubicBezTo>
                    <a:close/>
                    <a:moveTo>
                      <a:pt x="107" y="9"/>
                    </a:moveTo>
                    <a:cubicBezTo>
                      <a:pt x="109" y="11"/>
                      <a:pt x="104" y="11"/>
                      <a:pt x="106" y="12"/>
                    </a:cubicBezTo>
                    <a:cubicBezTo>
                      <a:pt x="112" y="18"/>
                      <a:pt x="133" y="12"/>
                      <a:pt x="135" y="13"/>
                    </a:cubicBezTo>
                    <a:cubicBezTo>
                      <a:pt x="138" y="15"/>
                      <a:pt x="118" y="17"/>
                      <a:pt x="119" y="19"/>
                    </a:cubicBezTo>
                    <a:cubicBezTo>
                      <a:pt x="120" y="21"/>
                      <a:pt x="136" y="23"/>
                      <a:pt x="138" y="21"/>
                    </a:cubicBezTo>
                    <a:cubicBezTo>
                      <a:pt x="139" y="20"/>
                      <a:pt x="142" y="24"/>
                      <a:pt x="147" y="25"/>
                    </a:cubicBezTo>
                    <a:cubicBezTo>
                      <a:pt x="153" y="25"/>
                      <a:pt x="152" y="23"/>
                      <a:pt x="156" y="22"/>
                    </a:cubicBezTo>
                    <a:cubicBezTo>
                      <a:pt x="160" y="22"/>
                      <a:pt x="166" y="20"/>
                      <a:pt x="167" y="18"/>
                    </a:cubicBezTo>
                    <a:cubicBezTo>
                      <a:pt x="167" y="16"/>
                      <a:pt x="179" y="13"/>
                      <a:pt x="178" y="9"/>
                    </a:cubicBezTo>
                    <a:cubicBezTo>
                      <a:pt x="177" y="5"/>
                      <a:pt x="165" y="8"/>
                      <a:pt x="162" y="6"/>
                    </a:cubicBezTo>
                    <a:cubicBezTo>
                      <a:pt x="159" y="4"/>
                      <a:pt x="151" y="2"/>
                      <a:pt x="150" y="5"/>
                    </a:cubicBezTo>
                    <a:cubicBezTo>
                      <a:pt x="149" y="7"/>
                      <a:pt x="146" y="8"/>
                      <a:pt x="145" y="7"/>
                    </a:cubicBezTo>
                    <a:cubicBezTo>
                      <a:pt x="144" y="6"/>
                      <a:pt x="146" y="0"/>
                      <a:pt x="141" y="2"/>
                    </a:cubicBezTo>
                    <a:cubicBezTo>
                      <a:pt x="136" y="3"/>
                      <a:pt x="140" y="9"/>
                      <a:pt x="139" y="10"/>
                    </a:cubicBezTo>
                    <a:cubicBezTo>
                      <a:pt x="138" y="10"/>
                      <a:pt x="133" y="8"/>
                      <a:pt x="133" y="6"/>
                    </a:cubicBezTo>
                    <a:cubicBezTo>
                      <a:pt x="133" y="3"/>
                      <a:pt x="127" y="9"/>
                      <a:pt x="126" y="6"/>
                    </a:cubicBezTo>
                    <a:cubicBezTo>
                      <a:pt x="126" y="3"/>
                      <a:pt x="119" y="0"/>
                      <a:pt x="118" y="1"/>
                    </a:cubicBezTo>
                    <a:cubicBezTo>
                      <a:pt x="116" y="1"/>
                      <a:pt x="119" y="3"/>
                      <a:pt x="118" y="4"/>
                    </a:cubicBezTo>
                    <a:cubicBezTo>
                      <a:pt x="117" y="6"/>
                      <a:pt x="114" y="3"/>
                      <a:pt x="112" y="3"/>
                    </a:cubicBezTo>
                    <a:cubicBezTo>
                      <a:pt x="111" y="2"/>
                      <a:pt x="113" y="6"/>
                      <a:pt x="112" y="7"/>
                    </a:cubicBezTo>
                    <a:cubicBezTo>
                      <a:pt x="112" y="8"/>
                      <a:pt x="109" y="3"/>
                      <a:pt x="106" y="3"/>
                    </a:cubicBezTo>
                    <a:cubicBezTo>
                      <a:pt x="104" y="3"/>
                      <a:pt x="105" y="6"/>
                      <a:pt x="103" y="6"/>
                    </a:cubicBezTo>
                    <a:cubicBezTo>
                      <a:pt x="101" y="6"/>
                      <a:pt x="105" y="8"/>
                      <a:pt x="107" y="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0" name="Freeform 148">
                <a:extLst>
                  <a:ext uri="{FF2B5EF4-FFF2-40B4-BE49-F238E27FC236}">
                    <a16:creationId xmlns:a16="http://schemas.microsoft.com/office/drawing/2014/main" id="{A475EFC6-2937-4F25-AF25-C93D6F803A89}"/>
                  </a:ext>
                </a:extLst>
              </p:cNvPr>
              <p:cNvSpPr>
                <a:spLocks/>
              </p:cNvSpPr>
              <p:nvPr/>
            </p:nvSpPr>
            <p:spPr bwMode="auto">
              <a:xfrm>
                <a:off x="8404088" y="2705836"/>
                <a:ext cx="61482" cy="22585"/>
              </a:xfrm>
              <a:custGeom>
                <a:avLst/>
                <a:gdLst>
                  <a:gd name="T0" fmla="*/ 12 w 27"/>
                  <a:gd name="T1" fmla="*/ 1 h 10"/>
                  <a:gd name="T2" fmla="*/ 2 w 27"/>
                  <a:gd name="T3" fmla="*/ 4 h 10"/>
                  <a:gd name="T4" fmla="*/ 17 w 27"/>
                  <a:gd name="T5" fmla="*/ 8 h 10"/>
                  <a:gd name="T6" fmla="*/ 27 w 27"/>
                  <a:gd name="T7" fmla="*/ 6 h 10"/>
                  <a:gd name="T8" fmla="*/ 12 w 27"/>
                  <a:gd name="T9" fmla="*/ 1 h 10"/>
                </a:gdLst>
                <a:ahLst/>
                <a:cxnLst>
                  <a:cxn ang="0">
                    <a:pos x="T0" y="T1"/>
                  </a:cxn>
                  <a:cxn ang="0">
                    <a:pos x="T2" y="T3"/>
                  </a:cxn>
                  <a:cxn ang="0">
                    <a:pos x="T4" y="T5"/>
                  </a:cxn>
                  <a:cxn ang="0">
                    <a:pos x="T6" y="T7"/>
                  </a:cxn>
                  <a:cxn ang="0">
                    <a:pos x="T8" y="T9"/>
                  </a:cxn>
                </a:cxnLst>
                <a:rect l="0" t="0" r="r" b="b"/>
                <a:pathLst>
                  <a:path w="27" h="10">
                    <a:moveTo>
                      <a:pt x="12" y="1"/>
                    </a:moveTo>
                    <a:cubicBezTo>
                      <a:pt x="11" y="2"/>
                      <a:pt x="0" y="2"/>
                      <a:pt x="2" y="4"/>
                    </a:cubicBezTo>
                    <a:cubicBezTo>
                      <a:pt x="4" y="6"/>
                      <a:pt x="13" y="5"/>
                      <a:pt x="17" y="8"/>
                    </a:cubicBezTo>
                    <a:cubicBezTo>
                      <a:pt x="21" y="10"/>
                      <a:pt x="27" y="8"/>
                      <a:pt x="27" y="6"/>
                    </a:cubicBezTo>
                    <a:cubicBezTo>
                      <a:pt x="27" y="4"/>
                      <a:pt x="14" y="0"/>
                      <a:pt x="12" y="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1" name="Freeform 149">
                <a:extLst>
                  <a:ext uri="{FF2B5EF4-FFF2-40B4-BE49-F238E27FC236}">
                    <a16:creationId xmlns:a16="http://schemas.microsoft.com/office/drawing/2014/main" id="{33E0C865-0400-43F6-AE48-1CC7499D1584}"/>
                  </a:ext>
                </a:extLst>
              </p:cNvPr>
              <p:cNvSpPr>
                <a:spLocks noEditPoints="1"/>
              </p:cNvSpPr>
              <p:nvPr/>
            </p:nvSpPr>
            <p:spPr bwMode="auto">
              <a:xfrm>
                <a:off x="7306203" y="3173848"/>
                <a:ext cx="316191" cy="317446"/>
              </a:xfrm>
              <a:custGeom>
                <a:avLst/>
                <a:gdLst>
                  <a:gd name="T0" fmla="*/ 122 w 137"/>
                  <a:gd name="T1" fmla="*/ 17 h 138"/>
                  <a:gd name="T2" fmla="*/ 99 w 137"/>
                  <a:gd name="T3" fmla="*/ 7 h 138"/>
                  <a:gd name="T4" fmla="*/ 96 w 137"/>
                  <a:gd name="T5" fmla="*/ 22 h 138"/>
                  <a:gd name="T6" fmla="*/ 86 w 137"/>
                  <a:gd name="T7" fmla="*/ 30 h 138"/>
                  <a:gd name="T8" fmla="*/ 85 w 137"/>
                  <a:gd name="T9" fmla="*/ 41 h 138"/>
                  <a:gd name="T10" fmla="*/ 93 w 137"/>
                  <a:gd name="T11" fmla="*/ 38 h 138"/>
                  <a:gd name="T12" fmla="*/ 95 w 137"/>
                  <a:gd name="T13" fmla="*/ 31 h 138"/>
                  <a:gd name="T14" fmla="*/ 112 w 137"/>
                  <a:gd name="T15" fmla="*/ 32 h 138"/>
                  <a:gd name="T16" fmla="*/ 128 w 137"/>
                  <a:gd name="T17" fmla="*/ 23 h 138"/>
                  <a:gd name="T18" fmla="*/ 130 w 137"/>
                  <a:gd name="T19" fmla="*/ 15 h 138"/>
                  <a:gd name="T20" fmla="*/ 84 w 137"/>
                  <a:gd name="T21" fmla="*/ 59 h 138"/>
                  <a:gd name="T22" fmla="*/ 75 w 137"/>
                  <a:gd name="T23" fmla="*/ 77 h 138"/>
                  <a:gd name="T24" fmla="*/ 63 w 137"/>
                  <a:gd name="T25" fmla="*/ 80 h 138"/>
                  <a:gd name="T26" fmla="*/ 52 w 137"/>
                  <a:gd name="T27" fmla="*/ 95 h 138"/>
                  <a:gd name="T28" fmla="*/ 37 w 137"/>
                  <a:gd name="T29" fmla="*/ 98 h 138"/>
                  <a:gd name="T30" fmla="*/ 13 w 137"/>
                  <a:gd name="T31" fmla="*/ 108 h 138"/>
                  <a:gd name="T32" fmla="*/ 22 w 137"/>
                  <a:gd name="T33" fmla="*/ 110 h 138"/>
                  <a:gd name="T34" fmla="*/ 45 w 137"/>
                  <a:gd name="T35" fmla="*/ 112 h 138"/>
                  <a:gd name="T36" fmla="*/ 58 w 137"/>
                  <a:gd name="T37" fmla="*/ 106 h 138"/>
                  <a:gd name="T38" fmla="*/ 70 w 137"/>
                  <a:gd name="T39" fmla="*/ 104 h 138"/>
                  <a:gd name="T40" fmla="*/ 81 w 137"/>
                  <a:gd name="T41" fmla="*/ 100 h 138"/>
                  <a:gd name="T42" fmla="*/ 91 w 137"/>
                  <a:gd name="T43" fmla="*/ 88 h 138"/>
                  <a:gd name="T44" fmla="*/ 100 w 137"/>
                  <a:gd name="T45" fmla="*/ 66 h 138"/>
                  <a:gd name="T46" fmla="*/ 86 w 137"/>
                  <a:gd name="T47" fmla="*/ 48 h 138"/>
                  <a:gd name="T48" fmla="*/ 26 w 137"/>
                  <a:gd name="T49" fmla="*/ 112 h 138"/>
                  <a:gd name="T50" fmla="*/ 29 w 137"/>
                  <a:gd name="T51" fmla="*/ 120 h 138"/>
                  <a:gd name="T52" fmla="*/ 42 w 137"/>
                  <a:gd name="T53" fmla="*/ 111 h 138"/>
                  <a:gd name="T54" fmla="*/ 17 w 137"/>
                  <a:gd name="T55" fmla="*/ 119 h 138"/>
                  <a:gd name="T56" fmla="*/ 4 w 137"/>
                  <a:gd name="T57" fmla="*/ 117 h 138"/>
                  <a:gd name="T58" fmla="*/ 6 w 137"/>
                  <a:gd name="T59" fmla="*/ 120 h 138"/>
                  <a:gd name="T60" fmla="*/ 10 w 137"/>
                  <a:gd name="T61" fmla="*/ 138 h 138"/>
                  <a:gd name="T62" fmla="*/ 17 w 137"/>
                  <a:gd name="T63" fmla="*/ 11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7" h="138">
                    <a:moveTo>
                      <a:pt x="130" y="15"/>
                    </a:moveTo>
                    <a:cubicBezTo>
                      <a:pt x="128" y="13"/>
                      <a:pt x="125" y="16"/>
                      <a:pt x="122" y="17"/>
                    </a:cubicBezTo>
                    <a:cubicBezTo>
                      <a:pt x="118" y="18"/>
                      <a:pt x="107" y="9"/>
                      <a:pt x="104" y="4"/>
                    </a:cubicBezTo>
                    <a:cubicBezTo>
                      <a:pt x="101" y="0"/>
                      <a:pt x="96" y="4"/>
                      <a:pt x="99" y="7"/>
                    </a:cubicBezTo>
                    <a:cubicBezTo>
                      <a:pt x="101" y="10"/>
                      <a:pt x="98" y="11"/>
                      <a:pt x="98" y="15"/>
                    </a:cubicBezTo>
                    <a:cubicBezTo>
                      <a:pt x="98" y="19"/>
                      <a:pt x="95" y="19"/>
                      <a:pt x="96" y="22"/>
                    </a:cubicBezTo>
                    <a:cubicBezTo>
                      <a:pt x="96" y="25"/>
                      <a:pt x="92" y="25"/>
                      <a:pt x="89" y="25"/>
                    </a:cubicBezTo>
                    <a:cubicBezTo>
                      <a:pt x="86" y="26"/>
                      <a:pt x="89" y="28"/>
                      <a:pt x="86" y="30"/>
                    </a:cubicBezTo>
                    <a:cubicBezTo>
                      <a:pt x="83" y="31"/>
                      <a:pt x="83" y="34"/>
                      <a:pt x="85" y="35"/>
                    </a:cubicBezTo>
                    <a:cubicBezTo>
                      <a:pt x="86" y="36"/>
                      <a:pt x="85" y="39"/>
                      <a:pt x="85" y="41"/>
                    </a:cubicBezTo>
                    <a:cubicBezTo>
                      <a:pt x="84" y="43"/>
                      <a:pt x="87" y="41"/>
                      <a:pt x="89" y="39"/>
                    </a:cubicBezTo>
                    <a:cubicBezTo>
                      <a:pt x="91" y="37"/>
                      <a:pt x="93" y="40"/>
                      <a:pt x="93" y="38"/>
                    </a:cubicBezTo>
                    <a:cubicBezTo>
                      <a:pt x="94" y="36"/>
                      <a:pt x="88" y="35"/>
                      <a:pt x="88" y="32"/>
                    </a:cubicBezTo>
                    <a:cubicBezTo>
                      <a:pt x="89" y="30"/>
                      <a:pt x="92" y="33"/>
                      <a:pt x="95" y="31"/>
                    </a:cubicBezTo>
                    <a:cubicBezTo>
                      <a:pt x="98" y="30"/>
                      <a:pt x="103" y="31"/>
                      <a:pt x="107" y="34"/>
                    </a:cubicBezTo>
                    <a:cubicBezTo>
                      <a:pt x="111" y="37"/>
                      <a:pt x="112" y="36"/>
                      <a:pt x="112" y="32"/>
                    </a:cubicBezTo>
                    <a:cubicBezTo>
                      <a:pt x="113" y="29"/>
                      <a:pt x="118" y="27"/>
                      <a:pt x="124" y="27"/>
                    </a:cubicBezTo>
                    <a:cubicBezTo>
                      <a:pt x="129" y="27"/>
                      <a:pt x="130" y="24"/>
                      <a:pt x="128" y="23"/>
                    </a:cubicBezTo>
                    <a:cubicBezTo>
                      <a:pt x="127" y="22"/>
                      <a:pt x="137" y="15"/>
                      <a:pt x="137" y="13"/>
                    </a:cubicBezTo>
                    <a:cubicBezTo>
                      <a:pt x="137" y="11"/>
                      <a:pt x="131" y="17"/>
                      <a:pt x="130" y="15"/>
                    </a:cubicBezTo>
                    <a:close/>
                    <a:moveTo>
                      <a:pt x="86" y="48"/>
                    </a:moveTo>
                    <a:cubicBezTo>
                      <a:pt x="84" y="49"/>
                      <a:pt x="82" y="56"/>
                      <a:pt x="84" y="59"/>
                    </a:cubicBezTo>
                    <a:cubicBezTo>
                      <a:pt x="87" y="61"/>
                      <a:pt x="80" y="65"/>
                      <a:pt x="80" y="69"/>
                    </a:cubicBezTo>
                    <a:cubicBezTo>
                      <a:pt x="81" y="74"/>
                      <a:pt x="76" y="74"/>
                      <a:pt x="75" y="77"/>
                    </a:cubicBezTo>
                    <a:cubicBezTo>
                      <a:pt x="75" y="80"/>
                      <a:pt x="72" y="80"/>
                      <a:pt x="68" y="83"/>
                    </a:cubicBezTo>
                    <a:cubicBezTo>
                      <a:pt x="64" y="86"/>
                      <a:pt x="62" y="82"/>
                      <a:pt x="63" y="80"/>
                    </a:cubicBezTo>
                    <a:cubicBezTo>
                      <a:pt x="64" y="78"/>
                      <a:pt x="57" y="81"/>
                      <a:pt x="57" y="87"/>
                    </a:cubicBezTo>
                    <a:cubicBezTo>
                      <a:pt x="57" y="92"/>
                      <a:pt x="50" y="92"/>
                      <a:pt x="52" y="95"/>
                    </a:cubicBezTo>
                    <a:cubicBezTo>
                      <a:pt x="54" y="97"/>
                      <a:pt x="47" y="99"/>
                      <a:pt x="47" y="96"/>
                    </a:cubicBezTo>
                    <a:cubicBezTo>
                      <a:pt x="47" y="94"/>
                      <a:pt x="43" y="95"/>
                      <a:pt x="37" y="98"/>
                    </a:cubicBezTo>
                    <a:cubicBezTo>
                      <a:pt x="32" y="100"/>
                      <a:pt x="28" y="95"/>
                      <a:pt x="25" y="98"/>
                    </a:cubicBezTo>
                    <a:cubicBezTo>
                      <a:pt x="22" y="101"/>
                      <a:pt x="17" y="107"/>
                      <a:pt x="13" y="108"/>
                    </a:cubicBezTo>
                    <a:cubicBezTo>
                      <a:pt x="9" y="108"/>
                      <a:pt x="11" y="113"/>
                      <a:pt x="13" y="112"/>
                    </a:cubicBezTo>
                    <a:cubicBezTo>
                      <a:pt x="16" y="111"/>
                      <a:pt x="20" y="112"/>
                      <a:pt x="22" y="110"/>
                    </a:cubicBezTo>
                    <a:cubicBezTo>
                      <a:pt x="23" y="108"/>
                      <a:pt x="35" y="105"/>
                      <a:pt x="42" y="105"/>
                    </a:cubicBezTo>
                    <a:cubicBezTo>
                      <a:pt x="49" y="105"/>
                      <a:pt x="45" y="109"/>
                      <a:pt x="45" y="112"/>
                    </a:cubicBezTo>
                    <a:cubicBezTo>
                      <a:pt x="46" y="116"/>
                      <a:pt x="52" y="115"/>
                      <a:pt x="55" y="112"/>
                    </a:cubicBezTo>
                    <a:cubicBezTo>
                      <a:pt x="58" y="108"/>
                      <a:pt x="60" y="109"/>
                      <a:pt x="58" y="106"/>
                    </a:cubicBezTo>
                    <a:cubicBezTo>
                      <a:pt x="55" y="104"/>
                      <a:pt x="58" y="102"/>
                      <a:pt x="60" y="105"/>
                    </a:cubicBezTo>
                    <a:cubicBezTo>
                      <a:pt x="62" y="108"/>
                      <a:pt x="68" y="108"/>
                      <a:pt x="70" y="104"/>
                    </a:cubicBezTo>
                    <a:cubicBezTo>
                      <a:pt x="73" y="101"/>
                      <a:pt x="73" y="105"/>
                      <a:pt x="76" y="105"/>
                    </a:cubicBezTo>
                    <a:cubicBezTo>
                      <a:pt x="79" y="105"/>
                      <a:pt x="81" y="98"/>
                      <a:pt x="81" y="100"/>
                    </a:cubicBezTo>
                    <a:cubicBezTo>
                      <a:pt x="81" y="103"/>
                      <a:pt x="86" y="102"/>
                      <a:pt x="89" y="99"/>
                    </a:cubicBezTo>
                    <a:cubicBezTo>
                      <a:pt x="91" y="96"/>
                      <a:pt x="89" y="90"/>
                      <a:pt x="91" y="88"/>
                    </a:cubicBezTo>
                    <a:cubicBezTo>
                      <a:pt x="93" y="85"/>
                      <a:pt x="94" y="79"/>
                      <a:pt x="93" y="75"/>
                    </a:cubicBezTo>
                    <a:cubicBezTo>
                      <a:pt x="91" y="72"/>
                      <a:pt x="97" y="69"/>
                      <a:pt x="100" y="66"/>
                    </a:cubicBezTo>
                    <a:cubicBezTo>
                      <a:pt x="103" y="64"/>
                      <a:pt x="96" y="49"/>
                      <a:pt x="96" y="45"/>
                    </a:cubicBezTo>
                    <a:cubicBezTo>
                      <a:pt x="96" y="41"/>
                      <a:pt x="88" y="47"/>
                      <a:pt x="86" y="48"/>
                    </a:cubicBezTo>
                    <a:close/>
                    <a:moveTo>
                      <a:pt x="34" y="110"/>
                    </a:moveTo>
                    <a:cubicBezTo>
                      <a:pt x="33" y="112"/>
                      <a:pt x="30" y="111"/>
                      <a:pt x="26" y="112"/>
                    </a:cubicBezTo>
                    <a:cubicBezTo>
                      <a:pt x="22" y="113"/>
                      <a:pt x="22" y="122"/>
                      <a:pt x="25" y="123"/>
                    </a:cubicBezTo>
                    <a:cubicBezTo>
                      <a:pt x="27" y="123"/>
                      <a:pt x="29" y="123"/>
                      <a:pt x="29" y="120"/>
                    </a:cubicBezTo>
                    <a:cubicBezTo>
                      <a:pt x="30" y="118"/>
                      <a:pt x="34" y="117"/>
                      <a:pt x="36" y="118"/>
                    </a:cubicBezTo>
                    <a:cubicBezTo>
                      <a:pt x="39" y="119"/>
                      <a:pt x="42" y="114"/>
                      <a:pt x="42" y="111"/>
                    </a:cubicBezTo>
                    <a:cubicBezTo>
                      <a:pt x="42" y="107"/>
                      <a:pt x="35" y="107"/>
                      <a:pt x="34" y="110"/>
                    </a:cubicBezTo>
                    <a:close/>
                    <a:moveTo>
                      <a:pt x="17" y="119"/>
                    </a:moveTo>
                    <a:cubicBezTo>
                      <a:pt x="17" y="117"/>
                      <a:pt x="12" y="117"/>
                      <a:pt x="12" y="115"/>
                    </a:cubicBezTo>
                    <a:cubicBezTo>
                      <a:pt x="11" y="113"/>
                      <a:pt x="8" y="114"/>
                      <a:pt x="4" y="117"/>
                    </a:cubicBezTo>
                    <a:cubicBezTo>
                      <a:pt x="1" y="119"/>
                      <a:pt x="0" y="120"/>
                      <a:pt x="1" y="122"/>
                    </a:cubicBezTo>
                    <a:cubicBezTo>
                      <a:pt x="2" y="125"/>
                      <a:pt x="5" y="123"/>
                      <a:pt x="6" y="120"/>
                    </a:cubicBezTo>
                    <a:cubicBezTo>
                      <a:pt x="6" y="117"/>
                      <a:pt x="9" y="124"/>
                      <a:pt x="7" y="128"/>
                    </a:cubicBezTo>
                    <a:cubicBezTo>
                      <a:pt x="5" y="132"/>
                      <a:pt x="7" y="138"/>
                      <a:pt x="10" y="138"/>
                    </a:cubicBezTo>
                    <a:cubicBezTo>
                      <a:pt x="12" y="137"/>
                      <a:pt x="15" y="129"/>
                      <a:pt x="19" y="124"/>
                    </a:cubicBezTo>
                    <a:cubicBezTo>
                      <a:pt x="22" y="120"/>
                      <a:pt x="17" y="121"/>
                      <a:pt x="17" y="11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2" name="Freeform 150">
                <a:extLst>
                  <a:ext uri="{FF2B5EF4-FFF2-40B4-BE49-F238E27FC236}">
                    <a16:creationId xmlns:a16="http://schemas.microsoft.com/office/drawing/2014/main" id="{1B049606-2312-44F1-8B6D-E66C144DCFEC}"/>
                  </a:ext>
                </a:extLst>
              </p:cNvPr>
              <p:cNvSpPr>
                <a:spLocks noEditPoints="1"/>
              </p:cNvSpPr>
              <p:nvPr/>
            </p:nvSpPr>
            <p:spPr bwMode="auto">
              <a:xfrm>
                <a:off x="6292385" y="2981876"/>
                <a:ext cx="1112942" cy="770401"/>
              </a:xfrm>
              <a:custGeom>
                <a:avLst/>
                <a:gdLst>
                  <a:gd name="T0" fmla="*/ 459 w 483"/>
                  <a:gd name="T1" fmla="*/ 62 h 334"/>
                  <a:gd name="T2" fmla="*/ 436 w 483"/>
                  <a:gd name="T3" fmla="*/ 45 h 334"/>
                  <a:gd name="T4" fmla="*/ 416 w 483"/>
                  <a:gd name="T5" fmla="*/ 18 h 334"/>
                  <a:gd name="T6" fmla="*/ 388 w 483"/>
                  <a:gd name="T7" fmla="*/ 1 h 334"/>
                  <a:gd name="T8" fmla="*/ 369 w 483"/>
                  <a:gd name="T9" fmla="*/ 15 h 334"/>
                  <a:gd name="T10" fmla="*/ 353 w 483"/>
                  <a:gd name="T11" fmla="*/ 38 h 334"/>
                  <a:gd name="T12" fmla="*/ 329 w 483"/>
                  <a:gd name="T13" fmla="*/ 52 h 334"/>
                  <a:gd name="T14" fmla="*/ 344 w 483"/>
                  <a:gd name="T15" fmla="*/ 62 h 334"/>
                  <a:gd name="T16" fmla="*/ 343 w 483"/>
                  <a:gd name="T17" fmla="*/ 75 h 334"/>
                  <a:gd name="T18" fmla="*/ 301 w 483"/>
                  <a:gd name="T19" fmla="*/ 90 h 334"/>
                  <a:gd name="T20" fmla="*/ 271 w 483"/>
                  <a:gd name="T21" fmla="*/ 116 h 334"/>
                  <a:gd name="T22" fmla="*/ 225 w 483"/>
                  <a:gd name="T23" fmla="*/ 118 h 334"/>
                  <a:gd name="T24" fmla="*/ 172 w 483"/>
                  <a:gd name="T25" fmla="*/ 111 h 334"/>
                  <a:gd name="T26" fmla="*/ 150 w 483"/>
                  <a:gd name="T27" fmla="*/ 89 h 334"/>
                  <a:gd name="T28" fmla="*/ 130 w 483"/>
                  <a:gd name="T29" fmla="*/ 64 h 334"/>
                  <a:gd name="T30" fmla="*/ 109 w 483"/>
                  <a:gd name="T31" fmla="*/ 46 h 334"/>
                  <a:gd name="T32" fmla="*/ 98 w 483"/>
                  <a:gd name="T33" fmla="*/ 54 h 334"/>
                  <a:gd name="T34" fmla="*/ 79 w 483"/>
                  <a:gd name="T35" fmla="*/ 69 h 334"/>
                  <a:gd name="T36" fmla="*/ 63 w 483"/>
                  <a:gd name="T37" fmla="*/ 86 h 334"/>
                  <a:gd name="T38" fmla="*/ 56 w 483"/>
                  <a:gd name="T39" fmla="*/ 107 h 334"/>
                  <a:gd name="T40" fmla="*/ 37 w 483"/>
                  <a:gd name="T41" fmla="*/ 125 h 334"/>
                  <a:gd name="T42" fmla="*/ 14 w 483"/>
                  <a:gd name="T43" fmla="*/ 132 h 334"/>
                  <a:gd name="T44" fmla="*/ 0 w 483"/>
                  <a:gd name="T45" fmla="*/ 143 h 334"/>
                  <a:gd name="T46" fmla="*/ 11 w 483"/>
                  <a:gd name="T47" fmla="*/ 166 h 334"/>
                  <a:gd name="T48" fmla="*/ 28 w 483"/>
                  <a:gd name="T49" fmla="*/ 181 h 334"/>
                  <a:gd name="T50" fmla="*/ 42 w 483"/>
                  <a:gd name="T51" fmla="*/ 176 h 334"/>
                  <a:gd name="T52" fmla="*/ 40 w 483"/>
                  <a:gd name="T53" fmla="*/ 197 h 334"/>
                  <a:gd name="T54" fmla="*/ 40 w 483"/>
                  <a:gd name="T55" fmla="*/ 217 h 334"/>
                  <a:gd name="T56" fmla="*/ 55 w 483"/>
                  <a:gd name="T57" fmla="*/ 229 h 334"/>
                  <a:gd name="T58" fmla="*/ 98 w 483"/>
                  <a:gd name="T59" fmla="*/ 247 h 334"/>
                  <a:gd name="T60" fmla="*/ 116 w 483"/>
                  <a:gd name="T61" fmla="*/ 251 h 334"/>
                  <a:gd name="T62" fmla="*/ 131 w 483"/>
                  <a:gd name="T63" fmla="*/ 248 h 334"/>
                  <a:gd name="T64" fmla="*/ 150 w 483"/>
                  <a:gd name="T65" fmla="*/ 243 h 334"/>
                  <a:gd name="T66" fmla="*/ 173 w 483"/>
                  <a:gd name="T67" fmla="*/ 243 h 334"/>
                  <a:gd name="T68" fmla="*/ 187 w 483"/>
                  <a:gd name="T69" fmla="*/ 251 h 334"/>
                  <a:gd name="T70" fmla="*/ 183 w 483"/>
                  <a:gd name="T71" fmla="*/ 282 h 334"/>
                  <a:gd name="T72" fmla="*/ 195 w 483"/>
                  <a:gd name="T73" fmla="*/ 299 h 334"/>
                  <a:gd name="T74" fmla="*/ 213 w 483"/>
                  <a:gd name="T75" fmla="*/ 307 h 334"/>
                  <a:gd name="T76" fmla="*/ 226 w 483"/>
                  <a:gd name="T77" fmla="*/ 294 h 334"/>
                  <a:gd name="T78" fmla="*/ 251 w 483"/>
                  <a:gd name="T79" fmla="*/ 292 h 334"/>
                  <a:gd name="T80" fmla="*/ 268 w 483"/>
                  <a:gd name="T81" fmla="*/ 303 h 334"/>
                  <a:gd name="T82" fmla="*/ 281 w 483"/>
                  <a:gd name="T83" fmla="*/ 313 h 334"/>
                  <a:gd name="T84" fmla="*/ 318 w 483"/>
                  <a:gd name="T85" fmla="*/ 294 h 334"/>
                  <a:gd name="T86" fmla="*/ 346 w 483"/>
                  <a:gd name="T87" fmla="*/ 279 h 334"/>
                  <a:gd name="T88" fmla="*/ 360 w 483"/>
                  <a:gd name="T89" fmla="*/ 263 h 334"/>
                  <a:gd name="T90" fmla="*/ 373 w 483"/>
                  <a:gd name="T91" fmla="*/ 246 h 334"/>
                  <a:gd name="T92" fmla="*/ 376 w 483"/>
                  <a:gd name="T93" fmla="*/ 230 h 334"/>
                  <a:gd name="T94" fmla="*/ 372 w 483"/>
                  <a:gd name="T95" fmla="*/ 218 h 334"/>
                  <a:gd name="T96" fmla="*/ 370 w 483"/>
                  <a:gd name="T97" fmla="*/ 207 h 334"/>
                  <a:gd name="T98" fmla="*/ 360 w 483"/>
                  <a:gd name="T99" fmla="*/ 180 h 334"/>
                  <a:gd name="T100" fmla="*/ 382 w 483"/>
                  <a:gd name="T101" fmla="*/ 167 h 334"/>
                  <a:gd name="T102" fmla="*/ 354 w 483"/>
                  <a:gd name="T103" fmla="*/ 159 h 334"/>
                  <a:gd name="T104" fmla="*/ 365 w 483"/>
                  <a:gd name="T105" fmla="*/ 137 h 334"/>
                  <a:gd name="T106" fmla="*/ 378 w 483"/>
                  <a:gd name="T107" fmla="*/ 149 h 334"/>
                  <a:gd name="T108" fmla="*/ 414 w 483"/>
                  <a:gd name="T109" fmla="*/ 128 h 334"/>
                  <a:gd name="T110" fmla="*/ 432 w 483"/>
                  <a:gd name="T111" fmla="*/ 120 h 334"/>
                  <a:gd name="T112" fmla="*/ 452 w 483"/>
                  <a:gd name="T113" fmla="*/ 112 h 334"/>
                  <a:gd name="T114" fmla="*/ 454 w 483"/>
                  <a:gd name="T115" fmla="*/ 91 h 334"/>
                  <a:gd name="T116" fmla="*/ 476 w 483"/>
                  <a:gd name="T117" fmla="*/ 76 h 334"/>
                  <a:gd name="T118" fmla="*/ 368 w 483"/>
                  <a:gd name="T119" fmla="*/ 298 h 334"/>
                  <a:gd name="T120" fmla="*/ 271 w 483"/>
                  <a:gd name="T121" fmla="*/ 328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3" h="334">
                    <a:moveTo>
                      <a:pt x="480" y="59"/>
                    </a:moveTo>
                    <a:cubicBezTo>
                      <a:pt x="480" y="55"/>
                      <a:pt x="475" y="56"/>
                      <a:pt x="474" y="58"/>
                    </a:cubicBezTo>
                    <a:cubicBezTo>
                      <a:pt x="472" y="59"/>
                      <a:pt x="467" y="58"/>
                      <a:pt x="466" y="60"/>
                    </a:cubicBezTo>
                    <a:cubicBezTo>
                      <a:pt x="465" y="63"/>
                      <a:pt x="462" y="62"/>
                      <a:pt x="459" y="62"/>
                    </a:cubicBezTo>
                    <a:cubicBezTo>
                      <a:pt x="456" y="63"/>
                      <a:pt x="451" y="61"/>
                      <a:pt x="451" y="59"/>
                    </a:cubicBezTo>
                    <a:cubicBezTo>
                      <a:pt x="451" y="57"/>
                      <a:pt x="449" y="55"/>
                      <a:pt x="449" y="52"/>
                    </a:cubicBezTo>
                    <a:cubicBezTo>
                      <a:pt x="450" y="50"/>
                      <a:pt x="446" y="51"/>
                      <a:pt x="444" y="48"/>
                    </a:cubicBezTo>
                    <a:cubicBezTo>
                      <a:pt x="441" y="46"/>
                      <a:pt x="436" y="44"/>
                      <a:pt x="436" y="45"/>
                    </a:cubicBezTo>
                    <a:cubicBezTo>
                      <a:pt x="435" y="45"/>
                      <a:pt x="432" y="42"/>
                      <a:pt x="428" y="42"/>
                    </a:cubicBezTo>
                    <a:cubicBezTo>
                      <a:pt x="424" y="42"/>
                      <a:pt x="424" y="39"/>
                      <a:pt x="425" y="37"/>
                    </a:cubicBezTo>
                    <a:cubicBezTo>
                      <a:pt x="425" y="36"/>
                      <a:pt x="421" y="31"/>
                      <a:pt x="421" y="28"/>
                    </a:cubicBezTo>
                    <a:cubicBezTo>
                      <a:pt x="420" y="25"/>
                      <a:pt x="417" y="24"/>
                      <a:pt x="416" y="18"/>
                    </a:cubicBezTo>
                    <a:cubicBezTo>
                      <a:pt x="415" y="12"/>
                      <a:pt x="411" y="14"/>
                      <a:pt x="412" y="11"/>
                    </a:cubicBezTo>
                    <a:cubicBezTo>
                      <a:pt x="413" y="8"/>
                      <a:pt x="408" y="7"/>
                      <a:pt x="407" y="5"/>
                    </a:cubicBezTo>
                    <a:cubicBezTo>
                      <a:pt x="406" y="3"/>
                      <a:pt x="401" y="4"/>
                      <a:pt x="397" y="2"/>
                    </a:cubicBezTo>
                    <a:cubicBezTo>
                      <a:pt x="393" y="0"/>
                      <a:pt x="391" y="2"/>
                      <a:pt x="388" y="1"/>
                    </a:cubicBezTo>
                    <a:cubicBezTo>
                      <a:pt x="385" y="0"/>
                      <a:pt x="377" y="2"/>
                      <a:pt x="376" y="2"/>
                    </a:cubicBezTo>
                    <a:cubicBezTo>
                      <a:pt x="375" y="2"/>
                      <a:pt x="369" y="0"/>
                      <a:pt x="366" y="5"/>
                    </a:cubicBezTo>
                    <a:cubicBezTo>
                      <a:pt x="363" y="9"/>
                      <a:pt x="365" y="9"/>
                      <a:pt x="367" y="9"/>
                    </a:cubicBezTo>
                    <a:cubicBezTo>
                      <a:pt x="368" y="9"/>
                      <a:pt x="369" y="13"/>
                      <a:pt x="369" y="15"/>
                    </a:cubicBezTo>
                    <a:cubicBezTo>
                      <a:pt x="369" y="16"/>
                      <a:pt x="367" y="18"/>
                      <a:pt x="365" y="19"/>
                    </a:cubicBezTo>
                    <a:cubicBezTo>
                      <a:pt x="364" y="19"/>
                      <a:pt x="361" y="25"/>
                      <a:pt x="360" y="26"/>
                    </a:cubicBezTo>
                    <a:cubicBezTo>
                      <a:pt x="360" y="28"/>
                      <a:pt x="356" y="33"/>
                      <a:pt x="357" y="35"/>
                    </a:cubicBezTo>
                    <a:cubicBezTo>
                      <a:pt x="357" y="36"/>
                      <a:pt x="355" y="38"/>
                      <a:pt x="353" y="38"/>
                    </a:cubicBezTo>
                    <a:cubicBezTo>
                      <a:pt x="351" y="39"/>
                      <a:pt x="347" y="42"/>
                      <a:pt x="345" y="42"/>
                    </a:cubicBezTo>
                    <a:cubicBezTo>
                      <a:pt x="344" y="43"/>
                      <a:pt x="338" y="42"/>
                      <a:pt x="338" y="40"/>
                    </a:cubicBezTo>
                    <a:cubicBezTo>
                      <a:pt x="337" y="40"/>
                      <a:pt x="337" y="39"/>
                      <a:pt x="336" y="39"/>
                    </a:cubicBezTo>
                    <a:cubicBezTo>
                      <a:pt x="329" y="52"/>
                      <a:pt x="329" y="52"/>
                      <a:pt x="329" y="52"/>
                    </a:cubicBezTo>
                    <a:cubicBezTo>
                      <a:pt x="329" y="56"/>
                      <a:pt x="329" y="56"/>
                      <a:pt x="329" y="56"/>
                    </a:cubicBezTo>
                    <a:cubicBezTo>
                      <a:pt x="329" y="56"/>
                      <a:pt x="325" y="57"/>
                      <a:pt x="328" y="60"/>
                    </a:cubicBezTo>
                    <a:cubicBezTo>
                      <a:pt x="331" y="63"/>
                      <a:pt x="331" y="61"/>
                      <a:pt x="336" y="61"/>
                    </a:cubicBezTo>
                    <a:cubicBezTo>
                      <a:pt x="341" y="61"/>
                      <a:pt x="343" y="64"/>
                      <a:pt x="344" y="62"/>
                    </a:cubicBezTo>
                    <a:cubicBezTo>
                      <a:pt x="345" y="59"/>
                      <a:pt x="349" y="57"/>
                      <a:pt x="352" y="61"/>
                    </a:cubicBezTo>
                    <a:cubicBezTo>
                      <a:pt x="354" y="64"/>
                      <a:pt x="362" y="69"/>
                      <a:pt x="362" y="71"/>
                    </a:cubicBezTo>
                    <a:cubicBezTo>
                      <a:pt x="361" y="74"/>
                      <a:pt x="357" y="74"/>
                      <a:pt x="354" y="73"/>
                    </a:cubicBezTo>
                    <a:cubicBezTo>
                      <a:pt x="351" y="71"/>
                      <a:pt x="346" y="75"/>
                      <a:pt x="343" y="75"/>
                    </a:cubicBezTo>
                    <a:cubicBezTo>
                      <a:pt x="340" y="75"/>
                      <a:pt x="337" y="76"/>
                      <a:pt x="333" y="79"/>
                    </a:cubicBezTo>
                    <a:cubicBezTo>
                      <a:pt x="330" y="82"/>
                      <a:pt x="331" y="85"/>
                      <a:pt x="326" y="85"/>
                    </a:cubicBezTo>
                    <a:cubicBezTo>
                      <a:pt x="322" y="86"/>
                      <a:pt x="319" y="85"/>
                      <a:pt x="314" y="89"/>
                    </a:cubicBezTo>
                    <a:cubicBezTo>
                      <a:pt x="309" y="93"/>
                      <a:pt x="303" y="91"/>
                      <a:pt x="301" y="90"/>
                    </a:cubicBezTo>
                    <a:cubicBezTo>
                      <a:pt x="299" y="89"/>
                      <a:pt x="296" y="89"/>
                      <a:pt x="294" y="92"/>
                    </a:cubicBezTo>
                    <a:cubicBezTo>
                      <a:pt x="292" y="96"/>
                      <a:pt x="296" y="97"/>
                      <a:pt x="296" y="102"/>
                    </a:cubicBezTo>
                    <a:cubicBezTo>
                      <a:pt x="295" y="106"/>
                      <a:pt x="290" y="105"/>
                      <a:pt x="286" y="109"/>
                    </a:cubicBezTo>
                    <a:cubicBezTo>
                      <a:pt x="282" y="114"/>
                      <a:pt x="275" y="116"/>
                      <a:pt x="271" y="116"/>
                    </a:cubicBezTo>
                    <a:cubicBezTo>
                      <a:pt x="268" y="115"/>
                      <a:pt x="260" y="113"/>
                      <a:pt x="253" y="116"/>
                    </a:cubicBezTo>
                    <a:cubicBezTo>
                      <a:pt x="246" y="119"/>
                      <a:pt x="242" y="124"/>
                      <a:pt x="239" y="123"/>
                    </a:cubicBezTo>
                    <a:cubicBezTo>
                      <a:pt x="237" y="123"/>
                      <a:pt x="237" y="120"/>
                      <a:pt x="233" y="120"/>
                    </a:cubicBezTo>
                    <a:cubicBezTo>
                      <a:pt x="229" y="121"/>
                      <a:pt x="227" y="120"/>
                      <a:pt x="225" y="118"/>
                    </a:cubicBezTo>
                    <a:cubicBezTo>
                      <a:pt x="222" y="117"/>
                      <a:pt x="220" y="119"/>
                      <a:pt x="216" y="116"/>
                    </a:cubicBezTo>
                    <a:cubicBezTo>
                      <a:pt x="212" y="113"/>
                      <a:pt x="204" y="113"/>
                      <a:pt x="201" y="113"/>
                    </a:cubicBezTo>
                    <a:cubicBezTo>
                      <a:pt x="198" y="112"/>
                      <a:pt x="186" y="113"/>
                      <a:pt x="182" y="112"/>
                    </a:cubicBezTo>
                    <a:cubicBezTo>
                      <a:pt x="178" y="112"/>
                      <a:pt x="172" y="113"/>
                      <a:pt x="172" y="111"/>
                    </a:cubicBezTo>
                    <a:cubicBezTo>
                      <a:pt x="171" y="109"/>
                      <a:pt x="168" y="108"/>
                      <a:pt x="167" y="103"/>
                    </a:cubicBezTo>
                    <a:cubicBezTo>
                      <a:pt x="166" y="98"/>
                      <a:pt x="164" y="97"/>
                      <a:pt x="161" y="96"/>
                    </a:cubicBezTo>
                    <a:cubicBezTo>
                      <a:pt x="158" y="96"/>
                      <a:pt x="158" y="93"/>
                      <a:pt x="156" y="93"/>
                    </a:cubicBezTo>
                    <a:cubicBezTo>
                      <a:pt x="155" y="93"/>
                      <a:pt x="153" y="89"/>
                      <a:pt x="150" y="89"/>
                    </a:cubicBezTo>
                    <a:cubicBezTo>
                      <a:pt x="146" y="89"/>
                      <a:pt x="133" y="88"/>
                      <a:pt x="132" y="85"/>
                    </a:cubicBezTo>
                    <a:cubicBezTo>
                      <a:pt x="130" y="82"/>
                      <a:pt x="133" y="81"/>
                      <a:pt x="133" y="78"/>
                    </a:cubicBezTo>
                    <a:cubicBezTo>
                      <a:pt x="133" y="75"/>
                      <a:pt x="135" y="71"/>
                      <a:pt x="134" y="70"/>
                    </a:cubicBezTo>
                    <a:cubicBezTo>
                      <a:pt x="132" y="69"/>
                      <a:pt x="130" y="66"/>
                      <a:pt x="130" y="64"/>
                    </a:cubicBezTo>
                    <a:cubicBezTo>
                      <a:pt x="129" y="62"/>
                      <a:pt x="125" y="58"/>
                      <a:pt x="123" y="58"/>
                    </a:cubicBezTo>
                    <a:cubicBezTo>
                      <a:pt x="120" y="58"/>
                      <a:pt x="118" y="56"/>
                      <a:pt x="116" y="54"/>
                    </a:cubicBezTo>
                    <a:cubicBezTo>
                      <a:pt x="113" y="52"/>
                      <a:pt x="111" y="52"/>
                      <a:pt x="110" y="47"/>
                    </a:cubicBezTo>
                    <a:cubicBezTo>
                      <a:pt x="110" y="47"/>
                      <a:pt x="110" y="46"/>
                      <a:pt x="109" y="46"/>
                    </a:cubicBezTo>
                    <a:cubicBezTo>
                      <a:pt x="109" y="46"/>
                      <a:pt x="107" y="45"/>
                      <a:pt x="106" y="45"/>
                    </a:cubicBezTo>
                    <a:cubicBezTo>
                      <a:pt x="106" y="45"/>
                      <a:pt x="105" y="45"/>
                      <a:pt x="104" y="44"/>
                    </a:cubicBezTo>
                    <a:cubicBezTo>
                      <a:pt x="104" y="47"/>
                      <a:pt x="102" y="48"/>
                      <a:pt x="102" y="49"/>
                    </a:cubicBezTo>
                    <a:cubicBezTo>
                      <a:pt x="102" y="51"/>
                      <a:pt x="101" y="54"/>
                      <a:pt x="98" y="54"/>
                    </a:cubicBezTo>
                    <a:cubicBezTo>
                      <a:pt x="95" y="54"/>
                      <a:pt x="93" y="56"/>
                      <a:pt x="93" y="60"/>
                    </a:cubicBezTo>
                    <a:cubicBezTo>
                      <a:pt x="93" y="64"/>
                      <a:pt x="95" y="65"/>
                      <a:pt x="94" y="66"/>
                    </a:cubicBezTo>
                    <a:cubicBezTo>
                      <a:pt x="93" y="68"/>
                      <a:pt x="88" y="70"/>
                      <a:pt x="86" y="69"/>
                    </a:cubicBezTo>
                    <a:cubicBezTo>
                      <a:pt x="85" y="68"/>
                      <a:pt x="82" y="69"/>
                      <a:pt x="79" y="69"/>
                    </a:cubicBezTo>
                    <a:cubicBezTo>
                      <a:pt x="76" y="68"/>
                      <a:pt x="74" y="65"/>
                      <a:pt x="74" y="69"/>
                    </a:cubicBezTo>
                    <a:cubicBezTo>
                      <a:pt x="73" y="72"/>
                      <a:pt x="67" y="83"/>
                      <a:pt x="69" y="84"/>
                    </a:cubicBezTo>
                    <a:cubicBezTo>
                      <a:pt x="70" y="85"/>
                      <a:pt x="71" y="88"/>
                      <a:pt x="69" y="88"/>
                    </a:cubicBezTo>
                    <a:cubicBezTo>
                      <a:pt x="66" y="88"/>
                      <a:pt x="64" y="87"/>
                      <a:pt x="63" y="86"/>
                    </a:cubicBezTo>
                    <a:cubicBezTo>
                      <a:pt x="62" y="85"/>
                      <a:pt x="58" y="88"/>
                      <a:pt x="55" y="88"/>
                    </a:cubicBezTo>
                    <a:cubicBezTo>
                      <a:pt x="54" y="88"/>
                      <a:pt x="49" y="90"/>
                      <a:pt x="51" y="91"/>
                    </a:cubicBezTo>
                    <a:cubicBezTo>
                      <a:pt x="52" y="92"/>
                      <a:pt x="52" y="96"/>
                      <a:pt x="52" y="98"/>
                    </a:cubicBezTo>
                    <a:cubicBezTo>
                      <a:pt x="52" y="100"/>
                      <a:pt x="56" y="105"/>
                      <a:pt x="56" y="107"/>
                    </a:cubicBezTo>
                    <a:cubicBezTo>
                      <a:pt x="55" y="109"/>
                      <a:pt x="51" y="111"/>
                      <a:pt x="51" y="113"/>
                    </a:cubicBezTo>
                    <a:cubicBezTo>
                      <a:pt x="51" y="115"/>
                      <a:pt x="52" y="117"/>
                      <a:pt x="51" y="118"/>
                    </a:cubicBezTo>
                    <a:cubicBezTo>
                      <a:pt x="50" y="118"/>
                      <a:pt x="46" y="120"/>
                      <a:pt x="44" y="121"/>
                    </a:cubicBezTo>
                    <a:cubicBezTo>
                      <a:pt x="42" y="123"/>
                      <a:pt x="39" y="123"/>
                      <a:pt x="37" y="125"/>
                    </a:cubicBezTo>
                    <a:cubicBezTo>
                      <a:pt x="36" y="127"/>
                      <a:pt x="35" y="129"/>
                      <a:pt x="31" y="129"/>
                    </a:cubicBezTo>
                    <a:cubicBezTo>
                      <a:pt x="28" y="128"/>
                      <a:pt x="26" y="128"/>
                      <a:pt x="24" y="131"/>
                    </a:cubicBezTo>
                    <a:cubicBezTo>
                      <a:pt x="21" y="134"/>
                      <a:pt x="21" y="132"/>
                      <a:pt x="19" y="134"/>
                    </a:cubicBezTo>
                    <a:cubicBezTo>
                      <a:pt x="17" y="135"/>
                      <a:pt x="15" y="133"/>
                      <a:pt x="14" y="132"/>
                    </a:cubicBezTo>
                    <a:cubicBezTo>
                      <a:pt x="12" y="132"/>
                      <a:pt x="11" y="134"/>
                      <a:pt x="9" y="134"/>
                    </a:cubicBezTo>
                    <a:cubicBezTo>
                      <a:pt x="8" y="134"/>
                      <a:pt x="6" y="136"/>
                      <a:pt x="5" y="137"/>
                    </a:cubicBezTo>
                    <a:cubicBezTo>
                      <a:pt x="3" y="137"/>
                      <a:pt x="1" y="137"/>
                      <a:pt x="1" y="139"/>
                    </a:cubicBezTo>
                    <a:cubicBezTo>
                      <a:pt x="1" y="140"/>
                      <a:pt x="1" y="142"/>
                      <a:pt x="0" y="143"/>
                    </a:cubicBezTo>
                    <a:cubicBezTo>
                      <a:pt x="0" y="143"/>
                      <a:pt x="0" y="143"/>
                      <a:pt x="0" y="143"/>
                    </a:cubicBezTo>
                    <a:cubicBezTo>
                      <a:pt x="1" y="150"/>
                      <a:pt x="1" y="150"/>
                      <a:pt x="1" y="150"/>
                    </a:cubicBezTo>
                    <a:cubicBezTo>
                      <a:pt x="1" y="150"/>
                      <a:pt x="9" y="152"/>
                      <a:pt x="9" y="155"/>
                    </a:cubicBezTo>
                    <a:cubicBezTo>
                      <a:pt x="9" y="157"/>
                      <a:pt x="11" y="166"/>
                      <a:pt x="11" y="166"/>
                    </a:cubicBezTo>
                    <a:cubicBezTo>
                      <a:pt x="11" y="166"/>
                      <a:pt x="10" y="166"/>
                      <a:pt x="10" y="166"/>
                    </a:cubicBezTo>
                    <a:cubicBezTo>
                      <a:pt x="13" y="168"/>
                      <a:pt x="18" y="171"/>
                      <a:pt x="18" y="172"/>
                    </a:cubicBezTo>
                    <a:cubicBezTo>
                      <a:pt x="18" y="173"/>
                      <a:pt x="18" y="176"/>
                      <a:pt x="22" y="178"/>
                    </a:cubicBezTo>
                    <a:cubicBezTo>
                      <a:pt x="24" y="179"/>
                      <a:pt x="27" y="180"/>
                      <a:pt x="28" y="181"/>
                    </a:cubicBezTo>
                    <a:cubicBezTo>
                      <a:pt x="28" y="181"/>
                      <a:pt x="28" y="180"/>
                      <a:pt x="28" y="180"/>
                    </a:cubicBezTo>
                    <a:cubicBezTo>
                      <a:pt x="32" y="180"/>
                      <a:pt x="32" y="180"/>
                      <a:pt x="32" y="180"/>
                    </a:cubicBezTo>
                    <a:cubicBezTo>
                      <a:pt x="32" y="180"/>
                      <a:pt x="32" y="181"/>
                      <a:pt x="33" y="182"/>
                    </a:cubicBezTo>
                    <a:cubicBezTo>
                      <a:pt x="34" y="179"/>
                      <a:pt x="40" y="176"/>
                      <a:pt x="42" y="176"/>
                    </a:cubicBezTo>
                    <a:cubicBezTo>
                      <a:pt x="45" y="177"/>
                      <a:pt x="52" y="182"/>
                      <a:pt x="52" y="184"/>
                    </a:cubicBezTo>
                    <a:cubicBezTo>
                      <a:pt x="51" y="186"/>
                      <a:pt x="46" y="193"/>
                      <a:pt x="44" y="194"/>
                    </a:cubicBezTo>
                    <a:cubicBezTo>
                      <a:pt x="43" y="194"/>
                      <a:pt x="42" y="194"/>
                      <a:pt x="40" y="194"/>
                    </a:cubicBezTo>
                    <a:cubicBezTo>
                      <a:pt x="40" y="195"/>
                      <a:pt x="40" y="196"/>
                      <a:pt x="40" y="197"/>
                    </a:cubicBezTo>
                    <a:cubicBezTo>
                      <a:pt x="40" y="198"/>
                      <a:pt x="43" y="201"/>
                      <a:pt x="44" y="204"/>
                    </a:cubicBezTo>
                    <a:cubicBezTo>
                      <a:pt x="46" y="207"/>
                      <a:pt x="42" y="209"/>
                      <a:pt x="39" y="207"/>
                    </a:cubicBezTo>
                    <a:cubicBezTo>
                      <a:pt x="37" y="205"/>
                      <a:pt x="36" y="209"/>
                      <a:pt x="38" y="210"/>
                    </a:cubicBezTo>
                    <a:cubicBezTo>
                      <a:pt x="39" y="212"/>
                      <a:pt x="38" y="216"/>
                      <a:pt x="40" y="217"/>
                    </a:cubicBezTo>
                    <a:cubicBezTo>
                      <a:pt x="43" y="217"/>
                      <a:pt x="45" y="221"/>
                      <a:pt x="47" y="221"/>
                    </a:cubicBezTo>
                    <a:cubicBezTo>
                      <a:pt x="50" y="221"/>
                      <a:pt x="52" y="225"/>
                      <a:pt x="52" y="225"/>
                    </a:cubicBezTo>
                    <a:cubicBezTo>
                      <a:pt x="52" y="225"/>
                      <a:pt x="55" y="228"/>
                      <a:pt x="55" y="229"/>
                    </a:cubicBezTo>
                    <a:cubicBezTo>
                      <a:pt x="55" y="229"/>
                      <a:pt x="55" y="229"/>
                      <a:pt x="55" y="229"/>
                    </a:cubicBezTo>
                    <a:cubicBezTo>
                      <a:pt x="58" y="229"/>
                      <a:pt x="60" y="229"/>
                      <a:pt x="60" y="228"/>
                    </a:cubicBezTo>
                    <a:cubicBezTo>
                      <a:pt x="60" y="227"/>
                      <a:pt x="64" y="227"/>
                      <a:pt x="67" y="229"/>
                    </a:cubicBezTo>
                    <a:cubicBezTo>
                      <a:pt x="69" y="232"/>
                      <a:pt x="79" y="238"/>
                      <a:pt x="83" y="241"/>
                    </a:cubicBezTo>
                    <a:cubicBezTo>
                      <a:pt x="87" y="244"/>
                      <a:pt x="95" y="248"/>
                      <a:pt x="98" y="247"/>
                    </a:cubicBezTo>
                    <a:cubicBezTo>
                      <a:pt x="101" y="247"/>
                      <a:pt x="104" y="249"/>
                      <a:pt x="109" y="249"/>
                    </a:cubicBezTo>
                    <a:cubicBezTo>
                      <a:pt x="110" y="249"/>
                      <a:pt x="110" y="249"/>
                      <a:pt x="111" y="249"/>
                    </a:cubicBezTo>
                    <a:cubicBezTo>
                      <a:pt x="111" y="249"/>
                      <a:pt x="113" y="249"/>
                      <a:pt x="113" y="247"/>
                    </a:cubicBezTo>
                    <a:cubicBezTo>
                      <a:pt x="115" y="245"/>
                      <a:pt x="117" y="249"/>
                      <a:pt x="116" y="251"/>
                    </a:cubicBezTo>
                    <a:cubicBezTo>
                      <a:pt x="116" y="253"/>
                      <a:pt x="116" y="254"/>
                      <a:pt x="116" y="255"/>
                    </a:cubicBezTo>
                    <a:cubicBezTo>
                      <a:pt x="117" y="254"/>
                      <a:pt x="118" y="253"/>
                      <a:pt x="118" y="252"/>
                    </a:cubicBezTo>
                    <a:cubicBezTo>
                      <a:pt x="120" y="248"/>
                      <a:pt x="122" y="248"/>
                      <a:pt x="124" y="247"/>
                    </a:cubicBezTo>
                    <a:cubicBezTo>
                      <a:pt x="126" y="245"/>
                      <a:pt x="127" y="246"/>
                      <a:pt x="131" y="248"/>
                    </a:cubicBezTo>
                    <a:cubicBezTo>
                      <a:pt x="134" y="249"/>
                      <a:pt x="135" y="246"/>
                      <a:pt x="140" y="250"/>
                    </a:cubicBezTo>
                    <a:cubicBezTo>
                      <a:pt x="141" y="250"/>
                      <a:pt x="142" y="249"/>
                      <a:pt x="143" y="249"/>
                    </a:cubicBezTo>
                    <a:cubicBezTo>
                      <a:pt x="144" y="249"/>
                      <a:pt x="145" y="247"/>
                      <a:pt x="146" y="246"/>
                    </a:cubicBezTo>
                    <a:cubicBezTo>
                      <a:pt x="148" y="244"/>
                      <a:pt x="148" y="242"/>
                      <a:pt x="150" y="243"/>
                    </a:cubicBezTo>
                    <a:cubicBezTo>
                      <a:pt x="152" y="243"/>
                      <a:pt x="153" y="240"/>
                      <a:pt x="157" y="238"/>
                    </a:cubicBezTo>
                    <a:cubicBezTo>
                      <a:pt x="161" y="236"/>
                      <a:pt x="164" y="239"/>
                      <a:pt x="166" y="238"/>
                    </a:cubicBezTo>
                    <a:cubicBezTo>
                      <a:pt x="168" y="236"/>
                      <a:pt x="170" y="236"/>
                      <a:pt x="170" y="237"/>
                    </a:cubicBezTo>
                    <a:cubicBezTo>
                      <a:pt x="170" y="239"/>
                      <a:pt x="173" y="241"/>
                      <a:pt x="173" y="243"/>
                    </a:cubicBezTo>
                    <a:cubicBezTo>
                      <a:pt x="174" y="244"/>
                      <a:pt x="177" y="245"/>
                      <a:pt x="178" y="245"/>
                    </a:cubicBezTo>
                    <a:cubicBezTo>
                      <a:pt x="179" y="245"/>
                      <a:pt x="179" y="244"/>
                      <a:pt x="179" y="244"/>
                    </a:cubicBezTo>
                    <a:cubicBezTo>
                      <a:pt x="181" y="243"/>
                      <a:pt x="185" y="244"/>
                      <a:pt x="185" y="247"/>
                    </a:cubicBezTo>
                    <a:cubicBezTo>
                      <a:pt x="185" y="249"/>
                      <a:pt x="185" y="251"/>
                      <a:pt x="187" y="251"/>
                    </a:cubicBezTo>
                    <a:cubicBezTo>
                      <a:pt x="188" y="251"/>
                      <a:pt x="190" y="251"/>
                      <a:pt x="190" y="255"/>
                    </a:cubicBezTo>
                    <a:cubicBezTo>
                      <a:pt x="190" y="259"/>
                      <a:pt x="191" y="263"/>
                      <a:pt x="188" y="267"/>
                    </a:cubicBezTo>
                    <a:cubicBezTo>
                      <a:pt x="184" y="270"/>
                      <a:pt x="180" y="276"/>
                      <a:pt x="181" y="278"/>
                    </a:cubicBezTo>
                    <a:cubicBezTo>
                      <a:pt x="182" y="280"/>
                      <a:pt x="180" y="283"/>
                      <a:pt x="183" y="282"/>
                    </a:cubicBezTo>
                    <a:cubicBezTo>
                      <a:pt x="185" y="281"/>
                      <a:pt x="191" y="282"/>
                      <a:pt x="190" y="283"/>
                    </a:cubicBezTo>
                    <a:cubicBezTo>
                      <a:pt x="189" y="285"/>
                      <a:pt x="190" y="290"/>
                      <a:pt x="192" y="290"/>
                    </a:cubicBezTo>
                    <a:cubicBezTo>
                      <a:pt x="195" y="290"/>
                      <a:pt x="196" y="291"/>
                      <a:pt x="195" y="294"/>
                    </a:cubicBezTo>
                    <a:cubicBezTo>
                      <a:pt x="195" y="296"/>
                      <a:pt x="194" y="299"/>
                      <a:pt x="195" y="299"/>
                    </a:cubicBezTo>
                    <a:cubicBezTo>
                      <a:pt x="197" y="299"/>
                      <a:pt x="200" y="299"/>
                      <a:pt x="200" y="301"/>
                    </a:cubicBezTo>
                    <a:cubicBezTo>
                      <a:pt x="200" y="303"/>
                      <a:pt x="201" y="305"/>
                      <a:pt x="205" y="304"/>
                    </a:cubicBezTo>
                    <a:cubicBezTo>
                      <a:pt x="207" y="303"/>
                      <a:pt x="208" y="302"/>
                      <a:pt x="209" y="303"/>
                    </a:cubicBezTo>
                    <a:cubicBezTo>
                      <a:pt x="210" y="303"/>
                      <a:pt x="210" y="306"/>
                      <a:pt x="213" y="307"/>
                    </a:cubicBezTo>
                    <a:cubicBezTo>
                      <a:pt x="215" y="307"/>
                      <a:pt x="214" y="301"/>
                      <a:pt x="213" y="300"/>
                    </a:cubicBezTo>
                    <a:cubicBezTo>
                      <a:pt x="212" y="299"/>
                      <a:pt x="213" y="295"/>
                      <a:pt x="214" y="296"/>
                    </a:cubicBezTo>
                    <a:cubicBezTo>
                      <a:pt x="215" y="297"/>
                      <a:pt x="218" y="296"/>
                      <a:pt x="219" y="294"/>
                    </a:cubicBezTo>
                    <a:cubicBezTo>
                      <a:pt x="221" y="292"/>
                      <a:pt x="224" y="296"/>
                      <a:pt x="226" y="294"/>
                    </a:cubicBezTo>
                    <a:cubicBezTo>
                      <a:pt x="227" y="291"/>
                      <a:pt x="230" y="295"/>
                      <a:pt x="233" y="294"/>
                    </a:cubicBezTo>
                    <a:cubicBezTo>
                      <a:pt x="235" y="292"/>
                      <a:pt x="237" y="295"/>
                      <a:pt x="238" y="293"/>
                    </a:cubicBezTo>
                    <a:cubicBezTo>
                      <a:pt x="239" y="291"/>
                      <a:pt x="243" y="288"/>
                      <a:pt x="244" y="289"/>
                    </a:cubicBezTo>
                    <a:cubicBezTo>
                      <a:pt x="245" y="290"/>
                      <a:pt x="246" y="291"/>
                      <a:pt x="251" y="292"/>
                    </a:cubicBezTo>
                    <a:cubicBezTo>
                      <a:pt x="256" y="293"/>
                      <a:pt x="253" y="295"/>
                      <a:pt x="253" y="297"/>
                    </a:cubicBezTo>
                    <a:cubicBezTo>
                      <a:pt x="253" y="298"/>
                      <a:pt x="259" y="303"/>
                      <a:pt x="261" y="303"/>
                    </a:cubicBezTo>
                    <a:cubicBezTo>
                      <a:pt x="262" y="303"/>
                      <a:pt x="262" y="303"/>
                      <a:pt x="263" y="304"/>
                    </a:cubicBezTo>
                    <a:cubicBezTo>
                      <a:pt x="264" y="303"/>
                      <a:pt x="267" y="305"/>
                      <a:pt x="268" y="303"/>
                    </a:cubicBezTo>
                    <a:cubicBezTo>
                      <a:pt x="268" y="301"/>
                      <a:pt x="271" y="301"/>
                      <a:pt x="272" y="303"/>
                    </a:cubicBezTo>
                    <a:cubicBezTo>
                      <a:pt x="273" y="305"/>
                      <a:pt x="274" y="305"/>
                      <a:pt x="277" y="303"/>
                    </a:cubicBezTo>
                    <a:cubicBezTo>
                      <a:pt x="279" y="301"/>
                      <a:pt x="280" y="305"/>
                      <a:pt x="279" y="306"/>
                    </a:cubicBezTo>
                    <a:cubicBezTo>
                      <a:pt x="277" y="308"/>
                      <a:pt x="278" y="311"/>
                      <a:pt x="281" y="313"/>
                    </a:cubicBezTo>
                    <a:cubicBezTo>
                      <a:pt x="283" y="316"/>
                      <a:pt x="283" y="312"/>
                      <a:pt x="283" y="310"/>
                    </a:cubicBezTo>
                    <a:cubicBezTo>
                      <a:pt x="282" y="308"/>
                      <a:pt x="287" y="306"/>
                      <a:pt x="294" y="303"/>
                    </a:cubicBezTo>
                    <a:cubicBezTo>
                      <a:pt x="302" y="301"/>
                      <a:pt x="310" y="295"/>
                      <a:pt x="310" y="294"/>
                    </a:cubicBezTo>
                    <a:cubicBezTo>
                      <a:pt x="310" y="293"/>
                      <a:pt x="315" y="296"/>
                      <a:pt x="318" y="294"/>
                    </a:cubicBezTo>
                    <a:cubicBezTo>
                      <a:pt x="320" y="292"/>
                      <a:pt x="329" y="292"/>
                      <a:pt x="331" y="292"/>
                    </a:cubicBezTo>
                    <a:cubicBezTo>
                      <a:pt x="334" y="292"/>
                      <a:pt x="334" y="290"/>
                      <a:pt x="336" y="288"/>
                    </a:cubicBezTo>
                    <a:cubicBezTo>
                      <a:pt x="339" y="286"/>
                      <a:pt x="338" y="285"/>
                      <a:pt x="341" y="284"/>
                    </a:cubicBezTo>
                    <a:cubicBezTo>
                      <a:pt x="344" y="283"/>
                      <a:pt x="346" y="281"/>
                      <a:pt x="346" y="279"/>
                    </a:cubicBezTo>
                    <a:cubicBezTo>
                      <a:pt x="346" y="278"/>
                      <a:pt x="351" y="277"/>
                      <a:pt x="351" y="276"/>
                    </a:cubicBezTo>
                    <a:cubicBezTo>
                      <a:pt x="351" y="274"/>
                      <a:pt x="355" y="274"/>
                      <a:pt x="355" y="272"/>
                    </a:cubicBezTo>
                    <a:cubicBezTo>
                      <a:pt x="355" y="270"/>
                      <a:pt x="358" y="270"/>
                      <a:pt x="359" y="269"/>
                    </a:cubicBezTo>
                    <a:cubicBezTo>
                      <a:pt x="360" y="267"/>
                      <a:pt x="358" y="263"/>
                      <a:pt x="360" y="263"/>
                    </a:cubicBezTo>
                    <a:cubicBezTo>
                      <a:pt x="362" y="262"/>
                      <a:pt x="359" y="260"/>
                      <a:pt x="359" y="259"/>
                    </a:cubicBezTo>
                    <a:cubicBezTo>
                      <a:pt x="358" y="258"/>
                      <a:pt x="362" y="257"/>
                      <a:pt x="364" y="256"/>
                    </a:cubicBezTo>
                    <a:cubicBezTo>
                      <a:pt x="366" y="255"/>
                      <a:pt x="368" y="253"/>
                      <a:pt x="368" y="251"/>
                    </a:cubicBezTo>
                    <a:cubicBezTo>
                      <a:pt x="368" y="248"/>
                      <a:pt x="372" y="246"/>
                      <a:pt x="373" y="246"/>
                    </a:cubicBezTo>
                    <a:cubicBezTo>
                      <a:pt x="375" y="245"/>
                      <a:pt x="375" y="242"/>
                      <a:pt x="375" y="239"/>
                    </a:cubicBezTo>
                    <a:cubicBezTo>
                      <a:pt x="374" y="236"/>
                      <a:pt x="378" y="237"/>
                      <a:pt x="376" y="236"/>
                    </a:cubicBezTo>
                    <a:cubicBezTo>
                      <a:pt x="375" y="235"/>
                      <a:pt x="377" y="232"/>
                      <a:pt x="380" y="231"/>
                    </a:cubicBezTo>
                    <a:cubicBezTo>
                      <a:pt x="382" y="230"/>
                      <a:pt x="378" y="229"/>
                      <a:pt x="376" y="230"/>
                    </a:cubicBezTo>
                    <a:cubicBezTo>
                      <a:pt x="375" y="231"/>
                      <a:pt x="373" y="227"/>
                      <a:pt x="372" y="229"/>
                    </a:cubicBezTo>
                    <a:cubicBezTo>
                      <a:pt x="370" y="230"/>
                      <a:pt x="366" y="228"/>
                      <a:pt x="369" y="227"/>
                    </a:cubicBezTo>
                    <a:cubicBezTo>
                      <a:pt x="371" y="226"/>
                      <a:pt x="375" y="223"/>
                      <a:pt x="377" y="223"/>
                    </a:cubicBezTo>
                    <a:cubicBezTo>
                      <a:pt x="379" y="222"/>
                      <a:pt x="375" y="218"/>
                      <a:pt x="372" y="218"/>
                    </a:cubicBezTo>
                    <a:cubicBezTo>
                      <a:pt x="370" y="218"/>
                      <a:pt x="368" y="213"/>
                      <a:pt x="365" y="213"/>
                    </a:cubicBezTo>
                    <a:cubicBezTo>
                      <a:pt x="363" y="213"/>
                      <a:pt x="367" y="211"/>
                      <a:pt x="370" y="213"/>
                    </a:cubicBezTo>
                    <a:cubicBezTo>
                      <a:pt x="372" y="214"/>
                      <a:pt x="376" y="216"/>
                      <a:pt x="377" y="214"/>
                    </a:cubicBezTo>
                    <a:cubicBezTo>
                      <a:pt x="378" y="213"/>
                      <a:pt x="372" y="208"/>
                      <a:pt x="370" y="207"/>
                    </a:cubicBezTo>
                    <a:cubicBezTo>
                      <a:pt x="368" y="205"/>
                      <a:pt x="370" y="203"/>
                      <a:pt x="369" y="202"/>
                    </a:cubicBezTo>
                    <a:cubicBezTo>
                      <a:pt x="367" y="201"/>
                      <a:pt x="364" y="195"/>
                      <a:pt x="363" y="192"/>
                    </a:cubicBezTo>
                    <a:cubicBezTo>
                      <a:pt x="363" y="189"/>
                      <a:pt x="358" y="189"/>
                      <a:pt x="356" y="187"/>
                    </a:cubicBezTo>
                    <a:cubicBezTo>
                      <a:pt x="355" y="185"/>
                      <a:pt x="356" y="181"/>
                      <a:pt x="360" y="180"/>
                    </a:cubicBezTo>
                    <a:cubicBezTo>
                      <a:pt x="364" y="178"/>
                      <a:pt x="362" y="175"/>
                      <a:pt x="364" y="175"/>
                    </a:cubicBezTo>
                    <a:cubicBezTo>
                      <a:pt x="366" y="176"/>
                      <a:pt x="367" y="175"/>
                      <a:pt x="368" y="172"/>
                    </a:cubicBezTo>
                    <a:cubicBezTo>
                      <a:pt x="370" y="170"/>
                      <a:pt x="372" y="171"/>
                      <a:pt x="373" y="170"/>
                    </a:cubicBezTo>
                    <a:cubicBezTo>
                      <a:pt x="375" y="168"/>
                      <a:pt x="380" y="168"/>
                      <a:pt x="382" y="167"/>
                    </a:cubicBezTo>
                    <a:cubicBezTo>
                      <a:pt x="384" y="166"/>
                      <a:pt x="380" y="161"/>
                      <a:pt x="378" y="162"/>
                    </a:cubicBezTo>
                    <a:cubicBezTo>
                      <a:pt x="375" y="163"/>
                      <a:pt x="372" y="162"/>
                      <a:pt x="370" y="159"/>
                    </a:cubicBezTo>
                    <a:cubicBezTo>
                      <a:pt x="368" y="156"/>
                      <a:pt x="363" y="164"/>
                      <a:pt x="359" y="166"/>
                    </a:cubicBezTo>
                    <a:cubicBezTo>
                      <a:pt x="355" y="167"/>
                      <a:pt x="353" y="162"/>
                      <a:pt x="354" y="159"/>
                    </a:cubicBezTo>
                    <a:cubicBezTo>
                      <a:pt x="356" y="156"/>
                      <a:pt x="351" y="156"/>
                      <a:pt x="346" y="156"/>
                    </a:cubicBezTo>
                    <a:cubicBezTo>
                      <a:pt x="341" y="157"/>
                      <a:pt x="343" y="147"/>
                      <a:pt x="346" y="146"/>
                    </a:cubicBezTo>
                    <a:cubicBezTo>
                      <a:pt x="349" y="146"/>
                      <a:pt x="354" y="149"/>
                      <a:pt x="356" y="143"/>
                    </a:cubicBezTo>
                    <a:cubicBezTo>
                      <a:pt x="358" y="138"/>
                      <a:pt x="361" y="142"/>
                      <a:pt x="365" y="137"/>
                    </a:cubicBezTo>
                    <a:cubicBezTo>
                      <a:pt x="370" y="132"/>
                      <a:pt x="375" y="128"/>
                      <a:pt x="379" y="132"/>
                    </a:cubicBezTo>
                    <a:cubicBezTo>
                      <a:pt x="383" y="135"/>
                      <a:pt x="375" y="140"/>
                      <a:pt x="373" y="143"/>
                    </a:cubicBezTo>
                    <a:cubicBezTo>
                      <a:pt x="372" y="145"/>
                      <a:pt x="375" y="146"/>
                      <a:pt x="372" y="149"/>
                    </a:cubicBezTo>
                    <a:cubicBezTo>
                      <a:pt x="370" y="151"/>
                      <a:pt x="373" y="152"/>
                      <a:pt x="378" y="149"/>
                    </a:cubicBezTo>
                    <a:cubicBezTo>
                      <a:pt x="382" y="146"/>
                      <a:pt x="388" y="142"/>
                      <a:pt x="393" y="140"/>
                    </a:cubicBezTo>
                    <a:cubicBezTo>
                      <a:pt x="394" y="140"/>
                      <a:pt x="395" y="140"/>
                      <a:pt x="396" y="140"/>
                    </a:cubicBezTo>
                    <a:cubicBezTo>
                      <a:pt x="397" y="138"/>
                      <a:pt x="398" y="137"/>
                      <a:pt x="399" y="136"/>
                    </a:cubicBezTo>
                    <a:cubicBezTo>
                      <a:pt x="402" y="135"/>
                      <a:pt x="412" y="130"/>
                      <a:pt x="414" y="128"/>
                    </a:cubicBezTo>
                    <a:cubicBezTo>
                      <a:pt x="415" y="126"/>
                      <a:pt x="417" y="122"/>
                      <a:pt x="419" y="122"/>
                    </a:cubicBezTo>
                    <a:cubicBezTo>
                      <a:pt x="421" y="122"/>
                      <a:pt x="421" y="124"/>
                      <a:pt x="424" y="124"/>
                    </a:cubicBezTo>
                    <a:cubicBezTo>
                      <a:pt x="427" y="124"/>
                      <a:pt x="431" y="125"/>
                      <a:pt x="429" y="123"/>
                    </a:cubicBezTo>
                    <a:cubicBezTo>
                      <a:pt x="428" y="120"/>
                      <a:pt x="429" y="120"/>
                      <a:pt x="432" y="120"/>
                    </a:cubicBezTo>
                    <a:cubicBezTo>
                      <a:pt x="436" y="119"/>
                      <a:pt x="436" y="116"/>
                      <a:pt x="438" y="116"/>
                    </a:cubicBezTo>
                    <a:cubicBezTo>
                      <a:pt x="441" y="116"/>
                      <a:pt x="440" y="109"/>
                      <a:pt x="443" y="109"/>
                    </a:cubicBezTo>
                    <a:cubicBezTo>
                      <a:pt x="445" y="109"/>
                      <a:pt x="446" y="113"/>
                      <a:pt x="450" y="112"/>
                    </a:cubicBezTo>
                    <a:cubicBezTo>
                      <a:pt x="450" y="112"/>
                      <a:pt x="451" y="112"/>
                      <a:pt x="452" y="112"/>
                    </a:cubicBezTo>
                    <a:cubicBezTo>
                      <a:pt x="452" y="112"/>
                      <a:pt x="453" y="111"/>
                      <a:pt x="454" y="111"/>
                    </a:cubicBezTo>
                    <a:cubicBezTo>
                      <a:pt x="453" y="107"/>
                      <a:pt x="454" y="105"/>
                      <a:pt x="453" y="103"/>
                    </a:cubicBezTo>
                    <a:cubicBezTo>
                      <a:pt x="452" y="100"/>
                      <a:pt x="453" y="98"/>
                      <a:pt x="453" y="96"/>
                    </a:cubicBezTo>
                    <a:cubicBezTo>
                      <a:pt x="452" y="95"/>
                      <a:pt x="452" y="91"/>
                      <a:pt x="454" y="91"/>
                    </a:cubicBezTo>
                    <a:cubicBezTo>
                      <a:pt x="456" y="91"/>
                      <a:pt x="458" y="86"/>
                      <a:pt x="460" y="88"/>
                    </a:cubicBezTo>
                    <a:cubicBezTo>
                      <a:pt x="463" y="89"/>
                      <a:pt x="468" y="90"/>
                      <a:pt x="468" y="88"/>
                    </a:cubicBezTo>
                    <a:cubicBezTo>
                      <a:pt x="468" y="85"/>
                      <a:pt x="471" y="85"/>
                      <a:pt x="471" y="82"/>
                    </a:cubicBezTo>
                    <a:cubicBezTo>
                      <a:pt x="472" y="80"/>
                      <a:pt x="475" y="79"/>
                      <a:pt x="476" y="76"/>
                    </a:cubicBezTo>
                    <a:cubicBezTo>
                      <a:pt x="477" y="74"/>
                      <a:pt x="478" y="67"/>
                      <a:pt x="480" y="66"/>
                    </a:cubicBezTo>
                    <a:cubicBezTo>
                      <a:pt x="483" y="65"/>
                      <a:pt x="480" y="64"/>
                      <a:pt x="480" y="59"/>
                    </a:cubicBezTo>
                    <a:close/>
                    <a:moveTo>
                      <a:pt x="364" y="284"/>
                    </a:moveTo>
                    <a:cubicBezTo>
                      <a:pt x="361" y="294"/>
                      <a:pt x="367" y="299"/>
                      <a:pt x="368" y="298"/>
                    </a:cubicBezTo>
                    <a:cubicBezTo>
                      <a:pt x="370" y="297"/>
                      <a:pt x="380" y="276"/>
                      <a:pt x="378" y="273"/>
                    </a:cubicBezTo>
                    <a:cubicBezTo>
                      <a:pt x="376" y="270"/>
                      <a:pt x="366" y="275"/>
                      <a:pt x="364" y="284"/>
                    </a:cubicBezTo>
                    <a:close/>
                    <a:moveTo>
                      <a:pt x="279" y="317"/>
                    </a:moveTo>
                    <a:cubicBezTo>
                      <a:pt x="276" y="317"/>
                      <a:pt x="268" y="321"/>
                      <a:pt x="271" y="328"/>
                    </a:cubicBezTo>
                    <a:cubicBezTo>
                      <a:pt x="274" y="334"/>
                      <a:pt x="284" y="330"/>
                      <a:pt x="285" y="327"/>
                    </a:cubicBezTo>
                    <a:cubicBezTo>
                      <a:pt x="285" y="324"/>
                      <a:pt x="289" y="320"/>
                      <a:pt x="289" y="318"/>
                    </a:cubicBezTo>
                    <a:cubicBezTo>
                      <a:pt x="288" y="316"/>
                      <a:pt x="282" y="317"/>
                      <a:pt x="279" y="31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3" name="Freeform 151">
                <a:extLst>
                  <a:ext uri="{FF2B5EF4-FFF2-40B4-BE49-F238E27FC236}">
                    <a16:creationId xmlns:a16="http://schemas.microsoft.com/office/drawing/2014/main" id="{EABF83F1-A835-4E17-837E-E9BE598C81F2}"/>
                  </a:ext>
                </a:extLst>
              </p:cNvPr>
              <p:cNvSpPr>
                <a:spLocks noEditPoints="1"/>
              </p:cNvSpPr>
              <p:nvPr/>
            </p:nvSpPr>
            <p:spPr bwMode="auto">
              <a:xfrm>
                <a:off x="7074079" y="3738475"/>
                <a:ext cx="179426" cy="250945"/>
              </a:xfrm>
              <a:custGeom>
                <a:avLst/>
                <a:gdLst>
                  <a:gd name="T0" fmla="*/ 41 w 78"/>
                  <a:gd name="T1" fmla="*/ 42 h 109"/>
                  <a:gd name="T2" fmla="*/ 51 w 78"/>
                  <a:gd name="T3" fmla="*/ 49 h 109"/>
                  <a:gd name="T4" fmla="*/ 53 w 78"/>
                  <a:gd name="T5" fmla="*/ 56 h 109"/>
                  <a:gd name="T6" fmla="*/ 57 w 78"/>
                  <a:gd name="T7" fmla="*/ 60 h 109"/>
                  <a:gd name="T8" fmla="*/ 61 w 78"/>
                  <a:gd name="T9" fmla="*/ 70 h 109"/>
                  <a:gd name="T10" fmla="*/ 63 w 78"/>
                  <a:gd name="T11" fmla="*/ 68 h 109"/>
                  <a:gd name="T12" fmla="*/ 67 w 78"/>
                  <a:gd name="T13" fmla="*/ 63 h 109"/>
                  <a:gd name="T14" fmla="*/ 65 w 78"/>
                  <a:gd name="T15" fmla="*/ 53 h 109"/>
                  <a:gd name="T16" fmla="*/ 56 w 78"/>
                  <a:gd name="T17" fmla="*/ 47 h 109"/>
                  <a:gd name="T18" fmla="*/ 50 w 78"/>
                  <a:gd name="T19" fmla="*/ 40 h 109"/>
                  <a:gd name="T20" fmla="*/ 39 w 78"/>
                  <a:gd name="T21" fmla="*/ 38 h 109"/>
                  <a:gd name="T22" fmla="*/ 35 w 78"/>
                  <a:gd name="T23" fmla="*/ 30 h 109"/>
                  <a:gd name="T24" fmla="*/ 41 w 78"/>
                  <a:gd name="T25" fmla="*/ 19 h 109"/>
                  <a:gd name="T26" fmla="*/ 40 w 78"/>
                  <a:gd name="T27" fmla="*/ 6 h 109"/>
                  <a:gd name="T28" fmla="*/ 39 w 78"/>
                  <a:gd name="T29" fmla="*/ 3 h 109"/>
                  <a:gd name="T30" fmla="*/ 27 w 78"/>
                  <a:gd name="T31" fmla="*/ 2 h 109"/>
                  <a:gd name="T32" fmla="*/ 25 w 78"/>
                  <a:gd name="T33" fmla="*/ 21 h 109"/>
                  <a:gd name="T34" fmla="*/ 22 w 78"/>
                  <a:gd name="T35" fmla="*/ 20 h 109"/>
                  <a:gd name="T36" fmla="*/ 24 w 78"/>
                  <a:gd name="T37" fmla="*/ 31 h 109"/>
                  <a:gd name="T38" fmla="*/ 26 w 78"/>
                  <a:gd name="T39" fmla="*/ 37 h 109"/>
                  <a:gd name="T40" fmla="*/ 34 w 78"/>
                  <a:gd name="T41" fmla="*/ 40 h 109"/>
                  <a:gd name="T42" fmla="*/ 41 w 78"/>
                  <a:gd name="T43" fmla="*/ 42 h 109"/>
                  <a:gd name="T44" fmla="*/ 26 w 78"/>
                  <a:gd name="T45" fmla="*/ 44 h 109"/>
                  <a:gd name="T46" fmla="*/ 34 w 78"/>
                  <a:gd name="T47" fmla="*/ 53 h 109"/>
                  <a:gd name="T48" fmla="*/ 26 w 78"/>
                  <a:gd name="T49" fmla="*/ 44 h 109"/>
                  <a:gd name="T50" fmla="*/ 39 w 78"/>
                  <a:gd name="T51" fmla="*/ 67 h 109"/>
                  <a:gd name="T52" fmla="*/ 44 w 78"/>
                  <a:gd name="T53" fmla="*/ 65 h 109"/>
                  <a:gd name="T54" fmla="*/ 44 w 78"/>
                  <a:gd name="T55" fmla="*/ 71 h 109"/>
                  <a:gd name="T56" fmla="*/ 46 w 78"/>
                  <a:gd name="T57" fmla="*/ 80 h 109"/>
                  <a:gd name="T58" fmla="*/ 54 w 78"/>
                  <a:gd name="T59" fmla="*/ 67 h 109"/>
                  <a:gd name="T60" fmla="*/ 51 w 78"/>
                  <a:gd name="T61" fmla="*/ 66 h 109"/>
                  <a:gd name="T62" fmla="*/ 39 w 78"/>
                  <a:gd name="T63" fmla="*/ 56 h 109"/>
                  <a:gd name="T64" fmla="*/ 39 w 78"/>
                  <a:gd name="T65" fmla="*/ 67 h 109"/>
                  <a:gd name="T66" fmla="*/ 11 w 78"/>
                  <a:gd name="T67" fmla="*/ 72 h 109"/>
                  <a:gd name="T68" fmla="*/ 1 w 78"/>
                  <a:gd name="T69" fmla="*/ 85 h 109"/>
                  <a:gd name="T70" fmla="*/ 16 w 78"/>
                  <a:gd name="T71" fmla="*/ 72 h 109"/>
                  <a:gd name="T72" fmla="*/ 18 w 78"/>
                  <a:gd name="T73" fmla="*/ 63 h 109"/>
                  <a:gd name="T74" fmla="*/ 11 w 78"/>
                  <a:gd name="T75" fmla="*/ 72 h 109"/>
                  <a:gd name="T76" fmla="*/ 54 w 78"/>
                  <a:gd name="T77" fmla="*/ 77 h 109"/>
                  <a:gd name="T78" fmla="*/ 60 w 78"/>
                  <a:gd name="T79" fmla="*/ 73 h 109"/>
                  <a:gd name="T80" fmla="*/ 54 w 78"/>
                  <a:gd name="T81" fmla="*/ 77 h 109"/>
                  <a:gd name="T82" fmla="*/ 75 w 78"/>
                  <a:gd name="T83" fmla="*/ 95 h 109"/>
                  <a:gd name="T84" fmla="*/ 73 w 78"/>
                  <a:gd name="T85" fmla="*/ 77 h 109"/>
                  <a:gd name="T86" fmla="*/ 68 w 78"/>
                  <a:gd name="T87" fmla="*/ 77 h 109"/>
                  <a:gd name="T88" fmla="*/ 63 w 78"/>
                  <a:gd name="T89" fmla="*/ 81 h 109"/>
                  <a:gd name="T90" fmla="*/ 58 w 78"/>
                  <a:gd name="T91" fmla="*/ 85 h 109"/>
                  <a:gd name="T92" fmla="*/ 51 w 78"/>
                  <a:gd name="T93" fmla="*/ 83 h 109"/>
                  <a:gd name="T94" fmla="*/ 42 w 78"/>
                  <a:gd name="T95" fmla="*/ 88 h 109"/>
                  <a:gd name="T96" fmla="*/ 39 w 78"/>
                  <a:gd name="T97" fmla="*/ 97 h 109"/>
                  <a:gd name="T98" fmla="*/ 46 w 78"/>
                  <a:gd name="T99" fmla="*/ 93 h 109"/>
                  <a:gd name="T100" fmla="*/ 52 w 78"/>
                  <a:gd name="T101" fmla="*/ 91 h 109"/>
                  <a:gd name="T102" fmla="*/ 58 w 78"/>
                  <a:gd name="T103" fmla="*/ 105 h 109"/>
                  <a:gd name="T104" fmla="*/ 67 w 78"/>
                  <a:gd name="T105" fmla="*/ 109 h 109"/>
                  <a:gd name="T106" fmla="*/ 67 w 78"/>
                  <a:gd name="T107" fmla="*/ 99 h 109"/>
                  <a:gd name="T108" fmla="*/ 75 w 78"/>
                  <a:gd name="T109" fmla="*/ 9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09">
                    <a:moveTo>
                      <a:pt x="41" y="42"/>
                    </a:moveTo>
                    <a:cubicBezTo>
                      <a:pt x="46" y="41"/>
                      <a:pt x="52" y="47"/>
                      <a:pt x="51" y="49"/>
                    </a:cubicBezTo>
                    <a:cubicBezTo>
                      <a:pt x="50" y="51"/>
                      <a:pt x="51" y="58"/>
                      <a:pt x="53" y="56"/>
                    </a:cubicBezTo>
                    <a:cubicBezTo>
                      <a:pt x="56" y="54"/>
                      <a:pt x="59" y="57"/>
                      <a:pt x="57" y="60"/>
                    </a:cubicBezTo>
                    <a:cubicBezTo>
                      <a:pt x="55" y="63"/>
                      <a:pt x="60" y="66"/>
                      <a:pt x="61" y="70"/>
                    </a:cubicBezTo>
                    <a:cubicBezTo>
                      <a:pt x="62" y="74"/>
                      <a:pt x="64" y="71"/>
                      <a:pt x="63" y="68"/>
                    </a:cubicBezTo>
                    <a:cubicBezTo>
                      <a:pt x="63" y="65"/>
                      <a:pt x="64" y="65"/>
                      <a:pt x="67" y="63"/>
                    </a:cubicBezTo>
                    <a:cubicBezTo>
                      <a:pt x="70" y="61"/>
                      <a:pt x="67" y="57"/>
                      <a:pt x="65" y="53"/>
                    </a:cubicBezTo>
                    <a:cubicBezTo>
                      <a:pt x="63" y="49"/>
                      <a:pt x="56" y="51"/>
                      <a:pt x="56" y="47"/>
                    </a:cubicBezTo>
                    <a:cubicBezTo>
                      <a:pt x="56" y="43"/>
                      <a:pt x="51" y="42"/>
                      <a:pt x="50" y="40"/>
                    </a:cubicBezTo>
                    <a:cubicBezTo>
                      <a:pt x="50" y="38"/>
                      <a:pt x="43" y="35"/>
                      <a:pt x="39" y="38"/>
                    </a:cubicBezTo>
                    <a:cubicBezTo>
                      <a:pt x="35" y="40"/>
                      <a:pt x="38" y="34"/>
                      <a:pt x="35" y="30"/>
                    </a:cubicBezTo>
                    <a:cubicBezTo>
                      <a:pt x="32" y="27"/>
                      <a:pt x="37" y="23"/>
                      <a:pt x="41" y="19"/>
                    </a:cubicBezTo>
                    <a:cubicBezTo>
                      <a:pt x="44" y="15"/>
                      <a:pt x="40" y="9"/>
                      <a:pt x="40" y="6"/>
                    </a:cubicBezTo>
                    <a:cubicBezTo>
                      <a:pt x="41" y="3"/>
                      <a:pt x="40" y="2"/>
                      <a:pt x="39" y="3"/>
                    </a:cubicBezTo>
                    <a:cubicBezTo>
                      <a:pt x="37" y="4"/>
                      <a:pt x="30" y="0"/>
                      <a:pt x="27" y="2"/>
                    </a:cubicBezTo>
                    <a:cubicBezTo>
                      <a:pt x="24" y="4"/>
                      <a:pt x="27" y="20"/>
                      <a:pt x="25" y="21"/>
                    </a:cubicBezTo>
                    <a:cubicBezTo>
                      <a:pt x="24" y="22"/>
                      <a:pt x="22" y="18"/>
                      <a:pt x="22" y="20"/>
                    </a:cubicBezTo>
                    <a:cubicBezTo>
                      <a:pt x="21" y="22"/>
                      <a:pt x="22" y="31"/>
                      <a:pt x="24" y="31"/>
                    </a:cubicBezTo>
                    <a:cubicBezTo>
                      <a:pt x="26" y="31"/>
                      <a:pt x="27" y="33"/>
                      <a:pt x="26" y="37"/>
                    </a:cubicBezTo>
                    <a:cubicBezTo>
                      <a:pt x="25" y="41"/>
                      <a:pt x="29" y="41"/>
                      <a:pt x="34" y="40"/>
                    </a:cubicBezTo>
                    <a:cubicBezTo>
                      <a:pt x="39" y="38"/>
                      <a:pt x="37" y="43"/>
                      <a:pt x="41" y="42"/>
                    </a:cubicBezTo>
                    <a:close/>
                    <a:moveTo>
                      <a:pt x="26" y="44"/>
                    </a:moveTo>
                    <a:cubicBezTo>
                      <a:pt x="27" y="48"/>
                      <a:pt x="29" y="54"/>
                      <a:pt x="34" y="53"/>
                    </a:cubicBezTo>
                    <a:cubicBezTo>
                      <a:pt x="39" y="51"/>
                      <a:pt x="26" y="42"/>
                      <a:pt x="26" y="44"/>
                    </a:cubicBezTo>
                    <a:close/>
                    <a:moveTo>
                      <a:pt x="39" y="67"/>
                    </a:moveTo>
                    <a:cubicBezTo>
                      <a:pt x="41" y="67"/>
                      <a:pt x="44" y="67"/>
                      <a:pt x="44" y="65"/>
                    </a:cubicBezTo>
                    <a:cubicBezTo>
                      <a:pt x="44" y="63"/>
                      <a:pt x="47" y="69"/>
                      <a:pt x="44" y="71"/>
                    </a:cubicBezTo>
                    <a:cubicBezTo>
                      <a:pt x="42" y="73"/>
                      <a:pt x="42" y="79"/>
                      <a:pt x="46" y="80"/>
                    </a:cubicBezTo>
                    <a:cubicBezTo>
                      <a:pt x="49" y="81"/>
                      <a:pt x="55" y="69"/>
                      <a:pt x="54" y="67"/>
                    </a:cubicBezTo>
                    <a:cubicBezTo>
                      <a:pt x="53" y="65"/>
                      <a:pt x="50" y="69"/>
                      <a:pt x="51" y="66"/>
                    </a:cubicBezTo>
                    <a:cubicBezTo>
                      <a:pt x="52" y="63"/>
                      <a:pt x="43" y="56"/>
                      <a:pt x="39" y="56"/>
                    </a:cubicBezTo>
                    <a:cubicBezTo>
                      <a:pt x="35" y="57"/>
                      <a:pt x="37" y="68"/>
                      <a:pt x="39" y="67"/>
                    </a:cubicBezTo>
                    <a:close/>
                    <a:moveTo>
                      <a:pt x="11" y="72"/>
                    </a:moveTo>
                    <a:cubicBezTo>
                      <a:pt x="8" y="76"/>
                      <a:pt x="0" y="83"/>
                      <a:pt x="1" y="85"/>
                    </a:cubicBezTo>
                    <a:cubicBezTo>
                      <a:pt x="3" y="88"/>
                      <a:pt x="11" y="75"/>
                      <a:pt x="16" y="72"/>
                    </a:cubicBezTo>
                    <a:cubicBezTo>
                      <a:pt x="20" y="68"/>
                      <a:pt x="19" y="66"/>
                      <a:pt x="18" y="63"/>
                    </a:cubicBezTo>
                    <a:cubicBezTo>
                      <a:pt x="16" y="60"/>
                      <a:pt x="15" y="68"/>
                      <a:pt x="11" y="72"/>
                    </a:cubicBezTo>
                    <a:close/>
                    <a:moveTo>
                      <a:pt x="54" y="77"/>
                    </a:moveTo>
                    <a:cubicBezTo>
                      <a:pt x="55" y="79"/>
                      <a:pt x="62" y="75"/>
                      <a:pt x="60" y="73"/>
                    </a:cubicBezTo>
                    <a:cubicBezTo>
                      <a:pt x="58" y="70"/>
                      <a:pt x="53" y="75"/>
                      <a:pt x="54" y="77"/>
                    </a:cubicBezTo>
                    <a:close/>
                    <a:moveTo>
                      <a:pt x="75" y="95"/>
                    </a:moveTo>
                    <a:cubicBezTo>
                      <a:pt x="78" y="92"/>
                      <a:pt x="73" y="83"/>
                      <a:pt x="73" y="77"/>
                    </a:cubicBezTo>
                    <a:cubicBezTo>
                      <a:pt x="73" y="72"/>
                      <a:pt x="65" y="73"/>
                      <a:pt x="68" y="77"/>
                    </a:cubicBezTo>
                    <a:cubicBezTo>
                      <a:pt x="70" y="80"/>
                      <a:pt x="63" y="78"/>
                      <a:pt x="63" y="81"/>
                    </a:cubicBezTo>
                    <a:cubicBezTo>
                      <a:pt x="63" y="85"/>
                      <a:pt x="58" y="82"/>
                      <a:pt x="58" y="85"/>
                    </a:cubicBezTo>
                    <a:cubicBezTo>
                      <a:pt x="58" y="88"/>
                      <a:pt x="53" y="85"/>
                      <a:pt x="51" y="83"/>
                    </a:cubicBezTo>
                    <a:cubicBezTo>
                      <a:pt x="49" y="81"/>
                      <a:pt x="45" y="88"/>
                      <a:pt x="42" y="88"/>
                    </a:cubicBezTo>
                    <a:cubicBezTo>
                      <a:pt x="38" y="89"/>
                      <a:pt x="36" y="97"/>
                      <a:pt x="39" y="97"/>
                    </a:cubicBezTo>
                    <a:cubicBezTo>
                      <a:pt x="42" y="97"/>
                      <a:pt x="43" y="93"/>
                      <a:pt x="46" y="93"/>
                    </a:cubicBezTo>
                    <a:cubicBezTo>
                      <a:pt x="49" y="93"/>
                      <a:pt x="48" y="90"/>
                      <a:pt x="52" y="91"/>
                    </a:cubicBezTo>
                    <a:cubicBezTo>
                      <a:pt x="56" y="92"/>
                      <a:pt x="53" y="104"/>
                      <a:pt x="58" y="105"/>
                    </a:cubicBezTo>
                    <a:cubicBezTo>
                      <a:pt x="64" y="106"/>
                      <a:pt x="64" y="109"/>
                      <a:pt x="67" y="109"/>
                    </a:cubicBezTo>
                    <a:cubicBezTo>
                      <a:pt x="69" y="109"/>
                      <a:pt x="66" y="101"/>
                      <a:pt x="67" y="99"/>
                    </a:cubicBezTo>
                    <a:cubicBezTo>
                      <a:pt x="67" y="96"/>
                      <a:pt x="72" y="98"/>
                      <a:pt x="75" y="9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4" name="Freeform 152">
                <a:extLst>
                  <a:ext uri="{FF2B5EF4-FFF2-40B4-BE49-F238E27FC236}">
                    <a16:creationId xmlns:a16="http://schemas.microsoft.com/office/drawing/2014/main" id="{7A05884A-2FA8-49F5-A48B-87C5D1875358}"/>
                  </a:ext>
                </a:extLst>
              </p:cNvPr>
              <p:cNvSpPr>
                <a:spLocks noEditPoints="1"/>
              </p:cNvSpPr>
              <p:nvPr/>
            </p:nvSpPr>
            <p:spPr bwMode="auto">
              <a:xfrm>
                <a:off x="7515742" y="4143751"/>
                <a:ext cx="235888" cy="150567"/>
              </a:xfrm>
              <a:custGeom>
                <a:avLst/>
                <a:gdLst>
                  <a:gd name="T0" fmla="*/ 74 w 102"/>
                  <a:gd name="T1" fmla="*/ 59 h 65"/>
                  <a:gd name="T2" fmla="*/ 68 w 102"/>
                  <a:gd name="T3" fmla="*/ 54 h 65"/>
                  <a:gd name="T4" fmla="*/ 60 w 102"/>
                  <a:gd name="T5" fmla="*/ 50 h 65"/>
                  <a:gd name="T6" fmla="*/ 54 w 102"/>
                  <a:gd name="T7" fmla="*/ 39 h 65"/>
                  <a:gd name="T8" fmla="*/ 52 w 102"/>
                  <a:gd name="T9" fmla="*/ 33 h 65"/>
                  <a:gd name="T10" fmla="*/ 54 w 102"/>
                  <a:gd name="T11" fmla="*/ 28 h 65"/>
                  <a:gd name="T12" fmla="*/ 38 w 102"/>
                  <a:gd name="T13" fmla="*/ 19 h 65"/>
                  <a:gd name="T14" fmla="*/ 6 w 102"/>
                  <a:gd name="T15" fmla="*/ 1 h 65"/>
                  <a:gd name="T16" fmla="*/ 0 w 102"/>
                  <a:gd name="T17" fmla="*/ 0 h 65"/>
                  <a:gd name="T18" fmla="*/ 0 w 102"/>
                  <a:gd name="T19" fmla="*/ 50 h 65"/>
                  <a:gd name="T20" fmla="*/ 9 w 102"/>
                  <a:gd name="T21" fmla="*/ 53 h 65"/>
                  <a:gd name="T22" fmla="*/ 19 w 102"/>
                  <a:gd name="T23" fmla="*/ 48 h 65"/>
                  <a:gd name="T24" fmla="*/ 23 w 102"/>
                  <a:gd name="T25" fmla="*/ 42 h 65"/>
                  <a:gd name="T26" fmla="*/ 40 w 102"/>
                  <a:gd name="T27" fmla="*/ 46 h 65"/>
                  <a:gd name="T28" fmla="*/ 58 w 102"/>
                  <a:gd name="T29" fmla="*/ 61 h 65"/>
                  <a:gd name="T30" fmla="*/ 75 w 102"/>
                  <a:gd name="T31" fmla="*/ 64 h 65"/>
                  <a:gd name="T32" fmla="*/ 74 w 102"/>
                  <a:gd name="T33" fmla="*/ 59 h 65"/>
                  <a:gd name="T34" fmla="*/ 87 w 102"/>
                  <a:gd name="T35" fmla="*/ 17 h 65"/>
                  <a:gd name="T36" fmla="*/ 77 w 102"/>
                  <a:gd name="T37" fmla="*/ 23 h 65"/>
                  <a:gd name="T38" fmla="*/ 60 w 102"/>
                  <a:gd name="T39" fmla="*/ 24 h 65"/>
                  <a:gd name="T40" fmla="*/ 73 w 102"/>
                  <a:gd name="T41" fmla="*/ 29 h 65"/>
                  <a:gd name="T42" fmla="*/ 90 w 102"/>
                  <a:gd name="T43" fmla="*/ 21 h 65"/>
                  <a:gd name="T44" fmla="*/ 92 w 102"/>
                  <a:gd name="T45" fmla="*/ 14 h 65"/>
                  <a:gd name="T46" fmla="*/ 87 w 102"/>
                  <a:gd name="T47" fmla="*/ 17 h 65"/>
                  <a:gd name="T48" fmla="*/ 95 w 102"/>
                  <a:gd name="T49" fmla="*/ 8 h 65"/>
                  <a:gd name="T50" fmla="*/ 93 w 102"/>
                  <a:gd name="T51" fmla="*/ 9 h 65"/>
                  <a:gd name="T52" fmla="*/ 98 w 102"/>
                  <a:gd name="T53" fmla="*/ 16 h 65"/>
                  <a:gd name="T54" fmla="*/ 95 w 102"/>
                  <a:gd name="T55" fmla="*/ 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65">
                    <a:moveTo>
                      <a:pt x="74" y="59"/>
                    </a:moveTo>
                    <a:cubicBezTo>
                      <a:pt x="72" y="59"/>
                      <a:pt x="68" y="56"/>
                      <a:pt x="68" y="54"/>
                    </a:cubicBezTo>
                    <a:cubicBezTo>
                      <a:pt x="68" y="52"/>
                      <a:pt x="63" y="52"/>
                      <a:pt x="60" y="50"/>
                    </a:cubicBezTo>
                    <a:cubicBezTo>
                      <a:pt x="56" y="48"/>
                      <a:pt x="58" y="41"/>
                      <a:pt x="54" y="39"/>
                    </a:cubicBezTo>
                    <a:cubicBezTo>
                      <a:pt x="51" y="38"/>
                      <a:pt x="48" y="33"/>
                      <a:pt x="52" y="33"/>
                    </a:cubicBezTo>
                    <a:cubicBezTo>
                      <a:pt x="56" y="33"/>
                      <a:pt x="57" y="31"/>
                      <a:pt x="54" y="28"/>
                    </a:cubicBezTo>
                    <a:cubicBezTo>
                      <a:pt x="51" y="24"/>
                      <a:pt x="38" y="23"/>
                      <a:pt x="38" y="19"/>
                    </a:cubicBezTo>
                    <a:cubicBezTo>
                      <a:pt x="37" y="14"/>
                      <a:pt x="16" y="4"/>
                      <a:pt x="6" y="1"/>
                    </a:cubicBezTo>
                    <a:cubicBezTo>
                      <a:pt x="5" y="1"/>
                      <a:pt x="3" y="0"/>
                      <a:pt x="0" y="0"/>
                    </a:cubicBezTo>
                    <a:cubicBezTo>
                      <a:pt x="0" y="50"/>
                      <a:pt x="0" y="50"/>
                      <a:pt x="0" y="50"/>
                    </a:cubicBezTo>
                    <a:cubicBezTo>
                      <a:pt x="3" y="52"/>
                      <a:pt x="5" y="53"/>
                      <a:pt x="9" y="53"/>
                    </a:cubicBezTo>
                    <a:cubicBezTo>
                      <a:pt x="19" y="54"/>
                      <a:pt x="17" y="48"/>
                      <a:pt x="19" y="48"/>
                    </a:cubicBezTo>
                    <a:cubicBezTo>
                      <a:pt x="21" y="48"/>
                      <a:pt x="21" y="44"/>
                      <a:pt x="23" y="42"/>
                    </a:cubicBezTo>
                    <a:cubicBezTo>
                      <a:pt x="26" y="39"/>
                      <a:pt x="35" y="41"/>
                      <a:pt x="40" y="46"/>
                    </a:cubicBezTo>
                    <a:cubicBezTo>
                      <a:pt x="46" y="50"/>
                      <a:pt x="52" y="63"/>
                      <a:pt x="58" y="61"/>
                    </a:cubicBezTo>
                    <a:cubicBezTo>
                      <a:pt x="64" y="60"/>
                      <a:pt x="70" y="65"/>
                      <a:pt x="75" y="64"/>
                    </a:cubicBezTo>
                    <a:cubicBezTo>
                      <a:pt x="80" y="64"/>
                      <a:pt x="75" y="60"/>
                      <a:pt x="74" y="59"/>
                    </a:cubicBezTo>
                    <a:close/>
                    <a:moveTo>
                      <a:pt x="87" y="17"/>
                    </a:moveTo>
                    <a:cubicBezTo>
                      <a:pt x="87" y="19"/>
                      <a:pt x="83" y="20"/>
                      <a:pt x="77" y="23"/>
                    </a:cubicBezTo>
                    <a:cubicBezTo>
                      <a:pt x="71" y="25"/>
                      <a:pt x="61" y="20"/>
                      <a:pt x="60" y="24"/>
                    </a:cubicBezTo>
                    <a:cubicBezTo>
                      <a:pt x="60" y="26"/>
                      <a:pt x="67" y="29"/>
                      <a:pt x="73" y="29"/>
                    </a:cubicBezTo>
                    <a:cubicBezTo>
                      <a:pt x="80" y="29"/>
                      <a:pt x="90" y="23"/>
                      <a:pt x="90" y="21"/>
                    </a:cubicBezTo>
                    <a:cubicBezTo>
                      <a:pt x="90" y="19"/>
                      <a:pt x="94" y="16"/>
                      <a:pt x="92" y="14"/>
                    </a:cubicBezTo>
                    <a:cubicBezTo>
                      <a:pt x="91" y="12"/>
                      <a:pt x="87" y="15"/>
                      <a:pt x="87" y="17"/>
                    </a:cubicBezTo>
                    <a:close/>
                    <a:moveTo>
                      <a:pt x="95" y="8"/>
                    </a:moveTo>
                    <a:cubicBezTo>
                      <a:pt x="91" y="6"/>
                      <a:pt x="88" y="4"/>
                      <a:pt x="93" y="9"/>
                    </a:cubicBezTo>
                    <a:cubicBezTo>
                      <a:pt x="98" y="13"/>
                      <a:pt x="95" y="17"/>
                      <a:pt x="98" y="16"/>
                    </a:cubicBezTo>
                    <a:cubicBezTo>
                      <a:pt x="102" y="15"/>
                      <a:pt x="99" y="10"/>
                      <a:pt x="95" y="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5" name="Freeform 153">
                <a:extLst>
                  <a:ext uri="{FF2B5EF4-FFF2-40B4-BE49-F238E27FC236}">
                    <a16:creationId xmlns:a16="http://schemas.microsoft.com/office/drawing/2014/main" id="{F1C7C850-333E-4137-9F52-DF5797ED5B90}"/>
                  </a:ext>
                </a:extLst>
              </p:cNvPr>
              <p:cNvSpPr>
                <a:spLocks/>
              </p:cNvSpPr>
              <p:nvPr/>
            </p:nvSpPr>
            <p:spPr bwMode="auto">
              <a:xfrm>
                <a:off x="6397782" y="3909118"/>
                <a:ext cx="40151" cy="77793"/>
              </a:xfrm>
              <a:custGeom>
                <a:avLst/>
                <a:gdLst>
                  <a:gd name="T0" fmla="*/ 4 w 17"/>
                  <a:gd name="T1" fmla="*/ 0 h 34"/>
                  <a:gd name="T2" fmla="*/ 1 w 17"/>
                  <a:gd name="T3" fmla="*/ 8 h 34"/>
                  <a:gd name="T4" fmla="*/ 0 w 17"/>
                  <a:gd name="T5" fmla="*/ 19 h 34"/>
                  <a:gd name="T6" fmla="*/ 4 w 17"/>
                  <a:gd name="T7" fmla="*/ 31 h 34"/>
                  <a:gd name="T8" fmla="*/ 17 w 17"/>
                  <a:gd name="T9" fmla="*/ 19 h 34"/>
                  <a:gd name="T10" fmla="*/ 4 w 17"/>
                  <a:gd name="T11" fmla="*/ 0 h 34"/>
                </a:gdLst>
                <a:ahLst/>
                <a:cxnLst>
                  <a:cxn ang="0">
                    <a:pos x="T0" y="T1"/>
                  </a:cxn>
                  <a:cxn ang="0">
                    <a:pos x="T2" y="T3"/>
                  </a:cxn>
                  <a:cxn ang="0">
                    <a:pos x="T4" y="T5"/>
                  </a:cxn>
                  <a:cxn ang="0">
                    <a:pos x="T6" y="T7"/>
                  </a:cxn>
                  <a:cxn ang="0">
                    <a:pos x="T8" y="T9"/>
                  </a:cxn>
                  <a:cxn ang="0">
                    <a:pos x="T10" y="T11"/>
                  </a:cxn>
                </a:cxnLst>
                <a:rect l="0" t="0" r="r" b="b"/>
                <a:pathLst>
                  <a:path w="17" h="34">
                    <a:moveTo>
                      <a:pt x="4" y="0"/>
                    </a:moveTo>
                    <a:cubicBezTo>
                      <a:pt x="1" y="1"/>
                      <a:pt x="2" y="5"/>
                      <a:pt x="1" y="8"/>
                    </a:cubicBezTo>
                    <a:cubicBezTo>
                      <a:pt x="0" y="11"/>
                      <a:pt x="0" y="14"/>
                      <a:pt x="0" y="19"/>
                    </a:cubicBezTo>
                    <a:cubicBezTo>
                      <a:pt x="1" y="23"/>
                      <a:pt x="0" y="28"/>
                      <a:pt x="4" y="31"/>
                    </a:cubicBezTo>
                    <a:cubicBezTo>
                      <a:pt x="9" y="34"/>
                      <a:pt x="16" y="26"/>
                      <a:pt x="17" y="19"/>
                    </a:cubicBezTo>
                    <a:cubicBezTo>
                      <a:pt x="17" y="13"/>
                      <a:pt x="5" y="0"/>
                      <a:pt x="4"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6" name="Freeform 154">
                <a:extLst>
                  <a:ext uri="{FF2B5EF4-FFF2-40B4-BE49-F238E27FC236}">
                    <a16:creationId xmlns:a16="http://schemas.microsoft.com/office/drawing/2014/main" id="{04F24D10-53FB-4EB7-B9F4-F4B8D47F7E06}"/>
                  </a:ext>
                </a:extLst>
              </p:cNvPr>
              <p:cNvSpPr>
                <a:spLocks/>
              </p:cNvSpPr>
              <p:nvPr/>
            </p:nvSpPr>
            <p:spPr bwMode="auto">
              <a:xfrm>
                <a:off x="5706428" y="4305611"/>
                <a:ext cx="138020" cy="272275"/>
              </a:xfrm>
              <a:custGeom>
                <a:avLst/>
                <a:gdLst>
                  <a:gd name="T0" fmla="*/ 51 w 60"/>
                  <a:gd name="T1" fmla="*/ 4 h 118"/>
                  <a:gd name="T2" fmla="*/ 48 w 60"/>
                  <a:gd name="T3" fmla="*/ 6 h 118"/>
                  <a:gd name="T4" fmla="*/ 47 w 60"/>
                  <a:gd name="T5" fmla="*/ 12 h 118"/>
                  <a:gd name="T6" fmla="*/ 42 w 60"/>
                  <a:gd name="T7" fmla="*/ 16 h 118"/>
                  <a:gd name="T8" fmla="*/ 38 w 60"/>
                  <a:gd name="T9" fmla="*/ 19 h 118"/>
                  <a:gd name="T10" fmla="*/ 38 w 60"/>
                  <a:gd name="T11" fmla="*/ 23 h 118"/>
                  <a:gd name="T12" fmla="*/ 32 w 60"/>
                  <a:gd name="T13" fmla="*/ 28 h 118"/>
                  <a:gd name="T14" fmla="*/ 21 w 60"/>
                  <a:gd name="T15" fmla="*/ 34 h 118"/>
                  <a:gd name="T16" fmla="*/ 10 w 60"/>
                  <a:gd name="T17" fmla="*/ 36 h 118"/>
                  <a:gd name="T18" fmla="*/ 7 w 60"/>
                  <a:gd name="T19" fmla="*/ 47 h 118"/>
                  <a:gd name="T20" fmla="*/ 8 w 60"/>
                  <a:gd name="T21" fmla="*/ 61 h 118"/>
                  <a:gd name="T22" fmla="*/ 6 w 60"/>
                  <a:gd name="T23" fmla="*/ 78 h 118"/>
                  <a:gd name="T24" fmla="*/ 3 w 60"/>
                  <a:gd name="T25" fmla="*/ 97 h 118"/>
                  <a:gd name="T26" fmla="*/ 8 w 60"/>
                  <a:gd name="T27" fmla="*/ 112 h 118"/>
                  <a:gd name="T28" fmla="*/ 23 w 60"/>
                  <a:gd name="T29" fmla="*/ 116 h 118"/>
                  <a:gd name="T30" fmla="*/ 31 w 60"/>
                  <a:gd name="T31" fmla="*/ 113 h 118"/>
                  <a:gd name="T32" fmla="*/ 42 w 60"/>
                  <a:gd name="T33" fmla="*/ 79 h 118"/>
                  <a:gd name="T34" fmla="*/ 51 w 60"/>
                  <a:gd name="T35" fmla="*/ 47 h 118"/>
                  <a:gd name="T36" fmla="*/ 53 w 60"/>
                  <a:gd name="T37" fmla="*/ 38 h 118"/>
                  <a:gd name="T38" fmla="*/ 55 w 60"/>
                  <a:gd name="T39" fmla="*/ 33 h 118"/>
                  <a:gd name="T40" fmla="*/ 60 w 60"/>
                  <a:gd name="T41" fmla="*/ 32 h 118"/>
                  <a:gd name="T42" fmla="*/ 57 w 60"/>
                  <a:gd name="T43" fmla="*/ 17 h 118"/>
                  <a:gd name="T44" fmla="*/ 51 w 60"/>
                  <a:gd name="T45" fmla="*/ 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118">
                    <a:moveTo>
                      <a:pt x="51" y="4"/>
                    </a:moveTo>
                    <a:cubicBezTo>
                      <a:pt x="50" y="0"/>
                      <a:pt x="49" y="5"/>
                      <a:pt x="48" y="6"/>
                    </a:cubicBezTo>
                    <a:cubicBezTo>
                      <a:pt x="47" y="7"/>
                      <a:pt x="47" y="10"/>
                      <a:pt x="47" y="12"/>
                    </a:cubicBezTo>
                    <a:cubicBezTo>
                      <a:pt x="47" y="14"/>
                      <a:pt x="44" y="16"/>
                      <a:pt x="42" y="16"/>
                    </a:cubicBezTo>
                    <a:cubicBezTo>
                      <a:pt x="40" y="15"/>
                      <a:pt x="37" y="17"/>
                      <a:pt x="38" y="19"/>
                    </a:cubicBezTo>
                    <a:cubicBezTo>
                      <a:pt x="39" y="22"/>
                      <a:pt x="37" y="21"/>
                      <a:pt x="38" y="23"/>
                    </a:cubicBezTo>
                    <a:cubicBezTo>
                      <a:pt x="39" y="26"/>
                      <a:pt x="35" y="28"/>
                      <a:pt x="32" y="28"/>
                    </a:cubicBezTo>
                    <a:cubicBezTo>
                      <a:pt x="28" y="29"/>
                      <a:pt x="24" y="35"/>
                      <a:pt x="21" y="34"/>
                    </a:cubicBezTo>
                    <a:cubicBezTo>
                      <a:pt x="17" y="34"/>
                      <a:pt x="13" y="36"/>
                      <a:pt x="10" y="36"/>
                    </a:cubicBezTo>
                    <a:cubicBezTo>
                      <a:pt x="7" y="36"/>
                      <a:pt x="9" y="42"/>
                      <a:pt x="7" y="47"/>
                    </a:cubicBezTo>
                    <a:cubicBezTo>
                      <a:pt x="5" y="51"/>
                      <a:pt x="6" y="56"/>
                      <a:pt x="8" y="61"/>
                    </a:cubicBezTo>
                    <a:cubicBezTo>
                      <a:pt x="10" y="66"/>
                      <a:pt x="12" y="71"/>
                      <a:pt x="6" y="78"/>
                    </a:cubicBezTo>
                    <a:cubicBezTo>
                      <a:pt x="0" y="85"/>
                      <a:pt x="1" y="92"/>
                      <a:pt x="3" y="97"/>
                    </a:cubicBezTo>
                    <a:cubicBezTo>
                      <a:pt x="5" y="102"/>
                      <a:pt x="5" y="109"/>
                      <a:pt x="8" y="112"/>
                    </a:cubicBezTo>
                    <a:cubicBezTo>
                      <a:pt x="11" y="115"/>
                      <a:pt x="20" y="118"/>
                      <a:pt x="23" y="116"/>
                    </a:cubicBezTo>
                    <a:cubicBezTo>
                      <a:pt x="25" y="113"/>
                      <a:pt x="28" y="116"/>
                      <a:pt x="31" y="113"/>
                    </a:cubicBezTo>
                    <a:cubicBezTo>
                      <a:pt x="34" y="109"/>
                      <a:pt x="38" y="91"/>
                      <a:pt x="42" y="79"/>
                    </a:cubicBezTo>
                    <a:cubicBezTo>
                      <a:pt x="47" y="67"/>
                      <a:pt x="52" y="51"/>
                      <a:pt x="51" y="47"/>
                    </a:cubicBezTo>
                    <a:cubicBezTo>
                      <a:pt x="51" y="44"/>
                      <a:pt x="54" y="42"/>
                      <a:pt x="53" y="38"/>
                    </a:cubicBezTo>
                    <a:cubicBezTo>
                      <a:pt x="51" y="35"/>
                      <a:pt x="53" y="31"/>
                      <a:pt x="55" y="33"/>
                    </a:cubicBezTo>
                    <a:cubicBezTo>
                      <a:pt x="57" y="36"/>
                      <a:pt x="59" y="36"/>
                      <a:pt x="60" y="32"/>
                    </a:cubicBezTo>
                    <a:cubicBezTo>
                      <a:pt x="60" y="29"/>
                      <a:pt x="57" y="23"/>
                      <a:pt x="57" y="17"/>
                    </a:cubicBezTo>
                    <a:cubicBezTo>
                      <a:pt x="56" y="12"/>
                      <a:pt x="52" y="7"/>
                      <a:pt x="51" y="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7" name="Freeform 155">
                <a:extLst>
                  <a:ext uri="{FF2B5EF4-FFF2-40B4-BE49-F238E27FC236}">
                    <a16:creationId xmlns:a16="http://schemas.microsoft.com/office/drawing/2014/main" id="{E42BE77C-1DDB-4885-9070-908231D6B54A}"/>
                  </a:ext>
                </a:extLst>
              </p:cNvPr>
              <p:cNvSpPr>
                <a:spLocks noEditPoints="1"/>
              </p:cNvSpPr>
              <p:nvPr/>
            </p:nvSpPr>
            <p:spPr bwMode="auto">
              <a:xfrm>
                <a:off x="5701409" y="3729692"/>
                <a:ext cx="222086" cy="133001"/>
              </a:xfrm>
              <a:custGeom>
                <a:avLst/>
                <a:gdLst>
                  <a:gd name="T0" fmla="*/ 68 w 96"/>
                  <a:gd name="T1" fmla="*/ 2 h 58"/>
                  <a:gd name="T2" fmla="*/ 52 w 96"/>
                  <a:gd name="T3" fmla="*/ 3 h 58"/>
                  <a:gd name="T4" fmla="*/ 40 w 96"/>
                  <a:gd name="T5" fmla="*/ 14 h 58"/>
                  <a:gd name="T6" fmla="*/ 34 w 96"/>
                  <a:gd name="T7" fmla="*/ 16 h 58"/>
                  <a:gd name="T8" fmla="*/ 23 w 96"/>
                  <a:gd name="T9" fmla="*/ 14 h 58"/>
                  <a:gd name="T10" fmla="*/ 13 w 96"/>
                  <a:gd name="T11" fmla="*/ 13 h 58"/>
                  <a:gd name="T12" fmla="*/ 7 w 96"/>
                  <a:gd name="T13" fmla="*/ 12 h 58"/>
                  <a:gd name="T14" fmla="*/ 4 w 96"/>
                  <a:gd name="T15" fmla="*/ 15 h 58"/>
                  <a:gd name="T16" fmla="*/ 4 w 96"/>
                  <a:gd name="T17" fmla="*/ 19 h 58"/>
                  <a:gd name="T18" fmla="*/ 0 w 96"/>
                  <a:gd name="T19" fmla="*/ 22 h 58"/>
                  <a:gd name="T20" fmla="*/ 1 w 96"/>
                  <a:gd name="T21" fmla="*/ 26 h 58"/>
                  <a:gd name="T22" fmla="*/ 3 w 96"/>
                  <a:gd name="T23" fmla="*/ 39 h 58"/>
                  <a:gd name="T24" fmla="*/ 6 w 96"/>
                  <a:gd name="T25" fmla="*/ 51 h 58"/>
                  <a:gd name="T26" fmla="*/ 21 w 96"/>
                  <a:gd name="T27" fmla="*/ 49 h 58"/>
                  <a:gd name="T28" fmla="*/ 31 w 96"/>
                  <a:gd name="T29" fmla="*/ 46 h 58"/>
                  <a:gd name="T30" fmla="*/ 40 w 96"/>
                  <a:gd name="T31" fmla="*/ 42 h 58"/>
                  <a:gd name="T32" fmla="*/ 48 w 96"/>
                  <a:gd name="T33" fmla="*/ 41 h 58"/>
                  <a:gd name="T34" fmla="*/ 54 w 96"/>
                  <a:gd name="T35" fmla="*/ 36 h 58"/>
                  <a:gd name="T36" fmla="*/ 71 w 96"/>
                  <a:gd name="T37" fmla="*/ 31 h 58"/>
                  <a:gd name="T38" fmla="*/ 79 w 96"/>
                  <a:gd name="T39" fmla="*/ 23 h 58"/>
                  <a:gd name="T40" fmla="*/ 86 w 96"/>
                  <a:gd name="T41" fmla="*/ 20 h 58"/>
                  <a:gd name="T42" fmla="*/ 76 w 96"/>
                  <a:gd name="T43" fmla="*/ 0 h 58"/>
                  <a:gd name="T44" fmla="*/ 68 w 96"/>
                  <a:gd name="T45" fmla="*/ 2 h 58"/>
                  <a:gd name="T46" fmla="*/ 88 w 96"/>
                  <a:gd name="T47" fmla="*/ 55 h 58"/>
                  <a:gd name="T48" fmla="*/ 96 w 96"/>
                  <a:gd name="T49" fmla="*/ 54 h 58"/>
                  <a:gd name="T50" fmla="*/ 88 w 96"/>
                  <a:gd name="T51" fmla="*/ 5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 h="58">
                    <a:moveTo>
                      <a:pt x="68" y="2"/>
                    </a:moveTo>
                    <a:cubicBezTo>
                      <a:pt x="64" y="3"/>
                      <a:pt x="54" y="2"/>
                      <a:pt x="52" y="3"/>
                    </a:cubicBezTo>
                    <a:cubicBezTo>
                      <a:pt x="51" y="4"/>
                      <a:pt x="41" y="11"/>
                      <a:pt x="40" y="14"/>
                    </a:cubicBezTo>
                    <a:cubicBezTo>
                      <a:pt x="38" y="17"/>
                      <a:pt x="36" y="17"/>
                      <a:pt x="34" y="16"/>
                    </a:cubicBezTo>
                    <a:cubicBezTo>
                      <a:pt x="32" y="14"/>
                      <a:pt x="24" y="15"/>
                      <a:pt x="23" y="14"/>
                    </a:cubicBezTo>
                    <a:cubicBezTo>
                      <a:pt x="22" y="13"/>
                      <a:pt x="16" y="13"/>
                      <a:pt x="13" y="13"/>
                    </a:cubicBezTo>
                    <a:cubicBezTo>
                      <a:pt x="10" y="14"/>
                      <a:pt x="9" y="12"/>
                      <a:pt x="7" y="12"/>
                    </a:cubicBezTo>
                    <a:cubicBezTo>
                      <a:pt x="6" y="13"/>
                      <a:pt x="4" y="14"/>
                      <a:pt x="4" y="15"/>
                    </a:cubicBezTo>
                    <a:cubicBezTo>
                      <a:pt x="3" y="16"/>
                      <a:pt x="4" y="19"/>
                      <a:pt x="4" y="19"/>
                    </a:cubicBezTo>
                    <a:cubicBezTo>
                      <a:pt x="4" y="20"/>
                      <a:pt x="2" y="20"/>
                      <a:pt x="0" y="22"/>
                    </a:cubicBezTo>
                    <a:cubicBezTo>
                      <a:pt x="1" y="23"/>
                      <a:pt x="1" y="25"/>
                      <a:pt x="1" y="26"/>
                    </a:cubicBezTo>
                    <a:cubicBezTo>
                      <a:pt x="0" y="29"/>
                      <a:pt x="1" y="36"/>
                      <a:pt x="3" y="39"/>
                    </a:cubicBezTo>
                    <a:cubicBezTo>
                      <a:pt x="6" y="43"/>
                      <a:pt x="5" y="50"/>
                      <a:pt x="6" y="51"/>
                    </a:cubicBezTo>
                    <a:cubicBezTo>
                      <a:pt x="7" y="52"/>
                      <a:pt x="17" y="52"/>
                      <a:pt x="21" y="49"/>
                    </a:cubicBezTo>
                    <a:cubicBezTo>
                      <a:pt x="25" y="47"/>
                      <a:pt x="28" y="46"/>
                      <a:pt x="31" y="46"/>
                    </a:cubicBezTo>
                    <a:cubicBezTo>
                      <a:pt x="34" y="46"/>
                      <a:pt x="39" y="43"/>
                      <a:pt x="40" y="42"/>
                    </a:cubicBezTo>
                    <a:cubicBezTo>
                      <a:pt x="41" y="40"/>
                      <a:pt x="46" y="40"/>
                      <a:pt x="48" y="41"/>
                    </a:cubicBezTo>
                    <a:cubicBezTo>
                      <a:pt x="50" y="41"/>
                      <a:pt x="52" y="39"/>
                      <a:pt x="54" y="36"/>
                    </a:cubicBezTo>
                    <a:cubicBezTo>
                      <a:pt x="56" y="34"/>
                      <a:pt x="64" y="33"/>
                      <a:pt x="71" y="31"/>
                    </a:cubicBezTo>
                    <a:cubicBezTo>
                      <a:pt x="79" y="28"/>
                      <a:pt x="77" y="25"/>
                      <a:pt x="79" y="23"/>
                    </a:cubicBezTo>
                    <a:cubicBezTo>
                      <a:pt x="80" y="21"/>
                      <a:pt x="82" y="21"/>
                      <a:pt x="86" y="20"/>
                    </a:cubicBezTo>
                    <a:cubicBezTo>
                      <a:pt x="82" y="13"/>
                      <a:pt x="78" y="4"/>
                      <a:pt x="76" y="0"/>
                    </a:cubicBezTo>
                    <a:cubicBezTo>
                      <a:pt x="72" y="1"/>
                      <a:pt x="69" y="2"/>
                      <a:pt x="68" y="2"/>
                    </a:cubicBezTo>
                    <a:close/>
                    <a:moveTo>
                      <a:pt x="88" y="55"/>
                    </a:moveTo>
                    <a:cubicBezTo>
                      <a:pt x="90" y="58"/>
                      <a:pt x="96" y="55"/>
                      <a:pt x="96" y="54"/>
                    </a:cubicBezTo>
                    <a:cubicBezTo>
                      <a:pt x="96" y="53"/>
                      <a:pt x="85" y="52"/>
                      <a:pt x="88" y="5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8" name="Freeform 156">
                <a:extLst>
                  <a:ext uri="{FF2B5EF4-FFF2-40B4-BE49-F238E27FC236}">
                    <a16:creationId xmlns:a16="http://schemas.microsoft.com/office/drawing/2014/main" id="{F2481323-97D8-4411-9DE7-007C29CB22D5}"/>
                  </a:ext>
                </a:extLst>
              </p:cNvPr>
              <p:cNvSpPr>
                <a:spLocks noEditPoints="1"/>
              </p:cNvSpPr>
              <p:nvPr/>
            </p:nvSpPr>
            <p:spPr bwMode="auto">
              <a:xfrm>
                <a:off x="7771707" y="4192686"/>
                <a:ext cx="151822" cy="107906"/>
              </a:xfrm>
              <a:custGeom>
                <a:avLst/>
                <a:gdLst>
                  <a:gd name="T0" fmla="*/ 1 w 66"/>
                  <a:gd name="T1" fmla="*/ 2 h 47"/>
                  <a:gd name="T2" fmla="*/ 11 w 66"/>
                  <a:gd name="T3" fmla="*/ 13 h 47"/>
                  <a:gd name="T4" fmla="*/ 1 w 66"/>
                  <a:gd name="T5" fmla="*/ 2 h 47"/>
                  <a:gd name="T6" fmla="*/ 16 w 66"/>
                  <a:gd name="T7" fmla="*/ 12 h 47"/>
                  <a:gd name="T8" fmla="*/ 23 w 66"/>
                  <a:gd name="T9" fmla="*/ 17 h 47"/>
                  <a:gd name="T10" fmla="*/ 16 w 66"/>
                  <a:gd name="T11" fmla="*/ 12 h 47"/>
                  <a:gd name="T12" fmla="*/ 43 w 66"/>
                  <a:gd name="T13" fmla="*/ 26 h 47"/>
                  <a:gd name="T14" fmla="*/ 32 w 66"/>
                  <a:gd name="T15" fmla="*/ 20 h 47"/>
                  <a:gd name="T16" fmla="*/ 43 w 66"/>
                  <a:gd name="T17" fmla="*/ 26 h 47"/>
                  <a:gd name="T18" fmla="*/ 41 w 66"/>
                  <a:gd name="T19" fmla="*/ 34 h 47"/>
                  <a:gd name="T20" fmla="*/ 50 w 66"/>
                  <a:gd name="T21" fmla="*/ 38 h 47"/>
                  <a:gd name="T22" fmla="*/ 41 w 66"/>
                  <a:gd name="T23" fmla="*/ 34 h 47"/>
                  <a:gd name="T24" fmla="*/ 56 w 66"/>
                  <a:gd name="T25" fmla="*/ 42 h 47"/>
                  <a:gd name="T26" fmla="*/ 63 w 66"/>
                  <a:gd name="T27" fmla="*/ 45 h 47"/>
                  <a:gd name="T28" fmla="*/ 56 w 66"/>
                  <a:gd name="T29" fmla="*/ 42 h 47"/>
                  <a:gd name="T30" fmla="*/ 50 w 66"/>
                  <a:gd name="T31" fmla="*/ 26 h 47"/>
                  <a:gd name="T32" fmla="*/ 56 w 66"/>
                  <a:gd name="T33" fmla="*/ 37 h 47"/>
                  <a:gd name="T34" fmla="*/ 50 w 66"/>
                  <a:gd name="T35" fmla="*/ 2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47">
                    <a:moveTo>
                      <a:pt x="1" y="2"/>
                    </a:moveTo>
                    <a:cubicBezTo>
                      <a:pt x="0" y="4"/>
                      <a:pt x="8" y="15"/>
                      <a:pt x="11" y="13"/>
                    </a:cubicBezTo>
                    <a:cubicBezTo>
                      <a:pt x="16" y="10"/>
                      <a:pt x="1" y="0"/>
                      <a:pt x="1" y="2"/>
                    </a:cubicBezTo>
                    <a:close/>
                    <a:moveTo>
                      <a:pt x="16" y="12"/>
                    </a:moveTo>
                    <a:cubicBezTo>
                      <a:pt x="16" y="13"/>
                      <a:pt x="22" y="18"/>
                      <a:pt x="23" y="17"/>
                    </a:cubicBezTo>
                    <a:cubicBezTo>
                      <a:pt x="24" y="16"/>
                      <a:pt x="16" y="10"/>
                      <a:pt x="16" y="12"/>
                    </a:cubicBezTo>
                    <a:close/>
                    <a:moveTo>
                      <a:pt x="43" y="26"/>
                    </a:moveTo>
                    <a:cubicBezTo>
                      <a:pt x="45" y="25"/>
                      <a:pt x="32" y="18"/>
                      <a:pt x="32" y="20"/>
                    </a:cubicBezTo>
                    <a:cubicBezTo>
                      <a:pt x="31" y="22"/>
                      <a:pt x="41" y="27"/>
                      <a:pt x="43" y="26"/>
                    </a:cubicBezTo>
                    <a:close/>
                    <a:moveTo>
                      <a:pt x="41" y="34"/>
                    </a:moveTo>
                    <a:cubicBezTo>
                      <a:pt x="42" y="37"/>
                      <a:pt x="47" y="39"/>
                      <a:pt x="50" y="38"/>
                    </a:cubicBezTo>
                    <a:cubicBezTo>
                      <a:pt x="52" y="37"/>
                      <a:pt x="41" y="30"/>
                      <a:pt x="41" y="34"/>
                    </a:cubicBezTo>
                    <a:close/>
                    <a:moveTo>
                      <a:pt x="56" y="42"/>
                    </a:moveTo>
                    <a:cubicBezTo>
                      <a:pt x="56" y="42"/>
                      <a:pt x="61" y="47"/>
                      <a:pt x="63" y="45"/>
                    </a:cubicBezTo>
                    <a:cubicBezTo>
                      <a:pt x="66" y="44"/>
                      <a:pt x="55" y="40"/>
                      <a:pt x="56" y="42"/>
                    </a:cubicBezTo>
                    <a:close/>
                    <a:moveTo>
                      <a:pt x="50" y="26"/>
                    </a:moveTo>
                    <a:cubicBezTo>
                      <a:pt x="48" y="30"/>
                      <a:pt x="55" y="36"/>
                      <a:pt x="56" y="37"/>
                    </a:cubicBezTo>
                    <a:cubicBezTo>
                      <a:pt x="57" y="37"/>
                      <a:pt x="51" y="23"/>
                      <a:pt x="50" y="2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9" name="Freeform 157">
                <a:extLst>
                  <a:ext uri="{FF2B5EF4-FFF2-40B4-BE49-F238E27FC236}">
                    <a16:creationId xmlns:a16="http://schemas.microsoft.com/office/drawing/2014/main" id="{EDDB3AE5-B541-4FE0-BC29-FB5475E57243}"/>
                  </a:ext>
                </a:extLst>
              </p:cNvPr>
              <p:cNvSpPr>
                <a:spLocks noEditPoints="1"/>
              </p:cNvSpPr>
              <p:nvPr/>
            </p:nvSpPr>
            <p:spPr bwMode="auto">
              <a:xfrm>
                <a:off x="7771707" y="4192686"/>
                <a:ext cx="151822" cy="107906"/>
              </a:xfrm>
              <a:custGeom>
                <a:avLst/>
                <a:gdLst>
                  <a:gd name="T0" fmla="*/ 1 w 66"/>
                  <a:gd name="T1" fmla="*/ 2 h 47"/>
                  <a:gd name="T2" fmla="*/ 11 w 66"/>
                  <a:gd name="T3" fmla="*/ 13 h 47"/>
                  <a:gd name="T4" fmla="*/ 1 w 66"/>
                  <a:gd name="T5" fmla="*/ 2 h 47"/>
                  <a:gd name="T6" fmla="*/ 16 w 66"/>
                  <a:gd name="T7" fmla="*/ 12 h 47"/>
                  <a:gd name="T8" fmla="*/ 23 w 66"/>
                  <a:gd name="T9" fmla="*/ 17 h 47"/>
                  <a:gd name="T10" fmla="*/ 16 w 66"/>
                  <a:gd name="T11" fmla="*/ 12 h 47"/>
                  <a:gd name="T12" fmla="*/ 43 w 66"/>
                  <a:gd name="T13" fmla="*/ 26 h 47"/>
                  <a:gd name="T14" fmla="*/ 32 w 66"/>
                  <a:gd name="T15" fmla="*/ 20 h 47"/>
                  <a:gd name="T16" fmla="*/ 43 w 66"/>
                  <a:gd name="T17" fmla="*/ 26 h 47"/>
                  <a:gd name="T18" fmla="*/ 41 w 66"/>
                  <a:gd name="T19" fmla="*/ 34 h 47"/>
                  <a:gd name="T20" fmla="*/ 50 w 66"/>
                  <a:gd name="T21" fmla="*/ 38 h 47"/>
                  <a:gd name="T22" fmla="*/ 41 w 66"/>
                  <a:gd name="T23" fmla="*/ 34 h 47"/>
                  <a:gd name="T24" fmla="*/ 56 w 66"/>
                  <a:gd name="T25" fmla="*/ 42 h 47"/>
                  <a:gd name="T26" fmla="*/ 63 w 66"/>
                  <a:gd name="T27" fmla="*/ 45 h 47"/>
                  <a:gd name="T28" fmla="*/ 56 w 66"/>
                  <a:gd name="T29" fmla="*/ 42 h 47"/>
                  <a:gd name="T30" fmla="*/ 50 w 66"/>
                  <a:gd name="T31" fmla="*/ 26 h 47"/>
                  <a:gd name="T32" fmla="*/ 56 w 66"/>
                  <a:gd name="T33" fmla="*/ 37 h 47"/>
                  <a:gd name="T34" fmla="*/ 50 w 66"/>
                  <a:gd name="T35" fmla="*/ 2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47">
                    <a:moveTo>
                      <a:pt x="1" y="2"/>
                    </a:moveTo>
                    <a:cubicBezTo>
                      <a:pt x="0" y="4"/>
                      <a:pt x="8" y="15"/>
                      <a:pt x="11" y="13"/>
                    </a:cubicBezTo>
                    <a:cubicBezTo>
                      <a:pt x="16" y="10"/>
                      <a:pt x="1" y="0"/>
                      <a:pt x="1" y="2"/>
                    </a:cubicBezTo>
                    <a:close/>
                    <a:moveTo>
                      <a:pt x="16" y="12"/>
                    </a:moveTo>
                    <a:cubicBezTo>
                      <a:pt x="16" y="13"/>
                      <a:pt x="22" y="18"/>
                      <a:pt x="23" y="17"/>
                    </a:cubicBezTo>
                    <a:cubicBezTo>
                      <a:pt x="24" y="16"/>
                      <a:pt x="16" y="10"/>
                      <a:pt x="16" y="12"/>
                    </a:cubicBezTo>
                    <a:close/>
                    <a:moveTo>
                      <a:pt x="43" y="26"/>
                    </a:moveTo>
                    <a:cubicBezTo>
                      <a:pt x="45" y="25"/>
                      <a:pt x="32" y="18"/>
                      <a:pt x="32" y="20"/>
                    </a:cubicBezTo>
                    <a:cubicBezTo>
                      <a:pt x="31" y="22"/>
                      <a:pt x="41" y="27"/>
                      <a:pt x="43" y="26"/>
                    </a:cubicBezTo>
                    <a:close/>
                    <a:moveTo>
                      <a:pt x="41" y="34"/>
                    </a:moveTo>
                    <a:cubicBezTo>
                      <a:pt x="42" y="37"/>
                      <a:pt x="47" y="39"/>
                      <a:pt x="50" y="38"/>
                    </a:cubicBezTo>
                    <a:cubicBezTo>
                      <a:pt x="52" y="37"/>
                      <a:pt x="41" y="30"/>
                      <a:pt x="41" y="34"/>
                    </a:cubicBezTo>
                    <a:close/>
                    <a:moveTo>
                      <a:pt x="56" y="42"/>
                    </a:moveTo>
                    <a:cubicBezTo>
                      <a:pt x="56" y="42"/>
                      <a:pt x="61" y="47"/>
                      <a:pt x="63" y="45"/>
                    </a:cubicBezTo>
                    <a:cubicBezTo>
                      <a:pt x="66" y="44"/>
                      <a:pt x="55" y="40"/>
                      <a:pt x="56" y="42"/>
                    </a:cubicBezTo>
                    <a:close/>
                    <a:moveTo>
                      <a:pt x="50" y="26"/>
                    </a:moveTo>
                    <a:cubicBezTo>
                      <a:pt x="48" y="30"/>
                      <a:pt x="55" y="36"/>
                      <a:pt x="56" y="37"/>
                    </a:cubicBezTo>
                    <a:cubicBezTo>
                      <a:pt x="57" y="37"/>
                      <a:pt x="51" y="23"/>
                      <a:pt x="50" y="2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0" name="Freeform 159">
                <a:extLst>
                  <a:ext uri="{FF2B5EF4-FFF2-40B4-BE49-F238E27FC236}">
                    <a16:creationId xmlns:a16="http://schemas.microsoft.com/office/drawing/2014/main" id="{5773DC10-43AA-4B18-8A1A-8CCFF8DE3F85}"/>
                  </a:ext>
                </a:extLst>
              </p:cNvPr>
              <p:cNvSpPr>
                <a:spLocks noEditPoints="1"/>
              </p:cNvSpPr>
              <p:nvPr/>
            </p:nvSpPr>
            <p:spPr bwMode="auto">
              <a:xfrm>
                <a:off x="7988774" y="4773623"/>
                <a:ext cx="232124" cy="276040"/>
              </a:xfrm>
              <a:custGeom>
                <a:avLst/>
                <a:gdLst>
                  <a:gd name="T0" fmla="*/ 62 w 101"/>
                  <a:gd name="T1" fmla="*/ 58 h 120"/>
                  <a:gd name="T2" fmla="*/ 56 w 101"/>
                  <a:gd name="T3" fmla="*/ 60 h 120"/>
                  <a:gd name="T4" fmla="*/ 48 w 101"/>
                  <a:gd name="T5" fmla="*/ 56 h 120"/>
                  <a:gd name="T6" fmla="*/ 44 w 101"/>
                  <a:gd name="T7" fmla="*/ 63 h 120"/>
                  <a:gd name="T8" fmla="*/ 37 w 101"/>
                  <a:gd name="T9" fmla="*/ 75 h 120"/>
                  <a:gd name="T10" fmla="*/ 15 w 101"/>
                  <a:gd name="T11" fmla="*/ 89 h 120"/>
                  <a:gd name="T12" fmla="*/ 5 w 101"/>
                  <a:gd name="T13" fmla="*/ 99 h 120"/>
                  <a:gd name="T14" fmla="*/ 3 w 101"/>
                  <a:gd name="T15" fmla="*/ 108 h 120"/>
                  <a:gd name="T16" fmla="*/ 10 w 101"/>
                  <a:gd name="T17" fmla="*/ 111 h 120"/>
                  <a:gd name="T18" fmla="*/ 16 w 101"/>
                  <a:gd name="T19" fmla="*/ 113 h 120"/>
                  <a:gd name="T20" fmla="*/ 31 w 101"/>
                  <a:gd name="T21" fmla="*/ 110 h 120"/>
                  <a:gd name="T22" fmla="*/ 36 w 101"/>
                  <a:gd name="T23" fmla="*/ 100 h 120"/>
                  <a:gd name="T24" fmla="*/ 40 w 101"/>
                  <a:gd name="T25" fmla="*/ 92 h 120"/>
                  <a:gd name="T26" fmla="*/ 49 w 101"/>
                  <a:gd name="T27" fmla="*/ 87 h 120"/>
                  <a:gd name="T28" fmla="*/ 52 w 101"/>
                  <a:gd name="T29" fmla="*/ 82 h 120"/>
                  <a:gd name="T30" fmla="*/ 57 w 101"/>
                  <a:gd name="T31" fmla="*/ 75 h 120"/>
                  <a:gd name="T32" fmla="*/ 64 w 101"/>
                  <a:gd name="T33" fmla="*/ 64 h 120"/>
                  <a:gd name="T34" fmla="*/ 62 w 101"/>
                  <a:gd name="T35" fmla="*/ 58 h 120"/>
                  <a:gd name="T36" fmla="*/ 11 w 101"/>
                  <a:gd name="T37" fmla="*/ 119 h 120"/>
                  <a:gd name="T38" fmla="*/ 14 w 101"/>
                  <a:gd name="T39" fmla="*/ 116 h 120"/>
                  <a:gd name="T40" fmla="*/ 11 w 101"/>
                  <a:gd name="T41" fmla="*/ 119 h 120"/>
                  <a:gd name="T42" fmla="*/ 92 w 101"/>
                  <a:gd name="T43" fmla="*/ 29 h 120"/>
                  <a:gd name="T44" fmla="*/ 84 w 101"/>
                  <a:gd name="T45" fmla="*/ 28 h 120"/>
                  <a:gd name="T46" fmla="*/ 79 w 101"/>
                  <a:gd name="T47" fmla="*/ 23 h 120"/>
                  <a:gd name="T48" fmla="*/ 75 w 101"/>
                  <a:gd name="T49" fmla="*/ 17 h 120"/>
                  <a:gd name="T50" fmla="*/ 75 w 101"/>
                  <a:gd name="T51" fmla="*/ 21 h 120"/>
                  <a:gd name="T52" fmla="*/ 72 w 101"/>
                  <a:gd name="T53" fmla="*/ 20 h 120"/>
                  <a:gd name="T54" fmla="*/ 69 w 101"/>
                  <a:gd name="T55" fmla="*/ 14 h 120"/>
                  <a:gd name="T56" fmla="*/ 66 w 101"/>
                  <a:gd name="T57" fmla="*/ 7 h 120"/>
                  <a:gd name="T58" fmla="*/ 56 w 101"/>
                  <a:gd name="T59" fmla="*/ 0 h 120"/>
                  <a:gd name="T60" fmla="*/ 58 w 101"/>
                  <a:gd name="T61" fmla="*/ 8 h 120"/>
                  <a:gd name="T62" fmla="*/ 64 w 101"/>
                  <a:gd name="T63" fmla="*/ 14 h 120"/>
                  <a:gd name="T64" fmla="*/ 69 w 101"/>
                  <a:gd name="T65" fmla="*/ 20 h 120"/>
                  <a:gd name="T66" fmla="*/ 67 w 101"/>
                  <a:gd name="T67" fmla="*/ 32 h 120"/>
                  <a:gd name="T68" fmla="*/ 61 w 101"/>
                  <a:gd name="T69" fmla="*/ 40 h 120"/>
                  <a:gd name="T70" fmla="*/ 72 w 101"/>
                  <a:gd name="T71" fmla="*/ 49 h 120"/>
                  <a:gd name="T72" fmla="*/ 69 w 101"/>
                  <a:gd name="T73" fmla="*/ 62 h 120"/>
                  <a:gd name="T74" fmla="*/ 77 w 101"/>
                  <a:gd name="T75" fmla="*/ 63 h 120"/>
                  <a:gd name="T76" fmla="*/ 85 w 101"/>
                  <a:gd name="T77" fmla="*/ 51 h 120"/>
                  <a:gd name="T78" fmla="*/ 88 w 101"/>
                  <a:gd name="T79" fmla="*/ 42 h 120"/>
                  <a:gd name="T80" fmla="*/ 93 w 101"/>
                  <a:gd name="T81" fmla="*/ 40 h 120"/>
                  <a:gd name="T82" fmla="*/ 97 w 101"/>
                  <a:gd name="T83" fmla="*/ 36 h 120"/>
                  <a:gd name="T84" fmla="*/ 99 w 101"/>
                  <a:gd name="T85" fmla="*/ 29 h 120"/>
                  <a:gd name="T86" fmla="*/ 92 w 101"/>
                  <a:gd name="T87" fmla="*/ 29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1" h="120">
                    <a:moveTo>
                      <a:pt x="62" y="58"/>
                    </a:moveTo>
                    <a:cubicBezTo>
                      <a:pt x="60" y="56"/>
                      <a:pt x="59" y="58"/>
                      <a:pt x="56" y="60"/>
                    </a:cubicBezTo>
                    <a:cubicBezTo>
                      <a:pt x="53" y="61"/>
                      <a:pt x="52" y="54"/>
                      <a:pt x="48" y="56"/>
                    </a:cubicBezTo>
                    <a:cubicBezTo>
                      <a:pt x="45" y="59"/>
                      <a:pt x="48" y="60"/>
                      <a:pt x="44" y="63"/>
                    </a:cubicBezTo>
                    <a:cubicBezTo>
                      <a:pt x="40" y="67"/>
                      <a:pt x="42" y="68"/>
                      <a:pt x="37" y="75"/>
                    </a:cubicBezTo>
                    <a:cubicBezTo>
                      <a:pt x="33" y="82"/>
                      <a:pt x="18" y="85"/>
                      <a:pt x="15" y="89"/>
                    </a:cubicBezTo>
                    <a:cubicBezTo>
                      <a:pt x="13" y="93"/>
                      <a:pt x="5" y="96"/>
                      <a:pt x="5" y="99"/>
                    </a:cubicBezTo>
                    <a:cubicBezTo>
                      <a:pt x="5" y="102"/>
                      <a:pt x="0" y="104"/>
                      <a:pt x="3" y="108"/>
                    </a:cubicBezTo>
                    <a:cubicBezTo>
                      <a:pt x="5" y="111"/>
                      <a:pt x="8" y="108"/>
                      <a:pt x="10" y="111"/>
                    </a:cubicBezTo>
                    <a:cubicBezTo>
                      <a:pt x="13" y="113"/>
                      <a:pt x="15" y="111"/>
                      <a:pt x="16" y="113"/>
                    </a:cubicBezTo>
                    <a:cubicBezTo>
                      <a:pt x="17" y="115"/>
                      <a:pt x="25" y="115"/>
                      <a:pt x="31" y="110"/>
                    </a:cubicBezTo>
                    <a:cubicBezTo>
                      <a:pt x="37" y="104"/>
                      <a:pt x="34" y="102"/>
                      <a:pt x="36" y="100"/>
                    </a:cubicBezTo>
                    <a:cubicBezTo>
                      <a:pt x="39" y="99"/>
                      <a:pt x="39" y="95"/>
                      <a:pt x="40" y="92"/>
                    </a:cubicBezTo>
                    <a:cubicBezTo>
                      <a:pt x="42" y="89"/>
                      <a:pt x="43" y="87"/>
                      <a:pt x="49" y="87"/>
                    </a:cubicBezTo>
                    <a:cubicBezTo>
                      <a:pt x="56" y="87"/>
                      <a:pt x="52" y="85"/>
                      <a:pt x="52" y="82"/>
                    </a:cubicBezTo>
                    <a:cubicBezTo>
                      <a:pt x="52" y="79"/>
                      <a:pt x="57" y="79"/>
                      <a:pt x="57" y="75"/>
                    </a:cubicBezTo>
                    <a:cubicBezTo>
                      <a:pt x="57" y="71"/>
                      <a:pt x="65" y="67"/>
                      <a:pt x="64" y="64"/>
                    </a:cubicBezTo>
                    <a:cubicBezTo>
                      <a:pt x="62" y="61"/>
                      <a:pt x="65" y="59"/>
                      <a:pt x="62" y="58"/>
                    </a:cubicBezTo>
                    <a:close/>
                    <a:moveTo>
                      <a:pt x="11" y="119"/>
                    </a:moveTo>
                    <a:cubicBezTo>
                      <a:pt x="12" y="120"/>
                      <a:pt x="16" y="118"/>
                      <a:pt x="14" y="116"/>
                    </a:cubicBezTo>
                    <a:cubicBezTo>
                      <a:pt x="12" y="113"/>
                      <a:pt x="8" y="118"/>
                      <a:pt x="11" y="119"/>
                    </a:cubicBezTo>
                    <a:close/>
                    <a:moveTo>
                      <a:pt x="92" y="29"/>
                    </a:moveTo>
                    <a:cubicBezTo>
                      <a:pt x="90" y="32"/>
                      <a:pt x="87" y="28"/>
                      <a:pt x="84" y="28"/>
                    </a:cubicBezTo>
                    <a:cubicBezTo>
                      <a:pt x="81" y="28"/>
                      <a:pt x="79" y="26"/>
                      <a:pt x="79" y="23"/>
                    </a:cubicBezTo>
                    <a:cubicBezTo>
                      <a:pt x="79" y="21"/>
                      <a:pt x="78" y="17"/>
                      <a:pt x="75" y="17"/>
                    </a:cubicBezTo>
                    <a:cubicBezTo>
                      <a:pt x="72" y="17"/>
                      <a:pt x="76" y="20"/>
                      <a:pt x="75" y="21"/>
                    </a:cubicBezTo>
                    <a:cubicBezTo>
                      <a:pt x="74" y="23"/>
                      <a:pt x="73" y="20"/>
                      <a:pt x="72" y="20"/>
                    </a:cubicBezTo>
                    <a:cubicBezTo>
                      <a:pt x="70" y="20"/>
                      <a:pt x="69" y="18"/>
                      <a:pt x="69" y="14"/>
                    </a:cubicBezTo>
                    <a:cubicBezTo>
                      <a:pt x="69" y="11"/>
                      <a:pt x="66" y="11"/>
                      <a:pt x="66" y="7"/>
                    </a:cubicBezTo>
                    <a:cubicBezTo>
                      <a:pt x="66" y="3"/>
                      <a:pt x="59" y="0"/>
                      <a:pt x="56" y="0"/>
                    </a:cubicBezTo>
                    <a:cubicBezTo>
                      <a:pt x="52" y="0"/>
                      <a:pt x="57" y="6"/>
                      <a:pt x="58" y="8"/>
                    </a:cubicBezTo>
                    <a:cubicBezTo>
                      <a:pt x="60" y="10"/>
                      <a:pt x="64" y="12"/>
                      <a:pt x="64" y="14"/>
                    </a:cubicBezTo>
                    <a:cubicBezTo>
                      <a:pt x="64" y="16"/>
                      <a:pt x="67" y="20"/>
                      <a:pt x="69" y="20"/>
                    </a:cubicBezTo>
                    <a:cubicBezTo>
                      <a:pt x="71" y="21"/>
                      <a:pt x="67" y="27"/>
                      <a:pt x="67" y="32"/>
                    </a:cubicBezTo>
                    <a:cubicBezTo>
                      <a:pt x="67" y="37"/>
                      <a:pt x="64" y="36"/>
                      <a:pt x="61" y="40"/>
                    </a:cubicBezTo>
                    <a:cubicBezTo>
                      <a:pt x="58" y="43"/>
                      <a:pt x="68" y="46"/>
                      <a:pt x="72" y="49"/>
                    </a:cubicBezTo>
                    <a:cubicBezTo>
                      <a:pt x="75" y="52"/>
                      <a:pt x="68" y="60"/>
                      <a:pt x="69" y="62"/>
                    </a:cubicBezTo>
                    <a:cubicBezTo>
                      <a:pt x="70" y="63"/>
                      <a:pt x="72" y="64"/>
                      <a:pt x="77" y="63"/>
                    </a:cubicBezTo>
                    <a:cubicBezTo>
                      <a:pt x="81" y="62"/>
                      <a:pt x="83" y="53"/>
                      <a:pt x="85" y="51"/>
                    </a:cubicBezTo>
                    <a:cubicBezTo>
                      <a:pt x="88" y="48"/>
                      <a:pt x="87" y="44"/>
                      <a:pt x="88" y="42"/>
                    </a:cubicBezTo>
                    <a:cubicBezTo>
                      <a:pt x="89" y="40"/>
                      <a:pt x="91" y="40"/>
                      <a:pt x="93" y="40"/>
                    </a:cubicBezTo>
                    <a:cubicBezTo>
                      <a:pt x="95" y="40"/>
                      <a:pt x="94" y="36"/>
                      <a:pt x="97" y="36"/>
                    </a:cubicBezTo>
                    <a:cubicBezTo>
                      <a:pt x="99" y="36"/>
                      <a:pt x="98" y="32"/>
                      <a:pt x="99" y="29"/>
                    </a:cubicBezTo>
                    <a:cubicBezTo>
                      <a:pt x="101" y="25"/>
                      <a:pt x="93" y="26"/>
                      <a:pt x="92" y="2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1" name="Freeform 160">
                <a:extLst>
                  <a:ext uri="{FF2B5EF4-FFF2-40B4-BE49-F238E27FC236}">
                    <a16:creationId xmlns:a16="http://schemas.microsoft.com/office/drawing/2014/main" id="{191D217B-7D0B-4A62-B1E3-A464529EB33F}"/>
                  </a:ext>
                </a:extLst>
              </p:cNvPr>
              <p:cNvSpPr>
                <a:spLocks/>
              </p:cNvSpPr>
              <p:nvPr/>
            </p:nvSpPr>
            <p:spPr bwMode="auto">
              <a:xfrm>
                <a:off x="5890872" y="3237839"/>
                <a:ext cx="264747" cy="168133"/>
              </a:xfrm>
              <a:custGeom>
                <a:avLst/>
                <a:gdLst>
                  <a:gd name="T0" fmla="*/ 115 w 115"/>
                  <a:gd name="T1" fmla="*/ 46 h 73"/>
                  <a:gd name="T2" fmla="*/ 108 w 115"/>
                  <a:gd name="T3" fmla="*/ 43 h 73"/>
                  <a:gd name="T4" fmla="*/ 99 w 115"/>
                  <a:gd name="T5" fmla="*/ 38 h 73"/>
                  <a:gd name="T6" fmla="*/ 90 w 115"/>
                  <a:gd name="T7" fmla="*/ 32 h 73"/>
                  <a:gd name="T8" fmla="*/ 82 w 115"/>
                  <a:gd name="T9" fmla="*/ 27 h 73"/>
                  <a:gd name="T10" fmla="*/ 78 w 115"/>
                  <a:gd name="T11" fmla="*/ 20 h 73"/>
                  <a:gd name="T12" fmla="*/ 75 w 115"/>
                  <a:gd name="T13" fmla="*/ 15 h 73"/>
                  <a:gd name="T14" fmla="*/ 63 w 115"/>
                  <a:gd name="T15" fmla="*/ 13 h 73"/>
                  <a:gd name="T16" fmla="*/ 60 w 115"/>
                  <a:gd name="T17" fmla="*/ 5 h 73"/>
                  <a:gd name="T18" fmla="*/ 54 w 115"/>
                  <a:gd name="T19" fmla="*/ 3 h 73"/>
                  <a:gd name="T20" fmla="*/ 48 w 115"/>
                  <a:gd name="T21" fmla="*/ 1 h 73"/>
                  <a:gd name="T22" fmla="*/ 45 w 115"/>
                  <a:gd name="T23" fmla="*/ 3 h 73"/>
                  <a:gd name="T24" fmla="*/ 42 w 115"/>
                  <a:gd name="T25" fmla="*/ 6 h 73"/>
                  <a:gd name="T26" fmla="*/ 36 w 115"/>
                  <a:gd name="T27" fmla="*/ 10 h 73"/>
                  <a:gd name="T28" fmla="*/ 34 w 115"/>
                  <a:gd name="T29" fmla="*/ 14 h 73"/>
                  <a:gd name="T30" fmla="*/ 28 w 115"/>
                  <a:gd name="T31" fmla="*/ 13 h 73"/>
                  <a:gd name="T32" fmla="*/ 22 w 115"/>
                  <a:gd name="T33" fmla="*/ 11 h 73"/>
                  <a:gd name="T34" fmla="*/ 12 w 115"/>
                  <a:gd name="T35" fmla="*/ 4 h 73"/>
                  <a:gd name="T36" fmla="*/ 4 w 115"/>
                  <a:gd name="T37" fmla="*/ 8 h 73"/>
                  <a:gd name="T38" fmla="*/ 8 w 115"/>
                  <a:gd name="T39" fmla="*/ 7 h 73"/>
                  <a:gd name="T40" fmla="*/ 14 w 115"/>
                  <a:gd name="T41" fmla="*/ 14 h 73"/>
                  <a:gd name="T42" fmla="*/ 18 w 115"/>
                  <a:gd name="T43" fmla="*/ 19 h 73"/>
                  <a:gd name="T44" fmla="*/ 10 w 115"/>
                  <a:gd name="T45" fmla="*/ 20 h 73"/>
                  <a:gd name="T46" fmla="*/ 2 w 115"/>
                  <a:gd name="T47" fmla="*/ 20 h 73"/>
                  <a:gd name="T48" fmla="*/ 4 w 115"/>
                  <a:gd name="T49" fmla="*/ 27 h 73"/>
                  <a:gd name="T50" fmla="*/ 5 w 115"/>
                  <a:gd name="T51" fmla="*/ 32 h 73"/>
                  <a:gd name="T52" fmla="*/ 9 w 115"/>
                  <a:gd name="T53" fmla="*/ 34 h 73"/>
                  <a:gd name="T54" fmla="*/ 11 w 115"/>
                  <a:gd name="T55" fmla="*/ 40 h 73"/>
                  <a:gd name="T56" fmla="*/ 11 w 115"/>
                  <a:gd name="T57" fmla="*/ 51 h 73"/>
                  <a:gd name="T58" fmla="*/ 17 w 115"/>
                  <a:gd name="T59" fmla="*/ 50 h 73"/>
                  <a:gd name="T60" fmla="*/ 25 w 115"/>
                  <a:gd name="T61" fmla="*/ 45 h 73"/>
                  <a:gd name="T62" fmla="*/ 30 w 115"/>
                  <a:gd name="T63" fmla="*/ 44 h 73"/>
                  <a:gd name="T64" fmla="*/ 40 w 115"/>
                  <a:gd name="T65" fmla="*/ 44 h 73"/>
                  <a:gd name="T66" fmla="*/ 45 w 115"/>
                  <a:gd name="T67" fmla="*/ 47 h 73"/>
                  <a:gd name="T68" fmla="*/ 49 w 115"/>
                  <a:gd name="T69" fmla="*/ 49 h 73"/>
                  <a:gd name="T70" fmla="*/ 56 w 115"/>
                  <a:gd name="T71" fmla="*/ 51 h 73"/>
                  <a:gd name="T72" fmla="*/ 60 w 115"/>
                  <a:gd name="T73" fmla="*/ 54 h 73"/>
                  <a:gd name="T74" fmla="*/ 65 w 115"/>
                  <a:gd name="T75" fmla="*/ 58 h 73"/>
                  <a:gd name="T76" fmla="*/ 71 w 115"/>
                  <a:gd name="T77" fmla="*/ 59 h 73"/>
                  <a:gd name="T78" fmla="*/ 72 w 115"/>
                  <a:gd name="T79" fmla="*/ 69 h 73"/>
                  <a:gd name="T80" fmla="*/ 74 w 115"/>
                  <a:gd name="T81" fmla="*/ 69 h 73"/>
                  <a:gd name="T82" fmla="*/ 80 w 115"/>
                  <a:gd name="T83" fmla="*/ 71 h 73"/>
                  <a:gd name="T84" fmla="*/ 87 w 115"/>
                  <a:gd name="T85" fmla="*/ 68 h 73"/>
                  <a:gd name="T86" fmla="*/ 98 w 115"/>
                  <a:gd name="T87" fmla="*/ 61 h 73"/>
                  <a:gd name="T88" fmla="*/ 103 w 115"/>
                  <a:gd name="T89" fmla="*/ 53 h 73"/>
                  <a:gd name="T90" fmla="*/ 109 w 115"/>
                  <a:gd name="T91" fmla="*/ 50 h 73"/>
                  <a:gd name="T92" fmla="*/ 115 w 115"/>
                  <a:gd name="T93" fmla="*/ 51 h 73"/>
                  <a:gd name="T94" fmla="*/ 115 w 115"/>
                  <a:gd name="T95" fmla="*/ 4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5" h="73">
                    <a:moveTo>
                      <a:pt x="115" y="46"/>
                    </a:moveTo>
                    <a:cubicBezTo>
                      <a:pt x="115" y="46"/>
                      <a:pt x="109" y="43"/>
                      <a:pt x="108" y="43"/>
                    </a:cubicBezTo>
                    <a:cubicBezTo>
                      <a:pt x="106" y="44"/>
                      <a:pt x="103" y="39"/>
                      <a:pt x="99" y="38"/>
                    </a:cubicBezTo>
                    <a:cubicBezTo>
                      <a:pt x="96" y="37"/>
                      <a:pt x="91" y="35"/>
                      <a:pt x="90" y="32"/>
                    </a:cubicBezTo>
                    <a:cubicBezTo>
                      <a:pt x="89" y="30"/>
                      <a:pt x="83" y="28"/>
                      <a:pt x="82" y="27"/>
                    </a:cubicBezTo>
                    <a:cubicBezTo>
                      <a:pt x="81" y="25"/>
                      <a:pt x="80" y="22"/>
                      <a:pt x="78" y="20"/>
                    </a:cubicBezTo>
                    <a:cubicBezTo>
                      <a:pt x="77" y="18"/>
                      <a:pt x="77" y="15"/>
                      <a:pt x="75" y="15"/>
                    </a:cubicBezTo>
                    <a:cubicBezTo>
                      <a:pt x="73" y="14"/>
                      <a:pt x="63" y="15"/>
                      <a:pt x="63" y="13"/>
                    </a:cubicBezTo>
                    <a:cubicBezTo>
                      <a:pt x="63" y="12"/>
                      <a:pt x="62" y="5"/>
                      <a:pt x="60" y="5"/>
                    </a:cubicBezTo>
                    <a:cubicBezTo>
                      <a:pt x="58" y="4"/>
                      <a:pt x="55" y="4"/>
                      <a:pt x="54" y="3"/>
                    </a:cubicBezTo>
                    <a:cubicBezTo>
                      <a:pt x="53" y="1"/>
                      <a:pt x="49" y="0"/>
                      <a:pt x="48" y="1"/>
                    </a:cubicBezTo>
                    <a:cubicBezTo>
                      <a:pt x="48" y="2"/>
                      <a:pt x="46" y="3"/>
                      <a:pt x="45" y="3"/>
                    </a:cubicBezTo>
                    <a:cubicBezTo>
                      <a:pt x="44" y="3"/>
                      <a:pt x="45" y="6"/>
                      <a:pt x="42" y="6"/>
                    </a:cubicBezTo>
                    <a:cubicBezTo>
                      <a:pt x="40" y="6"/>
                      <a:pt x="36" y="8"/>
                      <a:pt x="36" y="10"/>
                    </a:cubicBezTo>
                    <a:cubicBezTo>
                      <a:pt x="36" y="12"/>
                      <a:pt x="37" y="14"/>
                      <a:pt x="34" y="14"/>
                    </a:cubicBezTo>
                    <a:cubicBezTo>
                      <a:pt x="32" y="14"/>
                      <a:pt x="30" y="14"/>
                      <a:pt x="28" y="13"/>
                    </a:cubicBezTo>
                    <a:cubicBezTo>
                      <a:pt x="27" y="13"/>
                      <a:pt x="25" y="15"/>
                      <a:pt x="22" y="11"/>
                    </a:cubicBezTo>
                    <a:cubicBezTo>
                      <a:pt x="19" y="7"/>
                      <a:pt x="15" y="4"/>
                      <a:pt x="12" y="4"/>
                    </a:cubicBezTo>
                    <a:cubicBezTo>
                      <a:pt x="10" y="4"/>
                      <a:pt x="2" y="4"/>
                      <a:pt x="4" y="8"/>
                    </a:cubicBezTo>
                    <a:cubicBezTo>
                      <a:pt x="5" y="7"/>
                      <a:pt x="6" y="6"/>
                      <a:pt x="8" y="7"/>
                    </a:cubicBezTo>
                    <a:cubicBezTo>
                      <a:pt x="14" y="7"/>
                      <a:pt x="11" y="14"/>
                      <a:pt x="14" y="14"/>
                    </a:cubicBezTo>
                    <a:cubicBezTo>
                      <a:pt x="17" y="14"/>
                      <a:pt x="21" y="19"/>
                      <a:pt x="18" y="19"/>
                    </a:cubicBezTo>
                    <a:cubicBezTo>
                      <a:pt x="15" y="18"/>
                      <a:pt x="13" y="21"/>
                      <a:pt x="10" y="20"/>
                    </a:cubicBezTo>
                    <a:cubicBezTo>
                      <a:pt x="7" y="19"/>
                      <a:pt x="3" y="17"/>
                      <a:pt x="2" y="20"/>
                    </a:cubicBezTo>
                    <a:cubicBezTo>
                      <a:pt x="1" y="24"/>
                      <a:pt x="0" y="27"/>
                      <a:pt x="4" y="27"/>
                    </a:cubicBezTo>
                    <a:cubicBezTo>
                      <a:pt x="8" y="27"/>
                      <a:pt x="7" y="29"/>
                      <a:pt x="5" y="32"/>
                    </a:cubicBezTo>
                    <a:cubicBezTo>
                      <a:pt x="2" y="35"/>
                      <a:pt x="9" y="32"/>
                      <a:pt x="9" y="34"/>
                    </a:cubicBezTo>
                    <a:cubicBezTo>
                      <a:pt x="10" y="36"/>
                      <a:pt x="12" y="37"/>
                      <a:pt x="11" y="40"/>
                    </a:cubicBezTo>
                    <a:cubicBezTo>
                      <a:pt x="10" y="43"/>
                      <a:pt x="11" y="48"/>
                      <a:pt x="11" y="51"/>
                    </a:cubicBezTo>
                    <a:cubicBezTo>
                      <a:pt x="13" y="51"/>
                      <a:pt x="17" y="51"/>
                      <a:pt x="17" y="50"/>
                    </a:cubicBezTo>
                    <a:cubicBezTo>
                      <a:pt x="19" y="48"/>
                      <a:pt x="22" y="45"/>
                      <a:pt x="25" y="45"/>
                    </a:cubicBezTo>
                    <a:cubicBezTo>
                      <a:pt x="27" y="45"/>
                      <a:pt x="29" y="46"/>
                      <a:pt x="30" y="44"/>
                    </a:cubicBezTo>
                    <a:cubicBezTo>
                      <a:pt x="31" y="42"/>
                      <a:pt x="38" y="43"/>
                      <a:pt x="40" y="44"/>
                    </a:cubicBezTo>
                    <a:cubicBezTo>
                      <a:pt x="41" y="46"/>
                      <a:pt x="45" y="47"/>
                      <a:pt x="45" y="47"/>
                    </a:cubicBezTo>
                    <a:cubicBezTo>
                      <a:pt x="46" y="47"/>
                      <a:pt x="47" y="49"/>
                      <a:pt x="49" y="49"/>
                    </a:cubicBezTo>
                    <a:cubicBezTo>
                      <a:pt x="52" y="49"/>
                      <a:pt x="56" y="50"/>
                      <a:pt x="56" y="51"/>
                    </a:cubicBezTo>
                    <a:cubicBezTo>
                      <a:pt x="56" y="52"/>
                      <a:pt x="58" y="54"/>
                      <a:pt x="60" y="54"/>
                    </a:cubicBezTo>
                    <a:cubicBezTo>
                      <a:pt x="62" y="54"/>
                      <a:pt x="63" y="59"/>
                      <a:pt x="65" y="58"/>
                    </a:cubicBezTo>
                    <a:cubicBezTo>
                      <a:pt x="67" y="58"/>
                      <a:pt x="71" y="58"/>
                      <a:pt x="71" y="59"/>
                    </a:cubicBezTo>
                    <a:cubicBezTo>
                      <a:pt x="71" y="60"/>
                      <a:pt x="71" y="66"/>
                      <a:pt x="72" y="69"/>
                    </a:cubicBezTo>
                    <a:cubicBezTo>
                      <a:pt x="73" y="69"/>
                      <a:pt x="74" y="69"/>
                      <a:pt x="74" y="69"/>
                    </a:cubicBezTo>
                    <a:cubicBezTo>
                      <a:pt x="75" y="70"/>
                      <a:pt x="79" y="68"/>
                      <a:pt x="80" y="71"/>
                    </a:cubicBezTo>
                    <a:cubicBezTo>
                      <a:pt x="80" y="73"/>
                      <a:pt x="87" y="72"/>
                      <a:pt x="87" y="68"/>
                    </a:cubicBezTo>
                    <a:cubicBezTo>
                      <a:pt x="86" y="65"/>
                      <a:pt x="97" y="65"/>
                      <a:pt x="98" y="61"/>
                    </a:cubicBezTo>
                    <a:cubicBezTo>
                      <a:pt x="99" y="58"/>
                      <a:pt x="100" y="53"/>
                      <a:pt x="103" y="53"/>
                    </a:cubicBezTo>
                    <a:cubicBezTo>
                      <a:pt x="106" y="54"/>
                      <a:pt x="107" y="49"/>
                      <a:pt x="109" y="50"/>
                    </a:cubicBezTo>
                    <a:cubicBezTo>
                      <a:pt x="111" y="50"/>
                      <a:pt x="113" y="52"/>
                      <a:pt x="115" y="51"/>
                    </a:cubicBezTo>
                    <a:lnTo>
                      <a:pt x="115" y="46"/>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2" name="Freeform 161">
                <a:extLst>
                  <a:ext uri="{FF2B5EF4-FFF2-40B4-BE49-F238E27FC236}">
                    <a16:creationId xmlns:a16="http://schemas.microsoft.com/office/drawing/2014/main" id="{E2A4B97E-0099-4391-9A1E-8C2744362479}"/>
                  </a:ext>
                </a:extLst>
              </p:cNvPr>
              <p:cNvSpPr>
                <a:spLocks/>
              </p:cNvSpPr>
              <p:nvPr/>
            </p:nvSpPr>
            <p:spPr bwMode="auto">
              <a:xfrm>
                <a:off x="5730267" y="3298066"/>
                <a:ext cx="366380" cy="311172"/>
              </a:xfrm>
              <a:custGeom>
                <a:avLst/>
                <a:gdLst>
                  <a:gd name="T0" fmla="*/ 155 w 159"/>
                  <a:gd name="T1" fmla="*/ 116 h 135"/>
                  <a:gd name="T2" fmla="*/ 151 w 159"/>
                  <a:gd name="T3" fmla="*/ 107 h 135"/>
                  <a:gd name="T4" fmla="*/ 143 w 159"/>
                  <a:gd name="T5" fmla="*/ 101 h 135"/>
                  <a:gd name="T6" fmla="*/ 137 w 159"/>
                  <a:gd name="T7" fmla="*/ 94 h 135"/>
                  <a:gd name="T8" fmla="*/ 146 w 159"/>
                  <a:gd name="T9" fmla="*/ 82 h 135"/>
                  <a:gd name="T10" fmla="*/ 138 w 159"/>
                  <a:gd name="T11" fmla="*/ 78 h 135"/>
                  <a:gd name="T12" fmla="*/ 136 w 159"/>
                  <a:gd name="T13" fmla="*/ 69 h 135"/>
                  <a:gd name="T14" fmla="*/ 136 w 159"/>
                  <a:gd name="T15" fmla="*/ 60 h 135"/>
                  <a:gd name="T16" fmla="*/ 137 w 159"/>
                  <a:gd name="T17" fmla="*/ 53 h 135"/>
                  <a:gd name="T18" fmla="*/ 141 w 159"/>
                  <a:gd name="T19" fmla="*/ 47 h 135"/>
                  <a:gd name="T20" fmla="*/ 142 w 159"/>
                  <a:gd name="T21" fmla="*/ 43 h 135"/>
                  <a:gd name="T22" fmla="*/ 141 w 159"/>
                  <a:gd name="T23" fmla="*/ 33 h 135"/>
                  <a:gd name="T24" fmla="*/ 135 w 159"/>
                  <a:gd name="T25" fmla="*/ 32 h 135"/>
                  <a:gd name="T26" fmla="*/ 130 w 159"/>
                  <a:gd name="T27" fmla="*/ 28 h 135"/>
                  <a:gd name="T28" fmla="*/ 126 w 159"/>
                  <a:gd name="T29" fmla="*/ 25 h 135"/>
                  <a:gd name="T30" fmla="*/ 119 w 159"/>
                  <a:gd name="T31" fmla="*/ 23 h 135"/>
                  <a:gd name="T32" fmla="*/ 115 w 159"/>
                  <a:gd name="T33" fmla="*/ 21 h 135"/>
                  <a:gd name="T34" fmla="*/ 110 w 159"/>
                  <a:gd name="T35" fmla="*/ 18 h 135"/>
                  <a:gd name="T36" fmla="*/ 100 w 159"/>
                  <a:gd name="T37" fmla="*/ 18 h 135"/>
                  <a:gd name="T38" fmla="*/ 95 w 159"/>
                  <a:gd name="T39" fmla="*/ 19 h 135"/>
                  <a:gd name="T40" fmla="*/ 87 w 159"/>
                  <a:gd name="T41" fmla="*/ 24 h 135"/>
                  <a:gd name="T42" fmla="*/ 81 w 159"/>
                  <a:gd name="T43" fmla="*/ 25 h 135"/>
                  <a:gd name="T44" fmla="*/ 81 w 159"/>
                  <a:gd name="T45" fmla="*/ 29 h 135"/>
                  <a:gd name="T46" fmla="*/ 63 w 159"/>
                  <a:gd name="T47" fmla="*/ 33 h 135"/>
                  <a:gd name="T48" fmla="*/ 48 w 159"/>
                  <a:gd name="T49" fmla="*/ 24 h 135"/>
                  <a:gd name="T50" fmla="*/ 39 w 159"/>
                  <a:gd name="T51" fmla="*/ 15 h 135"/>
                  <a:gd name="T52" fmla="*/ 33 w 159"/>
                  <a:gd name="T53" fmla="*/ 11 h 135"/>
                  <a:gd name="T54" fmla="*/ 31 w 159"/>
                  <a:gd name="T55" fmla="*/ 3 h 135"/>
                  <a:gd name="T56" fmla="*/ 15 w 159"/>
                  <a:gd name="T57" fmla="*/ 10 h 135"/>
                  <a:gd name="T58" fmla="*/ 10 w 159"/>
                  <a:gd name="T59" fmla="*/ 7 h 135"/>
                  <a:gd name="T60" fmla="*/ 5 w 159"/>
                  <a:gd name="T61" fmla="*/ 1 h 135"/>
                  <a:gd name="T62" fmla="*/ 2 w 159"/>
                  <a:gd name="T63" fmla="*/ 5 h 135"/>
                  <a:gd name="T64" fmla="*/ 2 w 159"/>
                  <a:gd name="T65" fmla="*/ 12 h 135"/>
                  <a:gd name="T66" fmla="*/ 2 w 159"/>
                  <a:gd name="T67" fmla="*/ 20 h 135"/>
                  <a:gd name="T68" fmla="*/ 6 w 159"/>
                  <a:gd name="T69" fmla="*/ 27 h 135"/>
                  <a:gd name="T70" fmla="*/ 9 w 159"/>
                  <a:gd name="T71" fmla="*/ 33 h 135"/>
                  <a:gd name="T72" fmla="*/ 14 w 159"/>
                  <a:gd name="T73" fmla="*/ 38 h 135"/>
                  <a:gd name="T74" fmla="*/ 17 w 159"/>
                  <a:gd name="T75" fmla="*/ 41 h 135"/>
                  <a:gd name="T76" fmla="*/ 16 w 159"/>
                  <a:gd name="T77" fmla="*/ 46 h 135"/>
                  <a:gd name="T78" fmla="*/ 13 w 159"/>
                  <a:gd name="T79" fmla="*/ 52 h 135"/>
                  <a:gd name="T80" fmla="*/ 14 w 159"/>
                  <a:gd name="T81" fmla="*/ 59 h 135"/>
                  <a:gd name="T82" fmla="*/ 17 w 159"/>
                  <a:gd name="T83" fmla="*/ 64 h 135"/>
                  <a:gd name="T84" fmla="*/ 26 w 159"/>
                  <a:gd name="T85" fmla="*/ 70 h 135"/>
                  <a:gd name="T86" fmla="*/ 30 w 159"/>
                  <a:gd name="T87" fmla="*/ 74 h 135"/>
                  <a:gd name="T88" fmla="*/ 29 w 159"/>
                  <a:gd name="T89" fmla="*/ 80 h 135"/>
                  <a:gd name="T90" fmla="*/ 32 w 159"/>
                  <a:gd name="T91" fmla="*/ 85 h 135"/>
                  <a:gd name="T92" fmla="*/ 37 w 159"/>
                  <a:gd name="T93" fmla="*/ 92 h 135"/>
                  <a:gd name="T94" fmla="*/ 39 w 159"/>
                  <a:gd name="T95" fmla="*/ 91 h 135"/>
                  <a:gd name="T96" fmla="*/ 42 w 159"/>
                  <a:gd name="T97" fmla="*/ 90 h 135"/>
                  <a:gd name="T98" fmla="*/ 48 w 159"/>
                  <a:gd name="T99" fmla="*/ 90 h 135"/>
                  <a:gd name="T100" fmla="*/ 56 w 159"/>
                  <a:gd name="T101" fmla="*/ 103 h 135"/>
                  <a:gd name="T102" fmla="*/ 61 w 159"/>
                  <a:gd name="T103" fmla="*/ 110 h 135"/>
                  <a:gd name="T104" fmla="*/ 71 w 159"/>
                  <a:gd name="T105" fmla="*/ 115 h 135"/>
                  <a:gd name="T106" fmla="*/ 89 w 159"/>
                  <a:gd name="T107" fmla="*/ 122 h 135"/>
                  <a:gd name="T108" fmla="*/ 102 w 159"/>
                  <a:gd name="T109" fmla="*/ 118 h 135"/>
                  <a:gd name="T110" fmla="*/ 108 w 159"/>
                  <a:gd name="T111" fmla="*/ 129 h 135"/>
                  <a:gd name="T112" fmla="*/ 136 w 159"/>
                  <a:gd name="T113" fmla="*/ 134 h 135"/>
                  <a:gd name="T114" fmla="*/ 145 w 159"/>
                  <a:gd name="T115" fmla="*/ 135 h 135"/>
                  <a:gd name="T116" fmla="*/ 144 w 159"/>
                  <a:gd name="T117" fmla="*/ 133 h 135"/>
                  <a:gd name="T118" fmla="*/ 149 w 159"/>
                  <a:gd name="T119" fmla="*/ 125 h 135"/>
                  <a:gd name="T120" fmla="*/ 157 w 159"/>
                  <a:gd name="T121" fmla="*/ 122 h 135"/>
                  <a:gd name="T122" fmla="*/ 155 w 159"/>
                  <a:gd name="T123" fmla="*/ 1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9" h="135">
                    <a:moveTo>
                      <a:pt x="155" y="116"/>
                    </a:moveTo>
                    <a:cubicBezTo>
                      <a:pt x="153" y="116"/>
                      <a:pt x="155" y="109"/>
                      <a:pt x="151" y="107"/>
                    </a:cubicBezTo>
                    <a:cubicBezTo>
                      <a:pt x="147" y="106"/>
                      <a:pt x="144" y="103"/>
                      <a:pt x="143" y="101"/>
                    </a:cubicBezTo>
                    <a:cubicBezTo>
                      <a:pt x="142" y="98"/>
                      <a:pt x="137" y="95"/>
                      <a:pt x="137" y="94"/>
                    </a:cubicBezTo>
                    <a:cubicBezTo>
                      <a:pt x="138" y="92"/>
                      <a:pt x="147" y="86"/>
                      <a:pt x="146" y="82"/>
                    </a:cubicBezTo>
                    <a:cubicBezTo>
                      <a:pt x="144" y="79"/>
                      <a:pt x="138" y="79"/>
                      <a:pt x="138" y="78"/>
                    </a:cubicBezTo>
                    <a:cubicBezTo>
                      <a:pt x="137" y="77"/>
                      <a:pt x="138" y="72"/>
                      <a:pt x="136" y="69"/>
                    </a:cubicBezTo>
                    <a:cubicBezTo>
                      <a:pt x="135" y="65"/>
                      <a:pt x="138" y="62"/>
                      <a:pt x="136" y="60"/>
                    </a:cubicBezTo>
                    <a:cubicBezTo>
                      <a:pt x="135" y="58"/>
                      <a:pt x="137" y="54"/>
                      <a:pt x="137" y="53"/>
                    </a:cubicBezTo>
                    <a:cubicBezTo>
                      <a:pt x="138" y="52"/>
                      <a:pt x="141" y="50"/>
                      <a:pt x="141" y="47"/>
                    </a:cubicBezTo>
                    <a:cubicBezTo>
                      <a:pt x="140" y="45"/>
                      <a:pt x="141" y="44"/>
                      <a:pt x="142" y="43"/>
                    </a:cubicBezTo>
                    <a:cubicBezTo>
                      <a:pt x="141" y="40"/>
                      <a:pt x="141" y="34"/>
                      <a:pt x="141" y="33"/>
                    </a:cubicBezTo>
                    <a:cubicBezTo>
                      <a:pt x="141" y="32"/>
                      <a:pt x="137" y="32"/>
                      <a:pt x="135" y="32"/>
                    </a:cubicBezTo>
                    <a:cubicBezTo>
                      <a:pt x="133" y="33"/>
                      <a:pt x="132" y="28"/>
                      <a:pt x="130" y="28"/>
                    </a:cubicBezTo>
                    <a:cubicBezTo>
                      <a:pt x="128" y="28"/>
                      <a:pt x="126" y="26"/>
                      <a:pt x="126" y="25"/>
                    </a:cubicBezTo>
                    <a:cubicBezTo>
                      <a:pt x="126" y="24"/>
                      <a:pt x="122" y="23"/>
                      <a:pt x="119" y="23"/>
                    </a:cubicBezTo>
                    <a:cubicBezTo>
                      <a:pt x="117" y="23"/>
                      <a:pt x="116" y="21"/>
                      <a:pt x="115" y="21"/>
                    </a:cubicBezTo>
                    <a:cubicBezTo>
                      <a:pt x="115" y="21"/>
                      <a:pt x="111" y="20"/>
                      <a:pt x="110" y="18"/>
                    </a:cubicBezTo>
                    <a:cubicBezTo>
                      <a:pt x="108" y="17"/>
                      <a:pt x="101" y="16"/>
                      <a:pt x="100" y="18"/>
                    </a:cubicBezTo>
                    <a:cubicBezTo>
                      <a:pt x="99" y="20"/>
                      <a:pt x="97" y="19"/>
                      <a:pt x="95" y="19"/>
                    </a:cubicBezTo>
                    <a:cubicBezTo>
                      <a:pt x="92" y="19"/>
                      <a:pt x="89" y="22"/>
                      <a:pt x="87" y="24"/>
                    </a:cubicBezTo>
                    <a:cubicBezTo>
                      <a:pt x="87" y="25"/>
                      <a:pt x="83" y="25"/>
                      <a:pt x="81" y="25"/>
                    </a:cubicBezTo>
                    <a:cubicBezTo>
                      <a:pt x="81" y="27"/>
                      <a:pt x="81" y="29"/>
                      <a:pt x="81" y="29"/>
                    </a:cubicBezTo>
                    <a:cubicBezTo>
                      <a:pt x="79" y="31"/>
                      <a:pt x="70" y="33"/>
                      <a:pt x="63" y="33"/>
                    </a:cubicBezTo>
                    <a:cubicBezTo>
                      <a:pt x="56" y="33"/>
                      <a:pt x="56" y="24"/>
                      <a:pt x="48" y="24"/>
                    </a:cubicBezTo>
                    <a:cubicBezTo>
                      <a:pt x="43" y="24"/>
                      <a:pt x="39" y="19"/>
                      <a:pt x="39" y="15"/>
                    </a:cubicBezTo>
                    <a:cubicBezTo>
                      <a:pt x="36" y="14"/>
                      <a:pt x="32" y="12"/>
                      <a:pt x="33" y="11"/>
                    </a:cubicBezTo>
                    <a:cubicBezTo>
                      <a:pt x="34" y="9"/>
                      <a:pt x="35" y="1"/>
                      <a:pt x="31" y="3"/>
                    </a:cubicBezTo>
                    <a:cubicBezTo>
                      <a:pt x="28" y="5"/>
                      <a:pt x="22" y="11"/>
                      <a:pt x="15" y="10"/>
                    </a:cubicBezTo>
                    <a:cubicBezTo>
                      <a:pt x="8" y="9"/>
                      <a:pt x="13" y="9"/>
                      <a:pt x="10" y="7"/>
                    </a:cubicBezTo>
                    <a:cubicBezTo>
                      <a:pt x="6" y="6"/>
                      <a:pt x="8" y="2"/>
                      <a:pt x="5" y="1"/>
                    </a:cubicBezTo>
                    <a:cubicBezTo>
                      <a:pt x="2" y="0"/>
                      <a:pt x="4" y="5"/>
                      <a:pt x="2" y="5"/>
                    </a:cubicBezTo>
                    <a:cubicBezTo>
                      <a:pt x="0" y="5"/>
                      <a:pt x="2" y="11"/>
                      <a:pt x="2" y="12"/>
                    </a:cubicBezTo>
                    <a:cubicBezTo>
                      <a:pt x="3" y="13"/>
                      <a:pt x="1" y="20"/>
                      <a:pt x="2" y="20"/>
                    </a:cubicBezTo>
                    <a:cubicBezTo>
                      <a:pt x="4" y="21"/>
                      <a:pt x="7" y="26"/>
                      <a:pt x="6" y="27"/>
                    </a:cubicBezTo>
                    <a:cubicBezTo>
                      <a:pt x="6" y="28"/>
                      <a:pt x="9" y="31"/>
                      <a:pt x="9" y="33"/>
                    </a:cubicBezTo>
                    <a:cubicBezTo>
                      <a:pt x="9" y="35"/>
                      <a:pt x="12" y="38"/>
                      <a:pt x="14" y="38"/>
                    </a:cubicBezTo>
                    <a:cubicBezTo>
                      <a:pt x="15" y="38"/>
                      <a:pt x="17" y="39"/>
                      <a:pt x="17" y="41"/>
                    </a:cubicBezTo>
                    <a:cubicBezTo>
                      <a:pt x="16" y="43"/>
                      <a:pt x="18" y="46"/>
                      <a:pt x="16" y="46"/>
                    </a:cubicBezTo>
                    <a:cubicBezTo>
                      <a:pt x="14" y="46"/>
                      <a:pt x="14" y="51"/>
                      <a:pt x="13" y="52"/>
                    </a:cubicBezTo>
                    <a:cubicBezTo>
                      <a:pt x="11" y="53"/>
                      <a:pt x="12" y="59"/>
                      <a:pt x="14" y="59"/>
                    </a:cubicBezTo>
                    <a:cubicBezTo>
                      <a:pt x="15" y="60"/>
                      <a:pt x="18" y="61"/>
                      <a:pt x="17" y="64"/>
                    </a:cubicBezTo>
                    <a:cubicBezTo>
                      <a:pt x="17" y="66"/>
                      <a:pt x="24" y="69"/>
                      <a:pt x="26" y="70"/>
                    </a:cubicBezTo>
                    <a:cubicBezTo>
                      <a:pt x="28" y="70"/>
                      <a:pt x="29" y="73"/>
                      <a:pt x="30" y="74"/>
                    </a:cubicBezTo>
                    <a:cubicBezTo>
                      <a:pt x="31" y="76"/>
                      <a:pt x="29" y="78"/>
                      <a:pt x="29" y="80"/>
                    </a:cubicBezTo>
                    <a:cubicBezTo>
                      <a:pt x="30" y="81"/>
                      <a:pt x="33" y="83"/>
                      <a:pt x="32" y="85"/>
                    </a:cubicBezTo>
                    <a:cubicBezTo>
                      <a:pt x="32" y="87"/>
                      <a:pt x="35" y="89"/>
                      <a:pt x="37" y="92"/>
                    </a:cubicBezTo>
                    <a:cubicBezTo>
                      <a:pt x="38" y="91"/>
                      <a:pt x="38" y="91"/>
                      <a:pt x="39" y="91"/>
                    </a:cubicBezTo>
                    <a:cubicBezTo>
                      <a:pt x="41" y="91"/>
                      <a:pt x="41" y="89"/>
                      <a:pt x="42" y="90"/>
                    </a:cubicBezTo>
                    <a:cubicBezTo>
                      <a:pt x="44" y="92"/>
                      <a:pt x="46" y="90"/>
                      <a:pt x="48" y="90"/>
                    </a:cubicBezTo>
                    <a:cubicBezTo>
                      <a:pt x="50" y="90"/>
                      <a:pt x="54" y="98"/>
                      <a:pt x="56" y="103"/>
                    </a:cubicBezTo>
                    <a:cubicBezTo>
                      <a:pt x="58" y="107"/>
                      <a:pt x="58" y="108"/>
                      <a:pt x="61" y="110"/>
                    </a:cubicBezTo>
                    <a:cubicBezTo>
                      <a:pt x="64" y="112"/>
                      <a:pt x="67" y="111"/>
                      <a:pt x="71" y="115"/>
                    </a:cubicBezTo>
                    <a:cubicBezTo>
                      <a:pt x="75" y="119"/>
                      <a:pt x="85" y="122"/>
                      <a:pt x="89" y="122"/>
                    </a:cubicBezTo>
                    <a:cubicBezTo>
                      <a:pt x="93" y="122"/>
                      <a:pt x="96" y="117"/>
                      <a:pt x="102" y="118"/>
                    </a:cubicBezTo>
                    <a:cubicBezTo>
                      <a:pt x="107" y="119"/>
                      <a:pt x="106" y="126"/>
                      <a:pt x="108" y="129"/>
                    </a:cubicBezTo>
                    <a:cubicBezTo>
                      <a:pt x="110" y="131"/>
                      <a:pt x="132" y="133"/>
                      <a:pt x="136" y="134"/>
                    </a:cubicBezTo>
                    <a:cubicBezTo>
                      <a:pt x="138" y="135"/>
                      <a:pt x="141" y="135"/>
                      <a:pt x="145" y="135"/>
                    </a:cubicBezTo>
                    <a:cubicBezTo>
                      <a:pt x="145" y="134"/>
                      <a:pt x="144" y="133"/>
                      <a:pt x="144" y="133"/>
                    </a:cubicBezTo>
                    <a:cubicBezTo>
                      <a:pt x="144" y="129"/>
                      <a:pt x="147" y="126"/>
                      <a:pt x="149" y="125"/>
                    </a:cubicBezTo>
                    <a:cubicBezTo>
                      <a:pt x="152" y="123"/>
                      <a:pt x="154" y="123"/>
                      <a:pt x="157" y="122"/>
                    </a:cubicBezTo>
                    <a:cubicBezTo>
                      <a:pt x="159" y="122"/>
                      <a:pt x="157" y="117"/>
                      <a:pt x="155" y="11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3" name="Freeform 162">
                <a:extLst>
                  <a:ext uri="{FF2B5EF4-FFF2-40B4-BE49-F238E27FC236}">
                    <a16:creationId xmlns:a16="http://schemas.microsoft.com/office/drawing/2014/main" id="{A90A4A1E-F9AF-4608-B446-955B088CBDB2}"/>
                  </a:ext>
                </a:extLst>
              </p:cNvPr>
              <p:cNvSpPr>
                <a:spLocks noEditPoints="1"/>
              </p:cNvSpPr>
              <p:nvPr/>
            </p:nvSpPr>
            <p:spPr bwMode="auto">
              <a:xfrm>
                <a:off x="5777947" y="2931686"/>
                <a:ext cx="754090" cy="355087"/>
              </a:xfrm>
              <a:custGeom>
                <a:avLst/>
                <a:gdLst>
                  <a:gd name="T0" fmla="*/ 316 w 327"/>
                  <a:gd name="T1" fmla="*/ 64 h 154"/>
                  <a:gd name="T2" fmla="*/ 306 w 327"/>
                  <a:gd name="T3" fmla="*/ 54 h 154"/>
                  <a:gd name="T4" fmla="*/ 285 w 327"/>
                  <a:gd name="T5" fmla="*/ 50 h 154"/>
                  <a:gd name="T6" fmla="*/ 265 w 327"/>
                  <a:gd name="T7" fmla="*/ 37 h 154"/>
                  <a:gd name="T8" fmla="*/ 243 w 327"/>
                  <a:gd name="T9" fmla="*/ 13 h 154"/>
                  <a:gd name="T10" fmla="*/ 221 w 327"/>
                  <a:gd name="T11" fmla="*/ 22 h 154"/>
                  <a:gd name="T12" fmla="*/ 216 w 327"/>
                  <a:gd name="T13" fmla="*/ 16 h 154"/>
                  <a:gd name="T14" fmla="*/ 203 w 327"/>
                  <a:gd name="T15" fmla="*/ 14 h 154"/>
                  <a:gd name="T16" fmla="*/ 197 w 327"/>
                  <a:gd name="T17" fmla="*/ 2 h 154"/>
                  <a:gd name="T18" fmla="*/ 169 w 327"/>
                  <a:gd name="T19" fmla="*/ 7 h 154"/>
                  <a:gd name="T20" fmla="*/ 137 w 327"/>
                  <a:gd name="T21" fmla="*/ 14 h 154"/>
                  <a:gd name="T22" fmla="*/ 121 w 327"/>
                  <a:gd name="T23" fmla="*/ 23 h 154"/>
                  <a:gd name="T24" fmla="*/ 118 w 327"/>
                  <a:gd name="T25" fmla="*/ 33 h 154"/>
                  <a:gd name="T26" fmla="*/ 121 w 327"/>
                  <a:gd name="T27" fmla="*/ 44 h 154"/>
                  <a:gd name="T28" fmla="*/ 112 w 327"/>
                  <a:gd name="T29" fmla="*/ 50 h 154"/>
                  <a:gd name="T30" fmla="*/ 100 w 327"/>
                  <a:gd name="T31" fmla="*/ 49 h 154"/>
                  <a:gd name="T32" fmla="*/ 80 w 327"/>
                  <a:gd name="T33" fmla="*/ 50 h 154"/>
                  <a:gd name="T34" fmla="*/ 66 w 327"/>
                  <a:gd name="T35" fmla="*/ 50 h 154"/>
                  <a:gd name="T36" fmla="*/ 44 w 327"/>
                  <a:gd name="T37" fmla="*/ 42 h 154"/>
                  <a:gd name="T38" fmla="*/ 25 w 327"/>
                  <a:gd name="T39" fmla="*/ 47 h 154"/>
                  <a:gd name="T40" fmla="*/ 18 w 327"/>
                  <a:gd name="T41" fmla="*/ 60 h 154"/>
                  <a:gd name="T42" fmla="*/ 3 w 327"/>
                  <a:gd name="T43" fmla="*/ 63 h 154"/>
                  <a:gd name="T44" fmla="*/ 0 w 327"/>
                  <a:gd name="T45" fmla="*/ 74 h 154"/>
                  <a:gd name="T46" fmla="*/ 12 w 327"/>
                  <a:gd name="T47" fmla="*/ 82 h 154"/>
                  <a:gd name="T48" fmla="*/ 20 w 327"/>
                  <a:gd name="T49" fmla="*/ 96 h 154"/>
                  <a:gd name="T50" fmla="*/ 41 w 327"/>
                  <a:gd name="T51" fmla="*/ 91 h 154"/>
                  <a:gd name="T52" fmla="*/ 46 w 327"/>
                  <a:gd name="T53" fmla="*/ 107 h 154"/>
                  <a:gd name="T54" fmla="*/ 31 w 327"/>
                  <a:gd name="T55" fmla="*/ 118 h 154"/>
                  <a:gd name="T56" fmla="*/ 46 w 327"/>
                  <a:gd name="T57" fmla="*/ 133 h 154"/>
                  <a:gd name="T58" fmla="*/ 53 w 327"/>
                  <a:gd name="T59" fmla="*/ 141 h 154"/>
                  <a:gd name="T60" fmla="*/ 77 w 327"/>
                  <a:gd name="T61" fmla="*/ 146 h 154"/>
                  <a:gd name="T62" fmla="*/ 99 w 327"/>
                  <a:gd name="T63" fmla="*/ 103 h 154"/>
                  <a:gd name="T64" fmla="*/ 112 w 327"/>
                  <a:gd name="T65" fmla="*/ 104 h 154"/>
                  <a:gd name="T66" fmla="*/ 136 w 327"/>
                  <a:gd name="T67" fmla="*/ 125 h 154"/>
                  <a:gd name="T68" fmla="*/ 160 w 327"/>
                  <a:gd name="T69" fmla="*/ 138 h 154"/>
                  <a:gd name="T70" fmla="*/ 178 w 327"/>
                  <a:gd name="T71" fmla="*/ 152 h 154"/>
                  <a:gd name="T72" fmla="*/ 195 w 327"/>
                  <a:gd name="T73" fmla="*/ 144 h 154"/>
                  <a:gd name="T74" fmla="*/ 213 w 327"/>
                  <a:gd name="T75" fmla="*/ 134 h 154"/>
                  <a:gd name="T76" fmla="*/ 240 w 327"/>
                  <a:gd name="T77" fmla="*/ 132 h 154"/>
                  <a:gd name="T78" fmla="*/ 275 w 327"/>
                  <a:gd name="T79" fmla="*/ 138 h 154"/>
                  <a:gd name="T80" fmla="*/ 275 w 327"/>
                  <a:gd name="T81" fmla="*/ 120 h 154"/>
                  <a:gd name="T82" fmla="*/ 286 w 327"/>
                  <a:gd name="T83" fmla="*/ 108 h 154"/>
                  <a:gd name="T84" fmla="*/ 297 w 327"/>
                  <a:gd name="T85" fmla="*/ 91 h 154"/>
                  <a:gd name="T86" fmla="*/ 317 w 327"/>
                  <a:gd name="T87" fmla="*/ 88 h 154"/>
                  <a:gd name="T88" fmla="*/ 325 w 327"/>
                  <a:gd name="T89" fmla="*/ 71 h 154"/>
                  <a:gd name="T90" fmla="*/ 122 w 327"/>
                  <a:gd name="T91" fmla="*/ 98 h 154"/>
                  <a:gd name="T92" fmla="*/ 257 w 327"/>
                  <a:gd name="T93" fmla="*/ 97 h 154"/>
                  <a:gd name="T94" fmla="*/ 225 w 327"/>
                  <a:gd name="T95" fmla="*/ 97 h 154"/>
                  <a:gd name="T96" fmla="*/ 257 w 327"/>
                  <a:gd name="T97" fmla="*/ 97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27" h="154">
                    <a:moveTo>
                      <a:pt x="326" y="63"/>
                    </a:moveTo>
                    <a:cubicBezTo>
                      <a:pt x="325" y="62"/>
                      <a:pt x="324" y="62"/>
                      <a:pt x="323" y="63"/>
                    </a:cubicBezTo>
                    <a:cubicBezTo>
                      <a:pt x="322" y="64"/>
                      <a:pt x="318" y="64"/>
                      <a:pt x="316" y="64"/>
                    </a:cubicBezTo>
                    <a:cubicBezTo>
                      <a:pt x="315" y="64"/>
                      <a:pt x="312" y="62"/>
                      <a:pt x="312" y="61"/>
                    </a:cubicBezTo>
                    <a:cubicBezTo>
                      <a:pt x="312" y="59"/>
                      <a:pt x="312" y="58"/>
                      <a:pt x="311" y="58"/>
                    </a:cubicBezTo>
                    <a:cubicBezTo>
                      <a:pt x="309" y="58"/>
                      <a:pt x="307" y="57"/>
                      <a:pt x="306" y="54"/>
                    </a:cubicBezTo>
                    <a:cubicBezTo>
                      <a:pt x="304" y="50"/>
                      <a:pt x="302" y="50"/>
                      <a:pt x="300" y="49"/>
                    </a:cubicBezTo>
                    <a:cubicBezTo>
                      <a:pt x="299" y="49"/>
                      <a:pt x="294" y="51"/>
                      <a:pt x="292" y="52"/>
                    </a:cubicBezTo>
                    <a:cubicBezTo>
                      <a:pt x="290" y="52"/>
                      <a:pt x="287" y="51"/>
                      <a:pt x="285" y="50"/>
                    </a:cubicBezTo>
                    <a:cubicBezTo>
                      <a:pt x="282" y="50"/>
                      <a:pt x="281" y="46"/>
                      <a:pt x="278" y="46"/>
                    </a:cubicBezTo>
                    <a:cubicBezTo>
                      <a:pt x="276" y="47"/>
                      <a:pt x="275" y="51"/>
                      <a:pt x="274" y="51"/>
                    </a:cubicBezTo>
                    <a:cubicBezTo>
                      <a:pt x="272" y="51"/>
                      <a:pt x="269" y="42"/>
                      <a:pt x="265" y="37"/>
                    </a:cubicBezTo>
                    <a:cubicBezTo>
                      <a:pt x="262" y="32"/>
                      <a:pt x="256" y="21"/>
                      <a:pt x="250" y="19"/>
                    </a:cubicBezTo>
                    <a:cubicBezTo>
                      <a:pt x="245" y="17"/>
                      <a:pt x="247" y="15"/>
                      <a:pt x="248" y="13"/>
                    </a:cubicBezTo>
                    <a:cubicBezTo>
                      <a:pt x="250" y="12"/>
                      <a:pt x="245" y="11"/>
                      <a:pt x="243" y="13"/>
                    </a:cubicBezTo>
                    <a:cubicBezTo>
                      <a:pt x="241" y="14"/>
                      <a:pt x="238" y="16"/>
                      <a:pt x="235" y="17"/>
                    </a:cubicBezTo>
                    <a:cubicBezTo>
                      <a:pt x="233" y="17"/>
                      <a:pt x="229" y="21"/>
                      <a:pt x="227" y="20"/>
                    </a:cubicBezTo>
                    <a:cubicBezTo>
                      <a:pt x="224" y="19"/>
                      <a:pt x="223" y="24"/>
                      <a:pt x="221" y="22"/>
                    </a:cubicBezTo>
                    <a:cubicBezTo>
                      <a:pt x="219" y="20"/>
                      <a:pt x="224" y="18"/>
                      <a:pt x="224" y="17"/>
                    </a:cubicBezTo>
                    <a:cubicBezTo>
                      <a:pt x="224" y="15"/>
                      <a:pt x="220" y="17"/>
                      <a:pt x="219" y="16"/>
                    </a:cubicBezTo>
                    <a:cubicBezTo>
                      <a:pt x="218" y="15"/>
                      <a:pt x="216" y="14"/>
                      <a:pt x="216" y="16"/>
                    </a:cubicBezTo>
                    <a:cubicBezTo>
                      <a:pt x="216" y="17"/>
                      <a:pt x="213" y="16"/>
                      <a:pt x="213" y="15"/>
                    </a:cubicBezTo>
                    <a:cubicBezTo>
                      <a:pt x="213" y="14"/>
                      <a:pt x="212" y="11"/>
                      <a:pt x="210" y="13"/>
                    </a:cubicBezTo>
                    <a:cubicBezTo>
                      <a:pt x="209" y="15"/>
                      <a:pt x="204" y="16"/>
                      <a:pt x="203" y="14"/>
                    </a:cubicBezTo>
                    <a:cubicBezTo>
                      <a:pt x="202" y="13"/>
                      <a:pt x="204" y="13"/>
                      <a:pt x="204" y="11"/>
                    </a:cubicBezTo>
                    <a:cubicBezTo>
                      <a:pt x="204" y="9"/>
                      <a:pt x="202" y="7"/>
                      <a:pt x="202" y="5"/>
                    </a:cubicBezTo>
                    <a:cubicBezTo>
                      <a:pt x="203" y="3"/>
                      <a:pt x="199" y="1"/>
                      <a:pt x="197" y="2"/>
                    </a:cubicBezTo>
                    <a:cubicBezTo>
                      <a:pt x="195" y="3"/>
                      <a:pt x="193" y="2"/>
                      <a:pt x="191" y="1"/>
                    </a:cubicBezTo>
                    <a:cubicBezTo>
                      <a:pt x="189" y="0"/>
                      <a:pt x="181" y="2"/>
                      <a:pt x="181" y="3"/>
                    </a:cubicBezTo>
                    <a:cubicBezTo>
                      <a:pt x="181" y="5"/>
                      <a:pt x="171" y="7"/>
                      <a:pt x="169" y="7"/>
                    </a:cubicBezTo>
                    <a:cubicBezTo>
                      <a:pt x="167" y="8"/>
                      <a:pt x="160" y="9"/>
                      <a:pt x="158" y="9"/>
                    </a:cubicBezTo>
                    <a:cubicBezTo>
                      <a:pt x="155" y="10"/>
                      <a:pt x="153" y="12"/>
                      <a:pt x="150" y="12"/>
                    </a:cubicBezTo>
                    <a:cubicBezTo>
                      <a:pt x="146" y="12"/>
                      <a:pt x="140" y="12"/>
                      <a:pt x="137" y="14"/>
                    </a:cubicBezTo>
                    <a:cubicBezTo>
                      <a:pt x="135" y="17"/>
                      <a:pt x="130" y="15"/>
                      <a:pt x="128" y="16"/>
                    </a:cubicBezTo>
                    <a:cubicBezTo>
                      <a:pt x="126" y="16"/>
                      <a:pt x="122" y="15"/>
                      <a:pt x="121" y="16"/>
                    </a:cubicBezTo>
                    <a:cubicBezTo>
                      <a:pt x="120" y="17"/>
                      <a:pt x="120" y="21"/>
                      <a:pt x="121" y="23"/>
                    </a:cubicBezTo>
                    <a:cubicBezTo>
                      <a:pt x="122" y="24"/>
                      <a:pt x="128" y="25"/>
                      <a:pt x="128" y="26"/>
                    </a:cubicBezTo>
                    <a:cubicBezTo>
                      <a:pt x="129" y="27"/>
                      <a:pt x="123" y="27"/>
                      <a:pt x="120" y="28"/>
                    </a:cubicBezTo>
                    <a:cubicBezTo>
                      <a:pt x="117" y="28"/>
                      <a:pt x="118" y="32"/>
                      <a:pt x="118" y="33"/>
                    </a:cubicBezTo>
                    <a:cubicBezTo>
                      <a:pt x="119" y="35"/>
                      <a:pt x="116" y="37"/>
                      <a:pt x="114" y="38"/>
                    </a:cubicBezTo>
                    <a:cubicBezTo>
                      <a:pt x="111" y="38"/>
                      <a:pt x="114" y="42"/>
                      <a:pt x="116" y="42"/>
                    </a:cubicBezTo>
                    <a:cubicBezTo>
                      <a:pt x="118" y="42"/>
                      <a:pt x="120" y="44"/>
                      <a:pt x="121" y="44"/>
                    </a:cubicBezTo>
                    <a:cubicBezTo>
                      <a:pt x="123" y="44"/>
                      <a:pt x="123" y="47"/>
                      <a:pt x="123" y="49"/>
                    </a:cubicBezTo>
                    <a:cubicBezTo>
                      <a:pt x="123" y="52"/>
                      <a:pt x="121" y="52"/>
                      <a:pt x="118" y="52"/>
                    </a:cubicBezTo>
                    <a:cubicBezTo>
                      <a:pt x="116" y="52"/>
                      <a:pt x="114" y="50"/>
                      <a:pt x="112" y="50"/>
                    </a:cubicBezTo>
                    <a:cubicBezTo>
                      <a:pt x="111" y="49"/>
                      <a:pt x="111" y="53"/>
                      <a:pt x="110" y="54"/>
                    </a:cubicBezTo>
                    <a:cubicBezTo>
                      <a:pt x="108" y="54"/>
                      <a:pt x="108" y="51"/>
                      <a:pt x="106" y="51"/>
                    </a:cubicBezTo>
                    <a:cubicBezTo>
                      <a:pt x="104" y="51"/>
                      <a:pt x="101" y="51"/>
                      <a:pt x="100" y="49"/>
                    </a:cubicBezTo>
                    <a:cubicBezTo>
                      <a:pt x="100" y="47"/>
                      <a:pt x="95" y="46"/>
                      <a:pt x="92" y="48"/>
                    </a:cubicBezTo>
                    <a:cubicBezTo>
                      <a:pt x="90" y="50"/>
                      <a:pt x="90" y="49"/>
                      <a:pt x="88" y="48"/>
                    </a:cubicBezTo>
                    <a:cubicBezTo>
                      <a:pt x="86" y="47"/>
                      <a:pt x="81" y="49"/>
                      <a:pt x="80" y="50"/>
                    </a:cubicBezTo>
                    <a:cubicBezTo>
                      <a:pt x="79" y="52"/>
                      <a:pt x="75" y="53"/>
                      <a:pt x="72" y="51"/>
                    </a:cubicBezTo>
                    <a:cubicBezTo>
                      <a:pt x="70" y="49"/>
                      <a:pt x="68" y="49"/>
                      <a:pt x="68" y="51"/>
                    </a:cubicBezTo>
                    <a:cubicBezTo>
                      <a:pt x="68" y="54"/>
                      <a:pt x="66" y="52"/>
                      <a:pt x="66" y="50"/>
                    </a:cubicBezTo>
                    <a:cubicBezTo>
                      <a:pt x="66" y="49"/>
                      <a:pt x="61" y="46"/>
                      <a:pt x="59" y="44"/>
                    </a:cubicBezTo>
                    <a:cubicBezTo>
                      <a:pt x="57" y="43"/>
                      <a:pt x="50" y="43"/>
                      <a:pt x="50" y="42"/>
                    </a:cubicBezTo>
                    <a:cubicBezTo>
                      <a:pt x="49" y="40"/>
                      <a:pt x="45" y="39"/>
                      <a:pt x="44" y="42"/>
                    </a:cubicBezTo>
                    <a:cubicBezTo>
                      <a:pt x="43" y="44"/>
                      <a:pt x="41" y="42"/>
                      <a:pt x="40" y="42"/>
                    </a:cubicBezTo>
                    <a:cubicBezTo>
                      <a:pt x="38" y="41"/>
                      <a:pt x="35" y="43"/>
                      <a:pt x="34" y="43"/>
                    </a:cubicBezTo>
                    <a:cubicBezTo>
                      <a:pt x="32" y="44"/>
                      <a:pt x="28" y="47"/>
                      <a:pt x="25" y="47"/>
                    </a:cubicBezTo>
                    <a:cubicBezTo>
                      <a:pt x="23" y="47"/>
                      <a:pt x="24" y="50"/>
                      <a:pt x="21" y="51"/>
                    </a:cubicBezTo>
                    <a:cubicBezTo>
                      <a:pt x="18" y="52"/>
                      <a:pt x="18" y="54"/>
                      <a:pt x="19" y="55"/>
                    </a:cubicBezTo>
                    <a:cubicBezTo>
                      <a:pt x="19" y="57"/>
                      <a:pt x="21" y="59"/>
                      <a:pt x="18" y="60"/>
                    </a:cubicBezTo>
                    <a:cubicBezTo>
                      <a:pt x="15" y="62"/>
                      <a:pt x="14" y="57"/>
                      <a:pt x="11" y="55"/>
                    </a:cubicBezTo>
                    <a:cubicBezTo>
                      <a:pt x="9" y="53"/>
                      <a:pt x="7" y="55"/>
                      <a:pt x="7" y="58"/>
                    </a:cubicBezTo>
                    <a:cubicBezTo>
                      <a:pt x="7" y="60"/>
                      <a:pt x="4" y="60"/>
                      <a:pt x="3" y="63"/>
                    </a:cubicBezTo>
                    <a:cubicBezTo>
                      <a:pt x="1" y="65"/>
                      <a:pt x="5" y="66"/>
                      <a:pt x="5" y="67"/>
                    </a:cubicBezTo>
                    <a:cubicBezTo>
                      <a:pt x="5" y="68"/>
                      <a:pt x="3" y="69"/>
                      <a:pt x="2" y="69"/>
                    </a:cubicBezTo>
                    <a:cubicBezTo>
                      <a:pt x="2" y="70"/>
                      <a:pt x="0" y="73"/>
                      <a:pt x="0" y="74"/>
                    </a:cubicBezTo>
                    <a:cubicBezTo>
                      <a:pt x="1" y="75"/>
                      <a:pt x="5" y="75"/>
                      <a:pt x="5" y="78"/>
                    </a:cubicBezTo>
                    <a:cubicBezTo>
                      <a:pt x="5" y="80"/>
                      <a:pt x="4" y="83"/>
                      <a:pt x="6" y="82"/>
                    </a:cubicBezTo>
                    <a:cubicBezTo>
                      <a:pt x="9" y="81"/>
                      <a:pt x="11" y="82"/>
                      <a:pt x="12" y="82"/>
                    </a:cubicBezTo>
                    <a:cubicBezTo>
                      <a:pt x="14" y="82"/>
                      <a:pt x="15" y="84"/>
                      <a:pt x="17" y="87"/>
                    </a:cubicBezTo>
                    <a:cubicBezTo>
                      <a:pt x="20" y="90"/>
                      <a:pt x="21" y="92"/>
                      <a:pt x="18" y="92"/>
                    </a:cubicBezTo>
                    <a:cubicBezTo>
                      <a:pt x="16" y="93"/>
                      <a:pt x="17" y="94"/>
                      <a:pt x="20" y="96"/>
                    </a:cubicBezTo>
                    <a:cubicBezTo>
                      <a:pt x="21" y="96"/>
                      <a:pt x="22" y="97"/>
                      <a:pt x="23" y="97"/>
                    </a:cubicBezTo>
                    <a:cubicBezTo>
                      <a:pt x="23" y="97"/>
                      <a:pt x="24" y="97"/>
                      <a:pt x="24" y="96"/>
                    </a:cubicBezTo>
                    <a:cubicBezTo>
                      <a:pt x="28" y="93"/>
                      <a:pt x="36" y="89"/>
                      <a:pt x="41" y="91"/>
                    </a:cubicBezTo>
                    <a:cubicBezTo>
                      <a:pt x="46" y="92"/>
                      <a:pt x="51" y="90"/>
                      <a:pt x="53" y="93"/>
                    </a:cubicBezTo>
                    <a:cubicBezTo>
                      <a:pt x="56" y="97"/>
                      <a:pt x="53" y="103"/>
                      <a:pt x="54" y="105"/>
                    </a:cubicBezTo>
                    <a:cubicBezTo>
                      <a:pt x="55" y="107"/>
                      <a:pt x="50" y="108"/>
                      <a:pt x="46" y="107"/>
                    </a:cubicBezTo>
                    <a:cubicBezTo>
                      <a:pt x="43" y="107"/>
                      <a:pt x="36" y="109"/>
                      <a:pt x="36" y="111"/>
                    </a:cubicBezTo>
                    <a:cubicBezTo>
                      <a:pt x="37" y="113"/>
                      <a:pt x="40" y="118"/>
                      <a:pt x="35" y="115"/>
                    </a:cubicBezTo>
                    <a:cubicBezTo>
                      <a:pt x="31" y="113"/>
                      <a:pt x="29" y="118"/>
                      <a:pt x="31" y="118"/>
                    </a:cubicBezTo>
                    <a:cubicBezTo>
                      <a:pt x="34" y="118"/>
                      <a:pt x="37" y="121"/>
                      <a:pt x="37" y="123"/>
                    </a:cubicBezTo>
                    <a:cubicBezTo>
                      <a:pt x="37" y="125"/>
                      <a:pt x="38" y="130"/>
                      <a:pt x="40" y="129"/>
                    </a:cubicBezTo>
                    <a:cubicBezTo>
                      <a:pt x="42" y="129"/>
                      <a:pt x="42" y="133"/>
                      <a:pt x="46" y="133"/>
                    </a:cubicBezTo>
                    <a:cubicBezTo>
                      <a:pt x="49" y="132"/>
                      <a:pt x="52" y="134"/>
                      <a:pt x="50" y="137"/>
                    </a:cubicBezTo>
                    <a:cubicBezTo>
                      <a:pt x="47" y="140"/>
                      <a:pt x="51" y="148"/>
                      <a:pt x="52" y="146"/>
                    </a:cubicBezTo>
                    <a:cubicBezTo>
                      <a:pt x="53" y="145"/>
                      <a:pt x="52" y="143"/>
                      <a:pt x="53" y="141"/>
                    </a:cubicBezTo>
                    <a:cubicBezTo>
                      <a:pt x="51" y="137"/>
                      <a:pt x="59" y="137"/>
                      <a:pt x="61" y="137"/>
                    </a:cubicBezTo>
                    <a:cubicBezTo>
                      <a:pt x="64" y="137"/>
                      <a:pt x="68" y="140"/>
                      <a:pt x="71" y="144"/>
                    </a:cubicBezTo>
                    <a:cubicBezTo>
                      <a:pt x="74" y="148"/>
                      <a:pt x="77" y="146"/>
                      <a:pt x="77" y="146"/>
                    </a:cubicBezTo>
                    <a:cubicBezTo>
                      <a:pt x="78" y="110"/>
                      <a:pt x="78" y="110"/>
                      <a:pt x="78" y="110"/>
                    </a:cubicBezTo>
                    <a:cubicBezTo>
                      <a:pt x="98" y="105"/>
                      <a:pt x="98" y="105"/>
                      <a:pt x="98" y="105"/>
                    </a:cubicBezTo>
                    <a:cubicBezTo>
                      <a:pt x="99" y="104"/>
                      <a:pt x="99" y="104"/>
                      <a:pt x="99" y="103"/>
                    </a:cubicBezTo>
                    <a:cubicBezTo>
                      <a:pt x="102" y="99"/>
                      <a:pt x="105" y="103"/>
                      <a:pt x="106" y="103"/>
                    </a:cubicBezTo>
                    <a:cubicBezTo>
                      <a:pt x="107" y="104"/>
                      <a:pt x="107" y="99"/>
                      <a:pt x="110" y="100"/>
                    </a:cubicBezTo>
                    <a:cubicBezTo>
                      <a:pt x="113" y="100"/>
                      <a:pt x="109" y="104"/>
                      <a:pt x="112" y="104"/>
                    </a:cubicBezTo>
                    <a:cubicBezTo>
                      <a:pt x="113" y="104"/>
                      <a:pt x="117" y="110"/>
                      <a:pt x="116" y="115"/>
                    </a:cubicBezTo>
                    <a:cubicBezTo>
                      <a:pt x="119" y="118"/>
                      <a:pt x="125" y="124"/>
                      <a:pt x="125" y="125"/>
                    </a:cubicBezTo>
                    <a:cubicBezTo>
                      <a:pt x="126" y="127"/>
                      <a:pt x="134" y="124"/>
                      <a:pt x="136" y="125"/>
                    </a:cubicBezTo>
                    <a:cubicBezTo>
                      <a:pt x="137" y="125"/>
                      <a:pt x="150" y="125"/>
                      <a:pt x="152" y="125"/>
                    </a:cubicBezTo>
                    <a:cubicBezTo>
                      <a:pt x="154" y="125"/>
                      <a:pt x="156" y="129"/>
                      <a:pt x="158" y="130"/>
                    </a:cubicBezTo>
                    <a:cubicBezTo>
                      <a:pt x="161" y="131"/>
                      <a:pt x="160" y="135"/>
                      <a:pt x="160" y="138"/>
                    </a:cubicBezTo>
                    <a:cubicBezTo>
                      <a:pt x="161" y="140"/>
                      <a:pt x="164" y="143"/>
                      <a:pt x="165" y="146"/>
                    </a:cubicBezTo>
                    <a:cubicBezTo>
                      <a:pt x="165" y="148"/>
                      <a:pt x="169" y="147"/>
                      <a:pt x="172" y="148"/>
                    </a:cubicBezTo>
                    <a:cubicBezTo>
                      <a:pt x="174" y="148"/>
                      <a:pt x="178" y="149"/>
                      <a:pt x="178" y="152"/>
                    </a:cubicBezTo>
                    <a:cubicBezTo>
                      <a:pt x="179" y="154"/>
                      <a:pt x="182" y="152"/>
                      <a:pt x="182" y="151"/>
                    </a:cubicBezTo>
                    <a:cubicBezTo>
                      <a:pt x="182" y="149"/>
                      <a:pt x="186" y="146"/>
                      <a:pt x="190" y="144"/>
                    </a:cubicBezTo>
                    <a:cubicBezTo>
                      <a:pt x="193" y="143"/>
                      <a:pt x="194" y="143"/>
                      <a:pt x="195" y="144"/>
                    </a:cubicBezTo>
                    <a:cubicBezTo>
                      <a:pt x="196" y="142"/>
                      <a:pt x="197" y="140"/>
                      <a:pt x="197" y="139"/>
                    </a:cubicBezTo>
                    <a:cubicBezTo>
                      <a:pt x="199" y="139"/>
                      <a:pt x="202" y="136"/>
                      <a:pt x="202" y="134"/>
                    </a:cubicBezTo>
                    <a:cubicBezTo>
                      <a:pt x="203" y="131"/>
                      <a:pt x="209" y="131"/>
                      <a:pt x="213" y="134"/>
                    </a:cubicBezTo>
                    <a:cubicBezTo>
                      <a:pt x="218" y="136"/>
                      <a:pt x="220" y="136"/>
                      <a:pt x="221" y="132"/>
                    </a:cubicBezTo>
                    <a:cubicBezTo>
                      <a:pt x="221" y="129"/>
                      <a:pt x="227" y="128"/>
                      <a:pt x="229" y="129"/>
                    </a:cubicBezTo>
                    <a:cubicBezTo>
                      <a:pt x="231" y="130"/>
                      <a:pt x="237" y="133"/>
                      <a:pt x="240" y="132"/>
                    </a:cubicBezTo>
                    <a:cubicBezTo>
                      <a:pt x="242" y="131"/>
                      <a:pt x="257" y="132"/>
                      <a:pt x="260" y="133"/>
                    </a:cubicBezTo>
                    <a:cubicBezTo>
                      <a:pt x="264" y="134"/>
                      <a:pt x="265" y="132"/>
                      <a:pt x="268" y="136"/>
                    </a:cubicBezTo>
                    <a:cubicBezTo>
                      <a:pt x="270" y="139"/>
                      <a:pt x="272" y="136"/>
                      <a:pt x="275" y="138"/>
                    </a:cubicBezTo>
                    <a:cubicBezTo>
                      <a:pt x="275" y="137"/>
                      <a:pt x="274" y="136"/>
                      <a:pt x="274" y="135"/>
                    </a:cubicBezTo>
                    <a:cubicBezTo>
                      <a:pt x="274" y="133"/>
                      <a:pt x="278" y="131"/>
                      <a:pt x="279" y="129"/>
                    </a:cubicBezTo>
                    <a:cubicBezTo>
                      <a:pt x="279" y="127"/>
                      <a:pt x="275" y="122"/>
                      <a:pt x="275" y="120"/>
                    </a:cubicBezTo>
                    <a:cubicBezTo>
                      <a:pt x="275" y="118"/>
                      <a:pt x="275" y="114"/>
                      <a:pt x="274" y="113"/>
                    </a:cubicBezTo>
                    <a:cubicBezTo>
                      <a:pt x="272" y="112"/>
                      <a:pt x="277" y="110"/>
                      <a:pt x="278" y="110"/>
                    </a:cubicBezTo>
                    <a:cubicBezTo>
                      <a:pt x="281" y="110"/>
                      <a:pt x="285" y="107"/>
                      <a:pt x="286" y="108"/>
                    </a:cubicBezTo>
                    <a:cubicBezTo>
                      <a:pt x="287" y="109"/>
                      <a:pt x="289" y="110"/>
                      <a:pt x="292" y="110"/>
                    </a:cubicBezTo>
                    <a:cubicBezTo>
                      <a:pt x="294" y="110"/>
                      <a:pt x="293" y="107"/>
                      <a:pt x="292" y="106"/>
                    </a:cubicBezTo>
                    <a:cubicBezTo>
                      <a:pt x="290" y="105"/>
                      <a:pt x="296" y="94"/>
                      <a:pt x="297" y="91"/>
                    </a:cubicBezTo>
                    <a:cubicBezTo>
                      <a:pt x="297" y="87"/>
                      <a:pt x="299" y="90"/>
                      <a:pt x="302" y="91"/>
                    </a:cubicBezTo>
                    <a:cubicBezTo>
                      <a:pt x="305" y="91"/>
                      <a:pt x="308" y="90"/>
                      <a:pt x="309" y="91"/>
                    </a:cubicBezTo>
                    <a:cubicBezTo>
                      <a:pt x="311" y="92"/>
                      <a:pt x="316" y="90"/>
                      <a:pt x="317" y="88"/>
                    </a:cubicBezTo>
                    <a:cubicBezTo>
                      <a:pt x="318" y="87"/>
                      <a:pt x="316" y="86"/>
                      <a:pt x="316" y="82"/>
                    </a:cubicBezTo>
                    <a:cubicBezTo>
                      <a:pt x="316" y="78"/>
                      <a:pt x="318" y="76"/>
                      <a:pt x="321" y="76"/>
                    </a:cubicBezTo>
                    <a:cubicBezTo>
                      <a:pt x="324" y="76"/>
                      <a:pt x="325" y="73"/>
                      <a:pt x="325" y="71"/>
                    </a:cubicBezTo>
                    <a:cubicBezTo>
                      <a:pt x="325" y="70"/>
                      <a:pt x="327" y="69"/>
                      <a:pt x="327" y="66"/>
                    </a:cubicBezTo>
                    <a:cubicBezTo>
                      <a:pt x="326" y="65"/>
                      <a:pt x="326" y="64"/>
                      <a:pt x="326" y="63"/>
                    </a:cubicBezTo>
                    <a:close/>
                    <a:moveTo>
                      <a:pt x="122" y="98"/>
                    </a:moveTo>
                    <a:cubicBezTo>
                      <a:pt x="121" y="99"/>
                      <a:pt x="112" y="97"/>
                      <a:pt x="111" y="95"/>
                    </a:cubicBezTo>
                    <a:cubicBezTo>
                      <a:pt x="110" y="93"/>
                      <a:pt x="124" y="95"/>
                      <a:pt x="122" y="98"/>
                    </a:cubicBezTo>
                    <a:close/>
                    <a:moveTo>
                      <a:pt x="257" y="97"/>
                    </a:moveTo>
                    <a:cubicBezTo>
                      <a:pt x="250" y="97"/>
                      <a:pt x="236" y="94"/>
                      <a:pt x="230" y="100"/>
                    </a:cubicBezTo>
                    <a:cubicBezTo>
                      <a:pt x="224" y="107"/>
                      <a:pt x="228" y="110"/>
                      <a:pt x="226" y="111"/>
                    </a:cubicBezTo>
                    <a:cubicBezTo>
                      <a:pt x="223" y="111"/>
                      <a:pt x="221" y="101"/>
                      <a:pt x="225" y="97"/>
                    </a:cubicBezTo>
                    <a:cubicBezTo>
                      <a:pt x="228" y="94"/>
                      <a:pt x="239" y="93"/>
                      <a:pt x="245" y="94"/>
                    </a:cubicBezTo>
                    <a:cubicBezTo>
                      <a:pt x="252" y="96"/>
                      <a:pt x="264" y="93"/>
                      <a:pt x="265" y="93"/>
                    </a:cubicBezTo>
                    <a:cubicBezTo>
                      <a:pt x="267" y="94"/>
                      <a:pt x="264" y="97"/>
                      <a:pt x="257" y="9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4" name="Freeform 165">
                <a:extLst>
                  <a:ext uri="{FF2B5EF4-FFF2-40B4-BE49-F238E27FC236}">
                    <a16:creationId xmlns:a16="http://schemas.microsoft.com/office/drawing/2014/main" id="{2BB45075-6164-4468-BB37-83B8EC1CA3BA}"/>
                  </a:ext>
                </a:extLst>
              </p:cNvPr>
              <p:cNvSpPr>
                <a:spLocks/>
              </p:cNvSpPr>
              <p:nvPr/>
            </p:nvSpPr>
            <p:spPr bwMode="auto">
              <a:xfrm>
                <a:off x="5146820" y="3983146"/>
                <a:ext cx="341285" cy="356342"/>
              </a:xfrm>
              <a:custGeom>
                <a:avLst/>
                <a:gdLst>
                  <a:gd name="T0" fmla="*/ 132 w 148"/>
                  <a:gd name="T1" fmla="*/ 72 h 155"/>
                  <a:gd name="T2" fmla="*/ 132 w 148"/>
                  <a:gd name="T3" fmla="*/ 67 h 155"/>
                  <a:gd name="T4" fmla="*/ 130 w 148"/>
                  <a:gd name="T5" fmla="*/ 65 h 155"/>
                  <a:gd name="T6" fmla="*/ 133 w 148"/>
                  <a:gd name="T7" fmla="*/ 57 h 155"/>
                  <a:gd name="T8" fmla="*/ 136 w 148"/>
                  <a:gd name="T9" fmla="*/ 51 h 155"/>
                  <a:gd name="T10" fmla="*/ 139 w 148"/>
                  <a:gd name="T11" fmla="*/ 38 h 155"/>
                  <a:gd name="T12" fmla="*/ 145 w 148"/>
                  <a:gd name="T13" fmla="*/ 31 h 155"/>
                  <a:gd name="T14" fmla="*/ 145 w 148"/>
                  <a:gd name="T15" fmla="*/ 23 h 155"/>
                  <a:gd name="T16" fmla="*/ 146 w 148"/>
                  <a:gd name="T17" fmla="*/ 16 h 155"/>
                  <a:gd name="T18" fmla="*/ 133 w 148"/>
                  <a:gd name="T19" fmla="*/ 9 h 155"/>
                  <a:gd name="T20" fmla="*/ 123 w 148"/>
                  <a:gd name="T21" fmla="*/ 9 h 155"/>
                  <a:gd name="T22" fmla="*/ 118 w 148"/>
                  <a:gd name="T23" fmla="*/ 3 h 155"/>
                  <a:gd name="T24" fmla="*/ 112 w 148"/>
                  <a:gd name="T25" fmla="*/ 4 h 155"/>
                  <a:gd name="T26" fmla="*/ 96 w 148"/>
                  <a:gd name="T27" fmla="*/ 4 h 155"/>
                  <a:gd name="T28" fmla="*/ 82 w 148"/>
                  <a:gd name="T29" fmla="*/ 6 h 155"/>
                  <a:gd name="T30" fmla="*/ 64 w 148"/>
                  <a:gd name="T31" fmla="*/ 9 h 155"/>
                  <a:gd name="T32" fmla="*/ 49 w 148"/>
                  <a:gd name="T33" fmla="*/ 11 h 155"/>
                  <a:gd name="T34" fmla="*/ 48 w 148"/>
                  <a:gd name="T35" fmla="*/ 25 h 155"/>
                  <a:gd name="T36" fmla="*/ 39 w 148"/>
                  <a:gd name="T37" fmla="*/ 50 h 155"/>
                  <a:gd name="T38" fmla="*/ 31 w 148"/>
                  <a:gd name="T39" fmla="*/ 72 h 155"/>
                  <a:gd name="T40" fmla="*/ 23 w 148"/>
                  <a:gd name="T41" fmla="*/ 83 h 155"/>
                  <a:gd name="T42" fmla="*/ 13 w 148"/>
                  <a:gd name="T43" fmla="*/ 83 h 155"/>
                  <a:gd name="T44" fmla="*/ 0 w 148"/>
                  <a:gd name="T45" fmla="*/ 86 h 155"/>
                  <a:gd name="T46" fmla="*/ 3 w 148"/>
                  <a:gd name="T47" fmla="*/ 96 h 155"/>
                  <a:gd name="T48" fmla="*/ 34 w 148"/>
                  <a:gd name="T49" fmla="*/ 94 h 155"/>
                  <a:gd name="T50" fmla="*/ 39 w 148"/>
                  <a:gd name="T51" fmla="*/ 106 h 155"/>
                  <a:gd name="T52" fmla="*/ 55 w 148"/>
                  <a:gd name="T53" fmla="*/ 110 h 155"/>
                  <a:gd name="T54" fmla="*/ 64 w 148"/>
                  <a:gd name="T55" fmla="*/ 103 h 155"/>
                  <a:gd name="T56" fmla="*/ 74 w 148"/>
                  <a:gd name="T57" fmla="*/ 106 h 155"/>
                  <a:gd name="T58" fmla="*/ 74 w 148"/>
                  <a:gd name="T59" fmla="*/ 123 h 155"/>
                  <a:gd name="T60" fmla="*/ 78 w 148"/>
                  <a:gd name="T61" fmla="*/ 136 h 155"/>
                  <a:gd name="T62" fmla="*/ 89 w 148"/>
                  <a:gd name="T63" fmla="*/ 133 h 155"/>
                  <a:gd name="T64" fmla="*/ 94 w 148"/>
                  <a:gd name="T65" fmla="*/ 136 h 155"/>
                  <a:gd name="T66" fmla="*/ 101 w 148"/>
                  <a:gd name="T67" fmla="*/ 137 h 155"/>
                  <a:gd name="T68" fmla="*/ 110 w 148"/>
                  <a:gd name="T69" fmla="*/ 143 h 155"/>
                  <a:gd name="T70" fmla="*/ 116 w 148"/>
                  <a:gd name="T71" fmla="*/ 141 h 155"/>
                  <a:gd name="T72" fmla="*/ 127 w 148"/>
                  <a:gd name="T73" fmla="*/ 147 h 155"/>
                  <a:gd name="T74" fmla="*/ 136 w 148"/>
                  <a:gd name="T75" fmla="*/ 153 h 155"/>
                  <a:gd name="T76" fmla="*/ 136 w 148"/>
                  <a:gd name="T77" fmla="*/ 144 h 155"/>
                  <a:gd name="T78" fmla="*/ 125 w 148"/>
                  <a:gd name="T79" fmla="*/ 140 h 155"/>
                  <a:gd name="T80" fmla="*/ 127 w 148"/>
                  <a:gd name="T81" fmla="*/ 123 h 155"/>
                  <a:gd name="T82" fmla="*/ 131 w 148"/>
                  <a:gd name="T83" fmla="*/ 113 h 155"/>
                  <a:gd name="T84" fmla="*/ 141 w 148"/>
                  <a:gd name="T85" fmla="*/ 112 h 155"/>
                  <a:gd name="T86" fmla="*/ 135 w 148"/>
                  <a:gd name="T87" fmla="*/ 102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8" h="155">
                    <a:moveTo>
                      <a:pt x="135" y="102"/>
                    </a:moveTo>
                    <a:cubicBezTo>
                      <a:pt x="131" y="100"/>
                      <a:pt x="130" y="73"/>
                      <a:pt x="132" y="72"/>
                    </a:cubicBezTo>
                    <a:cubicBezTo>
                      <a:pt x="132" y="72"/>
                      <a:pt x="132" y="73"/>
                      <a:pt x="133" y="73"/>
                    </a:cubicBezTo>
                    <a:cubicBezTo>
                      <a:pt x="132" y="67"/>
                      <a:pt x="132" y="67"/>
                      <a:pt x="132" y="67"/>
                    </a:cubicBezTo>
                    <a:cubicBezTo>
                      <a:pt x="132" y="67"/>
                      <a:pt x="132" y="67"/>
                      <a:pt x="132" y="67"/>
                    </a:cubicBezTo>
                    <a:cubicBezTo>
                      <a:pt x="131" y="67"/>
                      <a:pt x="130" y="66"/>
                      <a:pt x="130" y="65"/>
                    </a:cubicBezTo>
                    <a:cubicBezTo>
                      <a:pt x="130" y="62"/>
                      <a:pt x="132" y="62"/>
                      <a:pt x="132" y="62"/>
                    </a:cubicBezTo>
                    <a:cubicBezTo>
                      <a:pt x="132" y="62"/>
                      <a:pt x="131" y="58"/>
                      <a:pt x="133" y="57"/>
                    </a:cubicBezTo>
                    <a:cubicBezTo>
                      <a:pt x="134" y="57"/>
                      <a:pt x="134" y="57"/>
                      <a:pt x="134" y="56"/>
                    </a:cubicBezTo>
                    <a:cubicBezTo>
                      <a:pt x="135" y="55"/>
                      <a:pt x="136" y="52"/>
                      <a:pt x="136" y="51"/>
                    </a:cubicBezTo>
                    <a:cubicBezTo>
                      <a:pt x="136" y="48"/>
                      <a:pt x="136" y="46"/>
                      <a:pt x="137" y="44"/>
                    </a:cubicBezTo>
                    <a:cubicBezTo>
                      <a:pt x="138" y="42"/>
                      <a:pt x="138" y="39"/>
                      <a:pt x="139" y="38"/>
                    </a:cubicBezTo>
                    <a:cubicBezTo>
                      <a:pt x="140" y="37"/>
                      <a:pt x="140" y="34"/>
                      <a:pt x="142" y="33"/>
                    </a:cubicBezTo>
                    <a:cubicBezTo>
                      <a:pt x="144" y="33"/>
                      <a:pt x="145" y="32"/>
                      <a:pt x="145" y="31"/>
                    </a:cubicBezTo>
                    <a:cubicBezTo>
                      <a:pt x="146" y="30"/>
                      <a:pt x="148" y="29"/>
                      <a:pt x="148" y="27"/>
                    </a:cubicBezTo>
                    <a:cubicBezTo>
                      <a:pt x="148" y="25"/>
                      <a:pt x="145" y="25"/>
                      <a:pt x="145" y="23"/>
                    </a:cubicBezTo>
                    <a:cubicBezTo>
                      <a:pt x="145" y="21"/>
                      <a:pt x="146" y="16"/>
                      <a:pt x="146" y="16"/>
                    </a:cubicBezTo>
                    <a:cubicBezTo>
                      <a:pt x="146" y="16"/>
                      <a:pt x="146" y="16"/>
                      <a:pt x="146" y="16"/>
                    </a:cubicBezTo>
                    <a:cubicBezTo>
                      <a:pt x="142" y="13"/>
                      <a:pt x="138" y="9"/>
                      <a:pt x="137" y="8"/>
                    </a:cubicBezTo>
                    <a:cubicBezTo>
                      <a:pt x="135" y="7"/>
                      <a:pt x="133" y="9"/>
                      <a:pt x="133" y="9"/>
                    </a:cubicBezTo>
                    <a:cubicBezTo>
                      <a:pt x="133" y="9"/>
                      <a:pt x="130" y="7"/>
                      <a:pt x="128" y="9"/>
                    </a:cubicBezTo>
                    <a:cubicBezTo>
                      <a:pt x="126" y="11"/>
                      <a:pt x="123" y="9"/>
                      <a:pt x="123" y="9"/>
                    </a:cubicBezTo>
                    <a:cubicBezTo>
                      <a:pt x="123" y="9"/>
                      <a:pt x="121" y="7"/>
                      <a:pt x="120" y="5"/>
                    </a:cubicBezTo>
                    <a:cubicBezTo>
                      <a:pt x="119" y="4"/>
                      <a:pt x="119" y="3"/>
                      <a:pt x="118" y="3"/>
                    </a:cubicBezTo>
                    <a:cubicBezTo>
                      <a:pt x="118" y="3"/>
                      <a:pt x="118" y="3"/>
                      <a:pt x="118" y="3"/>
                    </a:cubicBezTo>
                    <a:cubicBezTo>
                      <a:pt x="112" y="4"/>
                      <a:pt x="112" y="4"/>
                      <a:pt x="112" y="4"/>
                    </a:cubicBezTo>
                    <a:cubicBezTo>
                      <a:pt x="112" y="4"/>
                      <a:pt x="104" y="0"/>
                      <a:pt x="103" y="3"/>
                    </a:cubicBezTo>
                    <a:cubicBezTo>
                      <a:pt x="101" y="6"/>
                      <a:pt x="100" y="4"/>
                      <a:pt x="96" y="4"/>
                    </a:cubicBezTo>
                    <a:cubicBezTo>
                      <a:pt x="93" y="4"/>
                      <a:pt x="90" y="5"/>
                      <a:pt x="88" y="6"/>
                    </a:cubicBezTo>
                    <a:cubicBezTo>
                      <a:pt x="86" y="7"/>
                      <a:pt x="83" y="5"/>
                      <a:pt x="82" y="6"/>
                    </a:cubicBezTo>
                    <a:cubicBezTo>
                      <a:pt x="80" y="7"/>
                      <a:pt x="79" y="12"/>
                      <a:pt x="79" y="12"/>
                    </a:cubicBezTo>
                    <a:cubicBezTo>
                      <a:pt x="64" y="9"/>
                      <a:pt x="64" y="9"/>
                      <a:pt x="64" y="9"/>
                    </a:cubicBezTo>
                    <a:cubicBezTo>
                      <a:pt x="64" y="9"/>
                      <a:pt x="61" y="4"/>
                      <a:pt x="57" y="4"/>
                    </a:cubicBezTo>
                    <a:cubicBezTo>
                      <a:pt x="54" y="4"/>
                      <a:pt x="49" y="11"/>
                      <a:pt x="49" y="11"/>
                    </a:cubicBezTo>
                    <a:cubicBezTo>
                      <a:pt x="49" y="16"/>
                      <a:pt x="49" y="16"/>
                      <a:pt x="49" y="16"/>
                    </a:cubicBezTo>
                    <a:cubicBezTo>
                      <a:pt x="49" y="20"/>
                      <a:pt x="49" y="23"/>
                      <a:pt x="48" y="25"/>
                    </a:cubicBezTo>
                    <a:cubicBezTo>
                      <a:pt x="46" y="27"/>
                      <a:pt x="45" y="28"/>
                      <a:pt x="45" y="33"/>
                    </a:cubicBezTo>
                    <a:cubicBezTo>
                      <a:pt x="45" y="38"/>
                      <a:pt x="39" y="46"/>
                      <a:pt x="39" y="50"/>
                    </a:cubicBezTo>
                    <a:cubicBezTo>
                      <a:pt x="39" y="54"/>
                      <a:pt x="32" y="56"/>
                      <a:pt x="32" y="59"/>
                    </a:cubicBezTo>
                    <a:cubicBezTo>
                      <a:pt x="32" y="61"/>
                      <a:pt x="31" y="67"/>
                      <a:pt x="31" y="72"/>
                    </a:cubicBezTo>
                    <a:cubicBezTo>
                      <a:pt x="31" y="78"/>
                      <a:pt x="28" y="73"/>
                      <a:pt x="28" y="78"/>
                    </a:cubicBezTo>
                    <a:cubicBezTo>
                      <a:pt x="28" y="83"/>
                      <a:pt x="26" y="80"/>
                      <a:pt x="23" y="83"/>
                    </a:cubicBezTo>
                    <a:cubicBezTo>
                      <a:pt x="21" y="85"/>
                      <a:pt x="20" y="86"/>
                      <a:pt x="20" y="83"/>
                    </a:cubicBezTo>
                    <a:cubicBezTo>
                      <a:pt x="20" y="81"/>
                      <a:pt x="16" y="80"/>
                      <a:pt x="13" y="83"/>
                    </a:cubicBezTo>
                    <a:cubicBezTo>
                      <a:pt x="10" y="85"/>
                      <a:pt x="9" y="83"/>
                      <a:pt x="8" y="82"/>
                    </a:cubicBezTo>
                    <a:cubicBezTo>
                      <a:pt x="7" y="82"/>
                      <a:pt x="4" y="84"/>
                      <a:pt x="0" y="86"/>
                    </a:cubicBezTo>
                    <a:cubicBezTo>
                      <a:pt x="2" y="89"/>
                      <a:pt x="3" y="92"/>
                      <a:pt x="3" y="95"/>
                    </a:cubicBezTo>
                    <a:cubicBezTo>
                      <a:pt x="3" y="95"/>
                      <a:pt x="3" y="96"/>
                      <a:pt x="3" y="96"/>
                    </a:cubicBezTo>
                    <a:cubicBezTo>
                      <a:pt x="5" y="95"/>
                      <a:pt x="7" y="94"/>
                      <a:pt x="8" y="94"/>
                    </a:cubicBezTo>
                    <a:cubicBezTo>
                      <a:pt x="10" y="93"/>
                      <a:pt x="34" y="94"/>
                      <a:pt x="34" y="94"/>
                    </a:cubicBezTo>
                    <a:cubicBezTo>
                      <a:pt x="34" y="94"/>
                      <a:pt x="36" y="97"/>
                      <a:pt x="35" y="100"/>
                    </a:cubicBezTo>
                    <a:cubicBezTo>
                      <a:pt x="35" y="103"/>
                      <a:pt x="37" y="102"/>
                      <a:pt x="39" y="106"/>
                    </a:cubicBezTo>
                    <a:cubicBezTo>
                      <a:pt x="40" y="111"/>
                      <a:pt x="42" y="112"/>
                      <a:pt x="45" y="111"/>
                    </a:cubicBezTo>
                    <a:cubicBezTo>
                      <a:pt x="49" y="110"/>
                      <a:pt x="53" y="110"/>
                      <a:pt x="55" y="110"/>
                    </a:cubicBezTo>
                    <a:cubicBezTo>
                      <a:pt x="56" y="110"/>
                      <a:pt x="56" y="104"/>
                      <a:pt x="58" y="103"/>
                    </a:cubicBezTo>
                    <a:cubicBezTo>
                      <a:pt x="60" y="102"/>
                      <a:pt x="64" y="103"/>
                      <a:pt x="64" y="103"/>
                    </a:cubicBezTo>
                    <a:cubicBezTo>
                      <a:pt x="64" y="103"/>
                      <a:pt x="65" y="105"/>
                      <a:pt x="68" y="105"/>
                    </a:cubicBezTo>
                    <a:cubicBezTo>
                      <a:pt x="72" y="105"/>
                      <a:pt x="74" y="103"/>
                      <a:pt x="74" y="106"/>
                    </a:cubicBezTo>
                    <a:cubicBezTo>
                      <a:pt x="74" y="108"/>
                      <a:pt x="74" y="111"/>
                      <a:pt x="75" y="112"/>
                    </a:cubicBezTo>
                    <a:cubicBezTo>
                      <a:pt x="76" y="113"/>
                      <a:pt x="72" y="122"/>
                      <a:pt x="74" y="123"/>
                    </a:cubicBezTo>
                    <a:cubicBezTo>
                      <a:pt x="76" y="125"/>
                      <a:pt x="78" y="128"/>
                      <a:pt x="78" y="130"/>
                    </a:cubicBezTo>
                    <a:cubicBezTo>
                      <a:pt x="78" y="132"/>
                      <a:pt x="76" y="136"/>
                      <a:pt x="78" y="136"/>
                    </a:cubicBezTo>
                    <a:cubicBezTo>
                      <a:pt x="79" y="137"/>
                      <a:pt x="80" y="134"/>
                      <a:pt x="82" y="134"/>
                    </a:cubicBezTo>
                    <a:cubicBezTo>
                      <a:pt x="85" y="134"/>
                      <a:pt x="87" y="135"/>
                      <a:pt x="89" y="133"/>
                    </a:cubicBezTo>
                    <a:cubicBezTo>
                      <a:pt x="90" y="133"/>
                      <a:pt x="91" y="133"/>
                      <a:pt x="91" y="134"/>
                    </a:cubicBezTo>
                    <a:cubicBezTo>
                      <a:pt x="93" y="134"/>
                      <a:pt x="94" y="136"/>
                      <a:pt x="94" y="136"/>
                    </a:cubicBezTo>
                    <a:cubicBezTo>
                      <a:pt x="94" y="136"/>
                      <a:pt x="94" y="138"/>
                      <a:pt x="96" y="137"/>
                    </a:cubicBezTo>
                    <a:cubicBezTo>
                      <a:pt x="97" y="137"/>
                      <a:pt x="101" y="136"/>
                      <a:pt x="101" y="137"/>
                    </a:cubicBezTo>
                    <a:cubicBezTo>
                      <a:pt x="100" y="138"/>
                      <a:pt x="102" y="142"/>
                      <a:pt x="103" y="141"/>
                    </a:cubicBezTo>
                    <a:cubicBezTo>
                      <a:pt x="105" y="140"/>
                      <a:pt x="108" y="143"/>
                      <a:pt x="110" y="143"/>
                    </a:cubicBezTo>
                    <a:cubicBezTo>
                      <a:pt x="112" y="143"/>
                      <a:pt x="114" y="143"/>
                      <a:pt x="114" y="142"/>
                    </a:cubicBezTo>
                    <a:cubicBezTo>
                      <a:pt x="114" y="141"/>
                      <a:pt x="116" y="139"/>
                      <a:pt x="116" y="141"/>
                    </a:cubicBezTo>
                    <a:cubicBezTo>
                      <a:pt x="117" y="142"/>
                      <a:pt x="119" y="145"/>
                      <a:pt x="121" y="145"/>
                    </a:cubicBezTo>
                    <a:cubicBezTo>
                      <a:pt x="122" y="145"/>
                      <a:pt x="127" y="145"/>
                      <a:pt x="127" y="147"/>
                    </a:cubicBezTo>
                    <a:cubicBezTo>
                      <a:pt x="127" y="148"/>
                      <a:pt x="128" y="152"/>
                      <a:pt x="130" y="153"/>
                    </a:cubicBezTo>
                    <a:cubicBezTo>
                      <a:pt x="132" y="155"/>
                      <a:pt x="136" y="153"/>
                      <a:pt x="136" y="153"/>
                    </a:cubicBezTo>
                    <a:cubicBezTo>
                      <a:pt x="136" y="153"/>
                      <a:pt x="137" y="152"/>
                      <a:pt x="137" y="150"/>
                    </a:cubicBezTo>
                    <a:cubicBezTo>
                      <a:pt x="137" y="147"/>
                      <a:pt x="137" y="144"/>
                      <a:pt x="136" y="144"/>
                    </a:cubicBezTo>
                    <a:cubicBezTo>
                      <a:pt x="135" y="144"/>
                      <a:pt x="133" y="147"/>
                      <a:pt x="131" y="146"/>
                    </a:cubicBezTo>
                    <a:cubicBezTo>
                      <a:pt x="128" y="145"/>
                      <a:pt x="126" y="140"/>
                      <a:pt x="125" y="140"/>
                    </a:cubicBezTo>
                    <a:cubicBezTo>
                      <a:pt x="124" y="139"/>
                      <a:pt x="127" y="134"/>
                      <a:pt x="127" y="132"/>
                    </a:cubicBezTo>
                    <a:cubicBezTo>
                      <a:pt x="127" y="130"/>
                      <a:pt x="129" y="124"/>
                      <a:pt x="127" y="123"/>
                    </a:cubicBezTo>
                    <a:cubicBezTo>
                      <a:pt x="126" y="122"/>
                      <a:pt x="127" y="120"/>
                      <a:pt x="129" y="119"/>
                    </a:cubicBezTo>
                    <a:cubicBezTo>
                      <a:pt x="130" y="117"/>
                      <a:pt x="128" y="113"/>
                      <a:pt x="131" y="113"/>
                    </a:cubicBezTo>
                    <a:cubicBezTo>
                      <a:pt x="133" y="113"/>
                      <a:pt x="139" y="114"/>
                      <a:pt x="140" y="112"/>
                    </a:cubicBezTo>
                    <a:cubicBezTo>
                      <a:pt x="140" y="112"/>
                      <a:pt x="141" y="112"/>
                      <a:pt x="141" y="112"/>
                    </a:cubicBezTo>
                    <a:cubicBezTo>
                      <a:pt x="141" y="111"/>
                      <a:pt x="141" y="111"/>
                      <a:pt x="141" y="110"/>
                    </a:cubicBezTo>
                    <a:cubicBezTo>
                      <a:pt x="139" y="107"/>
                      <a:pt x="138" y="103"/>
                      <a:pt x="135" y="10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5" name="Freeform 166">
                <a:extLst>
                  <a:ext uri="{FF2B5EF4-FFF2-40B4-BE49-F238E27FC236}">
                    <a16:creationId xmlns:a16="http://schemas.microsoft.com/office/drawing/2014/main" id="{919D173C-7F86-45C2-AB0F-C6F6311809ED}"/>
                  </a:ext>
                </a:extLst>
              </p:cNvPr>
              <p:cNvSpPr>
                <a:spLocks/>
              </p:cNvSpPr>
              <p:nvPr/>
            </p:nvSpPr>
            <p:spPr bwMode="auto">
              <a:xfrm>
                <a:off x="5450464" y="4132459"/>
                <a:ext cx="30113" cy="38896"/>
              </a:xfrm>
              <a:custGeom>
                <a:avLst/>
                <a:gdLst>
                  <a:gd name="T0" fmla="*/ 1 w 13"/>
                  <a:gd name="T1" fmla="*/ 8 h 17"/>
                  <a:gd name="T2" fmla="*/ 3 w 13"/>
                  <a:gd name="T3" fmla="*/ 17 h 17"/>
                  <a:gd name="T4" fmla="*/ 6 w 13"/>
                  <a:gd name="T5" fmla="*/ 15 h 17"/>
                  <a:gd name="T6" fmla="*/ 13 w 13"/>
                  <a:gd name="T7" fmla="*/ 5 h 17"/>
                  <a:gd name="T8" fmla="*/ 10 w 13"/>
                  <a:gd name="T9" fmla="*/ 4 h 17"/>
                  <a:gd name="T10" fmla="*/ 10 w 13"/>
                  <a:gd name="T11" fmla="*/ 0 h 17"/>
                  <a:gd name="T12" fmla="*/ 6 w 13"/>
                  <a:gd name="T13" fmla="*/ 0 h 17"/>
                  <a:gd name="T14" fmla="*/ 2 w 13"/>
                  <a:gd name="T15" fmla="*/ 2 h 17"/>
                  <a:gd name="T16" fmla="*/ 0 w 13"/>
                  <a:gd name="T17" fmla="*/ 2 h 17"/>
                  <a:gd name="T18" fmla="*/ 0 w 13"/>
                  <a:gd name="T19" fmla="*/ 2 h 17"/>
                  <a:gd name="T20" fmla="*/ 1 w 13"/>
                  <a:gd name="T21"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7">
                    <a:moveTo>
                      <a:pt x="1" y="8"/>
                    </a:moveTo>
                    <a:cubicBezTo>
                      <a:pt x="1" y="10"/>
                      <a:pt x="2" y="13"/>
                      <a:pt x="3" y="17"/>
                    </a:cubicBezTo>
                    <a:cubicBezTo>
                      <a:pt x="4" y="16"/>
                      <a:pt x="5" y="15"/>
                      <a:pt x="6" y="15"/>
                    </a:cubicBezTo>
                    <a:cubicBezTo>
                      <a:pt x="8" y="14"/>
                      <a:pt x="13" y="5"/>
                      <a:pt x="13" y="5"/>
                    </a:cubicBezTo>
                    <a:cubicBezTo>
                      <a:pt x="10" y="4"/>
                      <a:pt x="10" y="4"/>
                      <a:pt x="10" y="4"/>
                    </a:cubicBezTo>
                    <a:cubicBezTo>
                      <a:pt x="10" y="4"/>
                      <a:pt x="11" y="2"/>
                      <a:pt x="10" y="0"/>
                    </a:cubicBezTo>
                    <a:cubicBezTo>
                      <a:pt x="8" y="0"/>
                      <a:pt x="6" y="0"/>
                      <a:pt x="6" y="0"/>
                    </a:cubicBezTo>
                    <a:cubicBezTo>
                      <a:pt x="6" y="0"/>
                      <a:pt x="7" y="3"/>
                      <a:pt x="2" y="2"/>
                    </a:cubicBezTo>
                    <a:cubicBezTo>
                      <a:pt x="2" y="2"/>
                      <a:pt x="1" y="2"/>
                      <a:pt x="0" y="2"/>
                    </a:cubicBezTo>
                    <a:cubicBezTo>
                      <a:pt x="0" y="2"/>
                      <a:pt x="0" y="2"/>
                      <a:pt x="0" y="2"/>
                    </a:cubicBezTo>
                    <a:lnTo>
                      <a:pt x="1" y="8"/>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6" name="Freeform 167">
                <a:extLst>
                  <a:ext uri="{FF2B5EF4-FFF2-40B4-BE49-F238E27FC236}">
                    <a16:creationId xmlns:a16="http://schemas.microsoft.com/office/drawing/2014/main" id="{2E2141BC-6271-4181-8663-5D32A4C986CC}"/>
                  </a:ext>
                </a:extLst>
              </p:cNvPr>
              <p:cNvSpPr>
                <a:spLocks/>
              </p:cNvSpPr>
              <p:nvPr/>
            </p:nvSpPr>
            <p:spPr bwMode="auto">
              <a:xfrm>
                <a:off x="5469284" y="4284281"/>
                <a:ext cx="198247" cy="318700"/>
              </a:xfrm>
              <a:custGeom>
                <a:avLst/>
                <a:gdLst>
                  <a:gd name="T0" fmla="*/ 85 w 86"/>
                  <a:gd name="T1" fmla="*/ 35 h 138"/>
                  <a:gd name="T2" fmla="*/ 83 w 86"/>
                  <a:gd name="T3" fmla="*/ 20 h 138"/>
                  <a:gd name="T4" fmla="*/ 82 w 86"/>
                  <a:gd name="T5" fmla="*/ 0 h 138"/>
                  <a:gd name="T6" fmla="*/ 82 w 86"/>
                  <a:gd name="T7" fmla="*/ 0 h 138"/>
                  <a:gd name="T8" fmla="*/ 73 w 86"/>
                  <a:gd name="T9" fmla="*/ 5 h 138"/>
                  <a:gd name="T10" fmla="*/ 68 w 86"/>
                  <a:gd name="T11" fmla="*/ 6 h 138"/>
                  <a:gd name="T12" fmla="*/ 63 w 86"/>
                  <a:gd name="T13" fmla="*/ 6 h 138"/>
                  <a:gd name="T14" fmla="*/ 60 w 86"/>
                  <a:gd name="T15" fmla="*/ 9 h 138"/>
                  <a:gd name="T16" fmla="*/ 56 w 86"/>
                  <a:gd name="T17" fmla="*/ 9 h 138"/>
                  <a:gd name="T18" fmla="*/ 49 w 86"/>
                  <a:gd name="T19" fmla="*/ 10 h 138"/>
                  <a:gd name="T20" fmla="*/ 46 w 86"/>
                  <a:gd name="T21" fmla="*/ 8 h 138"/>
                  <a:gd name="T22" fmla="*/ 41 w 86"/>
                  <a:gd name="T23" fmla="*/ 9 h 138"/>
                  <a:gd name="T24" fmla="*/ 37 w 86"/>
                  <a:gd name="T25" fmla="*/ 8 h 138"/>
                  <a:gd name="T26" fmla="*/ 36 w 86"/>
                  <a:gd name="T27" fmla="*/ 11 h 138"/>
                  <a:gd name="T28" fmla="*/ 40 w 86"/>
                  <a:gd name="T29" fmla="*/ 28 h 138"/>
                  <a:gd name="T30" fmla="*/ 45 w 86"/>
                  <a:gd name="T31" fmla="*/ 33 h 138"/>
                  <a:gd name="T32" fmla="*/ 45 w 86"/>
                  <a:gd name="T33" fmla="*/ 41 h 138"/>
                  <a:gd name="T34" fmla="*/ 40 w 86"/>
                  <a:gd name="T35" fmla="*/ 46 h 138"/>
                  <a:gd name="T36" fmla="*/ 40 w 86"/>
                  <a:gd name="T37" fmla="*/ 54 h 138"/>
                  <a:gd name="T38" fmla="*/ 32 w 86"/>
                  <a:gd name="T39" fmla="*/ 44 h 138"/>
                  <a:gd name="T40" fmla="*/ 34 w 86"/>
                  <a:gd name="T41" fmla="*/ 33 h 138"/>
                  <a:gd name="T42" fmla="*/ 28 w 86"/>
                  <a:gd name="T43" fmla="*/ 32 h 138"/>
                  <a:gd name="T44" fmla="*/ 22 w 86"/>
                  <a:gd name="T45" fmla="*/ 29 h 138"/>
                  <a:gd name="T46" fmla="*/ 0 w 86"/>
                  <a:gd name="T47" fmla="*/ 37 h 138"/>
                  <a:gd name="T48" fmla="*/ 1 w 86"/>
                  <a:gd name="T49" fmla="*/ 43 h 138"/>
                  <a:gd name="T50" fmla="*/ 1 w 86"/>
                  <a:gd name="T51" fmla="*/ 43 h 138"/>
                  <a:gd name="T52" fmla="*/ 2 w 86"/>
                  <a:gd name="T53" fmla="*/ 45 h 138"/>
                  <a:gd name="T54" fmla="*/ 12 w 86"/>
                  <a:gd name="T55" fmla="*/ 48 h 138"/>
                  <a:gd name="T56" fmla="*/ 22 w 86"/>
                  <a:gd name="T57" fmla="*/ 51 h 138"/>
                  <a:gd name="T58" fmla="*/ 22 w 86"/>
                  <a:gd name="T59" fmla="*/ 63 h 138"/>
                  <a:gd name="T60" fmla="*/ 20 w 86"/>
                  <a:gd name="T61" fmla="*/ 71 h 138"/>
                  <a:gd name="T62" fmla="*/ 22 w 86"/>
                  <a:gd name="T63" fmla="*/ 77 h 138"/>
                  <a:gd name="T64" fmla="*/ 18 w 86"/>
                  <a:gd name="T65" fmla="*/ 83 h 138"/>
                  <a:gd name="T66" fmla="*/ 16 w 86"/>
                  <a:gd name="T67" fmla="*/ 91 h 138"/>
                  <a:gd name="T68" fmla="*/ 8 w 86"/>
                  <a:gd name="T69" fmla="*/ 99 h 138"/>
                  <a:gd name="T70" fmla="*/ 8 w 86"/>
                  <a:gd name="T71" fmla="*/ 99 h 138"/>
                  <a:gd name="T72" fmla="*/ 13 w 86"/>
                  <a:gd name="T73" fmla="*/ 114 h 138"/>
                  <a:gd name="T74" fmla="*/ 14 w 86"/>
                  <a:gd name="T75" fmla="*/ 129 h 138"/>
                  <a:gd name="T76" fmla="*/ 15 w 86"/>
                  <a:gd name="T77" fmla="*/ 138 h 138"/>
                  <a:gd name="T78" fmla="*/ 21 w 86"/>
                  <a:gd name="T79" fmla="*/ 137 h 138"/>
                  <a:gd name="T80" fmla="*/ 21 w 86"/>
                  <a:gd name="T81" fmla="*/ 133 h 138"/>
                  <a:gd name="T82" fmla="*/ 18 w 86"/>
                  <a:gd name="T83" fmla="*/ 130 h 138"/>
                  <a:gd name="T84" fmla="*/ 31 w 86"/>
                  <a:gd name="T85" fmla="*/ 121 h 138"/>
                  <a:gd name="T86" fmla="*/ 41 w 86"/>
                  <a:gd name="T87" fmla="*/ 115 h 138"/>
                  <a:gd name="T88" fmla="*/ 41 w 86"/>
                  <a:gd name="T89" fmla="*/ 103 h 138"/>
                  <a:gd name="T90" fmla="*/ 40 w 86"/>
                  <a:gd name="T91" fmla="*/ 93 h 138"/>
                  <a:gd name="T92" fmla="*/ 36 w 86"/>
                  <a:gd name="T93" fmla="*/ 83 h 138"/>
                  <a:gd name="T94" fmla="*/ 37 w 86"/>
                  <a:gd name="T95" fmla="*/ 77 h 138"/>
                  <a:gd name="T96" fmla="*/ 41 w 86"/>
                  <a:gd name="T97" fmla="*/ 72 h 138"/>
                  <a:gd name="T98" fmla="*/ 48 w 86"/>
                  <a:gd name="T99" fmla="*/ 68 h 138"/>
                  <a:gd name="T100" fmla="*/ 56 w 86"/>
                  <a:gd name="T101" fmla="*/ 59 h 138"/>
                  <a:gd name="T102" fmla="*/ 72 w 86"/>
                  <a:gd name="T103" fmla="*/ 52 h 138"/>
                  <a:gd name="T104" fmla="*/ 85 w 86"/>
                  <a:gd name="T105" fmla="*/ 3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6" h="138">
                    <a:moveTo>
                      <a:pt x="85" y="35"/>
                    </a:moveTo>
                    <a:cubicBezTo>
                      <a:pt x="84" y="33"/>
                      <a:pt x="82" y="23"/>
                      <a:pt x="83" y="20"/>
                    </a:cubicBezTo>
                    <a:cubicBezTo>
                      <a:pt x="83" y="16"/>
                      <a:pt x="82" y="5"/>
                      <a:pt x="82" y="0"/>
                    </a:cubicBezTo>
                    <a:cubicBezTo>
                      <a:pt x="82" y="0"/>
                      <a:pt x="82" y="0"/>
                      <a:pt x="82" y="0"/>
                    </a:cubicBezTo>
                    <a:cubicBezTo>
                      <a:pt x="78" y="2"/>
                      <a:pt x="74" y="4"/>
                      <a:pt x="73" y="5"/>
                    </a:cubicBezTo>
                    <a:cubicBezTo>
                      <a:pt x="73" y="6"/>
                      <a:pt x="70" y="4"/>
                      <a:pt x="68" y="6"/>
                    </a:cubicBezTo>
                    <a:cubicBezTo>
                      <a:pt x="66" y="8"/>
                      <a:pt x="65" y="6"/>
                      <a:pt x="63" y="6"/>
                    </a:cubicBezTo>
                    <a:cubicBezTo>
                      <a:pt x="61" y="5"/>
                      <a:pt x="61" y="7"/>
                      <a:pt x="60" y="9"/>
                    </a:cubicBezTo>
                    <a:cubicBezTo>
                      <a:pt x="60" y="10"/>
                      <a:pt x="57" y="10"/>
                      <a:pt x="56" y="9"/>
                    </a:cubicBezTo>
                    <a:cubicBezTo>
                      <a:pt x="54" y="9"/>
                      <a:pt x="51" y="10"/>
                      <a:pt x="49" y="10"/>
                    </a:cubicBezTo>
                    <a:cubicBezTo>
                      <a:pt x="47" y="10"/>
                      <a:pt x="48" y="9"/>
                      <a:pt x="46" y="8"/>
                    </a:cubicBezTo>
                    <a:cubicBezTo>
                      <a:pt x="44" y="7"/>
                      <a:pt x="43" y="9"/>
                      <a:pt x="41" y="9"/>
                    </a:cubicBezTo>
                    <a:cubicBezTo>
                      <a:pt x="41" y="9"/>
                      <a:pt x="38" y="9"/>
                      <a:pt x="37" y="8"/>
                    </a:cubicBezTo>
                    <a:cubicBezTo>
                      <a:pt x="37" y="10"/>
                      <a:pt x="37" y="10"/>
                      <a:pt x="36" y="11"/>
                    </a:cubicBezTo>
                    <a:cubicBezTo>
                      <a:pt x="35" y="15"/>
                      <a:pt x="40" y="24"/>
                      <a:pt x="40" y="28"/>
                    </a:cubicBezTo>
                    <a:cubicBezTo>
                      <a:pt x="42" y="30"/>
                      <a:pt x="44" y="32"/>
                      <a:pt x="45" y="33"/>
                    </a:cubicBezTo>
                    <a:cubicBezTo>
                      <a:pt x="47" y="36"/>
                      <a:pt x="45" y="35"/>
                      <a:pt x="45" y="41"/>
                    </a:cubicBezTo>
                    <a:cubicBezTo>
                      <a:pt x="45" y="47"/>
                      <a:pt x="43" y="44"/>
                      <a:pt x="40" y="46"/>
                    </a:cubicBezTo>
                    <a:cubicBezTo>
                      <a:pt x="38" y="48"/>
                      <a:pt x="40" y="52"/>
                      <a:pt x="40" y="54"/>
                    </a:cubicBezTo>
                    <a:cubicBezTo>
                      <a:pt x="39" y="55"/>
                      <a:pt x="33" y="45"/>
                      <a:pt x="32" y="44"/>
                    </a:cubicBezTo>
                    <a:cubicBezTo>
                      <a:pt x="32" y="42"/>
                      <a:pt x="35" y="37"/>
                      <a:pt x="34" y="33"/>
                    </a:cubicBezTo>
                    <a:cubicBezTo>
                      <a:pt x="33" y="30"/>
                      <a:pt x="29" y="32"/>
                      <a:pt x="28" y="32"/>
                    </a:cubicBezTo>
                    <a:cubicBezTo>
                      <a:pt x="26" y="33"/>
                      <a:pt x="23" y="29"/>
                      <a:pt x="22" y="29"/>
                    </a:cubicBezTo>
                    <a:cubicBezTo>
                      <a:pt x="21" y="29"/>
                      <a:pt x="0" y="37"/>
                      <a:pt x="0" y="37"/>
                    </a:cubicBezTo>
                    <a:cubicBezTo>
                      <a:pt x="1" y="43"/>
                      <a:pt x="1" y="43"/>
                      <a:pt x="1" y="43"/>
                    </a:cubicBezTo>
                    <a:cubicBezTo>
                      <a:pt x="1" y="43"/>
                      <a:pt x="1" y="43"/>
                      <a:pt x="1" y="43"/>
                    </a:cubicBezTo>
                    <a:cubicBezTo>
                      <a:pt x="2" y="45"/>
                      <a:pt x="2" y="45"/>
                      <a:pt x="2" y="45"/>
                    </a:cubicBezTo>
                    <a:cubicBezTo>
                      <a:pt x="2" y="45"/>
                      <a:pt x="9" y="46"/>
                      <a:pt x="12" y="48"/>
                    </a:cubicBezTo>
                    <a:cubicBezTo>
                      <a:pt x="16" y="50"/>
                      <a:pt x="21" y="50"/>
                      <a:pt x="22" y="51"/>
                    </a:cubicBezTo>
                    <a:cubicBezTo>
                      <a:pt x="23" y="52"/>
                      <a:pt x="22" y="60"/>
                      <a:pt x="22" y="63"/>
                    </a:cubicBezTo>
                    <a:cubicBezTo>
                      <a:pt x="22" y="67"/>
                      <a:pt x="18" y="68"/>
                      <a:pt x="20" y="71"/>
                    </a:cubicBezTo>
                    <a:cubicBezTo>
                      <a:pt x="22" y="73"/>
                      <a:pt x="21" y="76"/>
                      <a:pt x="22" y="77"/>
                    </a:cubicBezTo>
                    <a:cubicBezTo>
                      <a:pt x="24" y="77"/>
                      <a:pt x="20" y="82"/>
                      <a:pt x="18" y="83"/>
                    </a:cubicBezTo>
                    <a:cubicBezTo>
                      <a:pt x="16" y="84"/>
                      <a:pt x="18" y="88"/>
                      <a:pt x="16" y="91"/>
                    </a:cubicBezTo>
                    <a:cubicBezTo>
                      <a:pt x="15" y="92"/>
                      <a:pt x="11" y="96"/>
                      <a:pt x="8" y="99"/>
                    </a:cubicBezTo>
                    <a:cubicBezTo>
                      <a:pt x="8" y="99"/>
                      <a:pt x="8" y="99"/>
                      <a:pt x="8" y="99"/>
                    </a:cubicBezTo>
                    <a:cubicBezTo>
                      <a:pt x="9" y="100"/>
                      <a:pt x="11" y="113"/>
                      <a:pt x="13" y="114"/>
                    </a:cubicBezTo>
                    <a:cubicBezTo>
                      <a:pt x="15" y="115"/>
                      <a:pt x="14" y="127"/>
                      <a:pt x="14" y="129"/>
                    </a:cubicBezTo>
                    <a:cubicBezTo>
                      <a:pt x="14" y="130"/>
                      <a:pt x="15" y="138"/>
                      <a:pt x="15" y="138"/>
                    </a:cubicBezTo>
                    <a:cubicBezTo>
                      <a:pt x="15" y="138"/>
                      <a:pt x="18" y="137"/>
                      <a:pt x="21" y="137"/>
                    </a:cubicBezTo>
                    <a:cubicBezTo>
                      <a:pt x="21" y="136"/>
                      <a:pt x="21" y="134"/>
                      <a:pt x="21" y="133"/>
                    </a:cubicBezTo>
                    <a:cubicBezTo>
                      <a:pt x="21" y="130"/>
                      <a:pt x="19" y="133"/>
                      <a:pt x="18" y="130"/>
                    </a:cubicBezTo>
                    <a:cubicBezTo>
                      <a:pt x="17" y="128"/>
                      <a:pt x="24" y="123"/>
                      <a:pt x="31" y="121"/>
                    </a:cubicBezTo>
                    <a:cubicBezTo>
                      <a:pt x="37" y="119"/>
                      <a:pt x="40" y="117"/>
                      <a:pt x="41" y="115"/>
                    </a:cubicBezTo>
                    <a:cubicBezTo>
                      <a:pt x="41" y="112"/>
                      <a:pt x="41" y="106"/>
                      <a:pt x="41" y="103"/>
                    </a:cubicBezTo>
                    <a:cubicBezTo>
                      <a:pt x="42" y="100"/>
                      <a:pt x="41" y="99"/>
                      <a:pt x="40" y="93"/>
                    </a:cubicBezTo>
                    <a:cubicBezTo>
                      <a:pt x="39" y="87"/>
                      <a:pt x="37" y="86"/>
                      <a:pt x="36" y="83"/>
                    </a:cubicBezTo>
                    <a:cubicBezTo>
                      <a:pt x="35" y="79"/>
                      <a:pt x="35" y="77"/>
                      <a:pt x="37" y="77"/>
                    </a:cubicBezTo>
                    <a:cubicBezTo>
                      <a:pt x="39" y="77"/>
                      <a:pt x="39" y="76"/>
                      <a:pt x="41" y="72"/>
                    </a:cubicBezTo>
                    <a:cubicBezTo>
                      <a:pt x="43" y="69"/>
                      <a:pt x="45" y="70"/>
                      <a:pt x="48" y="68"/>
                    </a:cubicBezTo>
                    <a:cubicBezTo>
                      <a:pt x="51" y="66"/>
                      <a:pt x="51" y="63"/>
                      <a:pt x="56" y="59"/>
                    </a:cubicBezTo>
                    <a:cubicBezTo>
                      <a:pt x="61" y="55"/>
                      <a:pt x="67" y="55"/>
                      <a:pt x="72" y="52"/>
                    </a:cubicBezTo>
                    <a:cubicBezTo>
                      <a:pt x="77" y="49"/>
                      <a:pt x="86" y="37"/>
                      <a:pt x="85" y="3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7" name="Freeform 168">
                <a:extLst>
                  <a:ext uri="{FF2B5EF4-FFF2-40B4-BE49-F238E27FC236}">
                    <a16:creationId xmlns:a16="http://schemas.microsoft.com/office/drawing/2014/main" id="{9E9FC834-BA4D-40C7-BCA1-9A8D3C45F8C6}"/>
                  </a:ext>
                </a:extLst>
              </p:cNvPr>
              <p:cNvSpPr>
                <a:spLocks/>
              </p:cNvSpPr>
              <p:nvPr/>
            </p:nvSpPr>
            <p:spPr bwMode="auto">
              <a:xfrm>
                <a:off x="5457992" y="4104855"/>
                <a:ext cx="200756" cy="203266"/>
              </a:xfrm>
              <a:custGeom>
                <a:avLst/>
                <a:gdLst>
                  <a:gd name="T0" fmla="*/ 81 w 87"/>
                  <a:gd name="T1" fmla="*/ 71 h 88"/>
                  <a:gd name="T2" fmla="*/ 78 w 87"/>
                  <a:gd name="T3" fmla="*/ 63 h 88"/>
                  <a:gd name="T4" fmla="*/ 77 w 87"/>
                  <a:gd name="T5" fmla="*/ 56 h 88"/>
                  <a:gd name="T6" fmla="*/ 79 w 87"/>
                  <a:gd name="T7" fmla="*/ 50 h 88"/>
                  <a:gd name="T8" fmla="*/ 75 w 87"/>
                  <a:gd name="T9" fmla="*/ 43 h 88"/>
                  <a:gd name="T10" fmla="*/ 78 w 87"/>
                  <a:gd name="T11" fmla="*/ 31 h 88"/>
                  <a:gd name="T12" fmla="*/ 65 w 87"/>
                  <a:gd name="T13" fmla="*/ 21 h 88"/>
                  <a:gd name="T14" fmla="*/ 65 w 87"/>
                  <a:gd name="T15" fmla="*/ 16 h 88"/>
                  <a:gd name="T16" fmla="*/ 35 w 87"/>
                  <a:gd name="T17" fmla="*/ 0 h 88"/>
                  <a:gd name="T18" fmla="*/ 31 w 87"/>
                  <a:gd name="T19" fmla="*/ 8 h 88"/>
                  <a:gd name="T20" fmla="*/ 31 w 87"/>
                  <a:gd name="T21" fmla="*/ 13 h 88"/>
                  <a:gd name="T22" fmla="*/ 18 w 87"/>
                  <a:gd name="T23" fmla="*/ 12 h 88"/>
                  <a:gd name="T24" fmla="*/ 18 w 87"/>
                  <a:gd name="T25" fmla="*/ 0 h 88"/>
                  <a:gd name="T26" fmla="*/ 12 w 87"/>
                  <a:gd name="T27" fmla="*/ 0 h 88"/>
                  <a:gd name="T28" fmla="*/ 8 w 87"/>
                  <a:gd name="T29" fmla="*/ 1 h 88"/>
                  <a:gd name="T30" fmla="*/ 9 w 87"/>
                  <a:gd name="T31" fmla="*/ 5 h 88"/>
                  <a:gd name="T32" fmla="*/ 10 w 87"/>
                  <a:gd name="T33" fmla="*/ 10 h 88"/>
                  <a:gd name="T34" fmla="*/ 7 w 87"/>
                  <a:gd name="T35" fmla="*/ 12 h 88"/>
                  <a:gd name="T36" fmla="*/ 7 w 87"/>
                  <a:gd name="T37" fmla="*/ 16 h 88"/>
                  <a:gd name="T38" fmla="*/ 10 w 87"/>
                  <a:gd name="T39" fmla="*/ 17 h 88"/>
                  <a:gd name="T40" fmla="*/ 3 w 87"/>
                  <a:gd name="T41" fmla="*/ 27 h 88"/>
                  <a:gd name="T42" fmla="*/ 0 w 87"/>
                  <a:gd name="T43" fmla="*/ 29 h 88"/>
                  <a:gd name="T44" fmla="*/ 4 w 87"/>
                  <a:gd name="T45" fmla="*/ 44 h 88"/>
                  <a:gd name="T46" fmla="*/ 9 w 87"/>
                  <a:gd name="T47" fmla="*/ 54 h 88"/>
                  <a:gd name="T48" fmla="*/ 11 w 87"/>
                  <a:gd name="T49" fmla="*/ 61 h 88"/>
                  <a:gd name="T50" fmla="*/ 6 w 87"/>
                  <a:gd name="T51" fmla="*/ 57 h 88"/>
                  <a:gd name="T52" fmla="*/ 6 w 87"/>
                  <a:gd name="T53" fmla="*/ 59 h 88"/>
                  <a:gd name="T54" fmla="*/ 5 w 87"/>
                  <a:gd name="T55" fmla="*/ 59 h 88"/>
                  <a:gd name="T56" fmla="*/ 11 w 87"/>
                  <a:gd name="T57" fmla="*/ 62 h 88"/>
                  <a:gd name="T58" fmla="*/ 19 w 87"/>
                  <a:gd name="T59" fmla="*/ 65 h 88"/>
                  <a:gd name="T60" fmla="*/ 29 w 87"/>
                  <a:gd name="T61" fmla="*/ 70 h 88"/>
                  <a:gd name="T62" fmla="*/ 29 w 87"/>
                  <a:gd name="T63" fmla="*/ 71 h 88"/>
                  <a:gd name="T64" fmla="*/ 35 w 87"/>
                  <a:gd name="T65" fmla="*/ 71 h 88"/>
                  <a:gd name="T66" fmla="*/ 36 w 87"/>
                  <a:gd name="T67" fmla="*/ 70 h 88"/>
                  <a:gd name="T68" fmla="*/ 42 w 87"/>
                  <a:gd name="T69" fmla="*/ 86 h 88"/>
                  <a:gd name="T70" fmla="*/ 46 w 87"/>
                  <a:gd name="T71" fmla="*/ 87 h 88"/>
                  <a:gd name="T72" fmla="*/ 51 w 87"/>
                  <a:gd name="T73" fmla="*/ 86 h 88"/>
                  <a:gd name="T74" fmla="*/ 54 w 87"/>
                  <a:gd name="T75" fmla="*/ 88 h 88"/>
                  <a:gd name="T76" fmla="*/ 61 w 87"/>
                  <a:gd name="T77" fmla="*/ 87 h 88"/>
                  <a:gd name="T78" fmla="*/ 65 w 87"/>
                  <a:gd name="T79" fmla="*/ 87 h 88"/>
                  <a:gd name="T80" fmla="*/ 68 w 87"/>
                  <a:gd name="T81" fmla="*/ 84 h 88"/>
                  <a:gd name="T82" fmla="*/ 73 w 87"/>
                  <a:gd name="T83" fmla="*/ 84 h 88"/>
                  <a:gd name="T84" fmla="*/ 78 w 87"/>
                  <a:gd name="T85" fmla="*/ 83 h 88"/>
                  <a:gd name="T86" fmla="*/ 87 w 87"/>
                  <a:gd name="T87" fmla="*/ 78 h 88"/>
                  <a:gd name="T88" fmla="*/ 81 w 87"/>
                  <a:gd name="T89" fmla="*/ 7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7" h="88">
                    <a:moveTo>
                      <a:pt x="81" y="71"/>
                    </a:moveTo>
                    <a:cubicBezTo>
                      <a:pt x="81" y="66"/>
                      <a:pt x="78" y="66"/>
                      <a:pt x="78" y="63"/>
                    </a:cubicBezTo>
                    <a:cubicBezTo>
                      <a:pt x="78" y="59"/>
                      <a:pt x="79" y="56"/>
                      <a:pt x="77" y="56"/>
                    </a:cubicBezTo>
                    <a:cubicBezTo>
                      <a:pt x="76" y="55"/>
                      <a:pt x="77" y="53"/>
                      <a:pt x="79" y="50"/>
                    </a:cubicBezTo>
                    <a:cubicBezTo>
                      <a:pt x="81" y="47"/>
                      <a:pt x="75" y="47"/>
                      <a:pt x="75" y="43"/>
                    </a:cubicBezTo>
                    <a:cubicBezTo>
                      <a:pt x="74" y="41"/>
                      <a:pt x="76" y="36"/>
                      <a:pt x="78" y="31"/>
                    </a:cubicBezTo>
                    <a:cubicBezTo>
                      <a:pt x="72" y="26"/>
                      <a:pt x="65" y="21"/>
                      <a:pt x="65" y="21"/>
                    </a:cubicBezTo>
                    <a:cubicBezTo>
                      <a:pt x="65" y="16"/>
                      <a:pt x="65" y="16"/>
                      <a:pt x="65" y="16"/>
                    </a:cubicBezTo>
                    <a:cubicBezTo>
                      <a:pt x="35" y="0"/>
                      <a:pt x="35" y="0"/>
                      <a:pt x="35" y="0"/>
                    </a:cubicBezTo>
                    <a:cubicBezTo>
                      <a:pt x="35" y="4"/>
                      <a:pt x="33" y="7"/>
                      <a:pt x="31" y="8"/>
                    </a:cubicBezTo>
                    <a:cubicBezTo>
                      <a:pt x="29" y="9"/>
                      <a:pt x="34" y="12"/>
                      <a:pt x="31" y="13"/>
                    </a:cubicBezTo>
                    <a:cubicBezTo>
                      <a:pt x="29" y="13"/>
                      <a:pt x="23" y="10"/>
                      <a:pt x="18" y="12"/>
                    </a:cubicBezTo>
                    <a:cubicBezTo>
                      <a:pt x="15" y="13"/>
                      <a:pt x="16" y="6"/>
                      <a:pt x="18" y="0"/>
                    </a:cubicBezTo>
                    <a:cubicBezTo>
                      <a:pt x="12" y="0"/>
                      <a:pt x="12" y="0"/>
                      <a:pt x="12" y="0"/>
                    </a:cubicBezTo>
                    <a:cubicBezTo>
                      <a:pt x="12" y="0"/>
                      <a:pt x="10" y="1"/>
                      <a:pt x="8" y="1"/>
                    </a:cubicBezTo>
                    <a:cubicBezTo>
                      <a:pt x="9" y="5"/>
                      <a:pt x="9" y="5"/>
                      <a:pt x="9" y="5"/>
                    </a:cubicBezTo>
                    <a:cubicBezTo>
                      <a:pt x="9" y="5"/>
                      <a:pt x="11" y="8"/>
                      <a:pt x="10" y="10"/>
                    </a:cubicBezTo>
                    <a:cubicBezTo>
                      <a:pt x="10" y="11"/>
                      <a:pt x="9" y="11"/>
                      <a:pt x="7" y="12"/>
                    </a:cubicBezTo>
                    <a:cubicBezTo>
                      <a:pt x="8" y="14"/>
                      <a:pt x="7" y="16"/>
                      <a:pt x="7" y="16"/>
                    </a:cubicBezTo>
                    <a:cubicBezTo>
                      <a:pt x="10" y="17"/>
                      <a:pt x="10" y="17"/>
                      <a:pt x="10" y="17"/>
                    </a:cubicBezTo>
                    <a:cubicBezTo>
                      <a:pt x="10" y="17"/>
                      <a:pt x="5" y="26"/>
                      <a:pt x="3" y="27"/>
                    </a:cubicBezTo>
                    <a:cubicBezTo>
                      <a:pt x="2" y="27"/>
                      <a:pt x="1" y="28"/>
                      <a:pt x="0" y="29"/>
                    </a:cubicBezTo>
                    <a:cubicBezTo>
                      <a:pt x="1" y="35"/>
                      <a:pt x="2" y="42"/>
                      <a:pt x="4" y="44"/>
                    </a:cubicBezTo>
                    <a:cubicBezTo>
                      <a:pt x="9" y="48"/>
                      <a:pt x="8" y="52"/>
                      <a:pt x="9" y="54"/>
                    </a:cubicBezTo>
                    <a:cubicBezTo>
                      <a:pt x="10" y="57"/>
                      <a:pt x="13" y="60"/>
                      <a:pt x="11" y="61"/>
                    </a:cubicBezTo>
                    <a:cubicBezTo>
                      <a:pt x="9" y="62"/>
                      <a:pt x="8" y="60"/>
                      <a:pt x="6" y="57"/>
                    </a:cubicBezTo>
                    <a:cubicBezTo>
                      <a:pt x="6" y="58"/>
                      <a:pt x="6" y="58"/>
                      <a:pt x="6" y="59"/>
                    </a:cubicBezTo>
                    <a:cubicBezTo>
                      <a:pt x="6" y="59"/>
                      <a:pt x="5" y="59"/>
                      <a:pt x="5" y="59"/>
                    </a:cubicBezTo>
                    <a:cubicBezTo>
                      <a:pt x="8" y="61"/>
                      <a:pt x="10" y="62"/>
                      <a:pt x="11" y="62"/>
                    </a:cubicBezTo>
                    <a:cubicBezTo>
                      <a:pt x="13" y="62"/>
                      <a:pt x="17" y="65"/>
                      <a:pt x="19" y="65"/>
                    </a:cubicBezTo>
                    <a:cubicBezTo>
                      <a:pt x="21" y="66"/>
                      <a:pt x="28" y="69"/>
                      <a:pt x="29" y="70"/>
                    </a:cubicBezTo>
                    <a:cubicBezTo>
                      <a:pt x="29" y="70"/>
                      <a:pt x="29" y="70"/>
                      <a:pt x="29" y="71"/>
                    </a:cubicBezTo>
                    <a:cubicBezTo>
                      <a:pt x="31" y="70"/>
                      <a:pt x="33" y="70"/>
                      <a:pt x="35" y="71"/>
                    </a:cubicBezTo>
                    <a:cubicBezTo>
                      <a:pt x="35" y="70"/>
                      <a:pt x="35" y="70"/>
                      <a:pt x="36" y="70"/>
                    </a:cubicBezTo>
                    <a:cubicBezTo>
                      <a:pt x="39" y="70"/>
                      <a:pt x="42" y="80"/>
                      <a:pt x="42" y="86"/>
                    </a:cubicBezTo>
                    <a:cubicBezTo>
                      <a:pt x="43" y="87"/>
                      <a:pt x="46" y="87"/>
                      <a:pt x="46" y="87"/>
                    </a:cubicBezTo>
                    <a:cubicBezTo>
                      <a:pt x="48" y="87"/>
                      <a:pt x="49" y="85"/>
                      <a:pt x="51" y="86"/>
                    </a:cubicBezTo>
                    <a:cubicBezTo>
                      <a:pt x="53" y="87"/>
                      <a:pt x="52" y="88"/>
                      <a:pt x="54" y="88"/>
                    </a:cubicBezTo>
                    <a:cubicBezTo>
                      <a:pt x="56" y="88"/>
                      <a:pt x="59" y="87"/>
                      <a:pt x="61" y="87"/>
                    </a:cubicBezTo>
                    <a:cubicBezTo>
                      <a:pt x="62" y="88"/>
                      <a:pt x="65" y="88"/>
                      <a:pt x="65" y="87"/>
                    </a:cubicBezTo>
                    <a:cubicBezTo>
                      <a:pt x="66" y="85"/>
                      <a:pt x="66" y="83"/>
                      <a:pt x="68" y="84"/>
                    </a:cubicBezTo>
                    <a:cubicBezTo>
                      <a:pt x="70" y="84"/>
                      <a:pt x="71" y="86"/>
                      <a:pt x="73" y="84"/>
                    </a:cubicBezTo>
                    <a:cubicBezTo>
                      <a:pt x="75" y="82"/>
                      <a:pt x="78" y="84"/>
                      <a:pt x="78" y="83"/>
                    </a:cubicBezTo>
                    <a:cubicBezTo>
                      <a:pt x="79" y="82"/>
                      <a:pt x="83" y="80"/>
                      <a:pt x="87" y="78"/>
                    </a:cubicBezTo>
                    <a:cubicBezTo>
                      <a:pt x="87" y="73"/>
                      <a:pt x="82" y="75"/>
                      <a:pt x="81" y="7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8" name="Freeform 169">
                <a:extLst>
                  <a:ext uri="{FF2B5EF4-FFF2-40B4-BE49-F238E27FC236}">
                    <a16:creationId xmlns:a16="http://schemas.microsoft.com/office/drawing/2014/main" id="{F72D6D50-6040-4419-B895-D2118825D5F5}"/>
                  </a:ext>
                </a:extLst>
              </p:cNvPr>
              <p:cNvSpPr>
                <a:spLocks/>
              </p:cNvSpPr>
              <p:nvPr/>
            </p:nvSpPr>
            <p:spPr bwMode="auto">
              <a:xfrm>
                <a:off x="5515709" y="4266714"/>
                <a:ext cx="61482" cy="144293"/>
              </a:xfrm>
              <a:custGeom>
                <a:avLst/>
                <a:gdLst>
                  <a:gd name="T0" fmla="*/ 25 w 27"/>
                  <a:gd name="T1" fmla="*/ 41 h 63"/>
                  <a:gd name="T2" fmla="*/ 20 w 27"/>
                  <a:gd name="T3" fmla="*/ 36 h 63"/>
                  <a:gd name="T4" fmla="*/ 20 w 27"/>
                  <a:gd name="T5" fmla="*/ 38 h 63"/>
                  <a:gd name="T6" fmla="*/ 11 w 27"/>
                  <a:gd name="T7" fmla="*/ 25 h 63"/>
                  <a:gd name="T8" fmla="*/ 12 w 27"/>
                  <a:gd name="T9" fmla="*/ 11 h 63"/>
                  <a:gd name="T10" fmla="*/ 10 w 27"/>
                  <a:gd name="T11" fmla="*/ 1 h 63"/>
                  <a:gd name="T12" fmla="*/ 4 w 27"/>
                  <a:gd name="T13" fmla="*/ 1 h 63"/>
                  <a:gd name="T14" fmla="*/ 8 w 27"/>
                  <a:gd name="T15" fmla="*/ 8 h 63"/>
                  <a:gd name="T16" fmla="*/ 5 w 27"/>
                  <a:gd name="T17" fmla="*/ 10 h 63"/>
                  <a:gd name="T18" fmla="*/ 5 w 27"/>
                  <a:gd name="T19" fmla="*/ 23 h 63"/>
                  <a:gd name="T20" fmla="*/ 2 w 27"/>
                  <a:gd name="T21" fmla="*/ 25 h 63"/>
                  <a:gd name="T22" fmla="*/ 1 w 27"/>
                  <a:gd name="T23" fmla="*/ 33 h 63"/>
                  <a:gd name="T24" fmla="*/ 2 w 27"/>
                  <a:gd name="T25" fmla="*/ 37 h 63"/>
                  <a:gd name="T26" fmla="*/ 2 w 27"/>
                  <a:gd name="T27" fmla="*/ 37 h 63"/>
                  <a:gd name="T28" fmla="*/ 8 w 27"/>
                  <a:gd name="T29" fmla="*/ 40 h 63"/>
                  <a:gd name="T30" fmla="*/ 14 w 27"/>
                  <a:gd name="T31" fmla="*/ 41 h 63"/>
                  <a:gd name="T32" fmla="*/ 12 w 27"/>
                  <a:gd name="T33" fmla="*/ 52 h 63"/>
                  <a:gd name="T34" fmla="*/ 20 w 27"/>
                  <a:gd name="T35" fmla="*/ 62 h 63"/>
                  <a:gd name="T36" fmla="*/ 20 w 27"/>
                  <a:gd name="T37" fmla="*/ 54 h 63"/>
                  <a:gd name="T38" fmla="*/ 25 w 27"/>
                  <a:gd name="T39" fmla="*/ 49 h 63"/>
                  <a:gd name="T40" fmla="*/ 25 w 27"/>
                  <a:gd name="T41" fmla="*/ 4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 h="63">
                    <a:moveTo>
                      <a:pt x="25" y="41"/>
                    </a:moveTo>
                    <a:cubicBezTo>
                      <a:pt x="24" y="40"/>
                      <a:pt x="22" y="38"/>
                      <a:pt x="20" y="36"/>
                    </a:cubicBezTo>
                    <a:cubicBezTo>
                      <a:pt x="20" y="37"/>
                      <a:pt x="20" y="37"/>
                      <a:pt x="20" y="38"/>
                    </a:cubicBezTo>
                    <a:cubicBezTo>
                      <a:pt x="17" y="41"/>
                      <a:pt x="12" y="31"/>
                      <a:pt x="11" y="25"/>
                    </a:cubicBezTo>
                    <a:cubicBezTo>
                      <a:pt x="10" y="19"/>
                      <a:pt x="14" y="17"/>
                      <a:pt x="12" y="11"/>
                    </a:cubicBezTo>
                    <a:cubicBezTo>
                      <a:pt x="10" y="6"/>
                      <a:pt x="8" y="2"/>
                      <a:pt x="10" y="1"/>
                    </a:cubicBezTo>
                    <a:cubicBezTo>
                      <a:pt x="8" y="0"/>
                      <a:pt x="6" y="0"/>
                      <a:pt x="4" y="1"/>
                    </a:cubicBezTo>
                    <a:cubicBezTo>
                      <a:pt x="6" y="3"/>
                      <a:pt x="8" y="7"/>
                      <a:pt x="8" y="8"/>
                    </a:cubicBezTo>
                    <a:cubicBezTo>
                      <a:pt x="8" y="10"/>
                      <a:pt x="6" y="8"/>
                      <a:pt x="5" y="10"/>
                    </a:cubicBezTo>
                    <a:cubicBezTo>
                      <a:pt x="4" y="12"/>
                      <a:pt x="3" y="22"/>
                      <a:pt x="5" y="23"/>
                    </a:cubicBezTo>
                    <a:cubicBezTo>
                      <a:pt x="7" y="25"/>
                      <a:pt x="2" y="24"/>
                      <a:pt x="2" y="25"/>
                    </a:cubicBezTo>
                    <a:cubicBezTo>
                      <a:pt x="2" y="27"/>
                      <a:pt x="1" y="33"/>
                      <a:pt x="1" y="33"/>
                    </a:cubicBezTo>
                    <a:cubicBezTo>
                      <a:pt x="0" y="33"/>
                      <a:pt x="1" y="35"/>
                      <a:pt x="2" y="37"/>
                    </a:cubicBezTo>
                    <a:cubicBezTo>
                      <a:pt x="2" y="37"/>
                      <a:pt x="2" y="37"/>
                      <a:pt x="2" y="37"/>
                    </a:cubicBezTo>
                    <a:cubicBezTo>
                      <a:pt x="3" y="37"/>
                      <a:pt x="6" y="41"/>
                      <a:pt x="8" y="40"/>
                    </a:cubicBezTo>
                    <a:cubicBezTo>
                      <a:pt x="9" y="40"/>
                      <a:pt x="13" y="38"/>
                      <a:pt x="14" y="41"/>
                    </a:cubicBezTo>
                    <a:cubicBezTo>
                      <a:pt x="15" y="45"/>
                      <a:pt x="12" y="50"/>
                      <a:pt x="12" y="52"/>
                    </a:cubicBezTo>
                    <a:cubicBezTo>
                      <a:pt x="13" y="53"/>
                      <a:pt x="19" y="63"/>
                      <a:pt x="20" y="62"/>
                    </a:cubicBezTo>
                    <a:cubicBezTo>
                      <a:pt x="20" y="60"/>
                      <a:pt x="18" y="56"/>
                      <a:pt x="20" y="54"/>
                    </a:cubicBezTo>
                    <a:cubicBezTo>
                      <a:pt x="23" y="52"/>
                      <a:pt x="25" y="55"/>
                      <a:pt x="25" y="49"/>
                    </a:cubicBezTo>
                    <a:cubicBezTo>
                      <a:pt x="25" y="43"/>
                      <a:pt x="27" y="44"/>
                      <a:pt x="25" y="4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9" name="Freeform 170">
                <a:extLst>
                  <a:ext uri="{FF2B5EF4-FFF2-40B4-BE49-F238E27FC236}">
                    <a16:creationId xmlns:a16="http://schemas.microsoft.com/office/drawing/2014/main" id="{B66750E4-EDC1-40DF-9A9D-1FC19EA15778}"/>
                  </a:ext>
                </a:extLst>
              </p:cNvPr>
              <p:cNvSpPr>
                <a:spLocks/>
              </p:cNvSpPr>
              <p:nvPr/>
            </p:nvSpPr>
            <p:spPr bwMode="auto">
              <a:xfrm>
                <a:off x="6174440" y="3276736"/>
                <a:ext cx="143039" cy="97869"/>
              </a:xfrm>
              <a:custGeom>
                <a:avLst/>
                <a:gdLst>
                  <a:gd name="T0" fmla="*/ 50 w 62"/>
                  <a:gd name="T1" fmla="*/ 34 h 42"/>
                  <a:gd name="T2" fmla="*/ 53 w 62"/>
                  <a:gd name="T3" fmla="*/ 36 h 42"/>
                  <a:gd name="T4" fmla="*/ 59 w 62"/>
                  <a:gd name="T5" fmla="*/ 38 h 42"/>
                  <a:gd name="T6" fmla="*/ 62 w 62"/>
                  <a:gd name="T7" fmla="*/ 38 h 42"/>
                  <a:gd name="T8" fmla="*/ 60 w 62"/>
                  <a:gd name="T9" fmla="*/ 27 h 42"/>
                  <a:gd name="T10" fmla="*/ 52 w 62"/>
                  <a:gd name="T11" fmla="*/ 22 h 42"/>
                  <a:gd name="T12" fmla="*/ 51 w 62"/>
                  <a:gd name="T13" fmla="*/ 15 h 42"/>
                  <a:gd name="T14" fmla="*/ 40 w 62"/>
                  <a:gd name="T15" fmla="*/ 16 h 42"/>
                  <a:gd name="T16" fmla="*/ 34 w 62"/>
                  <a:gd name="T17" fmla="*/ 14 h 42"/>
                  <a:gd name="T18" fmla="*/ 26 w 62"/>
                  <a:gd name="T19" fmla="*/ 14 h 42"/>
                  <a:gd name="T20" fmla="*/ 15 w 62"/>
                  <a:gd name="T21" fmla="*/ 13 h 42"/>
                  <a:gd name="T22" fmla="*/ 21 w 62"/>
                  <a:gd name="T23" fmla="*/ 8 h 42"/>
                  <a:gd name="T24" fmla="*/ 23 w 62"/>
                  <a:gd name="T25" fmla="*/ 8 h 42"/>
                  <a:gd name="T26" fmla="*/ 26 w 62"/>
                  <a:gd name="T27" fmla="*/ 2 h 42"/>
                  <a:gd name="T28" fmla="*/ 20 w 62"/>
                  <a:gd name="T29" fmla="*/ 3 h 42"/>
                  <a:gd name="T30" fmla="*/ 14 w 62"/>
                  <a:gd name="T31" fmla="*/ 4 h 42"/>
                  <a:gd name="T32" fmla="*/ 10 w 62"/>
                  <a:gd name="T33" fmla="*/ 9 h 42"/>
                  <a:gd name="T34" fmla="*/ 8 w 62"/>
                  <a:gd name="T35" fmla="*/ 13 h 42"/>
                  <a:gd name="T36" fmla="*/ 0 w 62"/>
                  <a:gd name="T37" fmla="*/ 16 h 42"/>
                  <a:gd name="T38" fmla="*/ 5 w 62"/>
                  <a:gd name="T39" fmla="*/ 22 h 42"/>
                  <a:gd name="T40" fmla="*/ 6 w 62"/>
                  <a:gd name="T41" fmla="*/ 29 h 42"/>
                  <a:gd name="T42" fmla="*/ 3 w 62"/>
                  <a:gd name="T43" fmla="*/ 38 h 42"/>
                  <a:gd name="T44" fmla="*/ 7 w 62"/>
                  <a:gd name="T45" fmla="*/ 38 h 42"/>
                  <a:gd name="T46" fmla="*/ 15 w 62"/>
                  <a:gd name="T47" fmla="*/ 36 h 42"/>
                  <a:gd name="T48" fmla="*/ 23 w 62"/>
                  <a:gd name="T49" fmla="*/ 32 h 42"/>
                  <a:gd name="T50" fmla="*/ 30 w 62"/>
                  <a:gd name="T51" fmla="*/ 25 h 42"/>
                  <a:gd name="T52" fmla="*/ 33 w 62"/>
                  <a:gd name="T53" fmla="*/ 32 h 42"/>
                  <a:gd name="T54" fmla="*/ 33 w 62"/>
                  <a:gd name="T55" fmla="*/ 41 h 42"/>
                  <a:gd name="T56" fmla="*/ 37 w 62"/>
                  <a:gd name="T57" fmla="*/ 41 h 42"/>
                  <a:gd name="T58" fmla="*/ 41 w 62"/>
                  <a:gd name="T59" fmla="*/ 40 h 42"/>
                  <a:gd name="T60" fmla="*/ 50 w 62"/>
                  <a:gd name="T61" fmla="*/ 3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 h="42">
                    <a:moveTo>
                      <a:pt x="50" y="34"/>
                    </a:moveTo>
                    <a:cubicBezTo>
                      <a:pt x="52" y="35"/>
                      <a:pt x="52" y="37"/>
                      <a:pt x="53" y="36"/>
                    </a:cubicBezTo>
                    <a:cubicBezTo>
                      <a:pt x="55" y="36"/>
                      <a:pt x="58" y="37"/>
                      <a:pt x="59" y="38"/>
                    </a:cubicBezTo>
                    <a:cubicBezTo>
                      <a:pt x="60" y="38"/>
                      <a:pt x="62" y="38"/>
                      <a:pt x="62" y="38"/>
                    </a:cubicBezTo>
                    <a:cubicBezTo>
                      <a:pt x="62" y="38"/>
                      <a:pt x="60" y="29"/>
                      <a:pt x="60" y="27"/>
                    </a:cubicBezTo>
                    <a:cubicBezTo>
                      <a:pt x="60" y="24"/>
                      <a:pt x="52" y="22"/>
                      <a:pt x="52" y="22"/>
                    </a:cubicBezTo>
                    <a:cubicBezTo>
                      <a:pt x="51" y="15"/>
                      <a:pt x="51" y="15"/>
                      <a:pt x="51" y="15"/>
                    </a:cubicBezTo>
                    <a:cubicBezTo>
                      <a:pt x="51" y="15"/>
                      <a:pt x="42" y="16"/>
                      <a:pt x="40" y="16"/>
                    </a:cubicBezTo>
                    <a:cubicBezTo>
                      <a:pt x="39" y="15"/>
                      <a:pt x="35" y="16"/>
                      <a:pt x="34" y="14"/>
                    </a:cubicBezTo>
                    <a:cubicBezTo>
                      <a:pt x="32" y="12"/>
                      <a:pt x="29" y="16"/>
                      <a:pt x="26" y="14"/>
                    </a:cubicBezTo>
                    <a:cubicBezTo>
                      <a:pt x="23" y="12"/>
                      <a:pt x="15" y="15"/>
                      <a:pt x="15" y="13"/>
                    </a:cubicBezTo>
                    <a:cubicBezTo>
                      <a:pt x="15" y="11"/>
                      <a:pt x="18" y="8"/>
                      <a:pt x="21" y="8"/>
                    </a:cubicBezTo>
                    <a:cubicBezTo>
                      <a:pt x="21" y="8"/>
                      <a:pt x="22" y="8"/>
                      <a:pt x="23" y="8"/>
                    </a:cubicBezTo>
                    <a:cubicBezTo>
                      <a:pt x="24" y="7"/>
                      <a:pt x="26" y="3"/>
                      <a:pt x="26" y="2"/>
                    </a:cubicBezTo>
                    <a:cubicBezTo>
                      <a:pt x="25" y="0"/>
                      <a:pt x="22" y="1"/>
                      <a:pt x="20" y="3"/>
                    </a:cubicBezTo>
                    <a:cubicBezTo>
                      <a:pt x="19" y="4"/>
                      <a:pt x="15" y="2"/>
                      <a:pt x="14" y="4"/>
                    </a:cubicBezTo>
                    <a:cubicBezTo>
                      <a:pt x="14" y="6"/>
                      <a:pt x="13" y="9"/>
                      <a:pt x="10" y="9"/>
                    </a:cubicBezTo>
                    <a:cubicBezTo>
                      <a:pt x="8" y="9"/>
                      <a:pt x="10" y="12"/>
                      <a:pt x="8" y="13"/>
                    </a:cubicBezTo>
                    <a:cubicBezTo>
                      <a:pt x="6" y="14"/>
                      <a:pt x="1" y="14"/>
                      <a:pt x="0" y="16"/>
                    </a:cubicBezTo>
                    <a:cubicBezTo>
                      <a:pt x="0" y="18"/>
                      <a:pt x="6" y="20"/>
                      <a:pt x="5" y="22"/>
                    </a:cubicBezTo>
                    <a:cubicBezTo>
                      <a:pt x="5" y="25"/>
                      <a:pt x="8" y="28"/>
                      <a:pt x="6" y="29"/>
                    </a:cubicBezTo>
                    <a:cubicBezTo>
                      <a:pt x="4" y="31"/>
                      <a:pt x="3" y="33"/>
                      <a:pt x="3" y="38"/>
                    </a:cubicBezTo>
                    <a:cubicBezTo>
                      <a:pt x="4" y="39"/>
                      <a:pt x="6" y="40"/>
                      <a:pt x="7" y="38"/>
                    </a:cubicBezTo>
                    <a:cubicBezTo>
                      <a:pt x="8" y="36"/>
                      <a:pt x="15" y="38"/>
                      <a:pt x="15" y="36"/>
                    </a:cubicBezTo>
                    <a:cubicBezTo>
                      <a:pt x="15" y="34"/>
                      <a:pt x="23" y="34"/>
                      <a:pt x="23" y="32"/>
                    </a:cubicBezTo>
                    <a:cubicBezTo>
                      <a:pt x="23" y="30"/>
                      <a:pt x="27" y="25"/>
                      <a:pt x="30" y="25"/>
                    </a:cubicBezTo>
                    <a:cubicBezTo>
                      <a:pt x="33" y="25"/>
                      <a:pt x="30" y="30"/>
                      <a:pt x="33" y="32"/>
                    </a:cubicBezTo>
                    <a:cubicBezTo>
                      <a:pt x="36" y="33"/>
                      <a:pt x="31" y="39"/>
                      <a:pt x="33" y="41"/>
                    </a:cubicBezTo>
                    <a:cubicBezTo>
                      <a:pt x="34" y="42"/>
                      <a:pt x="35" y="42"/>
                      <a:pt x="37" y="41"/>
                    </a:cubicBezTo>
                    <a:cubicBezTo>
                      <a:pt x="38" y="41"/>
                      <a:pt x="40" y="40"/>
                      <a:pt x="41" y="40"/>
                    </a:cubicBezTo>
                    <a:cubicBezTo>
                      <a:pt x="45" y="37"/>
                      <a:pt x="49" y="33"/>
                      <a:pt x="50" y="3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0" name="Freeform 171">
                <a:extLst>
                  <a:ext uri="{FF2B5EF4-FFF2-40B4-BE49-F238E27FC236}">
                    <a16:creationId xmlns:a16="http://schemas.microsoft.com/office/drawing/2014/main" id="{0164B8D6-87C3-4035-A187-B339C5CB0281}"/>
                  </a:ext>
                </a:extLst>
              </p:cNvPr>
              <p:cNvSpPr>
                <a:spLocks/>
              </p:cNvSpPr>
              <p:nvPr/>
            </p:nvSpPr>
            <p:spPr bwMode="auto">
              <a:xfrm>
                <a:off x="3456704" y="3601710"/>
                <a:ext cx="16311" cy="35132"/>
              </a:xfrm>
              <a:custGeom>
                <a:avLst/>
                <a:gdLst>
                  <a:gd name="T0" fmla="*/ 6 w 7"/>
                  <a:gd name="T1" fmla="*/ 14 h 15"/>
                  <a:gd name="T2" fmla="*/ 3 w 7"/>
                  <a:gd name="T3" fmla="*/ 11 h 15"/>
                  <a:gd name="T4" fmla="*/ 0 w 7"/>
                  <a:gd name="T5" fmla="*/ 6 h 15"/>
                  <a:gd name="T6" fmla="*/ 3 w 7"/>
                  <a:gd name="T7" fmla="*/ 3 h 15"/>
                  <a:gd name="T8" fmla="*/ 4 w 7"/>
                  <a:gd name="T9" fmla="*/ 9 h 15"/>
                  <a:gd name="T10" fmla="*/ 6 w 7"/>
                  <a:gd name="T11" fmla="*/ 14 h 15"/>
                </a:gdLst>
                <a:ahLst/>
                <a:cxnLst>
                  <a:cxn ang="0">
                    <a:pos x="T0" y="T1"/>
                  </a:cxn>
                  <a:cxn ang="0">
                    <a:pos x="T2" y="T3"/>
                  </a:cxn>
                  <a:cxn ang="0">
                    <a:pos x="T4" y="T5"/>
                  </a:cxn>
                  <a:cxn ang="0">
                    <a:pos x="T6" y="T7"/>
                  </a:cxn>
                  <a:cxn ang="0">
                    <a:pos x="T8" y="T9"/>
                  </a:cxn>
                  <a:cxn ang="0">
                    <a:pos x="T10" y="T11"/>
                  </a:cxn>
                </a:cxnLst>
                <a:rect l="0" t="0" r="r" b="b"/>
                <a:pathLst>
                  <a:path w="7" h="15">
                    <a:moveTo>
                      <a:pt x="6" y="14"/>
                    </a:moveTo>
                    <a:cubicBezTo>
                      <a:pt x="6" y="15"/>
                      <a:pt x="3" y="13"/>
                      <a:pt x="3" y="11"/>
                    </a:cubicBezTo>
                    <a:cubicBezTo>
                      <a:pt x="3" y="9"/>
                      <a:pt x="0" y="9"/>
                      <a:pt x="0" y="6"/>
                    </a:cubicBezTo>
                    <a:cubicBezTo>
                      <a:pt x="0" y="2"/>
                      <a:pt x="2" y="0"/>
                      <a:pt x="3" y="3"/>
                    </a:cubicBezTo>
                    <a:cubicBezTo>
                      <a:pt x="5" y="6"/>
                      <a:pt x="4" y="8"/>
                      <a:pt x="4" y="9"/>
                    </a:cubicBezTo>
                    <a:cubicBezTo>
                      <a:pt x="4" y="11"/>
                      <a:pt x="7" y="12"/>
                      <a:pt x="6"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1" name="Freeform 172">
                <a:extLst>
                  <a:ext uri="{FF2B5EF4-FFF2-40B4-BE49-F238E27FC236}">
                    <a16:creationId xmlns:a16="http://schemas.microsoft.com/office/drawing/2014/main" id="{6B4015FF-BF2A-4F46-AB18-CAD2C2835941}"/>
                  </a:ext>
                </a:extLst>
              </p:cNvPr>
              <p:cNvSpPr>
                <a:spLocks/>
              </p:cNvSpPr>
              <p:nvPr/>
            </p:nvSpPr>
            <p:spPr bwMode="auto">
              <a:xfrm>
                <a:off x="3762857" y="3884023"/>
                <a:ext cx="23840" cy="17566"/>
              </a:xfrm>
              <a:custGeom>
                <a:avLst/>
                <a:gdLst>
                  <a:gd name="T0" fmla="*/ 2 w 10"/>
                  <a:gd name="T1" fmla="*/ 7 h 8"/>
                  <a:gd name="T2" fmla="*/ 2 w 10"/>
                  <a:gd name="T3" fmla="*/ 4 h 8"/>
                  <a:gd name="T4" fmla="*/ 7 w 10"/>
                  <a:gd name="T5" fmla="*/ 2 h 8"/>
                  <a:gd name="T6" fmla="*/ 8 w 10"/>
                  <a:gd name="T7" fmla="*/ 7 h 8"/>
                  <a:gd name="T8" fmla="*/ 2 w 10"/>
                  <a:gd name="T9" fmla="*/ 7 h 8"/>
                </a:gdLst>
                <a:ahLst/>
                <a:cxnLst>
                  <a:cxn ang="0">
                    <a:pos x="T0" y="T1"/>
                  </a:cxn>
                  <a:cxn ang="0">
                    <a:pos x="T2" y="T3"/>
                  </a:cxn>
                  <a:cxn ang="0">
                    <a:pos x="T4" y="T5"/>
                  </a:cxn>
                  <a:cxn ang="0">
                    <a:pos x="T6" y="T7"/>
                  </a:cxn>
                  <a:cxn ang="0">
                    <a:pos x="T8" y="T9"/>
                  </a:cxn>
                </a:cxnLst>
                <a:rect l="0" t="0" r="r" b="b"/>
                <a:pathLst>
                  <a:path w="10" h="8">
                    <a:moveTo>
                      <a:pt x="2" y="7"/>
                    </a:moveTo>
                    <a:cubicBezTo>
                      <a:pt x="1" y="6"/>
                      <a:pt x="3" y="4"/>
                      <a:pt x="2" y="4"/>
                    </a:cubicBezTo>
                    <a:cubicBezTo>
                      <a:pt x="0" y="3"/>
                      <a:pt x="6" y="0"/>
                      <a:pt x="7" y="2"/>
                    </a:cubicBezTo>
                    <a:cubicBezTo>
                      <a:pt x="9" y="4"/>
                      <a:pt x="10" y="6"/>
                      <a:pt x="8" y="7"/>
                    </a:cubicBezTo>
                    <a:cubicBezTo>
                      <a:pt x="6" y="7"/>
                      <a:pt x="3" y="8"/>
                      <a:pt x="2" y="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2" name="Freeform 173">
                <a:extLst>
                  <a:ext uri="{FF2B5EF4-FFF2-40B4-BE49-F238E27FC236}">
                    <a16:creationId xmlns:a16="http://schemas.microsoft.com/office/drawing/2014/main" id="{8365C8BD-71AA-4763-8DA0-E3ECD91AF532}"/>
                  </a:ext>
                </a:extLst>
              </p:cNvPr>
              <p:cNvSpPr>
                <a:spLocks/>
              </p:cNvSpPr>
              <p:nvPr/>
            </p:nvSpPr>
            <p:spPr bwMode="auto">
              <a:xfrm>
                <a:off x="5717720" y="3267953"/>
                <a:ext cx="62736" cy="52698"/>
              </a:xfrm>
              <a:custGeom>
                <a:avLst/>
                <a:gdLst>
                  <a:gd name="T0" fmla="*/ 25 w 27"/>
                  <a:gd name="T1" fmla="*/ 18 h 23"/>
                  <a:gd name="T2" fmla="*/ 20 w 27"/>
                  <a:gd name="T3" fmla="*/ 12 h 23"/>
                  <a:gd name="T4" fmla="*/ 17 w 27"/>
                  <a:gd name="T5" fmla="*/ 6 h 23"/>
                  <a:gd name="T6" fmla="*/ 15 w 27"/>
                  <a:gd name="T7" fmla="*/ 1 h 23"/>
                  <a:gd name="T8" fmla="*/ 8 w 27"/>
                  <a:gd name="T9" fmla="*/ 1 h 23"/>
                  <a:gd name="T10" fmla="*/ 0 w 27"/>
                  <a:gd name="T11" fmla="*/ 2 h 23"/>
                  <a:gd name="T12" fmla="*/ 2 w 27"/>
                  <a:gd name="T13" fmla="*/ 9 h 23"/>
                  <a:gd name="T14" fmla="*/ 8 w 27"/>
                  <a:gd name="T15" fmla="*/ 11 h 23"/>
                  <a:gd name="T16" fmla="*/ 9 w 27"/>
                  <a:gd name="T17" fmla="*/ 14 h 23"/>
                  <a:gd name="T18" fmla="*/ 10 w 27"/>
                  <a:gd name="T19" fmla="*/ 14 h 23"/>
                  <a:gd name="T20" fmla="*/ 12 w 27"/>
                  <a:gd name="T21" fmla="*/ 16 h 23"/>
                  <a:gd name="T22" fmla="*/ 16 w 27"/>
                  <a:gd name="T23" fmla="*/ 18 h 23"/>
                  <a:gd name="T24" fmla="*/ 20 w 27"/>
                  <a:gd name="T25" fmla="*/ 19 h 23"/>
                  <a:gd name="T26" fmla="*/ 22 w 27"/>
                  <a:gd name="T27" fmla="*/ 23 h 23"/>
                  <a:gd name="T28" fmla="*/ 27 w 27"/>
                  <a:gd name="T29" fmla="*/ 22 h 23"/>
                  <a:gd name="T30" fmla="*/ 25 w 27"/>
                  <a:gd name="T31" fmla="*/ 1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23">
                    <a:moveTo>
                      <a:pt x="25" y="18"/>
                    </a:moveTo>
                    <a:cubicBezTo>
                      <a:pt x="25" y="16"/>
                      <a:pt x="20" y="15"/>
                      <a:pt x="20" y="12"/>
                    </a:cubicBezTo>
                    <a:cubicBezTo>
                      <a:pt x="20" y="10"/>
                      <a:pt x="17" y="8"/>
                      <a:pt x="17" y="6"/>
                    </a:cubicBezTo>
                    <a:cubicBezTo>
                      <a:pt x="18" y="5"/>
                      <a:pt x="16" y="3"/>
                      <a:pt x="15" y="1"/>
                    </a:cubicBezTo>
                    <a:cubicBezTo>
                      <a:pt x="13" y="1"/>
                      <a:pt x="10" y="0"/>
                      <a:pt x="8" y="1"/>
                    </a:cubicBezTo>
                    <a:cubicBezTo>
                      <a:pt x="5" y="1"/>
                      <a:pt x="3" y="2"/>
                      <a:pt x="0" y="2"/>
                    </a:cubicBezTo>
                    <a:cubicBezTo>
                      <a:pt x="1" y="5"/>
                      <a:pt x="0" y="5"/>
                      <a:pt x="2" y="9"/>
                    </a:cubicBezTo>
                    <a:cubicBezTo>
                      <a:pt x="3" y="12"/>
                      <a:pt x="7" y="10"/>
                      <a:pt x="8" y="11"/>
                    </a:cubicBezTo>
                    <a:cubicBezTo>
                      <a:pt x="8" y="12"/>
                      <a:pt x="9" y="13"/>
                      <a:pt x="9" y="14"/>
                    </a:cubicBezTo>
                    <a:cubicBezTo>
                      <a:pt x="9" y="14"/>
                      <a:pt x="10" y="14"/>
                      <a:pt x="10" y="14"/>
                    </a:cubicBezTo>
                    <a:cubicBezTo>
                      <a:pt x="11" y="14"/>
                      <a:pt x="12" y="15"/>
                      <a:pt x="12" y="16"/>
                    </a:cubicBezTo>
                    <a:cubicBezTo>
                      <a:pt x="14" y="16"/>
                      <a:pt x="15" y="17"/>
                      <a:pt x="16" y="18"/>
                    </a:cubicBezTo>
                    <a:cubicBezTo>
                      <a:pt x="17" y="18"/>
                      <a:pt x="18" y="17"/>
                      <a:pt x="20" y="19"/>
                    </a:cubicBezTo>
                    <a:cubicBezTo>
                      <a:pt x="22" y="21"/>
                      <a:pt x="22" y="22"/>
                      <a:pt x="22" y="23"/>
                    </a:cubicBezTo>
                    <a:cubicBezTo>
                      <a:pt x="23" y="23"/>
                      <a:pt x="25" y="23"/>
                      <a:pt x="27" y="22"/>
                    </a:cubicBezTo>
                    <a:cubicBezTo>
                      <a:pt x="26" y="21"/>
                      <a:pt x="25" y="19"/>
                      <a:pt x="25" y="1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3" name="Freeform 174">
                <a:extLst>
                  <a:ext uri="{FF2B5EF4-FFF2-40B4-BE49-F238E27FC236}">
                    <a16:creationId xmlns:a16="http://schemas.microsoft.com/office/drawing/2014/main" id="{19CBFC91-307F-4A75-AF4D-954E5F06675E}"/>
                  </a:ext>
                </a:extLst>
              </p:cNvPr>
              <p:cNvSpPr>
                <a:spLocks noEditPoints="1"/>
              </p:cNvSpPr>
              <p:nvPr/>
            </p:nvSpPr>
            <p:spPr bwMode="auto">
              <a:xfrm>
                <a:off x="5745324" y="3256660"/>
                <a:ext cx="92850" cy="75284"/>
              </a:xfrm>
              <a:custGeom>
                <a:avLst/>
                <a:gdLst>
                  <a:gd name="T0" fmla="*/ 38 w 40"/>
                  <a:gd name="T1" fmla="*/ 11 h 33"/>
                  <a:gd name="T2" fmla="*/ 31 w 40"/>
                  <a:gd name="T3" fmla="*/ 2 h 33"/>
                  <a:gd name="T4" fmla="*/ 25 w 40"/>
                  <a:gd name="T5" fmla="*/ 5 h 33"/>
                  <a:gd name="T6" fmla="*/ 22 w 40"/>
                  <a:gd name="T7" fmla="*/ 5 h 33"/>
                  <a:gd name="T8" fmla="*/ 16 w 40"/>
                  <a:gd name="T9" fmla="*/ 1 h 33"/>
                  <a:gd name="T10" fmla="*/ 13 w 40"/>
                  <a:gd name="T11" fmla="*/ 0 h 33"/>
                  <a:gd name="T12" fmla="*/ 12 w 40"/>
                  <a:gd name="T13" fmla="*/ 3 h 33"/>
                  <a:gd name="T14" fmla="*/ 14 w 40"/>
                  <a:gd name="T15" fmla="*/ 7 h 33"/>
                  <a:gd name="T16" fmla="*/ 8 w 40"/>
                  <a:gd name="T17" fmla="*/ 6 h 33"/>
                  <a:gd name="T18" fmla="*/ 3 w 40"/>
                  <a:gd name="T19" fmla="*/ 4 h 33"/>
                  <a:gd name="T20" fmla="*/ 5 w 40"/>
                  <a:gd name="T21" fmla="*/ 11 h 33"/>
                  <a:gd name="T22" fmla="*/ 8 w 40"/>
                  <a:gd name="T23" fmla="*/ 17 h 33"/>
                  <a:gd name="T24" fmla="*/ 13 w 40"/>
                  <a:gd name="T25" fmla="*/ 23 h 33"/>
                  <a:gd name="T26" fmla="*/ 15 w 40"/>
                  <a:gd name="T27" fmla="*/ 27 h 33"/>
                  <a:gd name="T28" fmla="*/ 24 w 40"/>
                  <a:gd name="T29" fmla="*/ 21 h 33"/>
                  <a:gd name="T30" fmla="*/ 26 w 40"/>
                  <a:gd name="T31" fmla="*/ 29 h 33"/>
                  <a:gd name="T32" fmla="*/ 32 w 40"/>
                  <a:gd name="T33" fmla="*/ 33 h 33"/>
                  <a:gd name="T34" fmla="*/ 33 w 40"/>
                  <a:gd name="T35" fmla="*/ 28 h 33"/>
                  <a:gd name="T36" fmla="*/ 38 w 40"/>
                  <a:gd name="T37" fmla="*/ 11 h 33"/>
                  <a:gd name="T38" fmla="*/ 4 w 40"/>
                  <a:gd name="T39" fmla="*/ 23 h 33"/>
                  <a:gd name="T40" fmla="*/ 0 w 40"/>
                  <a:gd name="T41" fmla="*/ 21 h 33"/>
                  <a:gd name="T42" fmla="*/ 3 w 40"/>
                  <a:gd name="T43" fmla="*/ 25 h 33"/>
                  <a:gd name="T44" fmla="*/ 8 w 40"/>
                  <a:gd name="T45" fmla="*/ 28 h 33"/>
                  <a:gd name="T46" fmla="*/ 10 w 40"/>
                  <a:gd name="T47" fmla="*/ 28 h 33"/>
                  <a:gd name="T48" fmla="*/ 8 w 40"/>
                  <a:gd name="T49" fmla="*/ 24 h 33"/>
                  <a:gd name="T50" fmla="*/ 4 w 40"/>
                  <a:gd name="T51" fmla="*/ 2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 h="33">
                    <a:moveTo>
                      <a:pt x="38" y="11"/>
                    </a:moveTo>
                    <a:cubicBezTo>
                      <a:pt x="37" y="9"/>
                      <a:pt x="34" y="6"/>
                      <a:pt x="31" y="2"/>
                    </a:cubicBezTo>
                    <a:cubicBezTo>
                      <a:pt x="30" y="5"/>
                      <a:pt x="26" y="4"/>
                      <a:pt x="25" y="5"/>
                    </a:cubicBezTo>
                    <a:cubicBezTo>
                      <a:pt x="25" y="7"/>
                      <a:pt x="23" y="5"/>
                      <a:pt x="22" y="5"/>
                    </a:cubicBezTo>
                    <a:cubicBezTo>
                      <a:pt x="21" y="6"/>
                      <a:pt x="18" y="2"/>
                      <a:pt x="16" y="1"/>
                    </a:cubicBezTo>
                    <a:cubicBezTo>
                      <a:pt x="15" y="1"/>
                      <a:pt x="14" y="1"/>
                      <a:pt x="13" y="0"/>
                    </a:cubicBezTo>
                    <a:cubicBezTo>
                      <a:pt x="12" y="1"/>
                      <a:pt x="11" y="2"/>
                      <a:pt x="12" y="3"/>
                    </a:cubicBezTo>
                    <a:cubicBezTo>
                      <a:pt x="12" y="4"/>
                      <a:pt x="16" y="5"/>
                      <a:pt x="14" y="7"/>
                    </a:cubicBezTo>
                    <a:cubicBezTo>
                      <a:pt x="13" y="8"/>
                      <a:pt x="9" y="7"/>
                      <a:pt x="8" y="6"/>
                    </a:cubicBezTo>
                    <a:cubicBezTo>
                      <a:pt x="7" y="5"/>
                      <a:pt x="3" y="3"/>
                      <a:pt x="3" y="4"/>
                    </a:cubicBezTo>
                    <a:cubicBezTo>
                      <a:pt x="2" y="6"/>
                      <a:pt x="6" y="9"/>
                      <a:pt x="5" y="11"/>
                    </a:cubicBezTo>
                    <a:cubicBezTo>
                      <a:pt x="5" y="13"/>
                      <a:pt x="8" y="15"/>
                      <a:pt x="8" y="17"/>
                    </a:cubicBezTo>
                    <a:cubicBezTo>
                      <a:pt x="8" y="20"/>
                      <a:pt x="13" y="21"/>
                      <a:pt x="13" y="23"/>
                    </a:cubicBezTo>
                    <a:cubicBezTo>
                      <a:pt x="13" y="24"/>
                      <a:pt x="14" y="26"/>
                      <a:pt x="15" y="27"/>
                    </a:cubicBezTo>
                    <a:cubicBezTo>
                      <a:pt x="19" y="26"/>
                      <a:pt x="22" y="23"/>
                      <a:pt x="24" y="21"/>
                    </a:cubicBezTo>
                    <a:cubicBezTo>
                      <a:pt x="28" y="19"/>
                      <a:pt x="27" y="27"/>
                      <a:pt x="26" y="29"/>
                    </a:cubicBezTo>
                    <a:cubicBezTo>
                      <a:pt x="25" y="30"/>
                      <a:pt x="29" y="32"/>
                      <a:pt x="32" y="33"/>
                    </a:cubicBezTo>
                    <a:cubicBezTo>
                      <a:pt x="32" y="31"/>
                      <a:pt x="32" y="29"/>
                      <a:pt x="33" y="28"/>
                    </a:cubicBezTo>
                    <a:cubicBezTo>
                      <a:pt x="37" y="23"/>
                      <a:pt x="40" y="15"/>
                      <a:pt x="38" y="11"/>
                    </a:cubicBezTo>
                    <a:close/>
                    <a:moveTo>
                      <a:pt x="4" y="23"/>
                    </a:moveTo>
                    <a:cubicBezTo>
                      <a:pt x="3" y="22"/>
                      <a:pt x="2" y="21"/>
                      <a:pt x="0" y="21"/>
                    </a:cubicBezTo>
                    <a:cubicBezTo>
                      <a:pt x="1" y="22"/>
                      <a:pt x="1" y="24"/>
                      <a:pt x="3" y="25"/>
                    </a:cubicBezTo>
                    <a:cubicBezTo>
                      <a:pt x="6" y="27"/>
                      <a:pt x="1" y="27"/>
                      <a:pt x="8" y="28"/>
                    </a:cubicBezTo>
                    <a:cubicBezTo>
                      <a:pt x="9" y="28"/>
                      <a:pt x="9" y="28"/>
                      <a:pt x="10" y="28"/>
                    </a:cubicBezTo>
                    <a:cubicBezTo>
                      <a:pt x="10" y="27"/>
                      <a:pt x="10" y="26"/>
                      <a:pt x="8" y="24"/>
                    </a:cubicBezTo>
                    <a:cubicBezTo>
                      <a:pt x="6" y="22"/>
                      <a:pt x="5" y="23"/>
                      <a:pt x="4" y="2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4" name="Freeform 175">
                <a:extLst>
                  <a:ext uri="{FF2B5EF4-FFF2-40B4-BE49-F238E27FC236}">
                    <a16:creationId xmlns:a16="http://schemas.microsoft.com/office/drawing/2014/main" id="{7DB09ADC-EE60-4BFA-8965-A13CE0877C94}"/>
                  </a:ext>
                </a:extLst>
              </p:cNvPr>
              <p:cNvSpPr>
                <a:spLocks/>
              </p:cNvSpPr>
              <p:nvPr/>
            </p:nvSpPr>
            <p:spPr bwMode="auto">
              <a:xfrm>
                <a:off x="6041439" y="3334453"/>
                <a:ext cx="264747" cy="189464"/>
              </a:xfrm>
              <a:custGeom>
                <a:avLst/>
                <a:gdLst>
                  <a:gd name="T0" fmla="*/ 111 w 115"/>
                  <a:gd name="T1" fmla="*/ 11 h 82"/>
                  <a:gd name="T2" fmla="*/ 108 w 115"/>
                  <a:gd name="T3" fmla="*/ 9 h 82"/>
                  <a:gd name="T4" fmla="*/ 99 w 115"/>
                  <a:gd name="T5" fmla="*/ 15 h 82"/>
                  <a:gd name="T6" fmla="*/ 95 w 115"/>
                  <a:gd name="T7" fmla="*/ 16 h 82"/>
                  <a:gd name="T8" fmla="*/ 91 w 115"/>
                  <a:gd name="T9" fmla="*/ 16 h 82"/>
                  <a:gd name="T10" fmla="*/ 91 w 115"/>
                  <a:gd name="T11" fmla="*/ 7 h 82"/>
                  <a:gd name="T12" fmla="*/ 88 w 115"/>
                  <a:gd name="T13" fmla="*/ 0 h 82"/>
                  <a:gd name="T14" fmla="*/ 81 w 115"/>
                  <a:gd name="T15" fmla="*/ 7 h 82"/>
                  <a:gd name="T16" fmla="*/ 73 w 115"/>
                  <a:gd name="T17" fmla="*/ 11 h 82"/>
                  <a:gd name="T18" fmla="*/ 65 w 115"/>
                  <a:gd name="T19" fmla="*/ 13 h 82"/>
                  <a:gd name="T20" fmla="*/ 58 w 115"/>
                  <a:gd name="T21" fmla="*/ 11 h 82"/>
                  <a:gd name="T22" fmla="*/ 51 w 115"/>
                  <a:gd name="T23" fmla="*/ 9 h 82"/>
                  <a:gd name="T24" fmla="*/ 44 w 115"/>
                  <a:gd name="T25" fmla="*/ 8 h 82"/>
                  <a:gd name="T26" fmla="*/ 38 w 115"/>
                  <a:gd name="T27" fmla="*/ 11 h 82"/>
                  <a:gd name="T28" fmla="*/ 33 w 115"/>
                  <a:gd name="T29" fmla="*/ 19 h 82"/>
                  <a:gd name="T30" fmla="*/ 22 w 115"/>
                  <a:gd name="T31" fmla="*/ 26 h 82"/>
                  <a:gd name="T32" fmla="*/ 15 w 115"/>
                  <a:gd name="T33" fmla="*/ 29 h 82"/>
                  <a:gd name="T34" fmla="*/ 9 w 115"/>
                  <a:gd name="T35" fmla="*/ 27 h 82"/>
                  <a:gd name="T36" fmla="*/ 6 w 115"/>
                  <a:gd name="T37" fmla="*/ 31 h 82"/>
                  <a:gd name="T38" fmla="*/ 2 w 115"/>
                  <a:gd name="T39" fmla="*/ 37 h 82"/>
                  <a:gd name="T40" fmla="*/ 1 w 115"/>
                  <a:gd name="T41" fmla="*/ 44 h 82"/>
                  <a:gd name="T42" fmla="*/ 1 w 115"/>
                  <a:gd name="T43" fmla="*/ 53 h 82"/>
                  <a:gd name="T44" fmla="*/ 3 w 115"/>
                  <a:gd name="T45" fmla="*/ 62 h 82"/>
                  <a:gd name="T46" fmla="*/ 11 w 115"/>
                  <a:gd name="T47" fmla="*/ 66 h 82"/>
                  <a:gd name="T48" fmla="*/ 2 w 115"/>
                  <a:gd name="T49" fmla="*/ 78 h 82"/>
                  <a:gd name="T50" fmla="*/ 4 w 115"/>
                  <a:gd name="T51" fmla="*/ 80 h 82"/>
                  <a:gd name="T52" fmla="*/ 16 w 115"/>
                  <a:gd name="T53" fmla="*/ 82 h 82"/>
                  <a:gd name="T54" fmla="*/ 49 w 115"/>
                  <a:gd name="T55" fmla="*/ 78 h 82"/>
                  <a:gd name="T56" fmla="*/ 48 w 115"/>
                  <a:gd name="T57" fmla="*/ 69 h 82"/>
                  <a:gd name="T58" fmla="*/ 54 w 115"/>
                  <a:gd name="T59" fmla="*/ 66 h 82"/>
                  <a:gd name="T60" fmla="*/ 60 w 115"/>
                  <a:gd name="T61" fmla="*/ 64 h 82"/>
                  <a:gd name="T62" fmla="*/ 68 w 115"/>
                  <a:gd name="T63" fmla="*/ 61 h 82"/>
                  <a:gd name="T64" fmla="*/ 72 w 115"/>
                  <a:gd name="T65" fmla="*/ 58 h 82"/>
                  <a:gd name="T66" fmla="*/ 75 w 115"/>
                  <a:gd name="T67" fmla="*/ 49 h 82"/>
                  <a:gd name="T68" fmla="*/ 80 w 115"/>
                  <a:gd name="T69" fmla="*/ 46 h 82"/>
                  <a:gd name="T70" fmla="*/ 78 w 115"/>
                  <a:gd name="T71" fmla="*/ 41 h 82"/>
                  <a:gd name="T72" fmla="*/ 87 w 115"/>
                  <a:gd name="T73" fmla="*/ 41 h 82"/>
                  <a:gd name="T74" fmla="*/ 87 w 115"/>
                  <a:gd name="T75" fmla="*/ 34 h 82"/>
                  <a:gd name="T76" fmla="*/ 91 w 115"/>
                  <a:gd name="T77" fmla="*/ 29 h 82"/>
                  <a:gd name="T78" fmla="*/ 90 w 115"/>
                  <a:gd name="T79" fmla="*/ 24 h 82"/>
                  <a:gd name="T80" fmla="*/ 91 w 115"/>
                  <a:gd name="T81" fmla="*/ 20 h 82"/>
                  <a:gd name="T82" fmla="*/ 92 w 115"/>
                  <a:gd name="T83" fmla="*/ 19 h 82"/>
                  <a:gd name="T84" fmla="*/ 96 w 115"/>
                  <a:gd name="T85" fmla="*/ 18 h 82"/>
                  <a:gd name="T86" fmla="*/ 107 w 115"/>
                  <a:gd name="T87" fmla="*/ 15 h 82"/>
                  <a:gd name="T88" fmla="*/ 115 w 115"/>
                  <a:gd name="T89" fmla="*/ 12 h 82"/>
                  <a:gd name="T90" fmla="*/ 111 w 115"/>
                  <a:gd name="T91" fmla="*/ 1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5" h="82">
                    <a:moveTo>
                      <a:pt x="111" y="11"/>
                    </a:moveTo>
                    <a:cubicBezTo>
                      <a:pt x="110" y="12"/>
                      <a:pt x="110" y="10"/>
                      <a:pt x="108" y="9"/>
                    </a:cubicBezTo>
                    <a:cubicBezTo>
                      <a:pt x="107" y="8"/>
                      <a:pt x="103" y="12"/>
                      <a:pt x="99" y="15"/>
                    </a:cubicBezTo>
                    <a:cubicBezTo>
                      <a:pt x="98" y="15"/>
                      <a:pt x="96" y="16"/>
                      <a:pt x="95" y="16"/>
                    </a:cubicBezTo>
                    <a:cubicBezTo>
                      <a:pt x="93" y="17"/>
                      <a:pt x="92" y="17"/>
                      <a:pt x="91" y="16"/>
                    </a:cubicBezTo>
                    <a:cubicBezTo>
                      <a:pt x="89" y="14"/>
                      <a:pt x="94" y="8"/>
                      <a:pt x="91" y="7"/>
                    </a:cubicBezTo>
                    <a:cubicBezTo>
                      <a:pt x="88" y="5"/>
                      <a:pt x="91" y="0"/>
                      <a:pt x="88" y="0"/>
                    </a:cubicBezTo>
                    <a:cubicBezTo>
                      <a:pt x="85" y="0"/>
                      <a:pt x="81" y="5"/>
                      <a:pt x="81" y="7"/>
                    </a:cubicBezTo>
                    <a:cubicBezTo>
                      <a:pt x="81" y="9"/>
                      <a:pt x="73" y="9"/>
                      <a:pt x="73" y="11"/>
                    </a:cubicBezTo>
                    <a:cubicBezTo>
                      <a:pt x="73" y="13"/>
                      <a:pt x="66" y="11"/>
                      <a:pt x="65" y="13"/>
                    </a:cubicBezTo>
                    <a:cubicBezTo>
                      <a:pt x="63" y="16"/>
                      <a:pt x="60" y="11"/>
                      <a:pt x="58" y="11"/>
                    </a:cubicBezTo>
                    <a:cubicBezTo>
                      <a:pt x="55" y="11"/>
                      <a:pt x="54" y="8"/>
                      <a:pt x="51" y="9"/>
                    </a:cubicBezTo>
                    <a:cubicBezTo>
                      <a:pt x="48" y="10"/>
                      <a:pt x="47" y="8"/>
                      <a:pt x="44" y="8"/>
                    </a:cubicBezTo>
                    <a:cubicBezTo>
                      <a:pt x="42" y="7"/>
                      <a:pt x="41" y="12"/>
                      <a:pt x="38" y="11"/>
                    </a:cubicBezTo>
                    <a:cubicBezTo>
                      <a:pt x="35" y="11"/>
                      <a:pt x="34" y="16"/>
                      <a:pt x="33" y="19"/>
                    </a:cubicBezTo>
                    <a:cubicBezTo>
                      <a:pt x="32" y="23"/>
                      <a:pt x="21" y="23"/>
                      <a:pt x="22" y="26"/>
                    </a:cubicBezTo>
                    <a:cubicBezTo>
                      <a:pt x="22" y="30"/>
                      <a:pt x="15" y="31"/>
                      <a:pt x="15" y="29"/>
                    </a:cubicBezTo>
                    <a:cubicBezTo>
                      <a:pt x="14" y="26"/>
                      <a:pt x="10" y="28"/>
                      <a:pt x="9" y="27"/>
                    </a:cubicBezTo>
                    <a:cubicBezTo>
                      <a:pt x="8" y="26"/>
                      <a:pt x="5" y="28"/>
                      <a:pt x="6" y="31"/>
                    </a:cubicBezTo>
                    <a:cubicBezTo>
                      <a:pt x="6" y="34"/>
                      <a:pt x="3" y="36"/>
                      <a:pt x="2" y="37"/>
                    </a:cubicBezTo>
                    <a:cubicBezTo>
                      <a:pt x="2" y="38"/>
                      <a:pt x="0" y="42"/>
                      <a:pt x="1" y="44"/>
                    </a:cubicBezTo>
                    <a:cubicBezTo>
                      <a:pt x="3" y="46"/>
                      <a:pt x="0" y="49"/>
                      <a:pt x="1" y="53"/>
                    </a:cubicBezTo>
                    <a:cubicBezTo>
                      <a:pt x="3" y="56"/>
                      <a:pt x="2" y="61"/>
                      <a:pt x="3" y="62"/>
                    </a:cubicBezTo>
                    <a:cubicBezTo>
                      <a:pt x="3" y="63"/>
                      <a:pt x="9" y="63"/>
                      <a:pt x="11" y="66"/>
                    </a:cubicBezTo>
                    <a:cubicBezTo>
                      <a:pt x="12" y="70"/>
                      <a:pt x="3" y="76"/>
                      <a:pt x="2" y="78"/>
                    </a:cubicBezTo>
                    <a:cubicBezTo>
                      <a:pt x="2" y="78"/>
                      <a:pt x="3" y="79"/>
                      <a:pt x="4" y="80"/>
                    </a:cubicBezTo>
                    <a:cubicBezTo>
                      <a:pt x="8" y="80"/>
                      <a:pt x="12" y="81"/>
                      <a:pt x="16" y="82"/>
                    </a:cubicBezTo>
                    <a:cubicBezTo>
                      <a:pt x="22" y="82"/>
                      <a:pt x="48" y="78"/>
                      <a:pt x="49" y="78"/>
                    </a:cubicBezTo>
                    <a:cubicBezTo>
                      <a:pt x="49" y="77"/>
                      <a:pt x="48" y="71"/>
                      <a:pt x="48" y="69"/>
                    </a:cubicBezTo>
                    <a:cubicBezTo>
                      <a:pt x="48" y="68"/>
                      <a:pt x="52" y="65"/>
                      <a:pt x="54" y="66"/>
                    </a:cubicBezTo>
                    <a:cubicBezTo>
                      <a:pt x="57" y="66"/>
                      <a:pt x="60" y="66"/>
                      <a:pt x="60" y="64"/>
                    </a:cubicBezTo>
                    <a:cubicBezTo>
                      <a:pt x="60" y="62"/>
                      <a:pt x="68" y="59"/>
                      <a:pt x="68" y="61"/>
                    </a:cubicBezTo>
                    <a:cubicBezTo>
                      <a:pt x="69" y="63"/>
                      <a:pt x="72" y="63"/>
                      <a:pt x="72" y="58"/>
                    </a:cubicBezTo>
                    <a:cubicBezTo>
                      <a:pt x="73" y="53"/>
                      <a:pt x="72" y="49"/>
                      <a:pt x="75" y="49"/>
                    </a:cubicBezTo>
                    <a:cubicBezTo>
                      <a:pt x="78" y="49"/>
                      <a:pt x="81" y="47"/>
                      <a:pt x="80" y="46"/>
                    </a:cubicBezTo>
                    <a:cubicBezTo>
                      <a:pt x="80" y="44"/>
                      <a:pt x="77" y="42"/>
                      <a:pt x="78" y="41"/>
                    </a:cubicBezTo>
                    <a:cubicBezTo>
                      <a:pt x="79" y="40"/>
                      <a:pt x="86" y="43"/>
                      <a:pt x="87" y="41"/>
                    </a:cubicBezTo>
                    <a:cubicBezTo>
                      <a:pt x="88" y="39"/>
                      <a:pt x="86" y="36"/>
                      <a:pt x="87" y="34"/>
                    </a:cubicBezTo>
                    <a:cubicBezTo>
                      <a:pt x="89" y="33"/>
                      <a:pt x="92" y="31"/>
                      <a:pt x="91" y="29"/>
                    </a:cubicBezTo>
                    <a:cubicBezTo>
                      <a:pt x="91" y="27"/>
                      <a:pt x="92" y="26"/>
                      <a:pt x="90" y="24"/>
                    </a:cubicBezTo>
                    <a:cubicBezTo>
                      <a:pt x="88" y="22"/>
                      <a:pt x="89" y="20"/>
                      <a:pt x="91" y="20"/>
                    </a:cubicBezTo>
                    <a:cubicBezTo>
                      <a:pt x="91" y="20"/>
                      <a:pt x="92" y="20"/>
                      <a:pt x="92" y="19"/>
                    </a:cubicBezTo>
                    <a:cubicBezTo>
                      <a:pt x="94" y="19"/>
                      <a:pt x="95" y="19"/>
                      <a:pt x="96" y="18"/>
                    </a:cubicBezTo>
                    <a:cubicBezTo>
                      <a:pt x="99" y="16"/>
                      <a:pt x="105" y="14"/>
                      <a:pt x="107" y="15"/>
                    </a:cubicBezTo>
                    <a:cubicBezTo>
                      <a:pt x="109" y="15"/>
                      <a:pt x="113" y="15"/>
                      <a:pt x="115" y="12"/>
                    </a:cubicBezTo>
                    <a:cubicBezTo>
                      <a:pt x="114" y="12"/>
                      <a:pt x="112" y="11"/>
                      <a:pt x="111" y="1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5" name="Freeform 176">
                <a:extLst>
                  <a:ext uri="{FF2B5EF4-FFF2-40B4-BE49-F238E27FC236}">
                    <a16:creationId xmlns:a16="http://schemas.microsoft.com/office/drawing/2014/main" id="{5F612F07-26EA-45FC-A6A9-CACAD599B163}"/>
                  </a:ext>
                </a:extLst>
              </p:cNvPr>
              <p:cNvSpPr>
                <a:spLocks/>
              </p:cNvSpPr>
              <p:nvPr/>
            </p:nvSpPr>
            <p:spPr bwMode="auto">
              <a:xfrm>
                <a:off x="6050223" y="3362057"/>
                <a:ext cx="306153" cy="277294"/>
              </a:xfrm>
              <a:custGeom>
                <a:avLst/>
                <a:gdLst>
                  <a:gd name="T0" fmla="*/ 123 w 133"/>
                  <a:gd name="T1" fmla="*/ 7 h 120"/>
                  <a:gd name="T2" fmla="*/ 113 w 133"/>
                  <a:gd name="T3" fmla="*/ 1 h 120"/>
                  <a:gd name="T4" fmla="*/ 103 w 133"/>
                  <a:gd name="T5" fmla="*/ 3 h 120"/>
                  <a:gd name="T6" fmla="*/ 88 w 133"/>
                  <a:gd name="T7" fmla="*/ 7 h 120"/>
                  <a:gd name="T8" fmla="*/ 86 w 133"/>
                  <a:gd name="T9" fmla="*/ 12 h 120"/>
                  <a:gd name="T10" fmla="*/ 83 w 133"/>
                  <a:gd name="T11" fmla="*/ 22 h 120"/>
                  <a:gd name="T12" fmla="*/ 74 w 133"/>
                  <a:gd name="T13" fmla="*/ 29 h 120"/>
                  <a:gd name="T14" fmla="*/ 71 w 133"/>
                  <a:gd name="T15" fmla="*/ 37 h 120"/>
                  <a:gd name="T16" fmla="*/ 64 w 133"/>
                  <a:gd name="T17" fmla="*/ 49 h 120"/>
                  <a:gd name="T18" fmla="*/ 50 w 133"/>
                  <a:gd name="T19" fmla="*/ 54 h 120"/>
                  <a:gd name="T20" fmla="*/ 45 w 133"/>
                  <a:gd name="T21" fmla="*/ 66 h 120"/>
                  <a:gd name="T22" fmla="*/ 0 w 133"/>
                  <a:gd name="T23" fmla="*/ 68 h 120"/>
                  <a:gd name="T24" fmla="*/ 12 w 133"/>
                  <a:gd name="T25" fmla="*/ 79 h 120"/>
                  <a:gd name="T26" fmla="*/ 18 w 133"/>
                  <a:gd name="T27" fmla="*/ 94 h 120"/>
                  <a:gd name="T28" fmla="*/ 5 w 133"/>
                  <a:gd name="T29" fmla="*/ 105 h 120"/>
                  <a:gd name="T30" fmla="*/ 21 w 133"/>
                  <a:gd name="T31" fmla="*/ 106 h 120"/>
                  <a:gd name="T32" fmla="*/ 40 w 133"/>
                  <a:gd name="T33" fmla="*/ 105 h 120"/>
                  <a:gd name="T34" fmla="*/ 50 w 133"/>
                  <a:gd name="T35" fmla="*/ 111 h 120"/>
                  <a:gd name="T36" fmla="*/ 59 w 133"/>
                  <a:gd name="T37" fmla="*/ 120 h 120"/>
                  <a:gd name="T38" fmla="*/ 60 w 133"/>
                  <a:gd name="T39" fmla="*/ 120 h 120"/>
                  <a:gd name="T40" fmla="*/ 75 w 133"/>
                  <a:gd name="T41" fmla="*/ 114 h 120"/>
                  <a:gd name="T42" fmla="*/ 78 w 133"/>
                  <a:gd name="T43" fmla="*/ 106 h 120"/>
                  <a:gd name="T44" fmla="*/ 70 w 133"/>
                  <a:gd name="T45" fmla="*/ 92 h 120"/>
                  <a:gd name="T46" fmla="*/ 82 w 133"/>
                  <a:gd name="T47" fmla="*/ 85 h 120"/>
                  <a:gd name="T48" fmla="*/ 92 w 133"/>
                  <a:gd name="T49" fmla="*/ 78 h 120"/>
                  <a:gd name="T50" fmla="*/ 102 w 133"/>
                  <a:gd name="T51" fmla="*/ 66 h 120"/>
                  <a:gd name="T52" fmla="*/ 110 w 133"/>
                  <a:gd name="T53" fmla="*/ 57 h 120"/>
                  <a:gd name="T54" fmla="*/ 116 w 133"/>
                  <a:gd name="T55" fmla="*/ 45 h 120"/>
                  <a:gd name="T56" fmla="*/ 107 w 133"/>
                  <a:gd name="T57" fmla="*/ 34 h 120"/>
                  <a:gd name="T58" fmla="*/ 110 w 133"/>
                  <a:gd name="T59" fmla="*/ 22 h 120"/>
                  <a:gd name="T60" fmla="*/ 130 w 133"/>
                  <a:gd name="T61" fmla="*/ 21 h 120"/>
                  <a:gd name="T62" fmla="*/ 127 w 133"/>
                  <a:gd name="T63" fmla="*/ 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 h="120">
                    <a:moveTo>
                      <a:pt x="127" y="13"/>
                    </a:moveTo>
                    <a:cubicBezTo>
                      <a:pt x="123" y="11"/>
                      <a:pt x="123" y="8"/>
                      <a:pt x="123" y="7"/>
                    </a:cubicBezTo>
                    <a:cubicBezTo>
                      <a:pt x="123" y="6"/>
                      <a:pt x="118" y="3"/>
                      <a:pt x="115" y="1"/>
                    </a:cubicBezTo>
                    <a:cubicBezTo>
                      <a:pt x="115" y="1"/>
                      <a:pt x="114" y="1"/>
                      <a:pt x="113" y="1"/>
                    </a:cubicBezTo>
                    <a:cubicBezTo>
                      <a:pt x="113" y="1"/>
                      <a:pt x="112" y="1"/>
                      <a:pt x="111" y="0"/>
                    </a:cubicBezTo>
                    <a:cubicBezTo>
                      <a:pt x="109" y="3"/>
                      <a:pt x="105" y="3"/>
                      <a:pt x="103" y="3"/>
                    </a:cubicBezTo>
                    <a:cubicBezTo>
                      <a:pt x="101" y="2"/>
                      <a:pt x="95" y="4"/>
                      <a:pt x="92" y="6"/>
                    </a:cubicBezTo>
                    <a:cubicBezTo>
                      <a:pt x="91" y="7"/>
                      <a:pt x="90" y="7"/>
                      <a:pt x="88" y="7"/>
                    </a:cubicBezTo>
                    <a:cubicBezTo>
                      <a:pt x="88" y="8"/>
                      <a:pt x="87" y="8"/>
                      <a:pt x="87" y="8"/>
                    </a:cubicBezTo>
                    <a:cubicBezTo>
                      <a:pt x="85" y="8"/>
                      <a:pt x="84" y="10"/>
                      <a:pt x="86" y="12"/>
                    </a:cubicBezTo>
                    <a:cubicBezTo>
                      <a:pt x="88" y="14"/>
                      <a:pt x="87" y="15"/>
                      <a:pt x="87" y="17"/>
                    </a:cubicBezTo>
                    <a:cubicBezTo>
                      <a:pt x="88" y="19"/>
                      <a:pt x="85" y="21"/>
                      <a:pt x="83" y="22"/>
                    </a:cubicBezTo>
                    <a:cubicBezTo>
                      <a:pt x="82" y="24"/>
                      <a:pt x="84" y="27"/>
                      <a:pt x="83" y="29"/>
                    </a:cubicBezTo>
                    <a:cubicBezTo>
                      <a:pt x="82" y="31"/>
                      <a:pt x="75" y="28"/>
                      <a:pt x="74" y="29"/>
                    </a:cubicBezTo>
                    <a:cubicBezTo>
                      <a:pt x="73" y="30"/>
                      <a:pt x="76" y="32"/>
                      <a:pt x="76" y="34"/>
                    </a:cubicBezTo>
                    <a:cubicBezTo>
                      <a:pt x="77" y="35"/>
                      <a:pt x="74" y="37"/>
                      <a:pt x="71" y="37"/>
                    </a:cubicBezTo>
                    <a:cubicBezTo>
                      <a:pt x="68" y="37"/>
                      <a:pt x="69" y="41"/>
                      <a:pt x="68" y="46"/>
                    </a:cubicBezTo>
                    <a:cubicBezTo>
                      <a:pt x="68" y="51"/>
                      <a:pt x="65" y="51"/>
                      <a:pt x="64" y="49"/>
                    </a:cubicBezTo>
                    <a:cubicBezTo>
                      <a:pt x="64" y="47"/>
                      <a:pt x="56" y="50"/>
                      <a:pt x="56" y="52"/>
                    </a:cubicBezTo>
                    <a:cubicBezTo>
                      <a:pt x="56" y="54"/>
                      <a:pt x="53" y="54"/>
                      <a:pt x="50" y="54"/>
                    </a:cubicBezTo>
                    <a:cubicBezTo>
                      <a:pt x="48" y="53"/>
                      <a:pt x="44" y="56"/>
                      <a:pt x="44" y="57"/>
                    </a:cubicBezTo>
                    <a:cubicBezTo>
                      <a:pt x="44" y="59"/>
                      <a:pt x="45" y="65"/>
                      <a:pt x="45" y="66"/>
                    </a:cubicBezTo>
                    <a:cubicBezTo>
                      <a:pt x="44" y="66"/>
                      <a:pt x="18" y="70"/>
                      <a:pt x="12" y="70"/>
                    </a:cubicBezTo>
                    <a:cubicBezTo>
                      <a:pt x="8" y="69"/>
                      <a:pt x="4" y="68"/>
                      <a:pt x="0" y="68"/>
                    </a:cubicBezTo>
                    <a:cubicBezTo>
                      <a:pt x="1" y="70"/>
                      <a:pt x="3" y="71"/>
                      <a:pt x="4" y="73"/>
                    </a:cubicBezTo>
                    <a:cubicBezTo>
                      <a:pt x="5" y="75"/>
                      <a:pt x="8" y="78"/>
                      <a:pt x="12" y="79"/>
                    </a:cubicBezTo>
                    <a:cubicBezTo>
                      <a:pt x="16" y="81"/>
                      <a:pt x="14" y="88"/>
                      <a:pt x="16" y="88"/>
                    </a:cubicBezTo>
                    <a:cubicBezTo>
                      <a:pt x="18" y="89"/>
                      <a:pt x="20" y="94"/>
                      <a:pt x="18" y="94"/>
                    </a:cubicBezTo>
                    <a:cubicBezTo>
                      <a:pt x="15" y="95"/>
                      <a:pt x="13" y="95"/>
                      <a:pt x="10" y="97"/>
                    </a:cubicBezTo>
                    <a:cubicBezTo>
                      <a:pt x="8" y="98"/>
                      <a:pt x="5" y="101"/>
                      <a:pt x="5" y="105"/>
                    </a:cubicBezTo>
                    <a:cubicBezTo>
                      <a:pt x="5" y="105"/>
                      <a:pt x="6" y="106"/>
                      <a:pt x="6" y="107"/>
                    </a:cubicBezTo>
                    <a:cubicBezTo>
                      <a:pt x="12" y="107"/>
                      <a:pt x="20" y="107"/>
                      <a:pt x="21" y="106"/>
                    </a:cubicBezTo>
                    <a:cubicBezTo>
                      <a:pt x="22" y="104"/>
                      <a:pt x="25" y="104"/>
                      <a:pt x="27" y="105"/>
                    </a:cubicBezTo>
                    <a:cubicBezTo>
                      <a:pt x="29" y="106"/>
                      <a:pt x="37" y="107"/>
                      <a:pt x="40" y="105"/>
                    </a:cubicBezTo>
                    <a:cubicBezTo>
                      <a:pt x="44" y="103"/>
                      <a:pt x="46" y="105"/>
                      <a:pt x="46" y="107"/>
                    </a:cubicBezTo>
                    <a:cubicBezTo>
                      <a:pt x="46" y="109"/>
                      <a:pt x="48" y="109"/>
                      <a:pt x="50" y="111"/>
                    </a:cubicBezTo>
                    <a:cubicBezTo>
                      <a:pt x="52" y="113"/>
                      <a:pt x="50" y="115"/>
                      <a:pt x="52" y="117"/>
                    </a:cubicBezTo>
                    <a:cubicBezTo>
                      <a:pt x="53" y="118"/>
                      <a:pt x="55" y="118"/>
                      <a:pt x="59" y="120"/>
                    </a:cubicBezTo>
                    <a:cubicBezTo>
                      <a:pt x="59" y="120"/>
                      <a:pt x="59" y="120"/>
                      <a:pt x="60" y="120"/>
                    </a:cubicBezTo>
                    <a:cubicBezTo>
                      <a:pt x="60" y="120"/>
                      <a:pt x="60" y="120"/>
                      <a:pt x="60" y="120"/>
                    </a:cubicBezTo>
                    <a:cubicBezTo>
                      <a:pt x="62" y="118"/>
                      <a:pt x="63" y="114"/>
                      <a:pt x="68" y="115"/>
                    </a:cubicBezTo>
                    <a:cubicBezTo>
                      <a:pt x="73" y="116"/>
                      <a:pt x="72" y="114"/>
                      <a:pt x="75" y="114"/>
                    </a:cubicBezTo>
                    <a:cubicBezTo>
                      <a:pt x="78" y="115"/>
                      <a:pt x="80" y="115"/>
                      <a:pt x="81" y="113"/>
                    </a:cubicBezTo>
                    <a:cubicBezTo>
                      <a:pt x="83" y="111"/>
                      <a:pt x="80" y="107"/>
                      <a:pt x="78" y="106"/>
                    </a:cubicBezTo>
                    <a:cubicBezTo>
                      <a:pt x="77" y="104"/>
                      <a:pt x="75" y="100"/>
                      <a:pt x="75" y="97"/>
                    </a:cubicBezTo>
                    <a:cubicBezTo>
                      <a:pt x="75" y="94"/>
                      <a:pt x="70" y="94"/>
                      <a:pt x="70" y="92"/>
                    </a:cubicBezTo>
                    <a:cubicBezTo>
                      <a:pt x="70" y="89"/>
                      <a:pt x="75" y="85"/>
                      <a:pt x="76" y="84"/>
                    </a:cubicBezTo>
                    <a:cubicBezTo>
                      <a:pt x="77" y="83"/>
                      <a:pt x="81" y="86"/>
                      <a:pt x="82" y="85"/>
                    </a:cubicBezTo>
                    <a:cubicBezTo>
                      <a:pt x="83" y="83"/>
                      <a:pt x="86" y="84"/>
                      <a:pt x="87" y="84"/>
                    </a:cubicBezTo>
                    <a:cubicBezTo>
                      <a:pt x="89" y="85"/>
                      <a:pt x="91" y="81"/>
                      <a:pt x="92" y="78"/>
                    </a:cubicBezTo>
                    <a:cubicBezTo>
                      <a:pt x="92" y="75"/>
                      <a:pt x="97" y="75"/>
                      <a:pt x="98" y="74"/>
                    </a:cubicBezTo>
                    <a:cubicBezTo>
                      <a:pt x="99" y="73"/>
                      <a:pt x="101" y="67"/>
                      <a:pt x="102" y="66"/>
                    </a:cubicBezTo>
                    <a:cubicBezTo>
                      <a:pt x="102" y="64"/>
                      <a:pt x="106" y="65"/>
                      <a:pt x="106" y="62"/>
                    </a:cubicBezTo>
                    <a:cubicBezTo>
                      <a:pt x="106" y="58"/>
                      <a:pt x="108" y="58"/>
                      <a:pt x="110" y="57"/>
                    </a:cubicBezTo>
                    <a:cubicBezTo>
                      <a:pt x="112" y="57"/>
                      <a:pt x="111" y="54"/>
                      <a:pt x="112" y="51"/>
                    </a:cubicBezTo>
                    <a:cubicBezTo>
                      <a:pt x="112" y="49"/>
                      <a:pt x="113" y="46"/>
                      <a:pt x="116" y="45"/>
                    </a:cubicBezTo>
                    <a:cubicBezTo>
                      <a:pt x="118" y="45"/>
                      <a:pt x="115" y="41"/>
                      <a:pt x="112" y="42"/>
                    </a:cubicBezTo>
                    <a:cubicBezTo>
                      <a:pt x="109" y="42"/>
                      <a:pt x="107" y="34"/>
                      <a:pt x="107" y="34"/>
                    </a:cubicBezTo>
                    <a:cubicBezTo>
                      <a:pt x="107" y="34"/>
                      <a:pt x="108" y="27"/>
                      <a:pt x="106" y="26"/>
                    </a:cubicBezTo>
                    <a:cubicBezTo>
                      <a:pt x="104" y="26"/>
                      <a:pt x="107" y="22"/>
                      <a:pt x="110" y="22"/>
                    </a:cubicBezTo>
                    <a:cubicBezTo>
                      <a:pt x="114" y="22"/>
                      <a:pt x="120" y="26"/>
                      <a:pt x="122" y="24"/>
                    </a:cubicBezTo>
                    <a:cubicBezTo>
                      <a:pt x="124" y="23"/>
                      <a:pt x="129" y="22"/>
                      <a:pt x="130" y="21"/>
                    </a:cubicBezTo>
                    <a:cubicBezTo>
                      <a:pt x="131" y="21"/>
                      <a:pt x="132" y="18"/>
                      <a:pt x="133" y="16"/>
                    </a:cubicBezTo>
                    <a:cubicBezTo>
                      <a:pt x="132" y="15"/>
                      <a:pt x="129" y="14"/>
                      <a:pt x="127" y="1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5" name="Freeform 177">
                <a:extLst>
                  <a:ext uri="{FF2B5EF4-FFF2-40B4-BE49-F238E27FC236}">
                    <a16:creationId xmlns:a16="http://schemas.microsoft.com/office/drawing/2014/main" id="{B37C169E-05F7-4F09-BB91-FDF1FA4AB816}"/>
                  </a:ext>
                </a:extLst>
              </p:cNvPr>
              <p:cNvSpPr>
                <a:spLocks noEditPoints="1"/>
              </p:cNvSpPr>
              <p:nvPr/>
            </p:nvSpPr>
            <p:spPr bwMode="auto">
              <a:xfrm>
                <a:off x="6663784" y="3980637"/>
                <a:ext cx="851959" cy="311172"/>
              </a:xfrm>
              <a:custGeom>
                <a:avLst/>
                <a:gdLst>
                  <a:gd name="T0" fmla="*/ 27 w 370"/>
                  <a:gd name="T1" fmla="*/ 57 h 135"/>
                  <a:gd name="T2" fmla="*/ 105 w 370"/>
                  <a:gd name="T3" fmla="*/ 72 h 135"/>
                  <a:gd name="T4" fmla="*/ 16 w 370"/>
                  <a:gd name="T5" fmla="*/ 37 h 135"/>
                  <a:gd name="T6" fmla="*/ 199 w 370"/>
                  <a:gd name="T7" fmla="*/ 95 h 135"/>
                  <a:gd name="T8" fmla="*/ 207 w 370"/>
                  <a:gd name="T9" fmla="*/ 76 h 135"/>
                  <a:gd name="T10" fmla="*/ 219 w 370"/>
                  <a:gd name="T11" fmla="*/ 79 h 135"/>
                  <a:gd name="T12" fmla="*/ 227 w 370"/>
                  <a:gd name="T13" fmla="*/ 54 h 135"/>
                  <a:gd name="T14" fmla="*/ 227 w 370"/>
                  <a:gd name="T15" fmla="*/ 45 h 135"/>
                  <a:gd name="T16" fmla="*/ 212 w 370"/>
                  <a:gd name="T17" fmla="*/ 38 h 135"/>
                  <a:gd name="T18" fmla="*/ 190 w 370"/>
                  <a:gd name="T19" fmla="*/ 69 h 135"/>
                  <a:gd name="T20" fmla="*/ 88 w 370"/>
                  <a:gd name="T21" fmla="*/ 75 h 135"/>
                  <a:gd name="T22" fmla="*/ 85 w 370"/>
                  <a:gd name="T23" fmla="*/ 62 h 135"/>
                  <a:gd name="T24" fmla="*/ 82 w 370"/>
                  <a:gd name="T25" fmla="*/ 68 h 135"/>
                  <a:gd name="T26" fmla="*/ 68 w 370"/>
                  <a:gd name="T27" fmla="*/ 51 h 135"/>
                  <a:gd name="T28" fmla="*/ 56 w 370"/>
                  <a:gd name="T29" fmla="*/ 36 h 135"/>
                  <a:gd name="T30" fmla="*/ 38 w 370"/>
                  <a:gd name="T31" fmla="*/ 24 h 135"/>
                  <a:gd name="T32" fmla="*/ 2 w 370"/>
                  <a:gd name="T33" fmla="*/ 3 h 135"/>
                  <a:gd name="T34" fmla="*/ 33 w 370"/>
                  <a:gd name="T35" fmla="*/ 46 h 135"/>
                  <a:gd name="T36" fmla="*/ 71 w 370"/>
                  <a:gd name="T37" fmla="*/ 91 h 135"/>
                  <a:gd name="T38" fmla="*/ 87 w 370"/>
                  <a:gd name="T39" fmla="*/ 84 h 135"/>
                  <a:gd name="T40" fmla="*/ 266 w 370"/>
                  <a:gd name="T41" fmla="*/ 37 h 135"/>
                  <a:gd name="T42" fmla="*/ 268 w 370"/>
                  <a:gd name="T43" fmla="*/ 46 h 135"/>
                  <a:gd name="T44" fmla="*/ 249 w 370"/>
                  <a:gd name="T45" fmla="*/ 75 h 135"/>
                  <a:gd name="T46" fmla="*/ 198 w 370"/>
                  <a:gd name="T47" fmla="*/ 119 h 135"/>
                  <a:gd name="T48" fmla="*/ 230 w 370"/>
                  <a:gd name="T49" fmla="*/ 115 h 135"/>
                  <a:gd name="T50" fmla="*/ 276 w 370"/>
                  <a:gd name="T51" fmla="*/ 76 h 135"/>
                  <a:gd name="T52" fmla="*/ 156 w 370"/>
                  <a:gd name="T53" fmla="*/ 113 h 135"/>
                  <a:gd name="T54" fmla="*/ 140 w 370"/>
                  <a:gd name="T55" fmla="*/ 105 h 135"/>
                  <a:gd name="T56" fmla="*/ 88 w 370"/>
                  <a:gd name="T57" fmla="*/ 98 h 135"/>
                  <a:gd name="T58" fmla="*/ 94 w 370"/>
                  <a:gd name="T59" fmla="*/ 109 h 135"/>
                  <a:gd name="T60" fmla="*/ 144 w 370"/>
                  <a:gd name="T61" fmla="*/ 117 h 135"/>
                  <a:gd name="T62" fmla="*/ 156 w 370"/>
                  <a:gd name="T63" fmla="*/ 113 h 135"/>
                  <a:gd name="T64" fmla="*/ 323 w 370"/>
                  <a:gd name="T65" fmla="*/ 76 h 135"/>
                  <a:gd name="T66" fmla="*/ 289 w 370"/>
                  <a:gd name="T67" fmla="*/ 59 h 135"/>
                  <a:gd name="T68" fmla="*/ 310 w 370"/>
                  <a:gd name="T69" fmla="*/ 67 h 135"/>
                  <a:gd name="T70" fmla="*/ 298 w 370"/>
                  <a:gd name="T71" fmla="*/ 72 h 135"/>
                  <a:gd name="T72" fmla="*/ 317 w 370"/>
                  <a:gd name="T73" fmla="*/ 81 h 135"/>
                  <a:gd name="T74" fmla="*/ 351 w 370"/>
                  <a:gd name="T75" fmla="*/ 102 h 135"/>
                  <a:gd name="T76" fmla="*/ 362 w 370"/>
                  <a:gd name="T77" fmla="*/ 115 h 135"/>
                  <a:gd name="T78" fmla="*/ 343 w 370"/>
                  <a:gd name="T79" fmla="*/ 61 h 135"/>
                  <a:gd name="T80" fmla="*/ 236 w 370"/>
                  <a:gd name="T81" fmla="*/ 125 h 135"/>
                  <a:gd name="T82" fmla="*/ 240 w 370"/>
                  <a:gd name="T83" fmla="*/ 127 h 135"/>
                  <a:gd name="T84" fmla="*/ 242 w 370"/>
                  <a:gd name="T85" fmla="*/ 124 h 135"/>
                  <a:gd name="T86" fmla="*/ 178 w 370"/>
                  <a:gd name="T87" fmla="*/ 48 h 135"/>
                  <a:gd name="T88" fmla="*/ 183 w 370"/>
                  <a:gd name="T89" fmla="*/ 28 h 135"/>
                  <a:gd name="T90" fmla="*/ 182 w 370"/>
                  <a:gd name="T91" fmla="*/ 14 h 135"/>
                  <a:gd name="T92" fmla="*/ 161 w 370"/>
                  <a:gd name="T93" fmla="*/ 25 h 135"/>
                  <a:gd name="T94" fmla="*/ 144 w 370"/>
                  <a:gd name="T95" fmla="*/ 36 h 135"/>
                  <a:gd name="T96" fmla="*/ 118 w 370"/>
                  <a:gd name="T97" fmla="*/ 37 h 135"/>
                  <a:gd name="T98" fmla="*/ 110 w 370"/>
                  <a:gd name="T99" fmla="*/ 43 h 135"/>
                  <a:gd name="T100" fmla="*/ 129 w 370"/>
                  <a:gd name="T101" fmla="*/ 73 h 135"/>
                  <a:gd name="T102" fmla="*/ 156 w 370"/>
                  <a:gd name="T103" fmla="*/ 80 h 135"/>
                  <a:gd name="T104" fmla="*/ 192 w 370"/>
                  <a:gd name="T105" fmla="*/ 127 h 135"/>
                  <a:gd name="T106" fmla="*/ 192 w 370"/>
                  <a:gd name="T107" fmla="*/ 127 h 135"/>
                  <a:gd name="T108" fmla="*/ 168 w 370"/>
                  <a:gd name="T109" fmla="*/ 120 h 135"/>
                  <a:gd name="T110" fmla="*/ 180 w 370"/>
                  <a:gd name="T111" fmla="*/ 11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70" h="135">
                    <a:moveTo>
                      <a:pt x="27" y="57"/>
                    </a:moveTo>
                    <a:cubicBezTo>
                      <a:pt x="27" y="58"/>
                      <a:pt x="30" y="63"/>
                      <a:pt x="31" y="62"/>
                    </a:cubicBezTo>
                    <a:cubicBezTo>
                      <a:pt x="33" y="60"/>
                      <a:pt x="29" y="53"/>
                      <a:pt x="27" y="57"/>
                    </a:cubicBezTo>
                    <a:close/>
                    <a:moveTo>
                      <a:pt x="105" y="72"/>
                    </a:moveTo>
                    <a:cubicBezTo>
                      <a:pt x="105" y="70"/>
                      <a:pt x="99" y="71"/>
                      <a:pt x="101" y="74"/>
                    </a:cubicBezTo>
                    <a:cubicBezTo>
                      <a:pt x="103" y="77"/>
                      <a:pt x="105" y="74"/>
                      <a:pt x="105" y="72"/>
                    </a:cubicBezTo>
                    <a:close/>
                    <a:moveTo>
                      <a:pt x="16" y="37"/>
                    </a:moveTo>
                    <a:cubicBezTo>
                      <a:pt x="15" y="39"/>
                      <a:pt x="18" y="46"/>
                      <a:pt x="21" y="43"/>
                    </a:cubicBezTo>
                    <a:cubicBezTo>
                      <a:pt x="24" y="40"/>
                      <a:pt x="16" y="34"/>
                      <a:pt x="16" y="37"/>
                    </a:cubicBezTo>
                    <a:close/>
                    <a:moveTo>
                      <a:pt x="195" y="77"/>
                    </a:moveTo>
                    <a:cubicBezTo>
                      <a:pt x="199" y="78"/>
                      <a:pt x="198" y="83"/>
                      <a:pt x="198" y="86"/>
                    </a:cubicBezTo>
                    <a:cubicBezTo>
                      <a:pt x="197" y="89"/>
                      <a:pt x="196" y="96"/>
                      <a:pt x="199" y="95"/>
                    </a:cubicBezTo>
                    <a:cubicBezTo>
                      <a:pt x="202" y="94"/>
                      <a:pt x="205" y="89"/>
                      <a:pt x="203" y="87"/>
                    </a:cubicBezTo>
                    <a:cubicBezTo>
                      <a:pt x="201" y="86"/>
                      <a:pt x="201" y="75"/>
                      <a:pt x="202" y="73"/>
                    </a:cubicBezTo>
                    <a:cubicBezTo>
                      <a:pt x="203" y="70"/>
                      <a:pt x="209" y="72"/>
                      <a:pt x="207" y="76"/>
                    </a:cubicBezTo>
                    <a:cubicBezTo>
                      <a:pt x="205" y="80"/>
                      <a:pt x="211" y="80"/>
                      <a:pt x="211" y="84"/>
                    </a:cubicBezTo>
                    <a:cubicBezTo>
                      <a:pt x="211" y="89"/>
                      <a:pt x="215" y="86"/>
                      <a:pt x="218" y="85"/>
                    </a:cubicBezTo>
                    <a:cubicBezTo>
                      <a:pt x="222" y="84"/>
                      <a:pt x="222" y="82"/>
                      <a:pt x="219" y="79"/>
                    </a:cubicBezTo>
                    <a:cubicBezTo>
                      <a:pt x="216" y="76"/>
                      <a:pt x="221" y="72"/>
                      <a:pt x="217" y="70"/>
                    </a:cubicBezTo>
                    <a:cubicBezTo>
                      <a:pt x="214" y="67"/>
                      <a:pt x="211" y="64"/>
                      <a:pt x="215" y="63"/>
                    </a:cubicBezTo>
                    <a:cubicBezTo>
                      <a:pt x="218" y="62"/>
                      <a:pt x="228" y="56"/>
                      <a:pt x="227" y="54"/>
                    </a:cubicBezTo>
                    <a:cubicBezTo>
                      <a:pt x="226" y="52"/>
                      <a:pt x="212" y="55"/>
                      <a:pt x="210" y="59"/>
                    </a:cubicBezTo>
                    <a:cubicBezTo>
                      <a:pt x="209" y="63"/>
                      <a:pt x="199" y="58"/>
                      <a:pt x="200" y="51"/>
                    </a:cubicBezTo>
                    <a:cubicBezTo>
                      <a:pt x="202" y="44"/>
                      <a:pt x="221" y="42"/>
                      <a:pt x="227" y="45"/>
                    </a:cubicBezTo>
                    <a:cubicBezTo>
                      <a:pt x="233" y="48"/>
                      <a:pt x="239" y="41"/>
                      <a:pt x="241" y="37"/>
                    </a:cubicBezTo>
                    <a:cubicBezTo>
                      <a:pt x="243" y="33"/>
                      <a:pt x="236" y="37"/>
                      <a:pt x="232" y="40"/>
                    </a:cubicBezTo>
                    <a:cubicBezTo>
                      <a:pt x="228" y="43"/>
                      <a:pt x="218" y="40"/>
                      <a:pt x="212" y="38"/>
                    </a:cubicBezTo>
                    <a:cubicBezTo>
                      <a:pt x="207" y="36"/>
                      <a:pt x="207" y="41"/>
                      <a:pt x="202" y="42"/>
                    </a:cubicBezTo>
                    <a:cubicBezTo>
                      <a:pt x="198" y="43"/>
                      <a:pt x="199" y="53"/>
                      <a:pt x="197" y="54"/>
                    </a:cubicBezTo>
                    <a:cubicBezTo>
                      <a:pt x="195" y="55"/>
                      <a:pt x="195" y="62"/>
                      <a:pt x="190" y="69"/>
                    </a:cubicBezTo>
                    <a:cubicBezTo>
                      <a:pt x="186" y="76"/>
                      <a:pt x="192" y="77"/>
                      <a:pt x="195" y="77"/>
                    </a:cubicBezTo>
                    <a:close/>
                    <a:moveTo>
                      <a:pt x="87" y="84"/>
                    </a:moveTo>
                    <a:cubicBezTo>
                      <a:pt x="86" y="80"/>
                      <a:pt x="88" y="77"/>
                      <a:pt x="88" y="75"/>
                    </a:cubicBezTo>
                    <a:cubicBezTo>
                      <a:pt x="88" y="74"/>
                      <a:pt x="89" y="73"/>
                      <a:pt x="91" y="73"/>
                    </a:cubicBezTo>
                    <a:cubicBezTo>
                      <a:pt x="93" y="74"/>
                      <a:pt x="93" y="69"/>
                      <a:pt x="91" y="68"/>
                    </a:cubicBezTo>
                    <a:cubicBezTo>
                      <a:pt x="90" y="68"/>
                      <a:pt x="89" y="62"/>
                      <a:pt x="85" y="62"/>
                    </a:cubicBezTo>
                    <a:cubicBezTo>
                      <a:pt x="81" y="62"/>
                      <a:pt x="81" y="65"/>
                      <a:pt x="84" y="65"/>
                    </a:cubicBezTo>
                    <a:cubicBezTo>
                      <a:pt x="86" y="66"/>
                      <a:pt x="88" y="68"/>
                      <a:pt x="87" y="69"/>
                    </a:cubicBezTo>
                    <a:cubicBezTo>
                      <a:pt x="86" y="71"/>
                      <a:pt x="85" y="68"/>
                      <a:pt x="82" y="68"/>
                    </a:cubicBezTo>
                    <a:cubicBezTo>
                      <a:pt x="79" y="68"/>
                      <a:pt x="81" y="64"/>
                      <a:pt x="77" y="64"/>
                    </a:cubicBezTo>
                    <a:cubicBezTo>
                      <a:pt x="73" y="63"/>
                      <a:pt x="74" y="56"/>
                      <a:pt x="70" y="56"/>
                    </a:cubicBezTo>
                    <a:cubicBezTo>
                      <a:pt x="66" y="56"/>
                      <a:pt x="66" y="53"/>
                      <a:pt x="68" y="51"/>
                    </a:cubicBezTo>
                    <a:cubicBezTo>
                      <a:pt x="71" y="48"/>
                      <a:pt x="64" y="46"/>
                      <a:pt x="64" y="43"/>
                    </a:cubicBezTo>
                    <a:cubicBezTo>
                      <a:pt x="64" y="41"/>
                      <a:pt x="60" y="42"/>
                      <a:pt x="60" y="40"/>
                    </a:cubicBezTo>
                    <a:cubicBezTo>
                      <a:pt x="60" y="37"/>
                      <a:pt x="58" y="39"/>
                      <a:pt x="56" y="36"/>
                    </a:cubicBezTo>
                    <a:cubicBezTo>
                      <a:pt x="54" y="33"/>
                      <a:pt x="53" y="36"/>
                      <a:pt x="51" y="33"/>
                    </a:cubicBezTo>
                    <a:cubicBezTo>
                      <a:pt x="49" y="31"/>
                      <a:pt x="46" y="30"/>
                      <a:pt x="45" y="31"/>
                    </a:cubicBezTo>
                    <a:cubicBezTo>
                      <a:pt x="43" y="31"/>
                      <a:pt x="39" y="28"/>
                      <a:pt x="38" y="24"/>
                    </a:cubicBezTo>
                    <a:cubicBezTo>
                      <a:pt x="37" y="21"/>
                      <a:pt x="26" y="16"/>
                      <a:pt x="24" y="12"/>
                    </a:cubicBezTo>
                    <a:cubicBezTo>
                      <a:pt x="23" y="8"/>
                      <a:pt x="19" y="6"/>
                      <a:pt x="12" y="6"/>
                    </a:cubicBezTo>
                    <a:cubicBezTo>
                      <a:pt x="6" y="7"/>
                      <a:pt x="4" y="0"/>
                      <a:pt x="2" y="3"/>
                    </a:cubicBezTo>
                    <a:cubicBezTo>
                      <a:pt x="0" y="7"/>
                      <a:pt x="9" y="16"/>
                      <a:pt x="13" y="19"/>
                    </a:cubicBezTo>
                    <a:cubicBezTo>
                      <a:pt x="17" y="21"/>
                      <a:pt x="19" y="30"/>
                      <a:pt x="24" y="30"/>
                    </a:cubicBezTo>
                    <a:cubicBezTo>
                      <a:pt x="29" y="31"/>
                      <a:pt x="29" y="46"/>
                      <a:pt x="33" y="46"/>
                    </a:cubicBezTo>
                    <a:cubicBezTo>
                      <a:pt x="36" y="47"/>
                      <a:pt x="44" y="59"/>
                      <a:pt x="45" y="65"/>
                    </a:cubicBezTo>
                    <a:cubicBezTo>
                      <a:pt x="46" y="71"/>
                      <a:pt x="54" y="74"/>
                      <a:pt x="57" y="79"/>
                    </a:cubicBezTo>
                    <a:cubicBezTo>
                      <a:pt x="59" y="83"/>
                      <a:pt x="70" y="89"/>
                      <a:pt x="71" y="91"/>
                    </a:cubicBezTo>
                    <a:cubicBezTo>
                      <a:pt x="73" y="93"/>
                      <a:pt x="74" y="97"/>
                      <a:pt x="75" y="95"/>
                    </a:cubicBezTo>
                    <a:cubicBezTo>
                      <a:pt x="76" y="93"/>
                      <a:pt x="81" y="95"/>
                      <a:pt x="84" y="95"/>
                    </a:cubicBezTo>
                    <a:cubicBezTo>
                      <a:pt x="86" y="96"/>
                      <a:pt x="87" y="87"/>
                      <a:pt x="87" y="84"/>
                    </a:cubicBezTo>
                    <a:close/>
                    <a:moveTo>
                      <a:pt x="268" y="46"/>
                    </a:moveTo>
                    <a:cubicBezTo>
                      <a:pt x="274" y="46"/>
                      <a:pt x="271" y="43"/>
                      <a:pt x="271" y="40"/>
                    </a:cubicBezTo>
                    <a:cubicBezTo>
                      <a:pt x="271" y="36"/>
                      <a:pt x="266" y="39"/>
                      <a:pt x="266" y="37"/>
                    </a:cubicBezTo>
                    <a:cubicBezTo>
                      <a:pt x="266" y="36"/>
                      <a:pt x="265" y="29"/>
                      <a:pt x="261" y="34"/>
                    </a:cubicBezTo>
                    <a:cubicBezTo>
                      <a:pt x="257" y="40"/>
                      <a:pt x="262" y="53"/>
                      <a:pt x="265" y="52"/>
                    </a:cubicBezTo>
                    <a:cubicBezTo>
                      <a:pt x="268" y="51"/>
                      <a:pt x="263" y="45"/>
                      <a:pt x="268" y="46"/>
                    </a:cubicBezTo>
                    <a:close/>
                    <a:moveTo>
                      <a:pt x="249" y="75"/>
                    </a:moveTo>
                    <a:cubicBezTo>
                      <a:pt x="250" y="79"/>
                      <a:pt x="257" y="81"/>
                      <a:pt x="259" y="78"/>
                    </a:cubicBezTo>
                    <a:cubicBezTo>
                      <a:pt x="261" y="75"/>
                      <a:pt x="248" y="71"/>
                      <a:pt x="249" y="75"/>
                    </a:cubicBezTo>
                    <a:close/>
                    <a:moveTo>
                      <a:pt x="230" y="115"/>
                    </a:moveTo>
                    <a:cubicBezTo>
                      <a:pt x="224" y="114"/>
                      <a:pt x="219" y="119"/>
                      <a:pt x="213" y="117"/>
                    </a:cubicBezTo>
                    <a:cubicBezTo>
                      <a:pt x="207" y="114"/>
                      <a:pt x="197" y="117"/>
                      <a:pt x="198" y="119"/>
                    </a:cubicBezTo>
                    <a:cubicBezTo>
                      <a:pt x="199" y="121"/>
                      <a:pt x="205" y="121"/>
                      <a:pt x="211" y="121"/>
                    </a:cubicBezTo>
                    <a:cubicBezTo>
                      <a:pt x="217" y="122"/>
                      <a:pt x="223" y="118"/>
                      <a:pt x="227" y="118"/>
                    </a:cubicBezTo>
                    <a:cubicBezTo>
                      <a:pt x="232" y="118"/>
                      <a:pt x="236" y="116"/>
                      <a:pt x="230" y="115"/>
                    </a:cubicBezTo>
                    <a:close/>
                    <a:moveTo>
                      <a:pt x="281" y="72"/>
                    </a:moveTo>
                    <a:cubicBezTo>
                      <a:pt x="275" y="70"/>
                      <a:pt x="264" y="72"/>
                      <a:pt x="265" y="75"/>
                    </a:cubicBezTo>
                    <a:cubicBezTo>
                      <a:pt x="266" y="78"/>
                      <a:pt x="271" y="76"/>
                      <a:pt x="276" y="76"/>
                    </a:cubicBezTo>
                    <a:cubicBezTo>
                      <a:pt x="281" y="76"/>
                      <a:pt x="284" y="80"/>
                      <a:pt x="286" y="80"/>
                    </a:cubicBezTo>
                    <a:cubicBezTo>
                      <a:pt x="289" y="80"/>
                      <a:pt x="287" y="74"/>
                      <a:pt x="281" y="72"/>
                    </a:cubicBezTo>
                    <a:close/>
                    <a:moveTo>
                      <a:pt x="156" y="113"/>
                    </a:moveTo>
                    <a:cubicBezTo>
                      <a:pt x="155" y="110"/>
                      <a:pt x="146" y="113"/>
                      <a:pt x="142" y="111"/>
                    </a:cubicBezTo>
                    <a:cubicBezTo>
                      <a:pt x="137" y="109"/>
                      <a:pt x="147" y="107"/>
                      <a:pt x="150" y="105"/>
                    </a:cubicBezTo>
                    <a:cubicBezTo>
                      <a:pt x="153" y="103"/>
                      <a:pt x="148" y="103"/>
                      <a:pt x="140" y="105"/>
                    </a:cubicBezTo>
                    <a:cubicBezTo>
                      <a:pt x="133" y="107"/>
                      <a:pt x="124" y="100"/>
                      <a:pt x="124" y="103"/>
                    </a:cubicBezTo>
                    <a:cubicBezTo>
                      <a:pt x="123" y="106"/>
                      <a:pt x="110" y="102"/>
                      <a:pt x="106" y="99"/>
                    </a:cubicBezTo>
                    <a:cubicBezTo>
                      <a:pt x="103" y="97"/>
                      <a:pt x="90" y="94"/>
                      <a:pt x="88" y="98"/>
                    </a:cubicBezTo>
                    <a:cubicBezTo>
                      <a:pt x="85" y="103"/>
                      <a:pt x="83" y="99"/>
                      <a:pt x="84" y="103"/>
                    </a:cubicBezTo>
                    <a:cubicBezTo>
                      <a:pt x="85" y="106"/>
                      <a:pt x="88" y="104"/>
                      <a:pt x="90" y="104"/>
                    </a:cubicBezTo>
                    <a:cubicBezTo>
                      <a:pt x="92" y="104"/>
                      <a:pt x="91" y="108"/>
                      <a:pt x="94" y="109"/>
                    </a:cubicBezTo>
                    <a:cubicBezTo>
                      <a:pt x="97" y="109"/>
                      <a:pt x="107" y="112"/>
                      <a:pt x="108" y="110"/>
                    </a:cubicBezTo>
                    <a:cubicBezTo>
                      <a:pt x="109" y="108"/>
                      <a:pt x="119" y="110"/>
                      <a:pt x="124" y="114"/>
                    </a:cubicBezTo>
                    <a:cubicBezTo>
                      <a:pt x="128" y="118"/>
                      <a:pt x="139" y="118"/>
                      <a:pt x="144" y="117"/>
                    </a:cubicBezTo>
                    <a:cubicBezTo>
                      <a:pt x="148" y="116"/>
                      <a:pt x="153" y="120"/>
                      <a:pt x="154" y="118"/>
                    </a:cubicBezTo>
                    <a:cubicBezTo>
                      <a:pt x="156" y="115"/>
                      <a:pt x="159" y="121"/>
                      <a:pt x="164" y="118"/>
                    </a:cubicBezTo>
                    <a:cubicBezTo>
                      <a:pt x="168" y="114"/>
                      <a:pt x="156" y="116"/>
                      <a:pt x="156" y="113"/>
                    </a:cubicBezTo>
                    <a:close/>
                    <a:moveTo>
                      <a:pt x="343" y="61"/>
                    </a:moveTo>
                    <a:cubicBezTo>
                      <a:pt x="339" y="61"/>
                      <a:pt x="339" y="67"/>
                      <a:pt x="336" y="67"/>
                    </a:cubicBezTo>
                    <a:cubicBezTo>
                      <a:pt x="333" y="67"/>
                      <a:pt x="328" y="74"/>
                      <a:pt x="323" y="76"/>
                    </a:cubicBezTo>
                    <a:cubicBezTo>
                      <a:pt x="317" y="78"/>
                      <a:pt x="317" y="59"/>
                      <a:pt x="314" y="56"/>
                    </a:cubicBezTo>
                    <a:cubicBezTo>
                      <a:pt x="311" y="52"/>
                      <a:pt x="297" y="49"/>
                      <a:pt x="296" y="53"/>
                    </a:cubicBezTo>
                    <a:cubicBezTo>
                      <a:pt x="294" y="57"/>
                      <a:pt x="289" y="55"/>
                      <a:pt x="289" y="59"/>
                    </a:cubicBezTo>
                    <a:cubicBezTo>
                      <a:pt x="288" y="62"/>
                      <a:pt x="290" y="61"/>
                      <a:pt x="293" y="61"/>
                    </a:cubicBezTo>
                    <a:cubicBezTo>
                      <a:pt x="296" y="61"/>
                      <a:pt x="296" y="63"/>
                      <a:pt x="298" y="66"/>
                    </a:cubicBezTo>
                    <a:cubicBezTo>
                      <a:pt x="299" y="69"/>
                      <a:pt x="308" y="67"/>
                      <a:pt x="310" y="67"/>
                    </a:cubicBezTo>
                    <a:cubicBezTo>
                      <a:pt x="313" y="67"/>
                      <a:pt x="314" y="71"/>
                      <a:pt x="310" y="69"/>
                    </a:cubicBezTo>
                    <a:cubicBezTo>
                      <a:pt x="306" y="68"/>
                      <a:pt x="306" y="71"/>
                      <a:pt x="303" y="70"/>
                    </a:cubicBezTo>
                    <a:cubicBezTo>
                      <a:pt x="300" y="70"/>
                      <a:pt x="296" y="70"/>
                      <a:pt x="298" y="72"/>
                    </a:cubicBezTo>
                    <a:cubicBezTo>
                      <a:pt x="300" y="73"/>
                      <a:pt x="303" y="75"/>
                      <a:pt x="303" y="79"/>
                    </a:cubicBezTo>
                    <a:cubicBezTo>
                      <a:pt x="303" y="83"/>
                      <a:pt x="309" y="82"/>
                      <a:pt x="309" y="79"/>
                    </a:cubicBezTo>
                    <a:cubicBezTo>
                      <a:pt x="309" y="76"/>
                      <a:pt x="311" y="80"/>
                      <a:pt x="317" y="81"/>
                    </a:cubicBezTo>
                    <a:cubicBezTo>
                      <a:pt x="322" y="83"/>
                      <a:pt x="319" y="85"/>
                      <a:pt x="324" y="85"/>
                    </a:cubicBezTo>
                    <a:cubicBezTo>
                      <a:pt x="329" y="85"/>
                      <a:pt x="342" y="89"/>
                      <a:pt x="347" y="93"/>
                    </a:cubicBezTo>
                    <a:cubicBezTo>
                      <a:pt x="351" y="96"/>
                      <a:pt x="348" y="99"/>
                      <a:pt x="351" y="102"/>
                    </a:cubicBezTo>
                    <a:cubicBezTo>
                      <a:pt x="354" y="105"/>
                      <a:pt x="355" y="109"/>
                      <a:pt x="351" y="109"/>
                    </a:cubicBezTo>
                    <a:cubicBezTo>
                      <a:pt x="347" y="109"/>
                      <a:pt x="342" y="114"/>
                      <a:pt x="343" y="116"/>
                    </a:cubicBezTo>
                    <a:cubicBezTo>
                      <a:pt x="344" y="118"/>
                      <a:pt x="358" y="115"/>
                      <a:pt x="362" y="115"/>
                    </a:cubicBezTo>
                    <a:cubicBezTo>
                      <a:pt x="364" y="115"/>
                      <a:pt x="366" y="119"/>
                      <a:pt x="370" y="121"/>
                    </a:cubicBezTo>
                    <a:cubicBezTo>
                      <a:pt x="370" y="71"/>
                      <a:pt x="370" y="71"/>
                      <a:pt x="370" y="71"/>
                    </a:cubicBezTo>
                    <a:cubicBezTo>
                      <a:pt x="360" y="67"/>
                      <a:pt x="346" y="61"/>
                      <a:pt x="343" y="61"/>
                    </a:cubicBezTo>
                    <a:close/>
                    <a:moveTo>
                      <a:pt x="240" y="121"/>
                    </a:moveTo>
                    <a:cubicBezTo>
                      <a:pt x="239" y="122"/>
                      <a:pt x="238" y="122"/>
                      <a:pt x="237" y="122"/>
                    </a:cubicBezTo>
                    <a:cubicBezTo>
                      <a:pt x="237" y="123"/>
                      <a:pt x="237" y="124"/>
                      <a:pt x="236" y="125"/>
                    </a:cubicBezTo>
                    <a:cubicBezTo>
                      <a:pt x="235" y="125"/>
                      <a:pt x="234" y="124"/>
                      <a:pt x="233" y="123"/>
                    </a:cubicBezTo>
                    <a:cubicBezTo>
                      <a:pt x="229" y="125"/>
                      <a:pt x="226" y="131"/>
                      <a:pt x="230" y="132"/>
                    </a:cubicBezTo>
                    <a:cubicBezTo>
                      <a:pt x="233" y="134"/>
                      <a:pt x="237" y="130"/>
                      <a:pt x="240" y="127"/>
                    </a:cubicBezTo>
                    <a:cubicBezTo>
                      <a:pt x="240" y="126"/>
                      <a:pt x="240" y="126"/>
                      <a:pt x="241" y="125"/>
                    </a:cubicBezTo>
                    <a:cubicBezTo>
                      <a:pt x="241" y="125"/>
                      <a:pt x="241" y="125"/>
                      <a:pt x="242" y="124"/>
                    </a:cubicBezTo>
                    <a:cubicBezTo>
                      <a:pt x="242" y="124"/>
                      <a:pt x="242" y="124"/>
                      <a:pt x="242" y="124"/>
                    </a:cubicBezTo>
                    <a:cubicBezTo>
                      <a:pt x="242" y="123"/>
                      <a:pt x="241" y="122"/>
                      <a:pt x="240" y="121"/>
                    </a:cubicBezTo>
                    <a:close/>
                    <a:moveTo>
                      <a:pt x="174" y="60"/>
                    </a:moveTo>
                    <a:cubicBezTo>
                      <a:pt x="178" y="57"/>
                      <a:pt x="179" y="52"/>
                      <a:pt x="178" y="48"/>
                    </a:cubicBezTo>
                    <a:cubicBezTo>
                      <a:pt x="178" y="43"/>
                      <a:pt x="189" y="43"/>
                      <a:pt x="191" y="41"/>
                    </a:cubicBezTo>
                    <a:cubicBezTo>
                      <a:pt x="192" y="39"/>
                      <a:pt x="188" y="36"/>
                      <a:pt x="185" y="34"/>
                    </a:cubicBezTo>
                    <a:cubicBezTo>
                      <a:pt x="182" y="33"/>
                      <a:pt x="185" y="30"/>
                      <a:pt x="183" y="28"/>
                    </a:cubicBezTo>
                    <a:cubicBezTo>
                      <a:pt x="180" y="26"/>
                      <a:pt x="177" y="21"/>
                      <a:pt x="180" y="21"/>
                    </a:cubicBezTo>
                    <a:cubicBezTo>
                      <a:pt x="183" y="21"/>
                      <a:pt x="178" y="16"/>
                      <a:pt x="180" y="15"/>
                    </a:cubicBezTo>
                    <a:cubicBezTo>
                      <a:pt x="181" y="15"/>
                      <a:pt x="181" y="14"/>
                      <a:pt x="182" y="14"/>
                    </a:cubicBezTo>
                    <a:cubicBezTo>
                      <a:pt x="180" y="13"/>
                      <a:pt x="179" y="13"/>
                      <a:pt x="178" y="13"/>
                    </a:cubicBezTo>
                    <a:cubicBezTo>
                      <a:pt x="174" y="13"/>
                      <a:pt x="165" y="12"/>
                      <a:pt x="165" y="18"/>
                    </a:cubicBezTo>
                    <a:cubicBezTo>
                      <a:pt x="166" y="24"/>
                      <a:pt x="160" y="22"/>
                      <a:pt x="161" y="25"/>
                    </a:cubicBezTo>
                    <a:cubicBezTo>
                      <a:pt x="161" y="29"/>
                      <a:pt x="158" y="29"/>
                      <a:pt x="158" y="33"/>
                    </a:cubicBezTo>
                    <a:cubicBezTo>
                      <a:pt x="159" y="37"/>
                      <a:pt x="156" y="35"/>
                      <a:pt x="151" y="38"/>
                    </a:cubicBezTo>
                    <a:cubicBezTo>
                      <a:pt x="146" y="40"/>
                      <a:pt x="148" y="36"/>
                      <a:pt x="144" y="36"/>
                    </a:cubicBezTo>
                    <a:cubicBezTo>
                      <a:pt x="139" y="36"/>
                      <a:pt x="138" y="39"/>
                      <a:pt x="135" y="40"/>
                    </a:cubicBezTo>
                    <a:cubicBezTo>
                      <a:pt x="133" y="41"/>
                      <a:pt x="127" y="39"/>
                      <a:pt x="125" y="41"/>
                    </a:cubicBezTo>
                    <a:cubicBezTo>
                      <a:pt x="123" y="42"/>
                      <a:pt x="120" y="37"/>
                      <a:pt x="118" y="37"/>
                    </a:cubicBezTo>
                    <a:cubicBezTo>
                      <a:pt x="117" y="37"/>
                      <a:pt x="116" y="35"/>
                      <a:pt x="116" y="32"/>
                    </a:cubicBezTo>
                    <a:cubicBezTo>
                      <a:pt x="116" y="32"/>
                      <a:pt x="115" y="32"/>
                      <a:pt x="115" y="32"/>
                    </a:cubicBezTo>
                    <a:cubicBezTo>
                      <a:pt x="112" y="32"/>
                      <a:pt x="107" y="40"/>
                      <a:pt x="110" y="43"/>
                    </a:cubicBezTo>
                    <a:cubicBezTo>
                      <a:pt x="113" y="46"/>
                      <a:pt x="112" y="52"/>
                      <a:pt x="114" y="54"/>
                    </a:cubicBezTo>
                    <a:cubicBezTo>
                      <a:pt x="116" y="57"/>
                      <a:pt x="121" y="57"/>
                      <a:pt x="121" y="62"/>
                    </a:cubicBezTo>
                    <a:cubicBezTo>
                      <a:pt x="121" y="67"/>
                      <a:pt x="125" y="75"/>
                      <a:pt x="129" y="73"/>
                    </a:cubicBezTo>
                    <a:cubicBezTo>
                      <a:pt x="132" y="71"/>
                      <a:pt x="134" y="74"/>
                      <a:pt x="135" y="76"/>
                    </a:cubicBezTo>
                    <a:cubicBezTo>
                      <a:pt x="136" y="78"/>
                      <a:pt x="143" y="75"/>
                      <a:pt x="146" y="75"/>
                    </a:cubicBezTo>
                    <a:cubicBezTo>
                      <a:pt x="148" y="75"/>
                      <a:pt x="155" y="77"/>
                      <a:pt x="156" y="80"/>
                    </a:cubicBezTo>
                    <a:cubicBezTo>
                      <a:pt x="156" y="83"/>
                      <a:pt x="163" y="80"/>
                      <a:pt x="168" y="78"/>
                    </a:cubicBezTo>
                    <a:cubicBezTo>
                      <a:pt x="172" y="76"/>
                      <a:pt x="169" y="63"/>
                      <a:pt x="174" y="60"/>
                    </a:cubicBezTo>
                    <a:close/>
                    <a:moveTo>
                      <a:pt x="192" y="127"/>
                    </a:moveTo>
                    <a:cubicBezTo>
                      <a:pt x="193" y="129"/>
                      <a:pt x="197" y="129"/>
                      <a:pt x="199" y="130"/>
                    </a:cubicBezTo>
                    <a:cubicBezTo>
                      <a:pt x="200" y="132"/>
                      <a:pt x="206" y="135"/>
                      <a:pt x="206" y="131"/>
                    </a:cubicBezTo>
                    <a:cubicBezTo>
                      <a:pt x="206" y="127"/>
                      <a:pt x="190" y="124"/>
                      <a:pt x="192" y="127"/>
                    </a:cubicBezTo>
                    <a:close/>
                    <a:moveTo>
                      <a:pt x="180" y="115"/>
                    </a:moveTo>
                    <a:cubicBezTo>
                      <a:pt x="179" y="117"/>
                      <a:pt x="175" y="118"/>
                      <a:pt x="172" y="116"/>
                    </a:cubicBezTo>
                    <a:cubicBezTo>
                      <a:pt x="170" y="114"/>
                      <a:pt x="167" y="118"/>
                      <a:pt x="168" y="120"/>
                    </a:cubicBezTo>
                    <a:cubicBezTo>
                      <a:pt x="169" y="121"/>
                      <a:pt x="174" y="125"/>
                      <a:pt x="180" y="122"/>
                    </a:cubicBezTo>
                    <a:cubicBezTo>
                      <a:pt x="186" y="119"/>
                      <a:pt x="190" y="122"/>
                      <a:pt x="192" y="119"/>
                    </a:cubicBezTo>
                    <a:cubicBezTo>
                      <a:pt x="193" y="116"/>
                      <a:pt x="181" y="113"/>
                      <a:pt x="180" y="11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6" name="Freeform 178">
                <a:extLst>
                  <a:ext uri="{FF2B5EF4-FFF2-40B4-BE49-F238E27FC236}">
                    <a16:creationId xmlns:a16="http://schemas.microsoft.com/office/drawing/2014/main" id="{DB1CCE59-D01C-4498-8428-6F422AC2365D}"/>
                  </a:ext>
                </a:extLst>
              </p:cNvPr>
              <p:cNvSpPr>
                <a:spLocks noEditPoints="1"/>
              </p:cNvSpPr>
              <p:nvPr/>
            </p:nvSpPr>
            <p:spPr bwMode="auto">
              <a:xfrm>
                <a:off x="7200806" y="4242875"/>
                <a:ext cx="61482" cy="26349"/>
              </a:xfrm>
              <a:custGeom>
                <a:avLst/>
                <a:gdLst>
                  <a:gd name="T0" fmla="*/ 3 w 27"/>
                  <a:gd name="T1" fmla="*/ 9 h 11"/>
                  <a:gd name="T2" fmla="*/ 0 w 27"/>
                  <a:gd name="T3" fmla="*/ 9 h 11"/>
                  <a:gd name="T4" fmla="*/ 3 w 27"/>
                  <a:gd name="T5" fmla="*/ 11 h 11"/>
                  <a:gd name="T6" fmla="*/ 4 w 27"/>
                  <a:gd name="T7" fmla="*/ 8 h 11"/>
                  <a:gd name="T8" fmla="*/ 3 w 27"/>
                  <a:gd name="T9" fmla="*/ 9 h 11"/>
                  <a:gd name="T10" fmla="*/ 3 w 27"/>
                  <a:gd name="T11" fmla="*/ 9 h 11"/>
                  <a:gd name="T12" fmla="*/ 14 w 27"/>
                  <a:gd name="T13" fmla="*/ 2 h 11"/>
                  <a:gd name="T14" fmla="*/ 8 w 27"/>
                  <a:gd name="T15" fmla="*/ 7 h 11"/>
                  <a:gd name="T16" fmla="*/ 7 w 27"/>
                  <a:gd name="T17" fmla="*/ 7 h 11"/>
                  <a:gd name="T18" fmla="*/ 9 w 27"/>
                  <a:gd name="T19" fmla="*/ 10 h 11"/>
                  <a:gd name="T20" fmla="*/ 26 w 27"/>
                  <a:gd name="T21" fmla="*/ 2 h 11"/>
                  <a:gd name="T22" fmla="*/ 14 w 27"/>
                  <a:gd name="T23"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11">
                    <a:moveTo>
                      <a:pt x="3" y="9"/>
                    </a:moveTo>
                    <a:cubicBezTo>
                      <a:pt x="2" y="9"/>
                      <a:pt x="1" y="9"/>
                      <a:pt x="0" y="9"/>
                    </a:cubicBezTo>
                    <a:cubicBezTo>
                      <a:pt x="1" y="10"/>
                      <a:pt x="2" y="11"/>
                      <a:pt x="3" y="11"/>
                    </a:cubicBezTo>
                    <a:cubicBezTo>
                      <a:pt x="4" y="10"/>
                      <a:pt x="4" y="9"/>
                      <a:pt x="4" y="8"/>
                    </a:cubicBezTo>
                    <a:cubicBezTo>
                      <a:pt x="4" y="8"/>
                      <a:pt x="4" y="9"/>
                      <a:pt x="3" y="9"/>
                    </a:cubicBezTo>
                    <a:cubicBezTo>
                      <a:pt x="3" y="9"/>
                      <a:pt x="3" y="9"/>
                      <a:pt x="3" y="9"/>
                    </a:cubicBezTo>
                    <a:close/>
                    <a:moveTo>
                      <a:pt x="14" y="2"/>
                    </a:moveTo>
                    <a:cubicBezTo>
                      <a:pt x="11" y="2"/>
                      <a:pt x="10" y="5"/>
                      <a:pt x="8" y="7"/>
                    </a:cubicBezTo>
                    <a:cubicBezTo>
                      <a:pt x="7" y="7"/>
                      <a:pt x="7" y="7"/>
                      <a:pt x="7" y="7"/>
                    </a:cubicBezTo>
                    <a:cubicBezTo>
                      <a:pt x="8" y="8"/>
                      <a:pt x="9" y="9"/>
                      <a:pt x="9" y="10"/>
                    </a:cubicBezTo>
                    <a:cubicBezTo>
                      <a:pt x="14" y="7"/>
                      <a:pt x="26" y="4"/>
                      <a:pt x="26" y="2"/>
                    </a:cubicBezTo>
                    <a:cubicBezTo>
                      <a:pt x="27" y="0"/>
                      <a:pt x="19" y="3"/>
                      <a:pt x="14"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7" name="Freeform 179">
                <a:extLst>
                  <a:ext uri="{FF2B5EF4-FFF2-40B4-BE49-F238E27FC236}">
                    <a16:creationId xmlns:a16="http://schemas.microsoft.com/office/drawing/2014/main" id="{F7988573-2527-4619-9B40-44B145BE3674}"/>
                  </a:ext>
                </a:extLst>
              </p:cNvPr>
              <p:cNvSpPr>
                <a:spLocks noEditPoints="1"/>
              </p:cNvSpPr>
              <p:nvPr/>
            </p:nvSpPr>
            <p:spPr bwMode="auto">
              <a:xfrm>
                <a:off x="5045187" y="3136207"/>
                <a:ext cx="214558" cy="233379"/>
              </a:xfrm>
              <a:custGeom>
                <a:avLst/>
                <a:gdLst>
                  <a:gd name="T0" fmla="*/ 65 w 93"/>
                  <a:gd name="T1" fmla="*/ 87 h 101"/>
                  <a:gd name="T2" fmla="*/ 55 w 93"/>
                  <a:gd name="T3" fmla="*/ 87 h 101"/>
                  <a:gd name="T4" fmla="*/ 48 w 93"/>
                  <a:gd name="T5" fmla="*/ 90 h 101"/>
                  <a:gd name="T6" fmla="*/ 57 w 93"/>
                  <a:gd name="T7" fmla="*/ 95 h 101"/>
                  <a:gd name="T8" fmla="*/ 66 w 93"/>
                  <a:gd name="T9" fmla="*/ 101 h 101"/>
                  <a:gd name="T10" fmla="*/ 68 w 93"/>
                  <a:gd name="T11" fmla="*/ 95 h 101"/>
                  <a:gd name="T12" fmla="*/ 71 w 93"/>
                  <a:gd name="T13" fmla="*/ 88 h 101"/>
                  <a:gd name="T14" fmla="*/ 65 w 93"/>
                  <a:gd name="T15" fmla="*/ 87 h 101"/>
                  <a:gd name="T16" fmla="*/ 19 w 93"/>
                  <a:gd name="T17" fmla="*/ 60 h 101"/>
                  <a:gd name="T18" fmla="*/ 13 w 93"/>
                  <a:gd name="T19" fmla="*/ 62 h 101"/>
                  <a:gd name="T20" fmla="*/ 16 w 93"/>
                  <a:gd name="T21" fmla="*/ 72 h 101"/>
                  <a:gd name="T22" fmla="*/ 19 w 93"/>
                  <a:gd name="T23" fmla="*/ 80 h 101"/>
                  <a:gd name="T24" fmla="*/ 25 w 93"/>
                  <a:gd name="T25" fmla="*/ 76 h 101"/>
                  <a:gd name="T26" fmla="*/ 26 w 93"/>
                  <a:gd name="T27" fmla="*/ 63 h 101"/>
                  <a:gd name="T28" fmla="*/ 19 w 93"/>
                  <a:gd name="T29" fmla="*/ 60 h 101"/>
                  <a:gd name="T30" fmla="*/ 77 w 93"/>
                  <a:gd name="T31" fmla="*/ 56 h 101"/>
                  <a:gd name="T32" fmla="*/ 71 w 93"/>
                  <a:gd name="T33" fmla="*/ 52 h 101"/>
                  <a:gd name="T34" fmla="*/ 59 w 93"/>
                  <a:gd name="T35" fmla="*/ 39 h 101"/>
                  <a:gd name="T36" fmla="*/ 47 w 93"/>
                  <a:gd name="T37" fmla="*/ 27 h 101"/>
                  <a:gd name="T38" fmla="*/ 47 w 93"/>
                  <a:gd name="T39" fmla="*/ 19 h 101"/>
                  <a:gd name="T40" fmla="*/ 51 w 93"/>
                  <a:gd name="T41" fmla="*/ 15 h 101"/>
                  <a:gd name="T42" fmla="*/ 51 w 93"/>
                  <a:gd name="T43" fmla="*/ 4 h 101"/>
                  <a:gd name="T44" fmla="*/ 47 w 93"/>
                  <a:gd name="T45" fmla="*/ 3 h 101"/>
                  <a:gd name="T46" fmla="*/ 46 w 93"/>
                  <a:gd name="T47" fmla="*/ 0 h 101"/>
                  <a:gd name="T48" fmla="*/ 39 w 93"/>
                  <a:gd name="T49" fmla="*/ 1 h 101"/>
                  <a:gd name="T50" fmla="*/ 34 w 93"/>
                  <a:gd name="T51" fmla="*/ 2 h 101"/>
                  <a:gd name="T52" fmla="*/ 33 w 93"/>
                  <a:gd name="T53" fmla="*/ 2 h 101"/>
                  <a:gd name="T54" fmla="*/ 32 w 93"/>
                  <a:gd name="T55" fmla="*/ 3 h 101"/>
                  <a:gd name="T56" fmla="*/ 31 w 93"/>
                  <a:gd name="T57" fmla="*/ 5 h 101"/>
                  <a:gd name="T58" fmla="*/ 28 w 93"/>
                  <a:gd name="T59" fmla="*/ 6 h 101"/>
                  <a:gd name="T60" fmla="*/ 24 w 93"/>
                  <a:gd name="T61" fmla="*/ 7 h 101"/>
                  <a:gd name="T62" fmla="*/ 22 w 93"/>
                  <a:gd name="T63" fmla="*/ 9 h 101"/>
                  <a:gd name="T64" fmla="*/ 19 w 93"/>
                  <a:gd name="T65" fmla="*/ 12 h 101"/>
                  <a:gd name="T66" fmla="*/ 15 w 93"/>
                  <a:gd name="T67" fmla="*/ 6 h 101"/>
                  <a:gd name="T68" fmla="*/ 11 w 93"/>
                  <a:gd name="T69" fmla="*/ 12 h 101"/>
                  <a:gd name="T70" fmla="*/ 4 w 93"/>
                  <a:gd name="T71" fmla="*/ 12 h 101"/>
                  <a:gd name="T72" fmla="*/ 5 w 93"/>
                  <a:gd name="T73" fmla="*/ 16 h 101"/>
                  <a:gd name="T74" fmla="*/ 3 w 93"/>
                  <a:gd name="T75" fmla="*/ 19 h 101"/>
                  <a:gd name="T76" fmla="*/ 2 w 93"/>
                  <a:gd name="T77" fmla="*/ 21 h 101"/>
                  <a:gd name="T78" fmla="*/ 4 w 93"/>
                  <a:gd name="T79" fmla="*/ 25 h 101"/>
                  <a:gd name="T80" fmla="*/ 6 w 93"/>
                  <a:gd name="T81" fmla="*/ 29 h 101"/>
                  <a:gd name="T82" fmla="*/ 10 w 93"/>
                  <a:gd name="T83" fmla="*/ 31 h 101"/>
                  <a:gd name="T84" fmla="*/ 9 w 93"/>
                  <a:gd name="T85" fmla="*/ 33 h 101"/>
                  <a:gd name="T86" fmla="*/ 13 w 93"/>
                  <a:gd name="T87" fmla="*/ 32 h 101"/>
                  <a:gd name="T88" fmla="*/ 18 w 93"/>
                  <a:gd name="T89" fmla="*/ 27 h 101"/>
                  <a:gd name="T90" fmla="*/ 29 w 93"/>
                  <a:gd name="T91" fmla="*/ 32 h 101"/>
                  <a:gd name="T92" fmla="*/ 32 w 93"/>
                  <a:gd name="T93" fmla="*/ 37 h 101"/>
                  <a:gd name="T94" fmla="*/ 40 w 93"/>
                  <a:gd name="T95" fmla="*/ 47 h 101"/>
                  <a:gd name="T96" fmla="*/ 50 w 93"/>
                  <a:gd name="T97" fmla="*/ 56 h 101"/>
                  <a:gd name="T98" fmla="*/ 58 w 93"/>
                  <a:gd name="T99" fmla="*/ 59 h 101"/>
                  <a:gd name="T100" fmla="*/ 65 w 93"/>
                  <a:gd name="T101" fmla="*/ 64 h 101"/>
                  <a:gd name="T102" fmla="*/ 71 w 93"/>
                  <a:gd name="T103" fmla="*/ 69 h 101"/>
                  <a:gd name="T104" fmla="*/ 74 w 93"/>
                  <a:gd name="T105" fmla="*/ 73 h 101"/>
                  <a:gd name="T106" fmla="*/ 74 w 93"/>
                  <a:gd name="T107" fmla="*/ 82 h 101"/>
                  <a:gd name="T108" fmla="*/ 74 w 93"/>
                  <a:gd name="T109" fmla="*/ 89 h 101"/>
                  <a:gd name="T110" fmla="*/ 78 w 93"/>
                  <a:gd name="T111" fmla="*/ 82 h 101"/>
                  <a:gd name="T112" fmla="*/ 83 w 93"/>
                  <a:gd name="T113" fmla="*/ 77 h 101"/>
                  <a:gd name="T114" fmla="*/ 79 w 93"/>
                  <a:gd name="T115" fmla="*/ 71 h 101"/>
                  <a:gd name="T116" fmla="*/ 87 w 93"/>
                  <a:gd name="T117" fmla="*/ 67 h 101"/>
                  <a:gd name="T118" fmla="*/ 93 w 93"/>
                  <a:gd name="T119" fmla="*/ 68 h 101"/>
                  <a:gd name="T120" fmla="*/ 77 w 93"/>
                  <a:gd name="T121" fmla="*/ 5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3" h="101">
                    <a:moveTo>
                      <a:pt x="65" y="87"/>
                    </a:moveTo>
                    <a:cubicBezTo>
                      <a:pt x="60" y="88"/>
                      <a:pt x="58" y="89"/>
                      <a:pt x="55" y="87"/>
                    </a:cubicBezTo>
                    <a:cubicBezTo>
                      <a:pt x="52" y="86"/>
                      <a:pt x="48" y="89"/>
                      <a:pt x="48" y="90"/>
                    </a:cubicBezTo>
                    <a:cubicBezTo>
                      <a:pt x="49" y="92"/>
                      <a:pt x="51" y="93"/>
                      <a:pt x="57" y="95"/>
                    </a:cubicBezTo>
                    <a:cubicBezTo>
                      <a:pt x="63" y="97"/>
                      <a:pt x="63" y="101"/>
                      <a:pt x="66" y="101"/>
                    </a:cubicBezTo>
                    <a:cubicBezTo>
                      <a:pt x="68" y="101"/>
                      <a:pt x="69" y="98"/>
                      <a:pt x="68" y="95"/>
                    </a:cubicBezTo>
                    <a:cubicBezTo>
                      <a:pt x="67" y="92"/>
                      <a:pt x="71" y="88"/>
                      <a:pt x="71" y="88"/>
                    </a:cubicBezTo>
                    <a:cubicBezTo>
                      <a:pt x="72" y="87"/>
                      <a:pt x="70" y="86"/>
                      <a:pt x="65" y="87"/>
                    </a:cubicBezTo>
                    <a:close/>
                    <a:moveTo>
                      <a:pt x="19" y="60"/>
                    </a:moveTo>
                    <a:cubicBezTo>
                      <a:pt x="16" y="63"/>
                      <a:pt x="14" y="60"/>
                      <a:pt x="13" y="62"/>
                    </a:cubicBezTo>
                    <a:cubicBezTo>
                      <a:pt x="12" y="64"/>
                      <a:pt x="17" y="67"/>
                      <a:pt x="16" y="72"/>
                    </a:cubicBezTo>
                    <a:cubicBezTo>
                      <a:pt x="15" y="77"/>
                      <a:pt x="17" y="83"/>
                      <a:pt x="19" y="80"/>
                    </a:cubicBezTo>
                    <a:cubicBezTo>
                      <a:pt x="22" y="77"/>
                      <a:pt x="23" y="78"/>
                      <a:pt x="25" y="76"/>
                    </a:cubicBezTo>
                    <a:cubicBezTo>
                      <a:pt x="26" y="74"/>
                      <a:pt x="25" y="67"/>
                      <a:pt x="26" y="63"/>
                    </a:cubicBezTo>
                    <a:cubicBezTo>
                      <a:pt x="27" y="60"/>
                      <a:pt x="21" y="58"/>
                      <a:pt x="19" y="60"/>
                    </a:cubicBezTo>
                    <a:close/>
                    <a:moveTo>
                      <a:pt x="77" y="56"/>
                    </a:moveTo>
                    <a:cubicBezTo>
                      <a:pt x="74" y="55"/>
                      <a:pt x="76" y="52"/>
                      <a:pt x="71" y="52"/>
                    </a:cubicBezTo>
                    <a:cubicBezTo>
                      <a:pt x="66" y="52"/>
                      <a:pt x="60" y="46"/>
                      <a:pt x="59" y="39"/>
                    </a:cubicBezTo>
                    <a:cubicBezTo>
                      <a:pt x="57" y="32"/>
                      <a:pt x="49" y="32"/>
                      <a:pt x="47" y="27"/>
                    </a:cubicBezTo>
                    <a:cubicBezTo>
                      <a:pt x="45" y="23"/>
                      <a:pt x="49" y="23"/>
                      <a:pt x="47" y="19"/>
                    </a:cubicBezTo>
                    <a:cubicBezTo>
                      <a:pt x="47" y="17"/>
                      <a:pt x="49" y="16"/>
                      <a:pt x="51" y="15"/>
                    </a:cubicBezTo>
                    <a:cubicBezTo>
                      <a:pt x="51" y="11"/>
                      <a:pt x="51" y="7"/>
                      <a:pt x="51" y="4"/>
                    </a:cubicBezTo>
                    <a:cubicBezTo>
                      <a:pt x="50" y="4"/>
                      <a:pt x="48" y="4"/>
                      <a:pt x="47" y="3"/>
                    </a:cubicBezTo>
                    <a:cubicBezTo>
                      <a:pt x="46" y="3"/>
                      <a:pt x="46" y="0"/>
                      <a:pt x="46" y="0"/>
                    </a:cubicBezTo>
                    <a:cubicBezTo>
                      <a:pt x="45" y="0"/>
                      <a:pt x="40" y="0"/>
                      <a:pt x="39" y="1"/>
                    </a:cubicBezTo>
                    <a:cubicBezTo>
                      <a:pt x="38" y="2"/>
                      <a:pt x="36" y="3"/>
                      <a:pt x="34" y="2"/>
                    </a:cubicBezTo>
                    <a:cubicBezTo>
                      <a:pt x="34" y="2"/>
                      <a:pt x="34" y="2"/>
                      <a:pt x="33" y="2"/>
                    </a:cubicBezTo>
                    <a:cubicBezTo>
                      <a:pt x="32" y="3"/>
                      <a:pt x="32" y="3"/>
                      <a:pt x="32" y="3"/>
                    </a:cubicBezTo>
                    <a:cubicBezTo>
                      <a:pt x="32" y="3"/>
                      <a:pt x="32" y="5"/>
                      <a:pt x="31" y="5"/>
                    </a:cubicBezTo>
                    <a:cubicBezTo>
                      <a:pt x="30" y="5"/>
                      <a:pt x="28" y="4"/>
                      <a:pt x="28" y="6"/>
                    </a:cubicBezTo>
                    <a:cubicBezTo>
                      <a:pt x="28" y="8"/>
                      <a:pt x="26" y="7"/>
                      <a:pt x="24" y="7"/>
                    </a:cubicBezTo>
                    <a:cubicBezTo>
                      <a:pt x="23" y="7"/>
                      <a:pt x="22" y="7"/>
                      <a:pt x="22" y="9"/>
                    </a:cubicBezTo>
                    <a:cubicBezTo>
                      <a:pt x="22" y="10"/>
                      <a:pt x="21" y="13"/>
                      <a:pt x="19" y="12"/>
                    </a:cubicBezTo>
                    <a:cubicBezTo>
                      <a:pt x="18" y="10"/>
                      <a:pt x="16" y="6"/>
                      <a:pt x="15" y="6"/>
                    </a:cubicBezTo>
                    <a:cubicBezTo>
                      <a:pt x="14" y="7"/>
                      <a:pt x="13" y="12"/>
                      <a:pt x="11" y="12"/>
                    </a:cubicBezTo>
                    <a:cubicBezTo>
                      <a:pt x="10" y="12"/>
                      <a:pt x="6" y="12"/>
                      <a:pt x="4" y="12"/>
                    </a:cubicBezTo>
                    <a:cubicBezTo>
                      <a:pt x="3" y="14"/>
                      <a:pt x="4" y="16"/>
                      <a:pt x="5" y="16"/>
                    </a:cubicBezTo>
                    <a:cubicBezTo>
                      <a:pt x="6" y="17"/>
                      <a:pt x="4" y="19"/>
                      <a:pt x="3" y="19"/>
                    </a:cubicBezTo>
                    <a:cubicBezTo>
                      <a:pt x="2" y="20"/>
                      <a:pt x="0" y="19"/>
                      <a:pt x="2" y="21"/>
                    </a:cubicBezTo>
                    <a:cubicBezTo>
                      <a:pt x="3" y="23"/>
                      <a:pt x="5" y="23"/>
                      <a:pt x="4" y="25"/>
                    </a:cubicBezTo>
                    <a:cubicBezTo>
                      <a:pt x="3" y="27"/>
                      <a:pt x="4" y="29"/>
                      <a:pt x="6" y="29"/>
                    </a:cubicBezTo>
                    <a:cubicBezTo>
                      <a:pt x="8" y="29"/>
                      <a:pt x="10" y="29"/>
                      <a:pt x="10" y="31"/>
                    </a:cubicBezTo>
                    <a:cubicBezTo>
                      <a:pt x="9" y="31"/>
                      <a:pt x="9" y="32"/>
                      <a:pt x="9" y="33"/>
                    </a:cubicBezTo>
                    <a:cubicBezTo>
                      <a:pt x="10" y="33"/>
                      <a:pt x="11" y="33"/>
                      <a:pt x="13" y="32"/>
                    </a:cubicBezTo>
                    <a:cubicBezTo>
                      <a:pt x="15" y="31"/>
                      <a:pt x="14" y="29"/>
                      <a:pt x="18" y="27"/>
                    </a:cubicBezTo>
                    <a:cubicBezTo>
                      <a:pt x="22" y="26"/>
                      <a:pt x="28" y="30"/>
                      <a:pt x="29" y="32"/>
                    </a:cubicBezTo>
                    <a:cubicBezTo>
                      <a:pt x="31" y="35"/>
                      <a:pt x="32" y="35"/>
                      <a:pt x="32" y="37"/>
                    </a:cubicBezTo>
                    <a:cubicBezTo>
                      <a:pt x="32" y="39"/>
                      <a:pt x="34" y="43"/>
                      <a:pt x="40" y="47"/>
                    </a:cubicBezTo>
                    <a:cubicBezTo>
                      <a:pt x="45" y="50"/>
                      <a:pt x="47" y="54"/>
                      <a:pt x="50" y="56"/>
                    </a:cubicBezTo>
                    <a:cubicBezTo>
                      <a:pt x="53" y="58"/>
                      <a:pt x="56" y="57"/>
                      <a:pt x="58" y="59"/>
                    </a:cubicBezTo>
                    <a:cubicBezTo>
                      <a:pt x="60" y="61"/>
                      <a:pt x="62" y="63"/>
                      <a:pt x="65" y="64"/>
                    </a:cubicBezTo>
                    <a:cubicBezTo>
                      <a:pt x="68" y="65"/>
                      <a:pt x="68" y="68"/>
                      <a:pt x="71" y="69"/>
                    </a:cubicBezTo>
                    <a:cubicBezTo>
                      <a:pt x="74" y="69"/>
                      <a:pt x="72" y="71"/>
                      <a:pt x="74" y="73"/>
                    </a:cubicBezTo>
                    <a:cubicBezTo>
                      <a:pt x="75" y="76"/>
                      <a:pt x="76" y="80"/>
                      <a:pt x="74" y="82"/>
                    </a:cubicBezTo>
                    <a:cubicBezTo>
                      <a:pt x="72" y="85"/>
                      <a:pt x="73" y="89"/>
                      <a:pt x="74" y="89"/>
                    </a:cubicBezTo>
                    <a:cubicBezTo>
                      <a:pt x="75" y="89"/>
                      <a:pt x="78" y="84"/>
                      <a:pt x="78" y="82"/>
                    </a:cubicBezTo>
                    <a:cubicBezTo>
                      <a:pt x="79" y="80"/>
                      <a:pt x="81" y="80"/>
                      <a:pt x="83" y="77"/>
                    </a:cubicBezTo>
                    <a:cubicBezTo>
                      <a:pt x="85" y="75"/>
                      <a:pt x="80" y="74"/>
                      <a:pt x="79" y="71"/>
                    </a:cubicBezTo>
                    <a:cubicBezTo>
                      <a:pt x="78" y="68"/>
                      <a:pt x="83" y="65"/>
                      <a:pt x="87" y="67"/>
                    </a:cubicBezTo>
                    <a:cubicBezTo>
                      <a:pt x="91" y="70"/>
                      <a:pt x="93" y="72"/>
                      <a:pt x="93" y="68"/>
                    </a:cubicBezTo>
                    <a:cubicBezTo>
                      <a:pt x="93" y="64"/>
                      <a:pt x="80" y="58"/>
                      <a:pt x="77" y="5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8" name="Freeform 180">
                <a:extLst>
                  <a:ext uri="{FF2B5EF4-FFF2-40B4-BE49-F238E27FC236}">
                    <a16:creationId xmlns:a16="http://schemas.microsoft.com/office/drawing/2014/main" id="{37D15F75-35B9-44BC-AE67-6BF589890F89}"/>
                  </a:ext>
                </a:extLst>
              </p:cNvPr>
              <p:cNvSpPr>
                <a:spLocks/>
              </p:cNvSpPr>
              <p:nvPr/>
            </p:nvSpPr>
            <p:spPr bwMode="auto">
              <a:xfrm>
                <a:off x="5259745" y="3221528"/>
                <a:ext cx="22585" cy="30113"/>
              </a:xfrm>
              <a:custGeom>
                <a:avLst/>
                <a:gdLst>
                  <a:gd name="T0" fmla="*/ 4 w 10"/>
                  <a:gd name="T1" fmla="*/ 0 h 13"/>
                  <a:gd name="T2" fmla="*/ 0 w 10"/>
                  <a:gd name="T3" fmla="*/ 6 h 13"/>
                  <a:gd name="T4" fmla="*/ 0 w 10"/>
                  <a:gd name="T5" fmla="*/ 8 h 13"/>
                  <a:gd name="T6" fmla="*/ 6 w 10"/>
                  <a:gd name="T7" fmla="*/ 13 h 13"/>
                  <a:gd name="T8" fmla="*/ 6 w 10"/>
                  <a:gd name="T9" fmla="*/ 13 h 13"/>
                  <a:gd name="T10" fmla="*/ 10 w 10"/>
                  <a:gd name="T11" fmla="*/ 7 h 13"/>
                  <a:gd name="T12" fmla="*/ 4 w 10"/>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10" h="13">
                    <a:moveTo>
                      <a:pt x="4" y="0"/>
                    </a:moveTo>
                    <a:cubicBezTo>
                      <a:pt x="2" y="2"/>
                      <a:pt x="0" y="5"/>
                      <a:pt x="0" y="6"/>
                    </a:cubicBezTo>
                    <a:cubicBezTo>
                      <a:pt x="1" y="6"/>
                      <a:pt x="0" y="7"/>
                      <a:pt x="0" y="8"/>
                    </a:cubicBezTo>
                    <a:cubicBezTo>
                      <a:pt x="2" y="10"/>
                      <a:pt x="4" y="12"/>
                      <a:pt x="6" y="13"/>
                    </a:cubicBezTo>
                    <a:cubicBezTo>
                      <a:pt x="6" y="13"/>
                      <a:pt x="6" y="13"/>
                      <a:pt x="6" y="13"/>
                    </a:cubicBezTo>
                    <a:cubicBezTo>
                      <a:pt x="7" y="10"/>
                      <a:pt x="9" y="7"/>
                      <a:pt x="10" y="7"/>
                    </a:cubicBezTo>
                    <a:cubicBezTo>
                      <a:pt x="8" y="5"/>
                      <a:pt x="5" y="2"/>
                      <a:pt x="4"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9" name="Freeform 181">
                <a:extLst>
                  <a:ext uri="{FF2B5EF4-FFF2-40B4-BE49-F238E27FC236}">
                    <a16:creationId xmlns:a16="http://schemas.microsoft.com/office/drawing/2014/main" id="{56893D7D-6A56-4356-8DBF-8B596646383B}"/>
                  </a:ext>
                </a:extLst>
              </p:cNvPr>
              <p:cNvSpPr>
                <a:spLocks/>
              </p:cNvSpPr>
              <p:nvPr/>
            </p:nvSpPr>
            <p:spPr bwMode="auto">
              <a:xfrm>
                <a:off x="5266019" y="3155028"/>
                <a:ext cx="76538" cy="92850"/>
              </a:xfrm>
              <a:custGeom>
                <a:avLst/>
                <a:gdLst>
                  <a:gd name="T0" fmla="*/ 29 w 33"/>
                  <a:gd name="T1" fmla="*/ 27 h 40"/>
                  <a:gd name="T2" fmla="*/ 29 w 33"/>
                  <a:gd name="T3" fmla="*/ 21 h 40"/>
                  <a:gd name="T4" fmla="*/ 29 w 33"/>
                  <a:gd name="T5" fmla="*/ 17 h 40"/>
                  <a:gd name="T6" fmla="*/ 20 w 33"/>
                  <a:gd name="T7" fmla="*/ 14 h 40"/>
                  <a:gd name="T8" fmla="*/ 19 w 33"/>
                  <a:gd name="T9" fmla="*/ 9 h 40"/>
                  <a:gd name="T10" fmla="*/ 16 w 33"/>
                  <a:gd name="T11" fmla="*/ 7 h 40"/>
                  <a:gd name="T12" fmla="*/ 13 w 33"/>
                  <a:gd name="T13" fmla="*/ 2 h 40"/>
                  <a:gd name="T14" fmla="*/ 14 w 33"/>
                  <a:gd name="T15" fmla="*/ 2 h 40"/>
                  <a:gd name="T16" fmla="*/ 11 w 33"/>
                  <a:gd name="T17" fmla="*/ 1 h 40"/>
                  <a:gd name="T18" fmla="*/ 8 w 33"/>
                  <a:gd name="T19" fmla="*/ 0 h 40"/>
                  <a:gd name="T20" fmla="*/ 0 w 33"/>
                  <a:gd name="T21" fmla="*/ 3 h 40"/>
                  <a:gd name="T22" fmla="*/ 2 w 33"/>
                  <a:gd name="T23" fmla="*/ 8 h 40"/>
                  <a:gd name="T24" fmla="*/ 4 w 33"/>
                  <a:gd name="T25" fmla="*/ 13 h 40"/>
                  <a:gd name="T26" fmla="*/ 4 w 33"/>
                  <a:gd name="T27" fmla="*/ 26 h 40"/>
                  <a:gd name="T28" fmla="*/ 1 w 33"/>
                  <a:gd name="T29" fmla="*/ 29 h 40"/>
                  <a:gd name="T30" fmla="*/ 7 w 33"/>
                  <a:gd name="T31" fmla="*/ 36 h 40"/>
                  <a:gd name="T32" fmla="*/ 7 w 33"/>
                  <a:gd name="T33" fmla="*/ 36 h 40"/>
                  <a:gd name="T34" fmla="*/ 15 w 33"/>
                  <a:gd name="T35" fmla="*/ 40 h 40"/>
                  <a:gd name="T36" fmla="*/ 28 w 33"/>
                  <a:gd name="T37" fmla="*/ 38 h 40"/>
                  <a:gd name="T38" fmla="*/ 29 w 33"/>
                  <a:gd name="T39" fmla="*/ 35 h 40"/>
                  <a:gd name="T40" fmla="*/ 31 w 33"/>
                  <a:gd name="T41" fmla="*/ 32 h 40"/>
                  <a:gd name="T42" fmla="*/ 29 w 33"/>
                  <a:gd name="T43" fmla="*/ 2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 h="40">
                    <a:moveTo>
                      <a:pt x="29" y="27"/>
                    </a:moveTo>
                    <a:cubicBezTo>
                      <a:pt x="27" y="25"/>
                      <a:pt x="27" y="23"/>
                      <a:pt x="29" y="21"/>
                    </a:cubicBezTo>
                    <a:cubicBezTo>
                      <a:pt x="30" y="20"/>
                      <a:pt x="29" y="19"/>
                      <a:pt x="29" y="17"/>
                    </a:cubicBezTo>
                    <a:cubicBezTo>
                      <a:pt x="29" y="15"/>
                      <a:pt x="21" y="15"/>
                      <a:pt x="20" y="14"/>
                    </a:cubicBezTo>
                    <a:cubicBezTo>
                      <a:pt x="19" y="14"/>
                      <a:pt x="21" y="9"/>
                      <a:pt x="19" y="9"/>
                    </a:cubicBezTo>
                    <a:cubicBezTo>
                      <a:pt x="17" y="9"/>
                      <a:pt x="16" y="8"/>
                      <a:pt x="16" y="7"/>
                    </a:cubicBezTo>
                    <a:cubicBezTo>
                      <a:pt x="16" y="5"/>
                      <a:pt x="13" y="3"/>
                      <a:pt x="13" y="2"/>
                    </a:cubicBezTo>
                    <a:cubicBezTo>
                      <a:pt x="13" y="2"/>
                      <a:pt x="14" y="2"/>
                      <a:pt x="14" y="2"/>
                    </a:cubicBezTo>
                    <a:cubicBezTo>
                      <a:pt x="13" y="1"/>
                      <a:pt x="12" y="1"/>
                      <a:pt x="11" y="1"/>
                    </a:cubicBezTo>
                    <a:cubicBezTo>
                      <a:pt x="10" y="1"/>
                      <a:pt x="8" y="0"/>
                      <a:pt x="8" y="0"/>
                    </a:cubicBezTo>
                    <a:cubicBezTo>
                      <a:pt x="8" y="0"/>
                      <a:pt x="3" y="2"/>
                      <a:pt x="0" y="3"/>
                    </a:cubicBezTo>
                    <a:cubicBezTo>
                      <a:pt x="0" y="5"/>
                      <a:pt x="0" y="7"/>
                      <a:pt x="2" y="8"/>
                    </a:cubicBezTo>
                    <a:cubicBezTo>
                      <a:pt x="4" y="9"/>
                      <a:pt x="3" y="11"/>
                      <a:pt x="4" y="13"/>
                    </a:cubicBezTo>
                    <a:cubicBezTo>
                      <a:pt x="5" y="16"/>
                      <a:pt x="5" y="26"/>
                      <a:pt x="4" y="26"/>
                    </a:cubicBezTo>
                    <a:cubicBezTo>
                      <a:pt x="3" y="26"/>
                      <a:pt x="2" y="27"/>
                      <a:pt x="1" y="29"/>
                    </a:cubicBezTo>
                    <a:cubicBezTo>
                      <a:pt x="2" y="31"/>
                      <a:pt x="5" y="34"/>
                      <a:pt x="7" y="36"/>
                    </a:cubicBezTo>
                    <a:cubicBezTo>
                      <a:pt x="7" y="36"/>
                      <a:pt x="7" y="36"/>
                      <a:pt x="7" y="36"/>
                    </a:cubicBezTo>
                    <a:cubicBezTo>
                      <a:pt x="9" y="36"/>
                      <a:pt x="15" y="40"/>
                      <a:pt x="15" y="40"/>
                    </a:cubicBezTo>
                    <a:cubicBezTo>
                      <a:pt x="15" y="40"/>
                      <a:pt x="23" y="39"/>
                      <a:pt x="28" y="38"/>
                    </a:cubicBezTo>
                    <a:cubicBezTo>
                      <a:pt x="28" y="37"/>
                      <a:pt x="29" y="36"/>
                      <a:pt x="29" y="35"/>
                    </a:cubicBezTo>
                    <a:cubicBezTo>
                      <a:pt x="28" y="34"/>
                      <a:pt x="30" y="32"/>
                      <a:pt x="31" y="32"/>
                    </a:cubicBezTo>
                    <a:cubicBezTo>
                      <a:pt x="33" y="32"/>
                      <a:pt x="31" y="29"/>
                      <a:pt x="29" y="2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560" name="Text Placeholder 553">
            <a:extLst>
              <a:ext uri="{FF2B5EF4-FFF2-40B4-BE49-F238E27FC236}">
                <a16:creationId xmlns:a16="http://schemas.microsoft.com/office/drawing/2014/main" id="{D912895C-B21A-4D2F-8D0B-7647A17FE88C}"/>
              </a:ext>
            </a:extLst>
          </p:cNvPr>
          <p:cNvSpPr>
            <a:spLocks noGrp="1"/>
          </p:cNvSpPr>
          <p:nvPr>
            <p:ph type="body" sz="quarter" idx="14" hasCustomPrompt="1"/>
          </p:nvPr>
        </p:nvSpPr>
        <p:spPr>
          <a:xfrm>
            <a:off x="6706106" y="2732181"/>
            <a:ext cx="470585" cy="568049"/>
          </a:xfrm>
          <a:custGeom>
            <a:avLst/>
            <a:gdLst>
              <a:gd name="connsiteX0" fmla="*/ 197521 w 395043"/>
              <a:gd name="connsiteY0" fmla="*/ 127878 h 476860"/>
              <a:gd name="connsiteX1" fmla="*/ 134426 w 395043"/>
              <a:gd name="connsiteY1" fmla="*/ 190974 h 476860"/>
              <a:gd name="connsiteX2" fmla="*/ 197521 w 395043"/>
              <a:gd name="connsiteY2" fmla="*/ 254069 h 476860"/>
              <a:gd name="connsiteX3" fmla="*/ 260616 w 395043"/>
              <a:gd name="connsiteY3" fmla="*/ 190974 h 476860"/>
              <a:gd name="connsiteX4" fmla="*/ 197521 w 395043"/>
              <a:gd name="connsiteY4" fmla="*/ 127878 h 476860"/>
              <a:gd name="connsiteX5" fmla="*/ 197522 w 395043"/>
              <a:gd name="connsiteY5" fmla="*/ 0 h 476860"/>
              <a:gd name="connsiteX6" fmla="*/ 337191 w 395043"/>
              <a:gd name="connsiteY6" fmla="*/ 57853 h 476860"/>
              <a:gd name="connsiteX7" fmla="*/ 337191 w 395043"/>
              <a:gd name="connsiteY7" fmla="*/ 57854 h 476860"/>
              <a:gd name="connsiteX8" fmla="*/ 337191 w 395043"/>
              <a:gd name="connsiteY8" fmla="*/ 337192 h 476860"/>
              <a:gd name="connsiteX9" fmla="*/ 197522 w 395043"/>
              <a:gd name="connsiteY9" fmla="*/ 476860 h 476860"/>
              <a:gd name="connsiteX10" fmla="*/ 57853 w 395043"/>
              <a:gd name="connsiteY10" fmla="*/ 337191 h 476860"/>
              <a:gd name="connsiteX11" fmla="*/ 57853 w 395043"/>
              <a:gd name="connsiteY11" fmla="*/ 57853 h 476860"/>
              <a:gd name="connsiteX12" fmla="*/ 197522 w 395043"/>
              <a:gd name="connsiteY12" fmla="*/ 0 h 47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5043" h="476860">
                <a:moveTo>
                  <a:pt x="197521" y="127878"/>
                </a:moveTo>
                <a:cubicBezTo>
                  <a:pt x="162675" y="127878"/>
                  <a:pt x="134426" y="156127"/>
                  <a:pt x="134426" y="190974"/>
                </a:cubicBezTo>
                <a:cubicBezTo>
                  <a:pt x="134427" y="225819"/>
                  <a:pt x="162676" y="254068"/>
                  <a:pt x="197521" y="254069"/>
                </a:cubicBezTo>
                <a:cubicBezTo>
                  <a:pt x="232368" y="254069"/>
                  <a:pt x="260616" y="225820"/>
                  <a:pt x="260616" y="190974"/>
                </a:cubicBezTo>
                <a:cubicBezTo>
                  <a:pt x="260616" y="156127"/>
                  <a:pt x="232368" y="127878"/>
                  <a:pt x="197521" y="127878"/>
                </a:cubicBezTo>
                <a:close/>
                <a:moveTo>
                  <a:pt x="197522" y="0"/>
                </a:moveTo>
                <a:cubicBezTo>
                  <a:pt x="248073" y="0"/>
                  <a:pt x="298623" y="19285"/>
                  <a:pt x="337191" y="57853"/>
                </a:cubicBezTo>
                <a:lnTo>
                  <a:pt x="337191" y="57854"/>
                </a:lnTo>
                <a:cubicBezTo>
                  <a:pt x="414327" y="134991"/>
                  <a:pt x="414327" y="260055"/>
                  <a:pt x="337191" y="337192"/>
                </a:cubicBezTo>
                <a:lnTo>
                  <a:pt x="197522" y="476860"/>
                </a:lnTo>
                <a:lnTo>
                  <a:pt x="57853" y="337191"/>
                </a:lnTo>
                <a:cubicBezTo>
                  <a:pt x="-19284" y="260054"/>
                  <a:pt x="-19284" y="134990"/>
                  <a:pt x="57853" y="57853"/>
                </a:cubicBezTo>
                <a:cubicBezTo>
                  <a:pt x="96421" y="19285"/>
                  <a:pt x="146971" y="0"/>
                  <a:pt x="197522" y="0"/>
                </a:cubicBezTo>
                <a:close/>
              </a:path>
            </a:pathLst>
          </a:custGeom>
          <a:solidFill>
            <a:schemeClr val="accent1"/>
          </a:solidFill>
        </p:spPr>
        <p:txBody>
          <a:bodyPr wrap="none" lIns="640080" anchor="ctr" anchorCtr="0">
            <a:noAutofit/>
          </a:bodyPr>
          <a:lstStyle>
            <a:lvl1pPr>
              <a:defRPr sz="2400" b="1"/>
            </a:lvl1pPr>
          </a:lstStyle>
          <a:p>
            <a:pPr lvl="0"/>
            <a:r>
              <a:rPr lang="en-US"/>
              <a:t>Bucharest, Romania</a:t>
            </a:r>
          </a:p>
        </p:txBody>
      </p:sp>
      <p:sp>
        <p:nvSpPr>
          <p:cNvPr id="2" name="Title 1">
            <a:extLst>
              <a:ext uri="{FF2B5EF4-FFF2-40B4-BE49-F238E27FC236}">
                <a16:creationId xmlns:a16="http://schemas.microsoft.com/office/drawing/2014/main" id="{421CB5D4-DEF6-472D-B7B9-053874552DB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67768726"/>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Laptop Screenshot">
    <p:spTree>
      <p:nvGrpSpPr>
        <p:cNvPr id="1" name=""/>
        <p:cNvGrpSpPr/>
        <p:nvPr/>
      </p:nvGrpSpPr>
      <p:grpSpPr>
        <a:xfrm>
          <a:off x="0" y="0"/>
          <a:ext cx="0" cy="0"/>
          <a:chOff x="0" y="0"/>
          <a:chExt cx="0" cy="0"/>
        </a:xfrm>
      </p:grpSpPr>
      <p:pic>
        <p:nvPicPr>
          <p:cNvPr id="10" name="Graphic 9" hidden="1">
            <a:extLst>
              <a:ext uri="{FF2B5EF4-FFF2-40B4-BE49-F238E27FC236}">
                <a16:creationId xmlns:a16="http://schemas.microsoft.com/office/drawing/2014/main" id="{17CDA781-D5FC-4C3F-93B0-299A1CC43DE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12103" y="715198"/>
            <a:ext cx="9301845" cy="5352540"/>
          </a:xfrm>
          <a:prstGeom prst="rect">
            <a:avLst/>
          </a:prstGeom>
        </p:spPr>
      </p:pic>
      <p:pic>
        <p:nvPicPr>
          <p:cNvPr id="2" name="Picture 1" descr="A picture containing text, indoor, monitor, computer&#10;&#10;Description automatically generated">
            <a:extLst>
              <a:ext uri="{FF2B5EF4-FFF2-40B4-BE49-F238E27FC236}">
                <a16:creationId xmlns:a16="http://schemas.microsoft.com/office/drawing/2014/main" id="{BEAF30E4-CBE2-3B5A-FDB6-0BDA6F356A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3502" y="43252"/>
            <a:ext cx="10461820" cy="6408347"/>
          </a:xfrm>
          <a:prstGeom prst="rect">
            <a:avLst/>
          </a:prstGeom>
        </p:spPr>
      </p:pic>
      <p:sp>
        <p:nvSpPr>
          <p:cNvPr id="3" name="Picture Placeholder 5">
            <a:extLst>
              <a:ext uri="{FF2B5EF4-FFF2-40B4-BE49-F238E27FC236}">
                <a16:creationId xmlns:a16="http://schemas.microsoft.com/office/drawing/2014/main" id="{6A381892-F17C-1B89-14B9-205523C66862}"/>
              </a:ext>
            </a:extLst>
          </p:cNvPr>
          <p:cNvSpPr>
            <a:spLocks noGrp="1"/>
          </p:cNvSpPr>
          <p:nvPr>
            <p:ph type="pic" sz="quarter" idx="29"/>
          </p:nvPr>
        </p:nvSpPr>
        <p:spPr>
          <a:xfrm>
            <a:off x="2387956" y="1162050"/>
            <a:ext cx="7412912" cy="4178300"/>
          </a:xfrm>
          <a:prstGeom prst="rect">
            <a:avLst/>
          </a:prstGeom>
          <a:solidFill>
            <a:schemeClr val="bg2"/>
          </a:solidFill>
        </p:spPr>
        <p:txBody>
          <a:bodyPr anchor="ctr"/>
          <a:lstStyle>
            <a:lvl1pPr algn="ctr">
              <a:defRPr/>
            </a:lvl1pPr>
          </a:lstStyle>
          <a:p>
            <a:r>
              <a:rPr lang="en-US"/>
              <a:t>Click icon to add picture</a:t>
            </a:r>
          </a:p>
        </p:txBody>
      </p:sp>
      <p:pic>
        <p:nvPicPr>
          <p:cNvPr id="4" name="Graphic 3" hidden="1">
            <a:extLst>
              <a:ext uri="{FF2B5EF4-FFF2-40B4-BE49-F238E27FC236}">
                <a16:creationId xmlns:a16="http://schemas.microsoft.com/office/drawing/2014/main" id="{502CA0DB-B040-9169-EDBA-986B2D6CDDA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12103" y="715198"/>
            <a:ext cx="9301845" cy="5352540"/>
          </a:xfrm>
          <a:prstGeom prst="rect">
            <a:avLst/>
          </a:prstGeom>
        </p:spPr>
      </p:pic>
    </p:spTree>
    <p:extLst>
      <p:ext uri="{BB962C8B-B14F-4D97-AF65-F5344CB8AC3E}">
        <p14:creationId xmlns:p14="http://schemas.microsoft.com/office/powerpoint/2010/main" val="3691547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Full Image">
    <p:bg>
      <p:bgPr>
        <a:solidFill>
          <a:schemeClr val="bg2"/>
        </a:solidFill>
        <a:effectLst/>
      </p:bgPr>
    </p:bg>
    <p:spTree>
      <p:nvGrpSpPr>
        <p:cNvPr id="1" name=""/>
        <p:cNvGrpSpPr/>
        <p:nvPr/>
      </p:nvGrpSpPr>
      <p:grpSpPr>
        <a:xfrm>
          <a:off x="0" y="0"/>
          <a:ext cx="0" cy="0"/>
          <a:chOff x="0" y="0"/>
          <a:chExt cx="0" cy="0"/>
        </a:xfrm>
      </p:grpSpPr>
      <p:sp>
        <p:nvSpPr>
          <p:cNvPr id="18" name="Picture Placeholder 5">
            <a:extLst>
              <a:ext uri="{FF2B5EF4-FFF2-40B4-BE49-F238E27FC236}">
                <a16:creationId xmlns:a16="http://schemas.microsoft.com/office/drawing/2014/main" id="{E1B3FAEE-4E78-46C7-9DB6-5C22BB3E16FE}"/>
              </a:ext>
            </a:extLst>
          </p:cNvPr>
          <p:cNvSpPr>
            <a:spLocks noGrp="1"/>
          </p:cNvSpPr>
          <p:nvPr>
            <p:ph type="pic" sz="quarter" idx="28"/>
          </p:nvPr>
        </p:nvSpPr>
        <p:spPr>
          <a:xfrm>
            <a:off x="-1" y="0"/>
            <a:ext cx="12188825" cy="6858000"/>
          </a:xfrm>
          <a:prstGeom prst="rect">
            <a:avLst/>
          </a:prstGeom>
          <a:solidFill>
            <a:schemeClr val="bg2"/>
          </a:solidFill>
        </p:spPr>
        <p:txBody>
          <a:bodyPr anchor="ctr"/>
          <a:lstStyle>
            <a:lvl1pPr algn="ctr">
              <a:defRPr/>
            </a:lvl1pPr>
          </a:lstStyle>
          <a:p>
            <a:r>
              <a:rPr lang="en-US"/>
              <a:t>Click icon to add picture</a:t>
            </a:r>
          </a:p>
        </p:txBody>
      </p:sp>
    </p:spTree>
    <p:extLst>
      <p:ext uri="{BB962C8B-B14F-4D97-AF65-F5344CB8AC3E}">
        <p14:creationId xmlns:p14="http://schemas.microsoft.com/office/powerpoint/2010/main" val="9468620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FD6920A-CA0A-440A-B89B-D0A900738D66}"/>
              </a:ext>
            </a:extLst>
          </p:cNvPr>
          <p:cNvSpPr>
            <a:spLocks noGrp="1"/>
          </p:cNvSpPr>
          <p:nvPr>
            <p:ph type="body" sz="quarter" idx="14"/>
          </p:nvPr>
        </p:nvSpPr>
        <p:spPr>
          <a:xfrm>
            <a:off x="1160463" y="1322024"/>
            <a:ext cx="10648950" cy="307777"/>
          </a:xfrm>
          <a:prstGeom prst="rect">
            <a:avLst/>
          </a:prstGeom>
        </p:spPr>
        <p:txBody>
          <a:bodyPr numCol="2">
            <a:spAutoFit/>
          </a:bodyPr>
          <a:lstStyle>
            <a:lvl1pPr marL="365760" indent="-365760">
              <a:buClr>
                <a:schemeClr val="tx1"/>
              </a:buClr>
              <a:buFont typeface="+mj-lt"/>
              <a:buAutoNum type="arabicPeriod"/>
              <a:defRPr b="0"/>
            </a:lvl1pPr>
            <a:lvl2pPr marL="342900" indent="-342900">
              <a:buFont typeface="+mj-lt"/>
              <a:buAutoNum type="arabicPeriod"/>
              <a:defRPr/>
            </a:lvl2pPr>
            <a:lvl3pPr marL="517525" indent="-342900">
              <a:buFont typeface="+mj-lt"/>
              <a:buAutoNum type="arabicPeriod"/>
              <a:defRPr/>
            </a:lvl3pPr>
            <a:lvl4pPr marL="682625" indent="-342900">
              <a:buFont typeface="+mj-lt"/>
              <a:buAutoNum type="arabicPeriod"/>
              <a:defRPr/>
            </a:lvl4pPr>
            <a:lvl5pPr marL="855663" indent="-342900">
              <a:buFont typeface="+mj-lt"/>
              <a:buAutoNum type="arabicPeriod"/>
              <a:defRPr/>
            </a:lvl5pPr>
          </a:lstStyle>
          <a:p>
            <a:pPr lvl="0"/>
            <a:r>
              <a:rPr lang="en-US"/>
              <a:t>Click to edit Master text styles</a:t>
            </a:r>
          </a:p>
        </p:txBody>
      </p:sp>
      <p:sp>
        <p:nvSpPr>
          <p:cNvPr id="2" name="Title 1">
            <a:extLst>
              <a:ext uri="{FF2B5EF4-FFF2-40B4-BE49-F238E27FC236}">
                <a16:creationId xmlns:a16="http://schemas.microsoft.com/office/drawing/2014/main" id="{87C79F9E-CF3E-49D2-B8AD-365D78D209B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48599321"/>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D3DA1B0-C113-FCEE-6789-DF6457821F94}"/>
              </a:ext>
            </a:extLst>
          </p:cNvPr>
          <p:cNvSpPr>
            <a:spLocks noGrp="1"/>
          </p:cNvSpPr>
          <p:nvPr>
            <p:ph type="body" sz="quarter" idx="10"/>
          </p:nvPr>
        </p:nvSpPr>
        <p:spPr>
          <a:xfrm>
            <a:off x="1160463" y="1322024"/>
            <a:ext cx="10648950" cy="1679947"/>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6D75A9F1-F559-4661-B1CA-5CB648D42B3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87709454"/>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6_Title – Grid Light">
    <p:bg>
      <p:bgPr>
        <a:solidFill>
          <a:schemeClr val="bg2"/>
        </a:solidFill>
        <a:effectLst/>
      </p:bgPr>
    </p:bg>
    <p:spTree>
      <p:nvGrpSpPr>
        <p:cNvPr id="1" name=""/>
        <p:cNvGrpSpPr/>
        <p:nvPr/>
      </p:nvGrpSpPr>
      <p:grpSpPr>
        <a:xfrm>
          <a:off x="0" y="0"/>
          <a:ext cx="0" cy="0"/>
          <a:chOff x="0" y="0"/>
          <a:chExt cx="0" cy="0"/>
        </a:xfrm>
      </p:grpSpPr>
      <p:sp>
        <p:nvSpPr>
          <p:cNvPr id="10" name="Text Placeholder 49">
            <a:extLst>
              <a:ext uri="{FF2B5EF4-FFF2-40B4-BE49-F238E27FC236}">
                <a16:creationId xmlns:a16="http://schemas.microsoft.com/office/drawing/2014/main" id="{2990D4BA-9442-A398-45BB-20CDB49664E8}"/>
              </a:ext>
            </a:extLst>
          </p:cNvPr>
          <p:cNvSpPr txBox="1">
            <a:spLocks/>
          </p:cNvSpPr>
          <p:nvPr userDrawn="1"/>
        </p:nvSpPr>
        <p:spPr>
          <a:xfrm>
            <a:off x="3554947" y="3895115"/>
            <a:ext cx="2120055" cy="2120038"/>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rgbClr val="F7F8F8"/>
          </a:solid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chorCtr="0">
            <a:noAutofit/>
          </a:bodyPr>
          <a:lstStyle>
            <a:defPPr>
              <a:defRPr lang="en-US"/>
            </a:defPPr>
            <a:lvl1pPr algn="ctr">
              <a:defRPr sz="1400" b="0" i="0">
                <a:solidFill>
                  <a:schemeClr val="lt1"/>
                </a:solidFill>
                <a:latin typeface="Arial"/>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r>
              <a:rPr lang="en-US"/>
              <a:t> </a:t>
            </a:r>
          </a:p>
        </p:txBody>
      </p:sp>
      <p:sp>
        <p:nvSpPr>
          <p:cNvPr id="11" name="Freeform: Shape 10">
            <a:extLst>
              <a:ext uri="{FF2B5EF4-FFF2-40B4-BE49-F238E27FC236}">
                <a16:creationId xmlns:a16="http://schemas.microsoft.com/office/drawing/2014/main" id="{96C71DE0-9FDE-8F74-464E-889C5C6B3101}"/>
              </a:ext>
            </a:extLst>
          </p:cNvPr>
          <p:cNvSpPr/>
          <p:nvPr userDrawn="1"/>
        </p:nvSpPr>
        <p:spPr>
          <a:xfrm>
            <a:off x="8125180" y="2180403"/>
            <a:ext cx="4063645" cy="4677597"/>
          </a:xfrm>
          <a:custGeom>
            <a:avLst/>
            <a:gdLst>
              <a:gd name="connsiteX0" fmla="*/ 4063645 w 4063645"/>
              <a:gd name="connsiteY0" fmla="*/ 0 h 4677597"/>
              <a:gd name="connsiteX1" fmla="*/ 4063645 w 4063645"/>
              <a:gd name="connsiteY1" fmla="*/ 2137265 h 4677597"/>
              <a:gd name="connsiteX2" fmla="*/ 3862190 w 4063645"/>
              <a:gd name="connsiteY2" fmla="*/ 2166337 h 4677597"/>
              <a:gd name="connsiteX3" fmla="*/ 2758545 w 4063645"/>
              <a:gd name="connsiteY3" fmla="*/ 2753506 h 4677597"/>
              <a:gd name="connsiteX4" fmla="*/ 2171374 w 4063645"/>
              <a:gd name="connsiteY4" fmla="*/ 4673988 h 4677597"/>
              <a:gd name="connsiteX5" fmla="*/ 2172255 w 4063645"/>
              <a:gd name="connsiteY5" fmla="*/ 4677597 h 4677597"/>
              <a:gd name="connsiteX6" fmla="*/ 19867 w 4063645"/>
              <a:gd name="connsiteY6" fmla="*/ 4677596 h 4677597"/>
              <a:gd name="connsiteX7" fmla="*/ 19545 w 4063645"/>
              <a:gd name="connsiteY7" fmla="*/ 4674915 h 4677597"/>
              <a:gd name="connsiteX8" fmla="*/ 1250832 w 4063645"/>
              <a:gd name="connsiteY8" fmla="*/ 1245793 h 4677597"/>
              <a:gd name="connsiteX9" fmla="*/ 3861258 w 4063645"/>
              <a:gd name="connsiteY9" fmla="*/ 14507 h 4677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3645" h="4677597">
                <a:moveTo>
                  <a:pt x="4063645" y="0"/>
                </a:moveTo>
                <a:lnTo>
                  <a:pt x="4063645" y="2137265"/>
                </a:lnTo>
                <a:lnTo>
                  <a:pt x="3862190" y="2166337"/>
                </a:lnTo>
                <a:cubicBezTo>
                  <a:pt x="3457826" y="2244626"/>
                  <a:pt x="3071703" y="2440348"/>
                  <a:pt x="2758545" y="2753506"/>
                </a:cubicBezTo>
                <a:cubicBezTo>
                  <a:pt x="2236616" y="3275436"/>
                  <a:pt x="2040891" y="4000046"/>
                  <a:pt x="2171374" y="4673988"/>
                </a:cubicBezTo>
                <a:lnTo>
                  <a:pt x="2172255" y="4677597"/>
                </a:lnTo>
                <a:lnTo>
                  <a:pt x="19867" y="4677596"/>
                </a:lnTo>
                <a:lnTo>
                  <a:pt x="19545" y="4674915"/>
                </a:lnTo>
                <a:cubicBezTo>
                  <a:pt x="-97720" y="3449909"/>
                  <a:pt x="312708" y="2183917"/>
                  <a:pt x="1250832" y="1245793"/>
                </a:cubicBezTo>
                <a:cubicBezTo>
                  <a:pt x="1980483" y="516142"/>
                  <a:pt x="2908474" y="105714"/>
                  <a:pt x="3861258" y="14507"/>
                </a:cubicBezTo>
                <a:close/>
              </a:path>
            </a:pathLst>
          </a:custGeom>
          <a:solidFill>
            <a:srgbClr val="F7F8F8"/>
          </a:solid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chorCtr="0">
            <a:noAutofit/>
          </a:bodyPr>
          <a:lstStyle/>
          <a:p>
            <a:pPr algn="ctr"/>
            <a:endParaRPr lang="en-US" sz="1400" b="0" i="0" err="1">
              <a:latin typeface="Arial"/>
              <a:cs typeface="Arial"/>
            </a:endParaRPr>
          </a:p>
        </p:txBody>
      </p:sp>
      <p:sp>
        <p:nvSpPr>
          <p:cNvPr id="12" name="Title 1">
            <a:extLst>
              <a:ext uri="{FF2B5EF4-FFF2-40B4-BE49-F238E27FC236}">
                <a16:creationId xmlns:a16="http://schemas.microsoft.com/office/drawing/2014/main" id="{7322A56F-B8B4-2517-B075-56C5134AB147}"/>
              </a:ext>
            </a:extLst>
          </p:cNvPr>
          <p:cNvSpPr>
            <a:spLocks noGrp="1"/>
          </p:cNvSpPr>
          <p:nvPr>
            <p:ph type="ctrTitle"/>
          </p:nvPr>
        </p:nvSpPr>
        <p:spPr>
          <a:xfrm>
            <a:off x="382972" y="2298411"/>
            <a:ext cx="5292030" cy="1231106"/>
          </a:xfrm>
        </p:spPr>
        <p:txBody>
          <a:bodyPr lIns="0" tIns="0" rIns="0" bIns="0" anchor="b" anchorCtr="0">
            <a:spAutoFit/>
          </a:bodyPr>
          <a:lstStyle>
            <a:lvl1pPr algn="l">
              <a:lnSpc>
                <a:spcPct val="80000"/>
              </a:lnSpc>
              <a:defRPr sz="5000" b="1" i="0" spc="-100">
                <a:solidFill>
                  <a:schemeClr val="tx2"/>
                </a:solidFill>
                <a:latin typeface="Arial"/>
                <a:cs typeface="Arial"/>
              </a:defRPr>
            </a:lvl1pPr>
          </a:lstStyle>
          <a:p>
            <a:r>
              <a:rPr lang="en-US"/>
              <a:t>Click to edit Master title style</a:t>
            </a:r>
          </a:p>
        </p:txBody>
      </p:sp>
      <p:sp>
        <p:nvSpPr>
          <p:cNvPr id="13" name="Subtitle 2">
            <a:extLst>
              <a:ext uri="{FF2B5EF4-FFF2-40B4-BE49-F238E27FC236}">
                <a16:creationId xmlns:a16="http://schemas.microsoft.com/office/drawing/2014/main" id="{52AEF28E-58AF-7CF1-5DB2-38E1869E50B6}"/>
              </a:ext>
            </a:extLst>
          </p:cNvPr>
          <p:cNvSpPr>
            <a:spLocks noGrp="1"/>
          </p:cNvSpPr>
          <p:nvPr>
            <p:ph type="subTitle" idx="1" hasCustomPrompt="1"/>
          </p:nvPr>
        </p:nvSpPr>
        <p:spPr>
          <a:xfrm>
            <a:off x="382972" y="3583491"/>
            <a:ext cx="5292030" cy="366254"/>
          </a:xfrm>
        </p:spPr>
        <p:txBody>
          <a:bodyPr lIns="0" tIns="0" rIns="0" bIns="0" anchor="t" anchorCtr="0">
            <a:spAutoFit/>
          </a:bodyPr>
          <a:lstStyle>
            <a:lvl1pPr marL="0" indent="0" algn="l">
              <a:lnSpc>
                <a:spcPct val="85000"/>
              </a:lnSpc>
              <a:spcBef>
                <a:spcPts val="800"/>
              </a:spcBef>
              <a:buNone/>
              <a:defRPr sz="2800" b="1" i="0" spc="-50">
                <a:solidFill>
                  <a:schemeClr val="tx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 style</a:t>
            </a:r>
          </a:p>
        </p:txBody>
      </p:sp>
      <p:sp>
        <p:nvSpPr>
          <p:cNvPr id="2" name="Text Placeholder 2">
            <a:extLst>
              <a:ext uri="{FF2B5EF4-FFF2-40B4-BE49-F238E27FC236}">
                <a16:creationId xmlns:a16="http://schemas.microsoft.com/office/drawing/2014/main" id="{EB0659AC-36A3-5115-BB20-1540B01D1EBE}"/>
              </a:ext>
            </a:extLst>
          </p:cNvPr>
          <p:cNvSpPr>
            <a:spLocks noGrp="1"/>
          </p:cNvSpPr>
          <p:nvPr>
            <p:ph type="body" sz="quarter" idx="10"/>
          </p:nvPr>
        </p:nvSpPr>
        <p:spPr>
          <a:xfrm>
            <a:off x="5259978" y="6221029"/>
            <a:ext cx="6549436" cy="357052"/>
          </a:xfrm>
        </p:spPr>
        <p:txBody>
          <a:bodyPr anchor="b" anchorCtr="0"/>
          <a:lstStyle>
            <a:lvl1pPr algn="r">
              <a:defRPr sz="800">
                <a:solidFill>
                  <a:schemeClr val="tx2"/>
                </a:solidFill>
              </a:defRPr>
            </a:lvl1pPr>
            <a:lvl2pPr marL="0" indent="0">
              <a:buNone/>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pic>
        <p:nvPicPr>
          <p:cNvPr id="4" name="Graphic 3">
            <a:extLst>
              <a:ext uri="{FF2B5EF4-FFF2-40B4-BE49-F238E27FC236}">
                <a16:creationId xmlns:a16="http://schemas.microsoft.com/office/drawing/2014/main" id="{ABC5F1D4-A419-008A-D85B-F878E57DCF8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1877" y="6084140"/>
            <a:ext cx="3034341" cy="557784"/>
          </a:xfrm>
          <a:prstGeom prst="rect">
            <a:avLst/>
          </a:prstGeom>
        </p:spPr>
      </p:pic>
    </p:spTree>
    <p:extLst>
      <p:ext uri="{BB962C8B-B14F-4D97-AF65-F5344CB8AC3E}">
        <p14:creationId xmlns:p14="http://schemas.microsoft.com/office/powerpoint/2010/main" val="29066583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 Subhea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3FBEF1A-752D-C69D-4A34-E35561D1DCE9}"/>
              </a:ext>
            </a:extLst>
          </p:cNvPr>
          <p:cNvSpPr>
            <a:spLocks noGrp="1"/>
          </p:cNvSpPr>
          <p:nvPr>
            <p:ph sz="quarter" idx="15"/>
          </p:nvPr>
        </p:nvSpPr>
        <p:spPr>
          <a:xfrm>
            <a:off x="1160463" y="1785137"/>
            <a:ext cx="10648950" cy="1679947"/>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4"/>
          <p:cNvSpPr>
            <a:spLocks noGrp="1"/>
          </p:cNvSpPr>
          <p:nvPr>
            <p:ph type="body" sz="quarter" idx="14" hasCustomPrompt="1"/>
          </p:nvPr>
        </p:nvSpPr>
        <p:spPr>
          <a:xfrm>
            <a:off x="1160583" y="1384313"/>
            <a:ext cx="10647468" cy="276999"/>
          </a:xfrm>
          <a:prstGeom prst="rect">
            <a:avLst/>
          </a:prstGeo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 name="Title 1">
            <a:extLst>
              <a:ext uri="{FF2B5EF4-FFF2-40B4-BE49-F238E27FC236}">
                <a16:creationId xmlns:a16="http://schemas.microsoft.com/office/drawing/2014/main" id="{C3649FBC-93E5-4D8B-93CB-3D81E660FCA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11227678"/>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10" name="Text Placeholder 14">
            <a:extLst>
              <a:ext uri="{FF2B5EF4-FFF2-40B4-BE49-F238E27FC236}">
                <a16:creationId xmlns:a16="http://schemas.microsoft.com/office/drawing/2014/main" id="{89DB295E-C37C-4211-B0AE-52425FDE08A0}"/>
              </a:ext>
            </a:extLst>
          </p:cNvPr>
          <p:cNvSpPr>
            <a:spLocks noGrp="1"/>
          </p:cNvSpPr>
          <p:nvPr>
            <p:ph type="body" sz="quarter" idx="19" hasCustomPrompt="1"/>
          </p:nvPr>
        </p:nvSpPr>
        <p:spPr>
          <a:xfrm>
            <a:off x="1161078" y="1384313"/>
            <a:ext cx="5179503" cy="276999"/>
          </a:xfrm>
          <a:prstGeom prst="rect">
            <a:avLst/>
          </a:prstGeo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11" name="Text Placeholder 14">
            <a:extLst>
              <a:ext uri="{FF2B5EF4-FFF2-40B4-BE49-F238E27FC236}">
                <a16:creationId xmlns:a16="http://schemas.microsoft.com/office/drawing/2014/main" id="{94777BAB-A976-435B-9BA1-5B6E981D3174}"/>
              </a:ext>
            </a:extLst>
          </p:cNvPr>
          <p:cNvSpPr>
            <a:spLocks noGrp="1"/>
          </p:cNvSpPr>
          <p:nvPr>
            <p:ph type="body" sz="quarter" idx="20" hasCustomPrompt="1"/>
          </p:nvPr>
        </p:nvSpPr>
        <p:spPr>
          <a:xfrm>
            <a:off x="6630880" y="1384313"/>
            <a:ext cx="5179503" cy="276999"/>
          </a:xfrm>
          <a:prstGeom prst="rect">
            <a:avLst/>
          </a:prstGeo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4" name="Text Placeholder 3">
            <a:extLst>
              <a:ext uri="{FF2B5EF4-FFF2-40B4-BE49-F238E27FC236}">
                <a16:creationId xmlns:a16="http://schemas.microsoft.com/office/drawing/2014/main" id="{233E1FC2-280F-76DE-3D8F-7B1B499AF5FA}"/>
              </a:ext>
            </a:extLst>
          </p:cNvPr>
          <p:cNvSpPr>
            <a:spLocks noGrp="1"/>
          </p:cNvSpPr>
          <p:nvPr>
            <p:ph type="body" sz="quarter" idx="23"/>
          </p:nvPr>
        </p:nvSpPr>
        <p:spPr>
          <a:xfrm>
            <a:off x="1160463" y="1781174"/>
            <a:ext cx="5180119" cy="1679947"/>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8199FF3B-CC9C-2262-873B-1D2F1472E727}"/>
              </a:ext>
            </a:extLst>
          </p:cNvPr>
          <p:cNvSpPr>
            <a:spLocks noGrp="1"/>
          </p:cNvSpPr>
          <p:nvPr>
            <p:ph type="body" sz="quarter" idx="24"/>
          </p:nvPr>
        </p:nvSpPr>
        <p:spPr>
          <a:xfrm>
            <a:off x="6630265" y="1781174"/>
            <a:ext cx="5180119" cy="1679947"/>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F87531C1-F1BB-4CFB-AE4B-213ADE2666B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23849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 Column Content">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8BABC588-5798-4369-86EA-9B137E4E1DBD}"/>
              </a:ext>
            </a:extLst>
          </p:cNvPr>
          <p:cNvSpPr>
            <a:spLocks noGrp="1"/>
          </p:cNvSpPr>
          <p:nvPr>
            <p:ph type="body" sz="quarter" idx="19" hasCustomPrompt="1"/>
          </p:nvPr>
        </p:nvSpPr>
        <p:spPr>
          <a:xfrm>
            <a:off x="1159931" y="1388275"/>
            <a:ext cx="3369916" cy="276999"/>
          </a:xfrm>
          <a:prstGeom prst="rect">
            <a:avLst/>
          </a:prstGeo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4" name="Content Placeholder 3">
            <a:extLst>
              <a:ext uri="{FF2B5EF4-FFF2-40B4-BE49-F238E27FC236}">
                <a16:creationId xmlns:a16="http://schemas.microsoft.com/office/drawing/2014/main" id="{0A7AD1E4-146D-CF19-80CE-F0848A61569A}"/>
              </a:ext>
            </a:extLst>
          </p:cNvPr>
          <p:cNvSpPr>
            <a:spLocks noGrp="1"/>
          </p:cNvSpPr>
          <p:nvPr>
            <p:ph sz="quarter" idx="25"/>
          </p:nvPr>
        </p:nvSpPr>
        <p:spPr>
          <a:xfrm>
            <a:off x="1159931" y="1785136"/>
            <a:ext cx="3375258" cy="1679947"/>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4">
            <a:extLst>
              <a:ext uri="{FF2B5EF4-FFF2-40B4-BE49-F238E27FC236}">
                <a16:creationId xmlns:a16="http://schemas.microsoft.com/office/drawing/2014/main" id="{EFCBBFC1-DBA9-47B0-8B7C-C8EF0A6DD6E6}"/>
              </a:ext>
            </a:extLst>
          </p:cNvPr>
          <p:cNvSpPr>
            <a:spLocks noGrp="1"/>
          </p:cNvSpPr>
          <p:nvPr>
            <p:ph type="body" sz="quarter" idx="21" hasCustomPrompt="1"/>
          </p:nvPr>
        </p:nvSpPr>
        <p:spPr>
          <a:xfrm>
            <a:off x="4797598" y="1388275"/>
            <a:ext cx="3369916" cy="276999"/>
          </a:xfrm>
          <a:prstGeom prst="rect">
            <a:avLst/>
          </a:prstGeo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5" name="Content Placeholder 3">
            <a:extLst>
              <a:ext uri="{FF2B5EF4-FFF2-40B4-BE49-F238E27FC236}">
                <a16:creationId xmlns:a16="http://schemas.microsoft.com/office/drawing/2014/main" id="{4EDB11E2-7885-0ACE-5CD8-8C2BE3CE311A}"/>
              </a:ext>
            </a:extLst>
          </p:cNvPr>
          <p:cNvSpPr>
            <a:spLocks noGrp="1"/>
          </p:cNvSpPr>
          <p:nvPr>
            <p:ph sz="quarter" idx="26"/>
          </p:nvPr>
        </p:nvSpPr>
        <p:spPr>
          <a:xfrm>
            <a:off x="4794524" y="1785136"/>
            <a:ext cx="3375258" cy="1679947"/>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14">
            <a:extLst>
              <a:ext uri="{FF2B5EF4-FFF2-40B4-BE49-F238E27FC236}">
                <a16:creationId xmlns:a16="http://schemas.microsoft.com/office/drawing/2014/main" id="{00983EFC-9FEF-46E8-9574-59C9D66F27CD}"/>
              </a:ext>
            </a:extLst>
          </p:cNvPr>
          <p:cNvSpPr>
            <a:spLocks noGrp="1"/>
          </p:cNvSpPr>
          <p:nvPr>
            <p:ph type="body" sz="quarter" idx="23" hasCustomPrompt="1"/>
          </p:nvPr>
        </p:nvSpPr>
        <p:spPr>
          <a:xfrm>
            <a:off x="8435265" y="1388275"/>
            <a:ext cx="3369916" cy="276999"/>
          </a:xfrm>
          <a:prstGeom prst="rect">
            <a:avLst/>
          </a:prstGeo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6" name="Content Placeholder 3">
            <a:extLst>
              <a:ext uri="{FF2B5EF4-FFF2-40B4-BE49-F238E27FC236}">
                <a16:creationId xmlns:a16="http://schemas.microsoft.com/office/drawing/2014/main" id="{C55FF47C-A405-C697-4537-0E71F8D06F51}"/>
              </a:ext>
            </a:extLst>
          </p:cNvPr>
          <p:cNvSpPr>
            <a:spLocks noGrp="1"/>
          </p:cNvSpPr>
          <p:nvPr>
            <p:ph sz="quarter" idx="27"/>
          </p:nvPr>
        </p:nvSpPr>
        <p:spPr>
          <a:xfrm>
            <a:off x="8429117" y="1785136"/>
            <a:ext cx="3375258" cy="1679947"/>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6FA818DC-A01E-4615-916C-C7E30AE9F11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860652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 Column Content">
    <p:spTree>
      <p:nvGrpSpPr>
        <p:cNvPr id="1" name=""/>
        <p:cNvGrpSpPr/>
        <p:nvPr/>
      </p:nvGrpSpPr>
      <p:grpSpPr>
        <a:xfrm>
          <a:off x="0" y="0"/>
          <a:ext cx="0" cy="0"/>
          <a:chOff x="0" y="0"/>
          <a:chExt cx="0" cy="0"/>
        </a:xfrm>
      </p:grpSpPr>
      <p:sp>
        <p:nvSpPr>
          <p:cNvPr id="23" name="Text Placeholder 14">
            <a:extLst>
              <a:ext uri="{FF2B5EF4-FFF2-40B4-BE49-F238E27FC236}">
                <a16:creationId xmlns:a16="http://schemas.microsoft.com/office/drawing/2014/main" id="{FBF14531-4635-4BAC-8BFB-80B5D5B93B76}"/>
              </a:ext>
            </a:extLst>
          </p:cNvPr>
          <p:cNvSpPr>
            <a:spLocks noGrp="1"/>
          </p:cNvSpPr>
          <p:nvPr>
            <p:ph type="body" sz="quarter" idx="19" hasCustomPrompt="1"/>
          </p:nvPr>
        </p:nvSpPr>
        <p:spPr>
          <a:xfrm>
            <a:off x="1160463" y="1384313"/>
            <a:ext cx="2460294" cy="276999"/>
          </a:xfrm>
          <a:prstGeom prst="rect">
            <a:avLst/>
          </a:prstGeo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4" name="Content Placeholder 3">
            <a:extLst>
              <a:ext uri="{FF2B5EF4-FFF2-40B4-BE49-F238E27FC236}">
                <a16:creationId xmlns:a16="http://schemas.microsoft.com/office/drawing/2014/main" id="{FF13C670-0586-233E-E756-9FDA1D0AA9ED}"/>
              </a:ext>
            </a:extLst>
          </p:cNvPr>
          <p:cNvSpPr>
            <a:spLocks noGrp="1"/>
          </p:cNvSpPr>
          <p:nvPr>
            <p:ph sz="quarter" idx="27"/>
          </p:nvPr>
        </p:nvSpPr>
        <p:spPr>
          <a:xfrm>
            <a:off x="1160572" y="1781174"/>
            <a:ext cx="2464193" cy="1987724"/>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14">
            <a:extLst>
              <a:ext uri="{FF2B5EF4-FFF2-40B4-BE49-F238E27FC236}">
                <a16:creationId xmlns:a16="http://schemas.microsoft.com/office/drawing/2014/main" id="{5DED9890-AE6A-4175-A2D3-94CD8046DE11}"/>
              </a:ext>
            </a:extLst>
          </p:cNvPr>
          <p:cNvSpPr>
            <a:spLocks noGrp="1"/>
          </p:cNvSpPr>
          <p:nvPr>
            <p:ph type="body" sz="quarter" idx="21" hasCustomPrompt="1"/>
          </p:nvPr>
        </p:nvSpPr>
        <p:spPr>
          <a:xfrm>
            <a:off x="3890113" y="1384313"/>
            <a:ext cx="2460294" cy="276999"/>
          </a:xfrm>
          <a:prstGeom prst="rect">
            <a:avLst/>
          </a:prstGeo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5" name="Content Placeholder 3">
            <a:extLst>
              <a:ext uri="{FF2B5EF4-FFF2-40B4-BE49-F238E27FC236}">
                <a16:creationId xmlns:a16="http://schemas.microsoft.com/office/drawing/2014/main" id="{F85D0E4C-F8F2-1308-A907-010AEC48790C}"/>
              </a:ext>
            </a:extLst>
          </p:cNvPr>
          <p:cNvSpPr>
            <a:spLocks noGrp="1"/>
          </p:cNvSpPr>
          <p:nvPr>
            <p:ph sz="quarter" idx="28"/>
          </p:nvPr>
        </p:nvSpPr>
        <p:spPr>
          <a:xfrm>
            <a:off x="3888690" y="1781174"/>
            <a:ext cx="2464193" cy="1987724"/>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14">
            <a:extLst>
              <a:ext uri="{FF2B5EF4-FFF2-40B4-BE49-F238E27FC236}">
                <a16:creationId xmlns:a16="http://schemas.microsoft.com/office/drawing/2014/main" id="{85B79AD3-9CCE-4AA6-A9B4-5F9A43BC7813}"/>
              </a:ext>
            </a:extLst>
          </p:cNvPr>
          <p:cNvSpPr>
            <a:spLocks noGrp="1"/>
          </p:cNvSpPr>
          <p:nvPr>
            <p:ph type="body" sz="quarter" idx="23" hasCustomPrompt="1"/>
          </p:nvPr>
        </p:nvSpPr>
        <p:spPr>
          <a:xfrm>
            <a:off x="6619763" y="1384313"/>
            <a:ext cx="2460294" cy="276999"/>
          </a:xfrm>
          <a:prstGeom prst="rect">
            <a:avLst/>
          </a:prstGeo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6" name="Content Placeholder 3">
            <a:extLst>
              <a:ext uri="{FF2B5EF4-FFF2-40B4-BE49-F238E27FC236}">
                <a16:creationId xmlns:a16="http://schemas.microsoft.com/office/drawing/2014/main" id="{E26A5369-C258-7C75-9BB0-83D8966510E8}"/>
              </a:ext>
            </a:extLst>
          </p:cNvPr>
          <p:cNvSpPr>
            <a:spLocks noGrp="1"/>
          </p:cNvSpPr>
          <p:nvPr>
            <p:ph sz="quarter" idx="29"/>
          </p:nvPr>
        </p:nvSpPr>
        <p:spPr>
          <a:xfrm>
            <a:off x="6616807" y="1781174"/>
            <a:ext cx="2464193" cy="1987724"/>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14">
            <a:extLst>
              <a:ext uri="{FF2B5EF4-FFF2-40B4-BE49-F238E27FC236}">
                <a16:creationId xmlns:a16="http://schemas.microsoft.com/office/drawing/2014/main" id="{2AD1F5CB-9325-407F-A82E-AD63D7DB55BC}"/>
              </a:ext>
            </a:extLst>
          </p:cNvPr>
          <p:cNvSpPr>
            <a:spLocks noGrp="1"/>
          </p:cNvSpPr>
          <p:nvPr>
            <p:ph type="body" sz="quarter" idx="25" hasCustomPrompt="1"/>
          </p:nvPr>
        </p:nvSpPr>
        <p:spPr>
          <a:xfrm>
            <a:off x="9349412" y="1384313"/>
            <a:ext cx="2460294" cy="276999"/>
          </a:xfrm>
          <a:prstGeom prst="rect">
            <a:avLst/>
          </a:prstGeo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7" name="Content Placeholder 3">
            <a:extLst>
              <a:ext uri="{FF2B5EF4-FFF2-40B4-BE49-F238E27FC236}">
                <a16:creationId xmlns:a16="http://schemas.microsoft.com/office/drawing/2014/main" id="{ED0574E4-B104-8563-93B5-8543D4DFFB62}"/>
              </a:ext>
            </a:extLst>
          </p:cNvPr>
          <p:cNvSpPr>
            <a:spLocks noGrp="1"/>
          </p:cNvSpPr>
          <p:nvPr>
            <p:ph sz="quarter" idx="30"/>
          </p:nvPr>
        </p:nvSpPr>
        <p:spPr>
          <a:xfrm>
            <a:off x="9344927" y="1781174"/>
            <a:ext cx="2464193" cy="1987724"/>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C59BFCF5-49C9-40AA-B1B2-4B41F907444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040787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5 Column Content">
    <p:spTree>
      <p:nvGrpSpPr>
        <p:cNvPr id="1" name=""/>
        <p:cNvGrpSpPr/>
        <p:nvPr/>
      </p:nvGrpSpPr>
      <p:grpSpPr>
        <a:xfrm>
          <a:off x="0" y="0"/>
          <a:ext cx="0" cy="0"/>
          <a:chOff x="0" y="0"/>
          <a:chExt cx="0" cy="0"/>
        </a:xfrm>
      </p:grpSpPr>
      <p:sp>
        <p:nvSpPr>
          <p:cNvPr id="23" name="Text Placeholder 14">
            <a:extLst>
              <a:ext uri="{FF2B5EF4-FFF2-40B4-BE49-F238E27FC236}">
                <a16:creationId xmlns:a16="http://schemas.microsoft.com/office/drawing/2014/main" id="{FBF14531-4635-4BAC-8BFB-80B5D5B93B76}"/>
              </a:ext>
            </a:extLst>
          </p:cNvPr>
          <p:cNvSpPr>
            <a:spLocks noGrp="1"/>
          </p:cNvSpPr>
          <p:nvPr>
            <p:ph type="body" sz="quarter" idx="19" hasCustomPrompt="1"/>
          </p:nvPr>
        </p:nvSpPr>
        <p:spPr>
          <a:xfrm>
            <a:off x="1160463" y="1412013"/>
            <a:ext cx="2003946" cy="249299"/>
          </a:xfrm>
          <a:prstGeom prst="rect">
            <a:avLst/>
          </a:prstGeom>
        </p:spPr>
        <p:txBody>
          <a:bodyPr tIns="0" anchor="b" anchorCtr="0">
            <a:spAutoFit/>
          </a:bodyPr>
          <a:lstStyle>
            <a:lvl1pPr>
              <a:lnSpc>
                <a:spcPct val="90000"/>
              </a:lnSpc>
              <a:spcBef>
                <a:spcPts val="500"/>
              </a:spcBef>
              <a:defRPr sz="18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4" name="Content Placeholder 2">
            <a:extLst>
              <a:ext uri="{FF2B5EF4-FFF2-40B4-BE49-F238E27FC236}">
                <a16:creationId xmlns:a16="http://schemas.microsoft.com/office/drawing/2014/main" id="{BB4E2362-E356-4A39-BFCD-3E1AEA06E41E}"/>
              </a:ext>
            </a:extLst>
          </p:cNvPr>
          <p:cNvSpPr>
            <a:spLocks noGrp="1"/>
          </p:cNvSpPr>
          <p:nvPr>
            <p:ph idx="20"/>
          </p:nvPr>
        </p:nvSpPr>
        <p:spPr>
          <a:xfrm>
            <a:off x="1160463" y="1781174"/>
            <a:ext cx="2007122" cy="1803058"/>
          </a:xfrm>
          <a:prstGeom prst="rect">
            <a:avLst/>
          </a:prstGeom>
        </p:spPr>
        <p:txBody>
          <a:bodyPr tIns="0">
            <a:spAutoFit/>
          </a:bodyPr>
          <a:lstStyle>
            <a:lvl1pPr>
              <a:defRPr sz="1800"/>
            </a:lvl1pPr>
            <a:lvl2pPr>
              <a:buClr>
                <a:schemeClr val="accent1"/>
              </a:buClr>
              <a:defRPr sz="1800" baseline="0"/>
            </a:lvl2pPr>
            <a:lvl3pPr>
              <a:buClr>
                <a:schemeClr val="accent1"/>
              </a:buClr>
              <a:defRPr sz="1800"/>
            </a:lvl3pPr>
            <a:lvl4pPr>
              <a:buClr>
                <a:schemeClr val="accent1"/>
              </a:buClr>
              <a:defRPr sz="1800"/>
            </a:lvl4pPr>
            <a:lvl5pPr>
              <a:buClr>
                <a:schemeClr val="accent1"/>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4">
            <a:extLst>
              <a:ext uri="{FF2B5EF4-FFF2-40B4-BE49-F238E27FC236}">
                <a16:creationId xmlns:a16="http://schemas.microsoft.com/office/drawing/2014/main" id="{2472D317-8C7C-4435-97B7-AD733CBE008E}"/>
              </a:ext>
            </a:extLst>
          </p:cNvPr>
          <p:cNvSpPr>
            <a:spLocks noGrp="1"/>
          </p:cNvSpPr>
          <p:nvPr>
            <p:ph type="body" sz="quarter" idx="21" hasCustomPrompt="1"/>
          </p:nvPr>
        </p:nvSpPr>
        <p:spPr>
          <a:xfrm>
            <a:off x="3321013" y="1412013"/>
            <a:ext cx="2003946" cy="249299"/>
          </a:xfrm>
          <a:prstGeom prst="rect">
            <a:avLst/>
          </a:prstGeom>
        </p:spPr>
        <p:txBody>
          <a:bodyPr tIns="0" anchor="b" anchorCtr="0">
            <a:spAutoFit/>
          </a:bodyPr>
          <a:lstStyle>
            <a:lvl1pPr>
              <a:lnSpc>
                <a:spcPct val="90000"/>
              </a:lnSpc>
              <a:spcBef>
                <a:spcPts val="500"/>
              </a:spcBef>
              <a:defRPr sz="18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0" name="Content Placeholder 2">
            <a:extLst>
              <a:ext uri="{FF2B5EF4-FFF2-40B4-BE49-F238E27FC236}">
                <a16:creationId xmlns:a16="http://schemas.microsoft.com/office/drawing/2014/main" id="{E4D2D360-EEE9-4391-80AA-F3022B2E44BA}"/>
              </a:ext>
            </a:extLst>
          </p:cNvPr>
          <p:cNvSpPr>
            <a:spLocks noGrp="1"/>
          </p:cNvSpPr>
          <p:nvPr>
            <p:ph idx="22"/>
          </p:nvPr>
        </p:nvSpPr>
        <p:spPr>
          <a:xfrm>
            <a:off x="3320920" y="1781174"/>
            <a:ext cx="2007122" cy="1803058"/>
          </a:xfrm>
          <a:prstGeom prst="rect">
            <a:avLst/>
          </a:prstGeom>
        </p:spPr>
        <p:txBody>
          <a:bodyPr tIns="0">
            <a:spAutoFit/>
          </a:bodyPr>
          <a:lstStyle>
            <a:lvl1pPr>
              <a:defRPr sz="1800"/>
            </a:lvl1pPr>
            <a:lvl2pPr>
              <a:buClr>
                <a:schemeClr val="accent1"/>
              </a:buClr>
              <a:defRPr sz="1800" baseline="0"/>
            </a:lvl2pPr>
            <a:lvl3pPr>
              <a:buClr>
                <a:schemeClr val="accent1"/>
              </a:buClr>
              <a:defRPr sz="1800"/>
            </a:lvl3pPr>
            <a:lvl4pPr>
              <a:buClr>
                <a:schemeClr val="accent1"/>
              </a:buClr>
              <a:defRPr sz="1800"/>
            </a:lvl4pPr>
            <a:lvl5pPr>
              <a:buClr>
                <a:schemeClr val="accent1"/>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4">
            <a:extLst>
              <a:ext uri="{FF2B5EF4-FFF2-40B4-BE49-F238E27FC236}">
                <a16:creationId xmlns:a16="http://schemas.microsoft.com/office/drawing/2014/main" id="{7C950CA8-931F-42EC-8D1C-684B10BA33DF}"/>
              </a:ext>
            </a:extLst>
          </p:cNvPr>
          <p:cNvSpPr>
            <a:spLocks noGrp="1"/>
          </p:cNvSpPr>
          <p:nvPr>
            <p:ph type="body" sz="quarter" idx="23" hasCustomPrompt="1"/>
          </p:nvPr>
        </p:nvSpPr>
        <p:spPr>
          <a:xfrm>
            <a:off x="5481563" y="1412013"/>
            <a:ext cx="2003946" cy="249299"/>
          </a:xfrm>
          <a:prstGeom prst="rect">
            <a:avLst/>
          </a:prstGeom>
        </p:spPr>
        <p:txBody>
          <a:bodyPr tIns="0" anchor="b" anchorCtr="0">
            <a:spAutoFit/>
          </a:bodyPr>
          <a:lstStyle>
            <a:lvl1pPr>
              <a:lnSpc>
                <a:spcPct val="90000"/>
              </a:lnSpc>
              <a:spcBef>
                <a:spcPts val="500"/>
              </a:spcBef>
              <a:defRPr sz="18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2" name="Content Placeholder 2">
            <a:extLst>
              <a:ext uri="{FF2B5EF4-FFF2-40B4-BE49-F238E27FC236}">
                <a16:creationId xmlns:a16="http://schemas.microsoft.com/office/drawing/2014/main" id="{424531BF-7D09-4306-9D8E-78BAF0CD5048}"/>
              </a:ext>
            </a:extLst>
          </p:cNvPr>
          <p:cNvSpPr>
            <a:spLocks noGrp="1"/>
          </p:cNvSpPr>
          <p:nvPr>
            <p:ph idx="24"/>
          </p:nvPr>
        </p:nvSpPr>
        <p:spPr>
          <a:xfrm>
            <a:off x="5481377" y="1781174"/>
            <a:ext cx="2007122" cy="1803058"/>
          </a:xfrm>
          <a:prstGeom prst="rect">
            <a:avLst/>
          </a:prstGeom>
        </p:spPr>
        <p:txBody>
          <a:bodyPr tIns="0">
            <a:spAutoFit/>
          </a:bodyPr>
          <a:lstStyle>
            <a:lvl1pPr>
              <a:defRPr sz="1800"/>
            </a:lvl1pPr>
            <a:lvl2pPr>
              <a:buClr>
                <a:schemeClr val="accent1"/>
              </a:buClr>
              <a:defRPr sz="1800" baseline="0"/>
            </a:lvl2pPr>
            <a:lvl3pPr>
              <a:buClr>
                <a:schemeClr val="accent1"/>
              </a:buClr>
              <a:defRPr sz="1800"/>
            </a:lvl3pPr>
            <a:lvl4pPr>
              <a:buClr>
                <a:schemeClr val="accent1"/>
              </a:buClr>
              <a:defRPr sz="1800"/>
            </a:lvl4pPr>
            <a:lvl5pPr>
              <a:buClr>
                <a:schemeClr val="accent1"/>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14">
            <a:extLst>
              <a:ext uri="{FF2B5EF4-FFF2-40B4-BE49-F238E27FC236}">
                <a16:creationId xmlns:a16="http://schemas.microsoft.com/office/drawing/2014/main" id="{CFB36ED7-BBFD-4DB9-9421-F9BE8CD07C55}"/>
              </a:ext>
            </a:extLst>
          </p:cNvPr>
          <p:cNvSpPr>
            <a:spLocks noGrp="1"/>
          </p:cNvSpPr>
          <p:nvPr>
            <p:ph type="body" sz="quarter" idx="25" hasCustomPrompt="1"/>
          </p:nvPr>
        </p:nvSpPr>
        <p:spPr>
          <a:xfrm>
            <a:off x="7642113" y="1412013"/>
            <a:ext cx="2003946" cy="249299"/>
          </a:xfrm>
          <a:prstGeom prst="rect">
            <a:avLst/>
          </a:prstGeom>
        </p:spPr>
        <p:txBody>
          <a:bodyPr tIns="0" anchor="b" anchorCtr="0">
            <a:spAutoFit/>
          </a:bodyPr>
          <a:lstStyle>
            <a:lvl1pPr>
              <a:lnSpc>
                <a:spcPct val="90000"/>
              </a:lnSpc>
              <a:spcBef>
                <a:spcPts val="500"/>
              </a:spcBef>
              <a:defRPr sz="18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32" name="Content Placeholder 2">
            <a:extLst>
              <a:ext uri="{FF2B5EF4-FFF2-40B4-BE49-F238E27FC236}">
                <a16:creationId xmlns:a16="http://schemas.microsoft.com/office/drawing/2014/main" id="{BBEA8CD3-8F3D-4C64-8375-1733B126A69B}"/>
              </a:ext>
            </a:extLst>
          </p:cNvPr>
          <p:cNvSpPr>
            <a:spLocks noGrp="1"/>
          </p:cNvSpPr>
          <p:nvPr>
            <p:ph idx="26"/>
          </p:nvPr>
        </p:nvSpPr>
        <p:spPr>
          <a:xfrm>
            <a:off x="7641834" y="1781174"/>
            <a:ext cx="2007122" cy="1803058"/>
          </a:xfrm>
          <a:prstGeom prst="rect">
            <a:avLst/>
          </a:prstGeom>
        </p:spPr>
        <p:txBody>
          <a:bodyPr tIns="0">
            <a:spAutoFit/>
          </a:bodyPr>
          <a:lstStyle>
            <a:lvl1pPr>
              <a:defRPr sz="1800"/>
            </a:lvl1pPr>
            <a:lvl2pPr>
              <a:buClr>
                <a:schemeClr val="accent1"/>
              </a:buClr>
              <a:defRPr sz="1800" baseline="0"/>
            </a:lvl2pPr>
            <a:lvl3pPr>
              <a:buClr>
                <a:schemeClr val="accent1"/>
              </a:buClr>
              <a:defRPr sz="1800"/>
            </a:lvl3pPr>
            <a:lvl4pPr>
              <a:buClr>
                <a:schemeClr val="accent1"/>
              </a:buClr>
              <a:defRPr sz="1800"/>
            </a:lvl4pPr>
            <a:lvl5pPr>
              <a:buClr>
                <a:schemeClr val="accent1"/>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Text Placeholder 14">
            <a:extLst>
              <a:ext uri="{FF2B5EF4-FFF2-40B4-BE49-F238E27FC236}">
                <a16:creationId xmlns:a16="http://schemas.microsoft.com/office/drawing/2014/main" id="{D6519DA7-2099-4BBE-BC01-9482B3B54131}"/>
              </a:ext>
            </a:extLst>
          </p:cNvPr>
          <p:cNvSpPr>
            <a:spLocks noGrp="1"/>
          </p:cNvSpPr>
          <p:nvPr>
            <p:ph type="body" sz="quarter" idx="27" hasCustomPrompt="1"/>
          </p:nvPr>
        </p:nvSpPr>
        <p:spPr>
          <a:xfrm>
            <a:off x="9802663" y="1412013"/>
            <a:ext cx="2003946" cy="249299"/>
          </a:xfrm>
          <a:prstGeom prst="rect">
            <a:avLst/>
          </a:prstGeom>
        </p:spPr>
        <p:txBody>
          <a:bodyPr tIns="0" anchor="b" anchorCtr="0">
            <a:spAutoFit/>
          </a:bodyPr>
          <a:lstStyle>
            <a:lvl1pPr>
              <a:lnSpc>
                <a:spcPct val="90000"/>
              </a:lnSpc>
              <a:spcBef>
                <a:spcPts val="500"/>
              </a:spcBef>
              <a:defRPr sz="18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34" name="Content Placeholder 2">
            <a:extLst>
              <a:ext uri="{FF2B5EF4-FFF2-40B4-BE49-F238E27FC236}">
                <a16:creationId xmlns:a16="http://schemas.microsoft.com/office/drawing/2014/main" id="{18DDB658-7F30-450F-B746-304E5B393DA7}"/>
              </a:ext>
            </a:extLst>
          </p:cNvPr>
          <p:cNvSpPr>
            <a:spLocks noGrp="1"/>
          </p:cNvSpPr>
          <p:nvPr>
            <p:ph idx="28"/>
          </p:nvPr>
        </p:nvSpPr>
        <p:spPr>
          <a:xfrm>
            <a:off x="9802291" y="1781174"/>
            <a:ext cx="2007122" cy="1803058"/>
          </a:xfrm>
          <a:prstGeom prst="rect">
            <a:avLst/>
          </a:prstGeom>
        </p:spPr>
        <p:txBody>
          <a:bodyPr tIns="0">
            <a:spAutoFit/>
          </a:bodyPr>
          <a:lstStyle>
            <a:lvl1pPr>
              <a:defRPr sz="1800"/>
            </a:lvl1pPr>
            <a:lvl2pPr>
              <a:buClr>
                <a:schemeClr val="accent1"/>
              </a:buClr>
              <a:defRPr sz="1800" baseline="0"/>
            </a:lvl2pPr>
            <a:lvl3pPr>
              <a:buClr>
                <a:schemeClr val="accent1"/>
              </a:buClr>
              <a:defRPr sz="1800"/>
            </a:lvl3pPr>
            <a:lvl4pPr>
              <a:buClr>
                <a:schemeClr val="accent1"/>
              </a:buClr>
              <a:defRPr sz="1800"/>
            </a:lvl4pPr>
            <a:lvl5pPr>
              <a:buClr>
                <a:schemeClr val="accent1"/>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658ADA2-4405-4FD2-9A48-B6CC3FA4B65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52208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6 Column Content">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8BABC588-5798-4369-86EA-9B137E4E1DBD}"/>
              </a:ext>
            </a:extLst>
          </p:cNvPr>
          <p:cNvSpPr>
            <a:spLocks noGrp="1"/>
          </p:cNvSpPr>
          <p:nvPr>
            <p:ph type="body" sz="quarter" idx="19" hasCustomPrompt="1"/>
          </p:nvPr>
        </p:nvSpPr>
        <p:spPr>
          <a:xfrm>
            <a:off x="1160463" y="1384313"/>
            <a:ext cx="3413768" cy="276999"/>
          </a:xfrm>
          <a:prstGeom prst="rect">
            <a:avLst/>
          </a:prstGeo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4" name="Content Placeholder 3">
            <a:extLst>
              <a:ext uri="{FF2B5EF4-FFF2-40B4-BE49-F238E27FC236}">
                <a16:creationId xmlns:a16="http://schemas.microsoft.com/office/drawing/2014/main" id="{634ECCFE-5E9D-8469-1733-382188732332}"/>
              </a:ext>
            </a:extLst>
          </p:cNvPr>
          <p:cNvSpPr>
            <a:spLocks noGrp="1"/>
          </p:cNvSpPr>
          <p:nvPr>
            <p:ph sz="quarter" idx="31" hasCustomPrompt="1"/>
          </p:nvPr>
        </p:nvSpPr>
        <p:spPr>
          <a:xfrm>
            <a:off x="1160463" y="1781173"/>
            <a:ext cx="3419180" cy="1359346"/>
          </a:xfrm>
        </p:spPr>
        <p:txBody>
          <a:bodyPr>
            <a:spAutoFit/>
          </a:bodyPr>
          <a:lstStyle/>
          <a:p>
            <a:pPr lvl="0"/>
            <a:r>
              <a:rPr lang="en-US"/>
              <a:t>Edit Master text styles</a:t>
            </a:r>
          </a:p>
          <a:p>
            <a:pPr lvl="1"/>
            <a:r>
              <a:rPr lang="en-US"/>
              <a:t>Second level</a:t>
            </a:r>
          </a:p>
          <a:p>
            <a:pPr lvl="2"/>
            <a:r>
              <a:rPr lang="en-US"/>
              <a:t>Third level</a:t>
            </a:r>
          </a:p>
          <a:p>
            <a:pPr lvl="3"/>
            <a:r>
              <a:rPr lang="en-US"/>
              <a:t>Fourth level</a:t>
            </a:r>
          </a:p>
        </p:txBody>
      </p:sp>
      <p:sp>
        <p:nvSpPr>
          <p:cNvPr id="23" name="Text Placeholder 14">
            <a:extLst>
              <a:ext uri="{FF2B5EF4-FFF2-40B4-BE49-F238E27FC236}">
                <a16:creationId xmlns:a16="http://schemas.microsoft.com/office/drawing/2014/main" id="{EFCBBFC1-DBA9-47B0-8B7C-C8EF0A6DD6E6}"/>
              </a:ext>
            </a:extLst>
          </p:cNvPr>
          <p:cNvSpPr>
            <a:spLocks noGrp="1"/>
          </p:cNvSpPr>
          <p:nvPr>
            <p:ph type="body" sz="quarter" idx="21" hasCustomPrompt="1"/>
          </p:nvPr>
        </p:nvSpPr>
        <p:spPr>
          <a:xfrm>
            <a:off x="4778457" y="1384313"/>
            <a:ext cx="3413768" cy="276999"/>
          </a:xfrm>
          <a:prstGeom prst="rect">
            <a:avLst/>
          </a:prstGeo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5" name="Content Placeholder 3">
            <a:extLst>
              <a:ext uri="{FF2B5EF4-FFF2-40B4-BE49-F238E27FC236}">
                <a16:creationId xmlns:a16="http://schemas.microsoft.com/office/drawing/2014/main" id="{3311A710-EC90-5B77-0D11-54B2D942512A}"/>
              </a:ext>
            </a:extLst>
          </p:cNvPr>
          <p:cNvSpPr>
            <a:spLocks noGrp="1"/>
          </p:cNvSpPr>
          <p:nvPr>
            <p:ph sz="quarter" idx="32" hasCustomPrompt="1"/>
          </p:nvPr>
        </p:nvSpPr>
        <p:spPr>
          <a:xfrm>
            <a:off x="4775349" y="1781173"/>
            <a:ext cx="3419180" cy="1359346"/>
          </a:xfrm>
        </p:spPr>
        <p:txBody>
          <a:bodyPr>
            <a:spAutoFit/>
          </a:bodyPr>
          <a:lstStyle/>
          <a:p>
            <a:pPr lvl="0"/>
            <a:r>
              <a:rPr lang="en-US"/>
              <a:t>Edit Master text styles</a:t>
            </a:r>
          </a:p>
          <a:p>
            <a:pPr lvl="1"/>
            <a:r>
              <a:rPr lang="en-US"/>
              <a:t>Second level</a:t>
            </a:r>
          </a:p>
          <a:p>
            <a:pPr lvl="2"/>
            <a:r>
              <a:rPr lang="en-US"/>
              <a:t>Third level</a:t>
            </a:r>
          </a:p>
          <a:p>
            <a:pPr lvl="3"/>
            <a:r>
              <a:rPr lang="en-US"/>
              <a:t>Fourth level</a:t>
            </a:r>
          </a:p>
        </p:txBody>
      </p:sp>
      <p:sp>
        <p:nvSpPr>
          <p:cNvPr id="25" name="Text Placeholder 14">
            <a:extLst>
              <a:ext uri="{FF2B5EF4-FFF2-40B4-BE49-F238E27FC236}">
                <a16:creationId xmlns:a16="http://schemas.microsoft.com/office/drawing/2014/main" id="{00983EFC-9FEF-46E8-9574-59C9D66F27CD}"/>
              </a:ext>
            </a:extLst>
          </p:cNvPr>
          <p:cNvSpPr>
            <a:spLocks noGrp="1"/>
          </p:cNvSpPr>
          <p:nvPr>
            <p:ph type="body" sz="quarter" idx="23" hasCustomPrompt="1"/>
          </p:nvPr>
        </p:nvSpPr>
        <p:spPr>
          <a:xfrm>
            <a:off x="8396451" y="1384313"/>
            <a:ext cx="3413768" cy="276999"/>
          </a:xfrm>
          <a:prstGeom prst="rect">
            <a:avLst/>
          </a:prstGeo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6" name="Content Placeholder 3">
            <a:extLst>
              <a:ext uri="{FF2B5EF4-FFF2-40B4-BE49-F238E27FC236}">
                <a16:creationId xmlns:a16="http://schemas.microsoft.com/office/drawing/2014/main" id="{B3C1BDA2-CA11-6050-A74B-229A6922386C}"/>
              </a:ext>
            </a:extLst>
          </p:cNvPr>
          <p:cNvSpPr>
            <a:spLocks noGrp="1"/>
          </p:cNvSpPr>
          <p:nvPr>
            <p:ph sz="quarter" idx="33" hasCustomPrompt="1"/>
          </p:nvPr>
        </p:nvSpPr>
        <p:spPr>
          <a:xfrm>
            <a:off x="8390234" y="1781173"/>
            <a:ext cx="3419180" cy="1359346"/>
          </a:xfrm>
        </p:spPr>
        <p:txBody>
          <a:bodyPr>
            <a:spAutoFit/>
          </a:bodyPr>
          <a:lstStyle/>
          <a:p>
            <a:pPr lvl="0"/>
            <a:r>
              <a:rPr lang="en-US"/>
              <a:t>Edit Master text styles</a:t>
            </a:r>
          </a:p>
          <a:p>
            <a:pPr lvl="1"/>
            <a:r>
              <a:rPr lang="en-US"/>
              <a:t>Second level</a:t>
            </a:r>
          </a:p>
          <a:p>
            <a:pPr lvl="2"/>
            <a:r>
              <a:rPr lang="en-US"/>
              <a:t>Third level</a:t>
            </a:r>
          </a:p>
          <a:p>
            <a:pPr lvl="3"/>
            <a:r>
              <a:rPr lang="en-US"/>
              <a:t>Fourth level</a:t>
            </a:r>
          </a:p>
        </p:txBody>
      </p:sp>
      <p:sp>
        <p:nvSpPr>
          <p:cNvPr id="10" name="Text Placeholder 14">
            <a:extLst>
              <a:ext uri="{FF2B5EF4-FFF2-40B4-BE49-F238E27FC236}">
                <a16:creationId xmlns:a16="http://schemas.microsoft.com/office/drawing/2014/main" id="{3433CE7C-F359-47A8-841D-14982B8C8FE6}"/>
              </a:ext>
            </a:extLst>
          </p:cNvPr>
          <p:cNvSpPr>
            <a:spLocks noGrp="1"/>
          </p:cNvSpPr>
          <p:nvPr>
            <p:ph type="body" sz="quarter" idx="25" hasCustomPrompt="1"/>
          </p:nvPr>
        </p:nvSpPr>
        <p:spPr>
          <a:xfrm>
            <a:off x="1160463" y="4079682"/>
            <a:ext cx="3413768" cy="276999"/>
          </a:xfrm>
          <a:prstGeom prst="rect">
            <a:avLst/>
          </a:prstGeo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7" name="Content Placeholder 3">
            <a:extLst>
              <a:ext uri="{FF2B5EF4-FFF2-40B4-BE49-F238E27FC236}">
                <a16:creationId xmlns:a16="http://schemas.microsoft.com/office/drawing/2014/main" id="{2199A181-023B-FCA5-9318-A776D54D6B8F}"/>
              </a:ext>
            </a:extLst>
          </p:cNvPr>
          <p:cNvSpPr>
            <a:spLocks noGrp="1"/>
          </p:cNvSpPr>
          <p:nvPr>
            <p:ph sz="quarter" idx="34" hasCustomPrompt="1"/>
          </p:nvPr>
        </p:nvSpPr>
        <p:spPr>
          <a:xfrm>
            <a:off x="1160463" y="4476543"/>
            <a:ext cx="3419180" cy="1359346"/>
          </a:xfrm>
        </p:spPr>
        <p:txBody>
          <a:bodyPr>
            <a:spAutoFit/>
          </a:bodyPr>
          <a:lstStyle/>
          <a:p>
            <a:pPr lvl="0"/>
            <a:r>
              <a:rPr lang="en-US"/>
              <a:t>Edit Master text styles</a:t>
            </a:r>
          </a:p>
          <a:p>
            <a:pPr lvl="1"/>
            <a:r>
              <a:rPr lang="en-US"/>
              <a:t>Second level</a:t>
            </a:r>
          </a:p>
          <a:p>
            <a:pPr lvl="2"/>
            <a:r>
              <a:rPr lang="en-US"/>
              <a:t>Third level</a:t>
            </a:r>
          </a:p>
          <a:p>
            <a:pPr lvl="3"/>
            <a:r>
              <a:rPr lang="en-US"/>
              <a:t>Fourth level</a:t>
            </a:r>
          </a:p>
        </p:txBody>
      </p:sp>
      <p:sp>
        <p:nvSpPr>
          <p:cNvPr id="12" name="Text Placeholder 14">
            <a:extLst>
              <a:ext uri="{FF2B5EF4-FFF2-40B4-BE49-F238E27FC236}">
                <a16:creationId xmlns:a16="http://schemas.microsoft.com/office/drawing/2014/main" id="{3B24EDE4-1DE9-4DA3-A5DE-8AA56EA30F8A}"/>
              </a:ext>
            </a:extLst>
          </p:cNvPr>
          <p:cNvSpPr>
            <a:spLocks noGrp="1"/>
          </p:cNvSpPr>
          <p:nvPr>
            <p:ph type="body" sz="quarter" idx="27" hasCustomPrompt="1"/>
          </p:nvPr>
        </p:nvSpPr>
        <p:spPr>
          <a:xfrm>
            <a:off x="4778457" y="4079682"/>
            <a:ext cx="3413768" cy="276999"/>
          </a:xfrm>
          <a:prstGeom prst="rect">
            <a:avLst/>
          </a:prstGeo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8" name="Content Placeholder 3">
            <a:extLst>
              <a:ext uri="{FF2B5EF4-FFF2-40B4-BE49-F238E27FC236}">
                <a16:creationId xmlns:a16="http://schemas.microsoft.com/office/drawing/2014/main" id="{A6ACB7FA-B849-BB4F-1C0C-0B4769E52F8F}"/>
              </a:ext>
            </a:extLst>
          </p:cNvPr>
          <p:cNvSpPr>
            <a:spLocks noGrp="1"/>
          </p:cNvSpPr>
          <p:nvPr>
            <p:ph sz="quarter" idx="35" hasCustomPrompt="1"/>
          </p:nvPr>
        </p:nvSpPr>
        <p:spPr>
          <a:xfrm>
            <a:off x="4775349" y="4476543"/>
            <a:ext cx="3419180" cy="1359346"/>
          </a:xfrm>
        </p:spPr>
        <p:txBody>
          <a:bodyPr>
            <a:spAutoFit/>
          </a:bodyPr>
          <a:lstStyle/>
          <a:p>
            <a:pPr lvl="0"/>
            <a:r>
              <a:rPr lang="en-US"/>
              <a:t>Edit Master text styles</a:t>
            </a:r>
          </a:p>
          <a:p>
            <a:pPr lvl="1"/>
            <a:r>
              <a:rPr lang="en-US"/>
              <a:t>Second level</a:t>
            </a:r>
          </a:p>
          <a:p>
            <a:pPr lvl="2"/>
            <a:r>
              <a:rPr lang="en-US"/>
              <a:t>Third level</a:t>
            </a:r>
          </a:p>
          <a:p>
            <a:pPr lvl="3"/>
            <a:r>
              <a:rPr lang="en-US"/>
              <a:t>Fourth level</a:t>
            </a:r>
          </a:p>
        </p:txBody>
      </p:sp>
      <p:sp>
        <p:nvSpPr>
          <p:cNvPr id="15" name="Text Placeholder 14">
            <a:extLst>
              <a:ext uri="{FF2B5EF4-FFF2-40B4-BE49-F238E27FC236}">
                <a16:creationId xmlns:a16="http://schemas.microsoft.com/office/drawing/2014/main" id="{753DB1F1-4AE8-4CB2-9862-800506C55B58}"/>
              </a:ext>
            </a:extLst>
          </p:cNvPr>
          <p:cNvSpPr>
            <a:spLocks noGrp="1"/>
          </p:cNvSpPr>
          <p:nvPr>
            <p:ph type="body" sz="quarter" idx="29" hasCustomPrompt="1"/>
          </p:nvPr>
        </p:nvSpPr>
        <p:spPr>
          <a:xfrm>
            <a:off x="8396451" y="4079682"/>
            <a:ext cx="3413768" cy="276999"/>
          </a:xfrm>
          <a:prstGeom prst="rect">
            <a:avLst/>
          </a:prstGeo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9" name="Content Placeholder 3">
            <a:extLst>
              <a:ext uri="{FF2B5EF4-FFF2-40B4-BE49-F238E27FC236}">
                <a16:creationId xmlns:a16="http://schemas.microsoft.com/office/drawing/2014/main" id="{04F2BD07-AF79-8283-0055-007F568BB0BE}"/>
              </a:ext>
            </a:extLst>
          </p:cNvPr>
          <p:cNvSpPr>
            <a:spLocks noGrp="1"/>
          </p:cNvSpPr>
          <p:nvPr>
            <p:ph sz="quarter" idx="36" hasCustomPrompt="1"/>
          </p:nvPr>
        </p:nvSpPr>
        <p:spPr>
          <a:xfrm>
            <a:off x="8390234" y="4476543"/>
            <a:ext cx="3419180" cy="1359346"/>
          </a:xfrm>
        </p:spPr>
        <p:txBody>
          <a:bodyPr>
            <a:spAutoFit/>
          </a:bodyPr>
          <a:lstStyle/>
          <a:p>
            <a:pPr lvl="0"/>
            <a:r>
              <a:rPr lang="en-US"/>
              <a:t>Edit Master text styles</a:t>
            </a:r>
          </a:p>
          <a:p>
            <a:pPr lvl="1"/>
            <a:r>
              <a:rPr lang="en-US"/>
              <a:t>Second level</a:t>
            </a:r>
          </a:p>
          <a:p>
            <a:pPr lvl="2"/>
            <a:r>
              <a:rPr lang="en-US"/>
              <a:t>Third level</a:t>
            </a:r>
          </a:p>
          <a:p>
            <a:pPr lvl="3"/>
            <a:r>
              <a:rPr lang="en-US"/>
              <a:t>Fourth level</a:t>
            </a:r>
          </a:p>
        </p:txBody>
      </p:sp>
      <p:sp>
        <p:nvSpPr>
          <p:cNvPr id="3" name="Title 2">
            <a:extLst>
              <a:ext uri="{FF2B5EF4-FFF2-40B4-BE49-F238E27FC236}">
                <a16:creationId xmlns:a16="http://schemas.microsoft.com/office/drawing/2014/main" id="{0EA1EF5B-7AA7-4E03-ACD2-316437D05C9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691914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6" name="Picture Placeholder 13">
            <a:extLst>
              <a:ext uri="{FF2B5EF4-FFF2-40B4-BE49-F238E27FC236}">
                <a16:creationId xmlns:a16="http://schemas.microsoft.com/office/drawing/2014/main" id="{F6851EF3-E456-437C-A6B0-4799E41CBB80}"/>
              </a:ext>
            </a:extLst>
          </p:cNvPr>
          <p:cNvSpPr>
            <a:spLocks noGrp="1"/>
          </p:cNvSpPr>
          <p:nvPr>
            <p:ph type="pic" sz="quarter" idx="15" hasCustomPrompt="1"/>
          </p:nvPr>
        </p:nvSpPr>
        <p:spPr>
          <a:xfrm>
            <a:off x="6094413" y="0"/>
            <a:ext cx="6094412" cy="6858000"/>
          </a:xfrm>
          <a:prstGeom prst="rect">
            <a:avLst/>
          </a:prstGeom>
          <a:noFill/>
        </p:spPr>
        <p:txBody>
          <a:bodyPr anchor="ctr"/>
          <a:lstStyle>
            <a:lvl1pPr algn="ctr">
              <a:defRPr baseline="0"/>
            </a:lvl1pPr>
          </a:lstStyle>
          <a:p>
            <a:r>
              <a:rPr lang="en-US"/>
              <a:t>Click icon or drag to insert image</a:t>
            </a:r>
          </a:p>
        </p:txBody>
      </p:sp>
      <p:sp>
        <p:nvSpPr>
          <p:cNvPr id="5" name="Content Placeholder 4">
            <a:extLst>
              <a:ext uri="{FF2B5EF4-FFF2-40B4-BE49-F238E27FC236}">
                <a16:creationId xmlns:a16="http://schemas.microsoft.com/office/drawing/2014/main" id="{B2F28095-8795-2431-B7D9-B75CF603F44B}"/>
              </a:ext>
            </a:extLst>
          </p:cNvPr>
          <p:cNvSpPr>
            <a:spLocks noGrp="1"/>
          </p:cNvSpPr>
          <p:nvPr>
            <p:ph sz="quarter" idx="16"/>
          </p:nvPr>
        </p:nvSpPr>
        <p:spPr>
          <a:xfrm>
            <a:off x="1160462" y="1781173"/>
            <a:ext cx="4624701" cy="1679947"/>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4"/>
          <p:cNvSpPr>
            <a:spLocks noGrp="1"/>
          </p:cNvSpPr>
          <p:nvPr>
            <p:ph type="body" sz="quarter" idx="14" hasCustomPrompt="1"/>
          </p:nvPr>
        </p:nvSpPr>
        <p:spPr>
          <a:xfrm>
            <a:off x="1160435" y="1384313"/>
            <a:ext cx="4624057" cy="276999"/>
          </a:xfrm>
          <a:prstGeom prst="rect">
            <a:avLst/>
          </a:prstGeo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4" name="Title 3">
            <a:extLst>
              <a:ext uri="{FF2B5EF4-FFF2-40B4-BE49-F238E27FC236}">
                <a16:creationId xmlns:a16="http://schemas.microsoft.com/office/drawing/2014/main" id="{163A8C2A-FE0D-47DE-A82D-E9DE17072F5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2251161"/>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eam">
    <p:spTree>
      <p:nvGrpSpPr>
        <p:cNvPr id="1" name=""/>
        <p:cNvGrpSpPr/>
        <p:nvPr/>
      </p:nvGrpSpPr>
      <p:grpSpPr>
        <a:xfrm>
          <a:off x="0" y="0"/>
          <a:ext cx="0" cy="0"/>
          <a:chOff x="0" y="0"/>
          <a:chExt cx="0" cy="0"/>
        </a:xfrm>
      </p:grpSpPr>
      <p:sp>
        <p:nvSpPr>
          <p:cNvPr id="15" name="Text Placeholder 14"/>
          <p:cNvSpPr>
            <a:spLocks noGrp="1"/>
          </p:cNvSpPr>
          <p:nvPr>
            <p:ph type="body" sz="quarter" idx="14" hasCustomPrompt="1"/>
          </p:nvPr>
        </p:nvSpPr>
        <p:spPr>
          <a:xfrm>
            <a:off x="1160463" y="3687741"/>
            <a:ext cx="2462006" cy="276999"/>
          </a:xfrm>
          <a:prstGeom prst="rect">
            <a:avLst/>
          </a:prstGeom>
        </p:spPr>
        <p:txBody>
          <a:bodyPr tIns="0" anchor="b" anchorCtr="1">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8" name="Text Placeholder 4">
            <a:extLst>
              <a:ext uri="{FF2B5EF4-FFF2-40B4-BE49-F238E27FC236}">
                <a16:creationId xmlns:a16="http://schemas.microsoft.com/office/drawing/2014/main" id="{B5A77170-A9FD-45D4-8584-19D45A2A8F9B}"/>
              </a:ext>
            </a:extLst>
          </p:cNvPr>
          <p:cNvSpPr>
            <a:spLocks noGrp="1"/>
          </p:cNvSpPr>
          <p:nvPr>
            <p:ph type="body" sz="quarter" idx="15"/>
          </p:nvPr>
        </p:nvSpPr>
        <p:spPr>
          <a:xfrm>
            <a:off x="1160421" y="4084602"/>
            <a:ext cx="2462349" cy="802784"/>
          </a:xfrm>
          <a:prstGeom prst="rect">
            <a:avLst/>
          </a:prstGeom>
        </p:spPr>
        <p:txBody>
          <a:bodyPr anchor="t" anchorCtr="1">
            <a:spAutoFit/>
          </a:bodyPr>
          <a:lstStyle>
            <a:lvl1pPr>
              <a:defRPr sz="1600"/>
            </a:lvl1pPr>
            <a:lvl2pPr>
              <a:defRPr sz="1600"/>
            </a:lvl2pPr>
          </a:lstStyle>
          <a:p>
            <a:pPr lvl="0"/>
            <a:r>
              <a:rPr lang="en-US"/>
              <a:t>Click to edit Master text styles</a:t>
            </a:r>
          </a:p>
          <a:p>
            <a:pPr lvl="1"/>
            <a:r>
              <a:rPr lang="en-US"/>
              <a:t>Second level</a:t>
            </a:r>
          </a:p>
        </p:txBody>
      </p:sp>
      <p:sp>
        <p:nvSpPr>
          <p:cNvPr id="7" name="Picture Placeholder 6">
            <a:extLst>
              <a:ext uri="{FF2B5EF4-FFF2-40B4-BE49-F238E27FC236}">
                <a16:creationId xmlns:a16="http://schemas.microsoft.com/office/drawing/2014/main" id="{D45E12E6-5FC6-4DAD-AFC7-D1C06F78D641}"/>
              </a:ext>
            </a:extLst>
          </p:cNvPr>
          <p:cNvSpPr>
            <a:spLocks noGrp="1" noChangeAspect="1"/>
          </p:cNvSpPr>
          <p:nvPr>
            <p:ph type="pic" sz="quarter" idx="16"/>
          </p:nvPr>
        </p:nvSpPr>
        <p:spPr>
          <a:xfrm>
            <a:off x="1488973" y="1455724"/>
            <a:ext cx="1804987" cy="1804988"/>
          </a:xfrm>
          <a:prstGeom prst="ellipse">
            <a:avLst/>
          </a:prstGeom>
        </p:spPr>
        <p:txBody>
          <a:bodyPr anchor="ctr"/>
          <a:lstStyle>
            <a:lvl1pPr algn="ctr">
              <a:defRPr/>
            </a:lvl1pPr>
          </a:lstStyle>
          <a:p>
            <a:r>
              <a:rPr lang="en-US"/>
              <a:t>Click icon to add picture</a:t>
            </a:r>
          </a:p>
        </p:txBody>
      </p:sp>
      <p:sp>
        <p:nvSpPr>
          <p:cNvPr id="11" name="Text Placeholder 14">
            <a:extLst>
              <a:ext uri="{FF2B5EF4-FFF2-40B4-BE49-F238E27FC236}">
                <a16:creationId xmlns:a16="http://schemas.microsoft.com/office/drawing/2014/main" id="{5B70EEE1-61F9-44E3-AE83-70A2FCDE4726}"/>
              </a:ext>
            </a:extLst>
          </p:cNvPr>
          <p:cNvSpPr>
            <a:spLocks noGrp="1"/>
          </p:cNvSpPr>
          <p:nvPr>
            <p:ph type="body" sz="quarter" idx="17" hasCustomPrompt="1"/>
          </p:nvPr>
        </p:nvSpPr>
        <p:spPr>
          <a:xfrm>
            <a:off x="3888865" y="3687741"/>
            <a:ext cx="2462006" cy="276999"/>
          </a:xfrm>
          <a:prstGeom prst="rect">
            <a:avLst/>
          </a:prstGeom>
        </p:spPr>
        <p:txBody>
          <a:bodyPr tIns="0" anchor="b" anchorCtr="1">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12" name="Text Placeholder 4">
            <a:extLst>
              <a:ext uri="{FF2B5EF4-FFF2-40B4-BE49-F238E27FC236}">
                <a16:creationId xmlns:a16="http://schemas.microsoft.com/office/drawing/2014/main" id="{CBF3F0D4-7BA6-430E-8092-94251D51115F}"/>
              </a:ext>
            </a:extLst>
          </p:cNvPr>
          <p:cNvSpPr>
            <a:spLocks noGrp="1"/>
          </p:cNvSpPr>
          <p:nvPr>
            <p:ph type="body" sz="quarter" idx="18"/>
          </p:nvPr>
        </p:nvSpPr>
        <p:spPr>
          <a:xfrm>
            <a:off x="3888772" y="4084602"/>
            <a:ext cx="2462349" cy="802784"/>
          </a:xfrm>
          <a:prstGeom prst="rect">
            <a:avLst/>
          </a:prstGeom>
        </p:spPr>
        <p:txBody>
          <a:bodyPr anchor="t" anchorCtr="1">
            <a:spAutoFit/>
          </a:bodyPr>
          <a:lstStyle>
            <a:lvl1pPr>
              <a:defRPr sz="1600"/>
            </a:lvl1pPr>
            <a:lvl2pPr>
              <a:defRPr sz="1600"/>
            </a:lvl2pPr>
          </a:lstStyle>
          <a:p>
            <a:pPr lvl="0"/>
            <a:r>
              <a:rPr lang="en-US"/>
              <a:t>Click to edit Master text styles</a:t>
            </a:r>
          </a:p>
          <a:p>
            <a:pPr lvl="1"/>
            <a:r>
              <a:rPr lang="en-US"/>
              <a:t>Second level</a:t>
            </a:r>
          </a:p>
        </p:txBody>
      </p:sp>
      <p:sp>
        <p:nvSpPr>
          <p:cNvPr id="13" name="Picture Placeholder 6">
            <a:extLst>
              <a:ext uri="{FF2B5EF4-FFF2-40B4-BE49-F238E27FC236}">
                <a16:creationId xmlns:a16="http://schemas.microsoft.com/office/drawing/2014/main" id="{1D2FC425-D823-47D8-9213-2BED7731FFA9}"/>
              </a:ext>
            </a:extLst>
          </p:cNvPr>
          <p:cNvSpPr>
            <a:spLocks noGrp="1" noChangeAspect="1"/>
          </p:cNvSpPr>
          <p:nvPr>
            <p:ph type="pic" sz="quarter" idx="19"/>
          </p:nvPr>
        </p:nvSpPr>
        <p:spPr>
          <a:xfrm>
            <a:off x="4217375" y="1455724"/>
            <a:ext cx="1804987" cy="1804988"/>
          </a:xfrm>
          <a:prstGeom prst="ellipse">
            <a:avLst/>
          </a:prstGeom>
        </p:spPr>
        <p:txBody>
          <a:bodyPr anchor="ctr"/>
          <a:lstStyle>
            <a:lvl1pPr algn="ctr">
              <a:defRPr/>
            </a:lvl1pPr>
          </a:lstStyle>
          <a:p>
            <a:r>
              <a:rPr lang="en-US"/>
              <a:t>Click icon to add picture</a:t>
            </a:r>
          </a:p>
        </p:txBody>
      </p:sp>
      <p:sp>
        <p:nvSpPr>
          <p:cNvPr id="14" name="Text Placeholder 14">
            <a:extLst>
              <a:ext uri="{FF2B5EF4-FFF2-40B4-BE49-F238E27FC236}">
                <a16:creationId xmlns:a16="http://schemas.microsoft.com/office/drawing/2014/main" id="{178182FC-A485-4780-8095-1090C2B8ED14}"/>
              </a:ext>
            </a:extLst>
          </p:cNvPr>
          <p:cNvSpPr>
            <a:spLocks noGrp="1"/>
          </p:cNvSpPr>
          <p:nvPr>
            <p:ph type="body" sz="quarter" idx="20" hasCustomPrompt="1"/>
          </p:nvPr>
        </p:nvSpPr>
        <p:spPr>
          <a:xfrm>
            <a:off x="6617267" y="3687741"/>
            <a:ext cx="2462006" cy="276999"/>
          </a:xfrm>
          <a:prstGeom prst="rect">
            <a:avLst/>
          </a:prstGeom>
        </p:spPr>
        <p:txBody>
          <a:bodyPr tIns="0" anchor="b" anchorCtr="1">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16" name="Text Placeholder 4">
            <a:extLst>
              <a:ext uri="{FF2B5EF4-FFF2-40B4-BE49-F238E27FC236}">
                <a16:creationId xmlns:a16="http://schemas.microsoft.com/office/drawing/2014/main" id="{B467F341-791E-49E5-84A8-2C48795FE71D}"/>
              </a:ext>
            </a:extLst>
          </p:cNvPr>
          <p:cNvSpPr>
            <a:spLocks noGrp="1"/>
          </p:cNvSpPr>
          <p:nvPr>
            <p:ph type="body" sz="quarter" idx="21"/>
          </p:nvPr>
        </p:nvSpPr>
        <p:spPr>
          <a:xfrm>
            <a:off x="6617123" y="4084602"/>
            <a:ext cx="2462349" cy="802784"/>
          </a:xfrm>
          <a:prstGeom prst="rect">
            <a:avLst/>
          </a:prstGeom>
        </p:spPr>
        <p:txBody>
          <a:bodyPr anchor="t" anchorCtr="1">
            <a:spAutoFit/>
          </a:bodyPr>
          <a:lstStyle>
            <a:lvl1pPr>
              <a:defRPr sz="1600"/>
            </a:lvl1pPr>
            <a:lvl2pPr>
              <a:defRPr sz="1600"/>
            </a:lvl2pPr>
          </a:lstStyle>
          <a:p>
            <a:pPr lvl="0"/>
            <a:r>
              <a:rPr lang="en-US"/>
              <a:t>Click to edit Master text styles</a:t>
            </a:r>
          </a:p>
          <a:p>
            <a:pPr lvl="1"/>
            <a:r>
              <a:rPr lang="en-US"/>
              <a:t>Second level</a:t>
            </a:r>
          </a:p>
        </p:txBody>
      </p:sp>
      <p:sp>
        <p:nvSpPr>
          <p:cNvPr id="17" name="Picture Placeholder 6">
            <a:extLst>
              <a:ext uri="{FF2B5EF4-FFF2-40B4-BE49-F238E27FC236}">
                <a16:creationId xmlns:a16="http://schemas.microsoft.com/office/drawing/2014/main" id="{665B243A-457D-4431-A51D-DE024E17A13D}"/>
              </a:ext>
            </a:extLst>
          </p:cNvPr>
          <p:cNvSpPr>
            <a:spLocks noGrp="1" noChangeAspect="1"/>
          </p:cNvSpPr>
          <p:nvPr>
            <p:ph type="pic" sz="quarter" idx="22"/>
          </p:nvPr>
        </p:nvSpPr>
        <p:spPr>
          <a:xfrm>
            <a:off x="6945777" y="1455724"/>
            <a:ext cx="1804987" cy="1804988"/>
          </a:xfrm>
          <a:prstGeom prst="ellipse">
            <a:avLst/>
          </a:prstGeom>
        </p:spPr>
        <p:txBody>
          <a:bodyPr anchor="ctr"/>
          <a:lstStyle>
            <a:lvl1pPr algn="ctr">
              <a:defRPr/>
            </a:lvl1pPr>
          </a:lstStyle>
          <a:p>
            <a:r>
              <a:rPr lang="en-US"/>
              <a:t>Click icon to add picture</a:t>
            </a:r>
          </a:p>
        </p:txBody>
      </p:sp>
      <p:sp>
        <p:nvSpPr>
          <p:cNvPr id="19" name="Text Placeholder 14">
            <a:extLst>
              <a:ext uri="{FF2B5EF4-FFF2-40B4-BE49-F238E27FC236}">
                <a16:creationId xmlns:a16="http://schemas.microsoft.com/office/drawing/2014/main" id="{6666DD00-9E5D-4272-9205-D57612EE559E}"/>
              </a:ext>
            </a:extLst>
          </p:cNvPr>
          <p:cNvSpPr>
            <a:spLocks noGrp="1"/>
          </p:cNvSpPr>
          <p:nvPr>
            <p:ph type="body" sz="quarter" idx="23" hasCustomPrompt="1"/>
          </p:nvPr>
        </p:nvSpPr>
        <p:spPr>
          <a:xfrm>
            <a:off x="9345668" y="3687741"/>
            <a:ext cx="2462006" cy="276999"/>
          </a:xfrm>
          <a:prstGeom prst="rect">
            <a:avLst/>
          </a:prstGeom>
        </p:spPr>
        <p:txBody>
          <a:bodyPr tIns="0" anchor="b" anchorCtr="1">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0" name="Text Placeholder 4">
            <a:extLst>
              <a:ext uri="{FF2B5EF4-FFF2-40B4-BE49-F238E27FC236}">
                <a16:creationId xmlns:a16="http://schemas.microsoft.com/office/drawing/2014/main" id="{3A0CC58B-4150-475B-A65A-9286B8F46A89}"/>
              </a:ext>
            </a:extLst>
          </p:cNvPr>
          <p:cNvSpPr>
            <a:spLocks noGrp="1"/>
          </p:cNvSpPr>
          <p:nvPr>
            <p:ph type="body" sz="quarter" idx="24"/>
          </p:nvPr>
        </p:nvSpPr>
        <p:spPr>
          <a:xfrm>
            <a:off x="9345475" y="4084602"/>
            <a:ext cx="2462349" cy="802784"/>
          </a:xfrm>
          <a:prstGeom prst="rect">
            <a:avLst/>
          </a:prstGeom>
        </p:spPr>
        <p:txBody>
          <a:bodyPr anchor="t" anchorCtr="1">
            <a:spAutoFit/>
          </a:bodyPr>
          <a:lstStyle>
            <a:lvl1pPr>
              <a:defRPr sz="1600"/>
            </a:lvl1pPr>
            <a:lvl2pPr>
              <a:defRPr sz="1600"/>
            </a:lvl2pPr>
          </a:lstStyle>
          <a:p>
            <a:pPr lvl="0"/>
            <a:r>
              <a:rPr lang="en-US"/>
              <a:t>Click to edit Master text styles</a:t>
            </a:r>
          </a:p>
          <a:p>
            <a:pPr lvl="1"/>
            <a:r>
              <a:rPr lang="en-US"/>
              <a:t>Second level</a:t>
            </a:r>
          </a:p>
        </p:txBody>
      </p:sp>
      <p:sp>
        <p:nvSpPr>
          <p:cNvPr id="21" name="Picture Placeholder 6">
            <a:extLst>
              <a:ext uri="{FF2B5EF4-FFF2-40B4-BE49-F238E27FC236}">
                <a16:creationId xmlns:a16="http://schemas.microsoft.com/office/drawing/2014/main" id="{535117A4-648E-4187-ABAF-F046B1725C1E}"/>
              </a:ext>
            </a:extLst>
          </p:cNvPr>
          <p:cNvSpPr>
            <a:spLocks noGrp="1" noChangeAspect="1"/>
          </p:cNvSpPr>
          <p:nvPr>
            <p:ph type="pic" sz="quarter" idx="25"/>
          </p:nvPr>
        </p:nvSpPr>
        <p:spPr>
          <a:xfrm>
            <a:off x="9674178" y="1455724"/>
            <a:ext cx="1804987" cy="1804988"/>
          </a:xfrm>
          <a:prstGeom prst="ellipse">
            <a:avLst/>
          </a:prstGeom>
        </p:spPr>
        <p:txBody>
          <a:bodyPr anchor="ctr"/>
          <a:lstStyle>
            <a:lvl1pPr algn="ctr">
              <a:defRPr/>
            </a:lvl1pPr>
          </a:lstStyle>
          <a:p>
            <a:r>
              <a:rPr lang="en-US"/>
              <a:t>Click icon to add picture</a:t>
            </a:r>
          </a:p>
        </p:txBody>
      </p:sp>
      <p:sp>
        <p:nvSpPr>
          <p:cNvPr id="3" name="Title 2">
            <a:extLst>
              <a:ext uri="{FF2B5EF4-FFF2-40B4-BE49-F238E27FC236}">
                <a16:creationId xmlns:a16="http://schemas.microsoft.com/office/drawing/2014/main" id="{38AD715D-1621-4744-8DBB-B3ACD0AEA84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11057247"/>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05CE8878-73D0-49A2-BE7D-7B98477652C3}"/>
              </a:ext>
            </a:extLst>
          </p:cNvPr>
          <p:cNvSpPr>
            <a:spLocks noGrp="1"/>
          </p:cNvSpPr>
          <p:nvPr>
            <p:ph type="tbl" sz="quarter" idx="14"/>
          </p:nvPr>
        </p:nvSpPr>
        <p:spPr>
          <a:xfrm>
            <a:off x="1160463" y="1322388"/>
            <a:ext cx="10647361" cy="4849812"/>
          </a:xfrm>
          <a:prstGeom prst="rect">
            <a:avLst/>
          </a:prstGeom>
        </p:spPr>
        <p:txBody>
          <a:bodyPr anchor="ctr"/>
          <a:lstStyle>
            <a:lvl1pPr algn="ctr">
              <a:defRPr/>
            </a:lvl1pPr>
          </a:lstStyle>
          <a:p>
            <a:r>
              <a:rPr lang="en-US"/>
              <a:t>Click icon to add table</a:t>
            </a:r>
          </a:p>
        </p:txBody>
      </p:sp>
      <p:sp>
        <p:nvSpPr>
          <p:cNvPr id="2" name="Title 1">
            <a:extLst>
              <a:ext uri="{FF2B5EF4-FFF2-40B4-BE49-F238E27FC236}">
                <a16:creationId xmlns:a16="http://schemas.microsoft.com/office/drawing/2014/main" id="{C91E35FD-3210-4FE6-9F6D-8FAB11C8AD9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81472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hank you + Contacts">
    <p:spTree>
      <p:nvGrpSpPr>
        <p:cNvPr id="1" name=""/>
        <p:cNvGrpSpPr/>
        <p:nvPr/>
      </p:nvGrpSpPr>
      <p:grpSpPr>
        <a:xfrm>
          <a:off x="0" y="0"/>
          <a:ext cx="0" cy="0"/>
          <a:chOff x="0" y="0"/>
          <a:chExt cx="0" cy="0"/>
        </a:xfrm>
      </p:grpSpPr>
      <p:sp>
        <p:nvSpPr>
          <p:cNvPr id="15" name="Text Placeholder 14"/>
          <p:cNvSpPr>
            <a:spLocks noGrp="1"/>
          </p:cNvSpPr>
          <p:nvPr>
            <p:ph type="body" sz="quarter" idx="14" hasCustomPrompt="1"/>
          </p:nvPr>
        </p:nvSpPr>
        <p:spPr>
          <a:xfrm>
            <a:off x="1160462" y="2967587"/>
            <a:ext cx="2006203" cy="180049"/>
          </a:xfrm>
          <a:prstGeom prst="rect">
            <a:avLst/>
          </a:prstGeom>
        </p:spPr>
        <p:txBody>
          <a:bodyPr tIns="0" anchor="b" anchorCtr="0">
            <a:spAutoFit/>
          </a:bodyPr>
          <a:lstStyle>
            <a:lvl1pPr>
              <a:lnSpc>
                <a:spcPct val="90000"/>
              </a:lnSpc>
              <a:spcBef>
                <a:spcPts val="500"/>
              </a:spcBef>
              <a:defRPr sz="13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Name</a:t>
            </a:r>
          </a:p>
        </p:txBody>
      </p:sp>
      <p:sp>
        <p:nvSpPr>
          <p:cNvPr id="21" name="Text Placeholder 20"/>
          <p:cNvSpPr>
            <a:spLocks noGrp="1"/>
          </p:cNvSpPr>
          <p:nvPr>
            <p:ph type="body" sz="quarter" idx="21" hasCustomPrompt="1"/>
          </p:nvPr>
        </p:nvSpPr>
        <p:spPr>
          <a:xfrm>
            <a:off x="1160463" y="3201502"/>
            <a:ext cx="2005968" cy="593689"/>
          </a:xfrm>
          <a:prstGeom prst="rect">
            <a:avLst/>
          </a:prstGeom>
        </p:spPr>
        <p:txBody>
          <a:bodyPr>
            <a:spAutoFit/>
          </a:bodyPr>
          <a:lstStyle>
            <a:lvl1pPr>
              <a:lnSpc>
                <a:spcPct val="110000"/>
              </a:lnSpc>
              <a:spcBef>
                <a:spcPts val="0"/>
              </a:spcBef>
              <a:defRPr sz="1200" baseline="0"/>
            </a:lvl1pPr>
            <a:lvl2pPr marL="112713" indent="-112713">
              <a:lnSpc>
                <a:spcPct val="110000"/>
              </a:lnSpc>
              <a:spcBef>
                <a:spcPts val="0"/>
              </a:spcBef>
              <a:buClr>
                <a:schemeClr val="accent1"/>
              </a:buClr>
              <a:defRPr sz="1200"/>
            </a:lvl2pPr>
            <a:lvl3pPr marL="225425" indent="-112713">
              <a:lnSpc>
                <a:spcPct val="110000"/>
              </a:lnSpc>
              <a:spcBef>
                <a:spcPts val="0"/>
              </a:spcBef>
              <a:buClr>
                <a:schemeClr val="accent1"/>
              </a:buClr>
              <a:defRPr sz="1200"/>
            </a:lvl3pPr>
            <a:lvl4pPr marL="339725" indent="-114300">
              <a:lnSpc>
                <a:spcPct val="110000"/>
              </a:lnSpc>
              <a:spcBef>
                <a:spcPts val="0"/>
              </a:spcBef>
              <a:defRPr sz="1200"/>
            </a:lvl4pPr>
            <a:lvl5pPr marL="460375" indent="-120650">
              <a:lnSpc>
                <a:spcPct val="110000"/>
              </a:lnSpc>
              <a:spcBef>
                <a:spcPts val="0"/>
              </a:spcBef>
              <a:defRPr sz="1200"/>
            </a:lvl5pPr>
          </a:lstStyle>
          <a:p>
            <a:pPr lvl="0"/>
            <a:r>
              <a:rPr lang="en-US"/>
              <a:t>Insert title &amp; email address</a:t>
            </a:r>
          </a:p>
          <a:p>
            <a:pPr lvl="1"/>
            <a:r>
              <a:rPr lang="en-US"/>
              <a:t>Second level</a:t>
            </a:r>
          </a:p>
          <a:p>
            <a:pPr lvl="2"/>
            <a:r>
              <a:rPr lang="en-US"/>
              <a:t>Third level</a:t>
            </a:r>
          </a:p>
        </p:txBody>
      </p:sp>
      <p:sp>
        <p:nvSpPr>
          <p:cNvPr id="30" name="Text Placeholder 29"/>
          <p:cNvSpPr>
            <a:spLocks noGrp="1"/>
          </p:cNvSpPr>
          <p:nvPr>
            <p:ph type="body" sz="quarter" idx="28" hasCustomPrompt="1"/>
          </p:nvPr>
        </p:nvSpPr>
        <p:spPr>
          <a:xfrm>
            <a:off x="1160463" y="4208971"/>
            <a:ext cx="8523909" cy="628377"/>
          </a:xfrm>
          <a:prstGeom prst="rect">
            <a:avLst/>
          </a:prstGeom>
        </p:spPr>
        <p:txBody>
          <a:bodyPr>
            <a:spAutoFit/>
          </a:bodyPr>
          <a:lstStyle>
            <a:lvl1pPr>
              <a:defRPr sz="750"/>
            </a:lvl1pPr>
            <a:lvl2pPr marL="114300" indent="-114300">
              <a:spcBef>
                <a:spcPts val="100"/>
              </a:spcBef>
              <a:buClr>
                <a:schemeClr val="accent1"/>
              </a:buClr>
              <a:tabLst/>
              <a:defRPr sz="750"/>
            </a:lvl2pPr>
            <a:lvl3pPr marL="230188" indent="-115888">
              <a:spcBef>
                <a:spcPts val="100"/>
              </a:spcBef>
              <a:buClr>
                <a:schemeClr val="accent1"/>
              </a:buClr>
              <a:tabLst/>
              <a:defRPr sz="750"/>
            </a:lvl3pPr>
            <a:lvl4pPr marL="346075" indent="-115888">
              <a:spcBef>
                <a:spcPts val="100"/>
              </a:spcBef>
              <a:buClr>
                <a:schemeClr val="accent1"/>
              </a:buClr>
              <a:tabLst/>
              <a:defRPr sz="750"/>
            </a:lvl4pPr>
            <a:lvl5pPr marL="460375" indent="-114300">
              <a:spcBef>
                <a:spcPts val="100"/>
              </a:spcBef>
              <a:buClr>
                <a:schemeClr val="accent1"/>
              </a:buClr>
              <a:tabLst/>
              <a:defRPr sz="750"/>
            </a:lvl5pPr>
          </a:lstStyle>
          <a:p>
            <a:pPr lvl="0"/>
            <a:r>
              <a:rPr lang="en-US"/>
              <a:t>Insert Legal Copy</a:t>
            </a:r>
          </a:p>
          <a:p>
            <a:pPr lvl="1"/>
            <a:r>
              <a:rPr lang="en-US"/>
              <a:t>Second level</a:t>
            </a:r>
          </a:p>
          <a:p>
            <a:pPr lvl="2"/>
            <a:r>
              <a:rPr lang="en-US"/>
              <a:t>Third level</a:t>
            </a:r>
          </a:p>
          <a:p>
            <a:pPr lvl="3"/>
            <a:r>
              <a:rPr lang="en-US"/>
              <a:t>Fourth level</a:t>
            </a:r>
          </a:p>
          <a:p>
            <a:pPr lvl="4"/>
            <a:r>
              <a:rPr lang="en-US"/>
              <a:t>Fifth level</a:t>
            </a:r>
          </a:p>
        </p:txBody>
      </p:sp>
      <p:sp>
        <p:nvSpPr>
          <p:cNvPr id="29" name="Text Placeholder 14">
            <a:extLst>
              <a:ext uri="{FF2B5EF4-FFF2-40B4-BE49-F238E27FC236}">
                <a16:creationId xmlns:a16="http://schemas.microsoft.com/office/drawing/2014/main" id="{AC53361B-5856-4302-8CF7-6BF7C17066C3}"/>
              </a:ext>
            </a:extLst>
          </p:cNvPr>
          <p:cNvSpPr>
            <a:spLocks noGrp="1"/>
          </p:cNvSpPr>
          <p:nvPr>
            <p:ph type="body" sz="quarter" idx="29" hasCustomPrompt="1"/>
          </p:nvPr>
        </p:nvSpPr>
        <p:spPr>
          <a:xfrm>
            <a:off x="3333031" y="2967587"/>
            <a:ext cx="2006203" cy="180049"/>
          </a:xfrm>
          <a:prstGeom prst="rect">
            <a:avLst/>
          </a:prstGeom>
        </p:spPr>
        <p:txBody>
          <a:bodyPr tIns="0" anchor="b" anchorCtr="0">
            <a:spAutoFit/>
          </a:bodyPr>
          <a:lstStyle>
            <a:lvl1pPr>
              <a:lnSpc>
                <a:spcPct val="90000"/>
              </a:lnSpc>
              <a:spcBef>
                <a:spcPts val="500"/>
              </a:spcBef>
              <a:defRPr sz="13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Name</a:t>
            </a:r>
          </a:p>
        </p:txBody>
      </p:sp>
      <p:sp>
        <p:nvSpPr>
          <p:cNvPr id="31" name="Text Placeholder 20">
            <a:extLst>
              <a:ext uri="{FF2B5EF4-FFF2-40B4-BE49-F238E27FC236}">
                <a16:creationId xmlns:a16="http://schemas.microsoft.com/office/drawing/2014/main" id="{95A3F7CB-6CED-43C7-A382-F2A8F2EBD76B}"/>
              </a:ext>
            </a:extLst>
          </p:cNvPr>
          <p:cNvSpPr>
            <a:spLocks noGrp="1"/>
          </p:cNvSpPr>
          <p:nvPr>
            <p:ph type="body" sz="quarter" idx="30" hasCustomPrompt="1"/>
          </p:nvPr>
        </p:nvSpPr>
        <p:spPr>
          <a:xfrm>
            <a:off x="3333032" y="3201502"/>
            <a:ext cx="2005968" cy="593689"/>
          </a:xfrm>
          <a:prstGeom prst="rect">
            <a:avLst/>
          </a:prstGeom>
        </p:spPr>
        <p:txBody>
          <a:bodyPr>
            <a:spAutoFit/>
          </a:bodyPr>
          <a:lstStyle>
            <a:lvl1pPr>
              <a:lnSpc>
                <a:spcPct val="110000"/>
              </a:lnSpc>
              <a:spcBef>
                <a:spcPts val="0"/>
              </a:spcBef>
              <a:defRPr sz="1200" baseline="0"/>
            </a:lvl1pPr>
            <a:lvl2pPr marL="112713" indent="-112713">
              <a:lnSpc>
                <a:spcPct val="110000"/>
              </a:lnSpc>
              <a:spcBef>
                <a:spcPts val="0"/>
              </a:spcBef>
              <a:buClr>
                <a:schemeClr val="accent1"/>
              </a:buClr>
              <a:defRPr sz="1200"/>
            </a:lvl2pPr>
            <a:lvl3pPr marL="225425" indent="-112713">
              <a:lnSpc>
                <a:spcPct val="110000"/>
              </a:lnSpc>
              <a:spcBef>
                <a:spcPts val="0"/>
              </a:spcBef>
              <a:buClr>
                <a:schemeClr val="accent1"/>
              </a:buClr>
              <a:defRPr sz="1200"/>
            </a:lvl3pPr>
            <a:lvl4pPr marL="339725" indent="-114300">
              <a:lnSpc>
                <a:spcPct val="110000"/>
              </a:lnSpc>
              <a:spcBef>
                <a:spcPts val="0"/>
              </a:spcBef>
              <a:defRPr sz="1200"/>
            </a:lvl4pPr>
            <a:lvl5pPr marL="460375" indent="-120650">
              <a:lnSpc>
                <a:spcPct val="110000"/>
              </a:lnSpc>
              <a:spcBef>
                <a:spcPts val="0"/>
              </a:spcBef>
              <a:defRPr sz="1200"/>
            </a:lvl5pPr>
          </a:lstStyle>
          <a:p>
            <a:pPr lvl="0"/>
            <a:r>
              <a:rPr lang="en-US"/>
              <a:t>Insert title &amp; email address</a:t>
            </a:r>
          </a:p>
          <a:p>
            <a:pPr lvl="1"/>
            <a:r>
              <a:rPr lang="en-US"/>
              <a:t>Second level</a:t>
            </a:r>
          </a:p>
          <a:p>
            <a:pPr lvl="2"/>
            <a:r>
              <a:rPr lang="en-US"/>
              <a:t>Third level</a:t>
            </a:r>
          </a:p>
        </p:txBody>
      </p:sp>
      <p:sp>
        <p:nvSpPr>
          <p:cNvPr id="32" name="Text Placeholder 14">
            <a:extLst>
              <a:ext uri="{FF2B5EF4-FFF2-40B4-BE49-F238E27FC236}">
                <a16:creationId xmlns:a16="http://schemas.microsoft.com/office/drawing/2014/main" id="{A59C17CE-8E20-47E7-9745-BD8DF5D69E9F}"/>
              </a:ext>
            </a:extLst>
          </p:cNvPr>
          <p:cNvSpPr>
            <a:spLocks noGrp="1"/>
          </p:cNvSpPr>
          <p:nvPr>
            <p:ph type="body" sz="quarter" idx="31" hasCustomPrompt="1"/>
          </p:nvPr>
        </p:nvSpPr>
        <p:spPr>
          <a:xfrm>
            <a:off x="5505600" y="2967587"/>
            <a:ext cx="2006203" cy="180049"/>
          </a:xfrm>
          <a:prstGeom prst="rect">
            <a:avLst/>
          </a:prstGeom>
        </p:spPr>
        <p:txBody>
          <a:bodyPr tIns="0" anchor="b" anchorCtr="0">
            <a:spAutoFit/>
          </a:bodyPr>
          <a:lstStyle>
            <a:lvl1pPr>
              <a:lnSpc>
                <a:spcPct val="90000"/>
              </a:lnSpc>
              <a:spcBef>
                <a:spcPts val="500"/>
              </a:spcBef>
              <a:defRPr sz="13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Name</a:t>
            </a:r>
          </a:p>
        </p:txBody>
      </p:sp>
      <p:sp>
        <p:nvSpPr>
          <p:cNvPr id="33" name="Text Placeholder 20">
            <a:extLst>
              <a:ext uri="{FF2B5EF4-FFF2-40B4-BE49-F238E27FC236}">
                <a16:creationId xmlns:a16="http://schemas.microsoft.com/office/drawing/2014/main" id="{0231F24C-AA35-4993-B9E0-BBEE487530C5}"/>
              </a:ext>
            </a:extLst>
          </p:cNvPr>
          <p:cNvSpPr>
            <a:spLocks noGrp="1"/>
          </p:cNvSpPr>
          <p:nvPr>
            <p:ph type="body" sz="quarter" idx="32" hasCustomPrompt="1"/>
          </p:nvPr>
        </p:nvSpPr>
        <p:spPr>
          <a:xfrm>
            <a:off x="5505601" y="3201502"/>
            <a:ext cx="2005968" cy="593689"/>
          </a:xfrm>
          <a:prstGeom prst="rect">
            <a:avLst/>
          </a:prstGeom>
        </p:spPr>
        <p:txBody>
          <a:bodyPr>
            <a:spAutoFit/>
          </a:bodyPr>
          <a:lstStyle>
            <a:lvl1pPr>
              <a:lnSpc>
                <a:spcPct val="110000"/>
              </a:lnSpc>
              <a:spcBef>
                <a:spcPts val="0"/>
              </a:spcBef>
              <a:defRPr sz="1200" baseline="0"/>
            </a:lvl1pPr>
            <a:lvl2pPr marL="112713" indent="-112713">
              <a:lnSpc>
                <a:spcPct val="110000"/>
              </a:lnSpc>
              <a:spcBef>
                <a:spcPts val="0"/>
              </a:spcBef>
              <a:buClr>
                <a:schemeClr val="accent1"/>
              </a:buClr>
              <a:defRPr sz="1200"/>
            </a:lvl2pPr>
            <a:lvl3pPr marL="225425" indent="-112713">
              <a:lnSpc>
                <a:spcPct val="110000"/>
              </a:lnSpc>
              <a:spcBef>
                <a:spcPts val="0"/>
              </a:spcBef>
              <a:buClr>
                <a:schemeClr val="accent1"/>
              </a:buClr>
              <a:defRPr sz="1200"/>
            </a:lvl3pPr>
            <a:lvl4pPr marL="339725" indent="-114300">
              <a:lnSpc>
                <a:spcPct val="110000"/>
              </a:lnSpc>
              <a:spcBef>
                <a:spcPts val="0"/>
              </a:spcBef>
              <a:defRPr sz="1200"/>
            </a:lvl4pPr>
            <a:lvl5pPr marL="460375" indent="-120650">
              <a:lnSpc>
                <a:spcPct val="110000"/>
              </a:lnSpc>
              <a:spcBef>
                <a:spcPts val="0"/>
              </a:spcBef>
              <a:defRPr sz="1200"/>
            </a:lvl5pPr>
          </a:lstStyle>
          <a:p>
            <a:pPr lvl="0"/>
            <a:r>
              <a:rPr lang="en-US"/>
              <a:t>Insert title &amp; email address</a:t>
            </a:r>
          </a:p>
          <a:p>
            <a:pPr lvl="1"/>
            <a:r>
              <a:rPr lang="en-US"/>
              <a:t>Second level</a:t>
            </a:r>
          </a:p>
          <a:p>
            <a:pPr lvl="2"/>
            <a:r>
              <a:rPr lang="en-US"/>
              <a:t>Third level</a:t>
            </a:r>
          </a:p>
        </p:txBody>
      </p:sp>
      <p:sp>
        <p:nvSpPr>
          <p:cNvPr id="34" name="Text Placeholder 14">
            <a:extLst>
              <a:ext uri="{FF2B5EF4-FFF2-40B4-BE49-F238E27FC236}">
                <a16:creationId xmlns:a16="http://schemas.microsoft.com/office/drawing/2014/main" id="{4A5AC34E-3B4C-469E-B9C4-C085D8EC0272}"/>
              </a:ext>
            </a:extLst>
          </p:cNvPr>
          <p:cNvSpPr>
            <a:spLocks noGrp="1"/>
          </p:cNvSpPr>
          <p:nvPr>
            <p:ph type="body" sz="quarter" idx="33" hasCustomPrompt="1"/>
          </p:nvPr>
        </p:nvSpPr>
        <p:spPr>
          <a:xfrm>
            <a:off x="7678169" y="2967587"/>
            <a:ext cx="2006203" cy="180049"/>
          </a:xfrm>
          <a:prstGeom prst="rect">
            <a:avLst/>
          </a:prstGeom>
        </p:spPr>
        <p:txBody>
          <a:bodyPr tIns="0" anchor="b" anchorCtr="0">
            <a:spAutoFit/>
          </a:bodyPr>
          <a:lstStyle>
            <a:lvl1pPr>
              <a:lnSpc>
                <a:spcPct val="90000"/>
              </a:lnSpc>
              <a:spcBef>
                <a:spcPts val="500"/>
              </a:spcBef>
              <a:defRPr sz="13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Name</a:t>
            </a:r>
          </a:p>
        </p:txBody>
      </p:sp>
      <p:sp>
        <p:nvSpPr>
          <p:cNvPr id="35" name="Text Placeholder 20">
            <a:extLst>
              <a:ext uri="{FF2B5EF4-FFF2-40B4-BE49-F238E27FC236}">
                <a16:creationId xmlns:a16="http://schemas.microsoft.com/office/drawing/2014/main" id="{A0A6254F-A341-4409-90BD-661FAACB8D44}"/>
              </a:ext>
            </a:extLst>
          </p:cNvPr>
          <p:cNvSpPr>
            <a:spLocks noGrp="1"/>
          </p:cNvSpPr>
          <p:nvPr>
            <p:ph type="body" sz="quarter" idx="34" hasCustomPrompt="1"/>
          </p:nvPr>
        </p:nvSpPr>
        <p:spPr>
          <a:xfrm>
            <a:off x="7678170" y="3201502"/>
            <a:ext cx="2005968" cy="593689"/>
          </a:xfrm>
          <a:prstGeom prst="rect">
            <a:avLst/>
          </a:prstGeom>
        </p:spPr>
        <p:txBody>
          <a:bodyPr>
            <a:spAutoFit/>
          </a:bodyPr>
          <a:lstStyle>
            <a:lvl1pPr>
              <a:lnSpc>
                <a:spcPct val="110000"/>
              </a:lnSpc>
              <a:spcBef>
                <a:spcPts val="0"/>
              </a:spcBef>
              <a:defRPr sz="1200" baseline="0"/>
            </a:lvl1pPr>
            <a:lvl2pPr marL="112713" indent="-112713">
              <a:lnSpc>
                <a:spcPct val="110000"/>
              </a:lnSpc>
              <a:spcBef>
                <a:spcPts val="0"/>
              </a:spcBef>
              <a:buClr>
                <a:schemeClr val="accent1"/>
              </a:buClr>
              <a:defRPr sz="1200"/>
            </a:lvl2pPr>
            <a:lvl3pPr marL="225425" indent="-112713">
              <a:lnSpc>
                <a:spcPct val="110000"/>
              </a:lnSpc>
              <a:spcBef>
                <a:spcPts val="0"/>
              </a:spcBef>
              <a:buClr>
                <a:schemeClr val="accent1"/>
              </a:buClr>
              <a:defRPr sz="1200"/>
            </a:lvl3pPr>
            <a:lvl4pPr marL="339725" indent="-114300">
              <a:lnSpc>
                <a:spcPct val="110000"/>
              </a:lnSpc>
              <a:spcBef>
                <a:spcPts val="0"/>
              </a:spcBef>
              <a:defRPr sz="1200"/>
            </a:lvl4pPr>
            <a:lvl5pPr marL="460375" indent="-120650">
              <a:lnSpc>
                <a:spcPct val="110000"/>
              </a:lnSpc>
              <a:spcBef>
                <a:spcPts val="0"/>
              </a:spcBef>
              <a:defRPr sz="1200"/>
            </a:lvl5pPr>
          </a:lstStyle>
          <a:p>
            <a:pPr lvl="0"/>
            <a:r>
              <a:rPr lang="en-US"/>
              <a:t>Insert title &amp; email address</a:t>
            </a:r>
          </a:p>
          <a:p>
            <a:pPr lvl="1"/>
            <a:r>
              <a:rPr lang="en-US"/>
              <a:t>Second level</a:t>
            </a:r>
          </a:p>
          <a:p>
            <a:pPr lvl="2"/>
            <a:r>
              <a:rPr lang="en-US"/>
              <a:t>Third level</a:t>
            </a:r>
          </a:p>
        </p:txBody>
      </p:sp>
      <p:sp>
        <p:nvSpPr>
          <p:cNvPr id="12" name="Footer Placeholder 4">
            <a:extLst>
              <a:ext uri="{FF2B5EF4-FFF2-40B4-BE49-F238E27FC236}">
                <a16:creationId xmlns:a16="http://schemas.microsoft.com/office/drawing/2014/main" id="{9C240F33-C742-49C8-8DE8-183098A7D65C}"/>
              </a:ext>
            </a:extLst>
          </p:cNvPr>
          <p:cNvSpPr txBox="1">
            <a:spLocks/>
          </p:cNvSpPr>
          <p:nvPr/>
        </p:nvSpPr>
        <p:spPr>
          <a:xfrm>
            <a:off x="3976870" y="6364224"/>
            <a:ext cx="1737360" cy="120649"/>
          </a:xfrm>
          <a:prstGeom prst="rect">
            <a:avLst/>
          </a:prstGeom>
        </p:spPr>
        <p:txBody>
          <a:bodyPr vert="horz" lIns="0" tIns="0" rIns="0" bIns="0" rtlCol="0" anchor="ctr"/>
          <a:lstStyle>
            <a:defPPr>
              <a:defRPr lang="en-US"/>
            </a:defPPr>
            <a:lvl1pPr marL="0" algn="l" defTabSz="457200" rtl="0" eaLnBrk="1" latinLnBrk="0" hangingPunct="1">
              <a:defRPr sz="70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a:t>© 2005–2020 UiPath. All rights reserved.</a:t>
            </a:r>
          </a:p>
        </p:txBody>
      </p:sp>
      <p:sp>
        <p:nvSpPr>
          <p:cNvPr id="2" name="Title 1">
            <a:extLst>
              <a:ext uri="{FF2B5EF4-FFF2-40B4-BE49-F238E27FC236}">
                <a16:creationId xmlns:a16="http://schemas.microsoft.com/office/drawing/2014/main" id="{D7F49872-E3D6-4637-BA74-61EC3BC44811}"/>
              </a:ext>
            </a:extLst>
          </p:cNvPr>
          <p:cNvSpPr>
            <a:spLocks noGrp="1"/>
          </p:cNvSpPr>
          <p:nvPr>
            <p:ph type="title"/>
          </p:nvPr>
        </p:nvSpPr>
        <p:spPr/>
        <p:txBody>
          <a:bodyPr/>
          <a:lstStyle/>
          <a:p>
            <a:r>
              <a:rPr lang="en-US"/>
              <a:t>Click to edit Master title style</a:t>
            </a:r>
          </a:p>
        </p:txBody>
      </p:sp>
      <p:sp>
        <p:nvSpPr>
          <p:cNvPr id="3" name="Footer Placeholder 4">
            <a:extLst>
              <a:ext uri="{FF2B5EF4-FFF2-40B4-BE49-F238E27FC236}">
                <a16:creationId xmlns:a16="http://schemas.microsoft.com/office/drawing/2014/main" id="{35394F67-5761-98C4-47CD-AD2D8C7D5876}"/>
              </a:ext>
            </a:extLst>
          </p:cNvPr>
          <p:cNvSpPr txBox="1">
            <a:spLocks/>
          </p:cNvSpPr>
          <p:nvPr userDrawn="1"/>
        </p:nvSpPr>
        <p:spPr>
          <a:xfrm>
            <a:off x="3976870" y="6364224"/>
            <a:ext cx="1737360" cy="120649"/>
          </a:xfrm>
          <a:prstGeom prst="rect">
            <a:avLst/>
          </a:prstGeom>
        </p:spPr>
        <p:txBody>
          <a:bodyPr vert="horz" lIns="0" tIns="0" rIns="0" bIns="0" rtlCol="0" anchor="ctr"/>
          <a:lstStyle>
            <a:defPPr>
              <a:defRPr lang="en-US"/>
            </a:defPPr>
            <a:lvl1pPr marL="0" algn="l" defTabSz="457200" rtl="0" eaLnBrk="1" latinLnBrk="0" hangingPunct="1">
              <a:defRPr sz="70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a:t>© 2005–2020 UiPath. All rights reserved.</a:t>
            </a:r>
          </a:p>
        </p:txBody>
      </p:sp>
    </p:spTree>
    <p:extLst>
      <p:ext uri="{BB962C8B-B14F-4D97-AF65-F5344CB8AC3E}">
        <p14:creationId xmlns:p14="http://schemas.microsoft.com/office/powerpoint/2010/main" val="2757213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7_Title – Grid Light">
    <p:bg>
      <p:bgPr>
        <a:solidFill>
          <a:schemeClr val="bg1"/>
        </a:solidFill>
        <a:effectLst/>
      </p:bgPr>
    </p:bg>
    <p:spTree>
      <p:nvGrpSpPr>
        <p:cNvPr id="1" name=""/>
        <p:cNvGrpSpPr/>
        <p:nvPr/>
      </p:nvGrpSpPr>
      <p:grpSpPr>
        <a:xfrm>
          <a:off x="0" y="0"/>
          <a:ext cx="0" cy="0"/>
          <a:chOff x="0" y="0"/>
          <a:chExt cx="0" cy="0"/>
        </a:xfrm>
      </p:grpSpPr>
      <p:sp>
        <p:nvSpPr>
          <p:cNvPr id="10" name="Text Placeholder 49">
            <a:extLst>
              <a:ext uri="{FF2B5EF4-FFF2-40B4-BE49-F238E27FC236}">
                <a16:creationId xmlns:a16="http://schemas.microsoft.com/office/drawing/2014/main" id="{F553573E-D271-036E-1A63-693C2015B88F}"/>
              </a:ext>
            </a:extLst>
          </p:cNvPr>
          <p:cNvSpPr txBox="1">
            <a:spLocks/>
          </p:cNvSpPr>
          <p:nvPr userDrawn="1"/>
        </p:nvSpPr>
        <p:spPr>
          <a:xfrm>
            <a:off x="3554947" y="3895115"/>
            <a:ext cx="2120055" cy="2120038"/>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rgbClr val="E7EAEA"/>
          </a:solid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chorCtr="0">
            <a:noAutofit/>
          </a:bodyPr>
          <a:lstStyle>
            <a:defPPr>
              <a:defRPr lang="en-US"/>
            </a:defPPr>
            <a:lvl1pPr algn="ctr">
              <a:defRPr sz="1400" b="0" i="0">
                <a:solidFill>
                  <a:schemeClr val="lt1"/>
                </a:solidFill>
                <a:latin typeface="Arial"/>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r>
              <a:rPr lang="en-US"/>
              <a:t> </a:t>
            </a:r>
          </a:p>
        </p:txBody>
      </p:sp>
      <p:sp>
        <p:nvSpPr>
          <p:cNvPr id="11" name="Title 1">
            <a:extLst>
              <a:ext uri="{FF2B5EF4-FFF2-40B4-BE49-F238E27FC236}">
                <a16:creationId xmlns:a16="http://schemas.microsoft.com/office/drawing/2014/main" id="{E606D22B-8EDE-DD68-97A9-8DF7ACB52C75}"/>
              </a:ext>
            </a:extLst>
          </p:cNvPr>
          <p:cNvSpPr>
            <a:spLocks noGrp="1"/>
          </p:cNvSpPr>
          <p:nvPr>
            <p:ph type="ctrTitle"/>
          </p:nvPr>
        </p:nvSpPr>
        <p:spPr>
          <a:xfrm>
            <a:off x="382972" y="2298411"/>
            <a:ext cx="5292030" cy="1231106"/>
          </a:xfrm>
        </p:spPr>
        <p:txBody>
          <a:bodyPr lIns="0" tIns="0" rIns="0" bIns="0" anchor="b" anchorCtr="0">
            <a:spAutoFit/>
          </a:bodyPr>
          <a:lstStyle>
            <a:lvl1pPr algn="l">
              <a:lnSpc>
                <a:spcPct val="80000"/>
              </a:lnSpc>
              <a:defRPr sz="5000" b="1" i="0" spc="-100">
                <a:solidFill>
                  <a:schemeClr val="tx2"/>
                </a:solidFill>
                <a:latin typeface="Arial"/>
                <a:cs typeface="Arial"/>
              </a:defRPr>
            </a:lvl1pPr>
          </a:lstStyle>
          <a:p>
            <a:r>
              <a:rPr lang="en-US"/>
              <a:t>Click to edit Master title style</a:t>
            </a:r>
          </a:p>
        </p:txBody>
      </p:sp>
      <p:sp>
        <p:nvSpPr>
          <p:cNvPr id="12" name="Subtitle 2">
            <a:extLst>
              <a:ext uri="{FF2B5EF4-FFF2-40B4-BE49-F238E27FC236}">
                <a16:creationId xmlns:a16="http://schemas.microsoft.com/office/drawing/2014/main" id="{77A68C55-B8B8-0655-B427-79CB9926F05E}"/>
              </a:ext>
            </a:extLst>
          </p:cNvPr>
          <p:cNvSpPr>
            <a:spLocks noGrp="1"/>
          </p:cNvSpPr>
          <p:nvPr>
            <p:ph type="subTitle" idx="1" hasCustomPrompt="1"/>
          </p:nvPr>
        </p:nvSpPr>
        <p:spPr>
          <a:xfrm>
            <a:off x="382972" y="3583491"/>
            <a:ext cx="5292030" cy="366254"/>
          </a:xfrm>
        </p:spPr>
        <p:txBody>
          <a:bodyPr lIns="0" tIns="0" rIns="0" bIns="0" anchor="t" anchorCtr="0">
            <a:spAutoFit/>
          </a:bodyPr>
          <a:lstStyle>
            <a:lvl1pPr marL="0" indent="0" algn="l">
              <a:lnSpc>
                <a:spcPct val="85000"/>
              </a:lnSpc>
              <a:spcBef>
                <a:spcPts val="800"/>
              </a:spcBef>
              <a:buNone/>
              <a:defRPr sz="2800" b="1" i="0" spc="-50">
                <a:solidFill>
                  <a:schemeClr val="tx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 style</a:t>
            </a:r>
          </a:p>
        </p:txBody>
      </p:sp>
      <p:sp>
        <p:nvSpPr>
          <p:cNvPr id="2" name="Freeform: Shape 1">
            <a:extLst>
              <a:ext uri="{FF2B5EF4-FFF2-40B4-BE49-F238E27FC236}">
                <a16:creationId xmlns:a16="http://schemas.microsoft.com/office/drawing/2014/main" id="{CF8D5089-7EDC-6E81-DD24-CFB2E3B23E54}"/>
              </a:ext>
            </a:extLst>
          </p:cNvPr>
          <p:cNvSpPr/>
          <p:nvPr userDrawn="1"/>
        </p:nvSpPr>
        <p:spPr>
          <a:xfrm>
            <a:off x="8125180" y="2180403"/>
            <a:ext cx="4063645" cy="4677597"/>
          </a:xfrm>
          <a:custGeom>
            <a:avLst/>
            <a:gdLst>
              <a:gd name="connsiteX0" fmla="*/ 4063645 w 4063645"/>
              <a:gd name="connsiteY0" fmla="*/ 0 h 4677597"/>
              <a:gd name="connsiteX1" fmla="*/ 4063645 w 4063645"/>
              <a:gd name="connsiteY1" fmla="*/ 2137265 h 4677597"/>
              <a:gd name="connsiteX2" fmla="*/ 3862190 w 4063645"/>
              <a:gd name="connsiteY2" fmla="*/ 2166337 h 4677597"/>
              <a:gd name="connsiteX3" fmla="*/ 2758545 w 4063645"/>
              <a:gd name="connsiteY3" fmla="*/ 2753506 h 4677597"/>
              <a:gd name="connsiteX4" fmla="*/ 2171374 w 4063645"/>
              <a:gd name="connsiteY4" fmla="*/ 4673988 h 4677597"/>
              <a:gd name="connsiteX5" fmla="*/ 2172255 w 4063645"/>
              <a:gd name="connsiteY5" fmla="*/ 4677597 h 4677597"/>
              <a:gd name="connsiteX6" fmla="*/ 19867 w 4063645"/>
              <a:gd name="connsiteY6" fmla="*/ 4677596 h 4677597"/>
              <a:gd name="connsiteX7" fmla="*/ 19545 w 4063645"/>
              <a:gd name="connsiteY7" fmla="*/ 4674915 h 4677597"/>
              <a:gd name="connsiteX8" fmla="*/ 1250832 w 4063645"/>
              <a:gd name="connsiteY8" fmla="*/ 1245793 h 4677597"/>
              <a:gd name="connsiteX9" fmla="*/ 3861258 w 4063645"/>
              <a:gd name="connsiteY9" fmla="*/ 14507 h 4677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3645" h="4677597">
                <a:moveTo>
                  <a:pt x="4063645" y="0"/>
                </a:moveTo>
                <a:lnTo>
                  <a:pt x="4063645" y="2137265"/>
                </a:lnTo>
                <a:lnTo>
                  <a:pt x="3862190" y="2166337"/>
                </a:lnTo>
                <a:cubicBezTo>
                  <a:pt x="3457826" y="2244626"/>
                  <a:pt x="3071703" y="2440348"/>
                  <a:pt x="2758545" y="2753506"/>
                </a:cubicBezTo>
                <a:cubicBezTo>
                  <a:pt x="2236616" y="3275436"/>
                  <a:pt x="2040891" y="4000046"/>
                  <a:pt x="2171374" y="4673988"/>
                </a:cubicBezTo>
                <a:lnTo>
                  <a:pt x="2172255" y="4677597"/>
                </a:lnTo>
                <a:lnTo>
                  <a:pt x="19867" y="4677596"/>
                </a:lnTo>
                <a:lnTo>
                  <a:pt x="19545" y="4674915"/>
                </a:lnTo>
                <a:cubicBezTo>
                  <a:pt x="-97720" y="3449909"/>
                  <a:pt x="312708" y="2183917"/>
                  <a:pt x="1250832" y="1245793"/>
                </a:cubicBezTo>
                <a:cubicBezTo>
                  <a:pt x="1980483" y="516142"/>
                  <a:pt x="2908474" y="105714"/>
                  <a:pt x="3861258" y="14507"/>
                </a:cubicBezTo>
                <a:close/>
              </a:path>
            </a:pathLst>
          </a:custGeom>
          <a:solidFill>
            <a:srgbClr val="E7EAEA"/>
          </a:solid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chorCtr="0">
            <a:noAutofit/>
          </a:bodyPr>
          <a:lstStyle/>
          <a:p>
            <a:pPr algn="ctr"/>
            <a:endParaRPr lang="en-US" sz="1400" b="0" i="0" err="1">
              <a:latin typeface="Arial"/>
              <a:cs typeface="Arial"/>
            </a:endParaRPr>
          </a:p>
        </p:txBody>
      </p:sp>
      <p:sp>
        <p:nvSpPr>
          <p:cNvPr id="3" name="Text Placeholder 2">
            <a:extLst>
              <a:ext uri="{FF2B5EF4-FFF2-40B4-BE49-F238E27FC236}">
                <a16:creationId xmlns:a16="http://schemas.microsoft.com/office/drawing/2014/main" id="{92EA109C-D8E3-4290-A765-1F82509627BE}"/>
              </a:ext>
            </a:extLst>
          </p:cNvPr>
          <p:cNvSpPr>
            <a:spLocks noGrp="1"/>
          </p:cNvSpPr>
          <p:nvPr>
            <p:ph type="body" sz="quarter" idx="10"/>
          </p:nvPr>
        </p:nvSpPr>
        <p:spPr>
          <a:xfrm>
            <a:off x="5259978" y="6221029"/>
            <a:ext cx="6549436" cy="357052"/>
          </a:xfrm>
        </p:spPr>
        <p:txBody>
          <a:bodyPr anchor="b" anchorCtr="0"/>
          <a:lstStyle>
            <a:lvl1pPr algn="r">
              <a:defRPr sz="800">
                <a:solidFill>
                  <a:schemeClr val="tx2"/>
                </a:solidFill>
              </a:defRPr>
            </a:lvl1pPr>
            <a:lvl2pPr marL="0" indent="0">
              <a:buNone/>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pic>
        <p:nvPicPr>
          <p:cNvPr id="5" name="Graphic 4">
            <a:extLst>
              <a:ext uri="{FF2B5EF4-FFF2-40B4-BE49-F238E27FC236}">
                <a16:creationId xmlns:a16="http://schemas.microsoft.com/office/drawing/2014/main" id="{3FE3E5CE-4FE0-0D4E-EE3E-1C9B61B9E92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1877" y="6084140"/>
            <a:ext cx="3034341" cy="557784"/>
          </a:xfrm>
          <a:prstGeom prst="rect">
            <a:avLst/>
          </a:prstGeom>
        </p:spPr>
      </p:pic>
    </p:spTree>
    <p:extLst>
      <p:ext uri="{BB962C8B-B14F-4D97-AF65-F5344CB8AC3E}">
        <p14:creationId xmlns:p14="http://schemas.microsoft.com/office/powerpoint/2010/main" val="5578344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8038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8_Title – Grid Light">
    <p:bg>
      <p:bgPr>
        <a:solidFill>
          <a:schemeClr val="accent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05C48506-5B62-D34E-2132-466245E667F9}"/>
              </a:ext>
            </a:extLst>
          </p:cNvPr>
          <p:cNvSpPr/>
          <p:nvPr userDrawn="1"/>
        </p:nvSpPr>
        <p:spPr>
          <a:xfrm>
            <a:off x="8125180" y="2180403"/>
            <a:ext cx="4063645" cy="4677597"/>
          </a:xfrm>
          <a:custGeom>
            <a:avLst/>
            <a:gdLst>
              <a:gd name="connsiteX0" fmla="*/ 4063645 w 4063645"/>
              <a:gd name="connsiteY0" fmla="*/ 0 h 4677597"/>
              <a:gd name="connsiteX1" fmla="*/ 4063645 w 4063645"/>
              <a:gd name="connsiteY1" fmla="*/ 2137265 h 4677597"/>
              <a:gd name="connsiteX2" fmla="*/ 3862190 w 4063645"/>
              <a:gd name="connsiteY2" fmla="*/ 2166337 h 4677597"/>
              <a:gd name="connsiteX3" fmla="*/ 2758545 w 4063645"/>
              <a:gd name="connsiteY3" fmla="*/ 2753506 h 4677597"/>
              <a:gd name="connsiteX4" fmla="*/ 2171374 w 4063645"/>
              <a:gd name="connsiteY4" fmla="*/ 4673988 h 4677597"/>
              <a:gd name="connsiteX5" fmla="*/ 2172255 w 4063645"/>
              <a:gd name="connsiteY5" fmla="*/ 4677597 h 4677597"/>
              <a:gd name="connsiteX6" fmla="*/ 19867 w 4063645"/>
              <a:gd name="connsiteY6" fmla="*/ 4677596 h 4677597"/>
              <a:gd name="connsiteX7" fmla="*/ 19545 w 4063645"/>
              <a:gd name="connsiteY7" fmla="*/ 4674915 h 4677597"/>
              <a:gd name="connsiteX8" fmla="*/ 1250832 w 4063645"/>
              <a:gd name="connsiteY8" fmla="*/ 1245793 h 4677597"/>
              <a:gd name="connsiteX9" fmla="*/ 3861258 w 4063645"/>
              <a:gd name="connsiteY9" fmla="*/ 14507 h 4677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3645" h="4677597">
                <a:moveTo>
                  <a:pt x="4063645" y="0"/>
                </a:moveTo>
                <a:lnTo>
                  <a:pt x="4063645" y="2137265"/>
                </a:lnTo>
                <a:lnTo>
                  <a:pt x="3862190" y="2166337"/>
                </a:lnTo>
                <a:cubicBezTo>
                  <a:pt x="3457826" y="2244626"/>
                  <a:pt x="3071703" y="2440348"/>
                  <a:pt x="2758545" y="2753506"/>
                </a:cubicBezTo>
                <a:cubicBezTo>
                  <a:pt x="2236616" y="3275436"/>
                  <a:pt x="2040891" y="4000046"/>
                  <a:pt x="2171374" y="4673988"/>
                </a:cubicBezTo>
                <a:lnTo>
                  <a:pt x="2172255" y="4677597"/>
                </a:lnTo>
                <a:lnTo>
                  <a:pt x="19867" y="4677596"/>
                </a:lnTo>
                <a:lnTo>
                  <a:pt x="19545" y="4674915"/>
                </a:lnTo>
                <a:cubicBezTo>
                  <a:pt x="-97720" y="3449909"/>
                  <a:pt x="312708" y="2183917"/>
                  <a:pt x="1250832" y="1245793"/>
                </a:cubicBezTo>
                <a:cubicBezTo>
                  <a:pt x="1980483" y="516142"/>
                  <a:pt x="2908474" y="105714"/>
                  <a:pt x="3861258" y="14507"/>
                </a:cubicBezTo>
                <a:close/>
              </a:path>
            </a:pathLst>
          </a:custGeom>
          <a:solidFill>
            <a:srgbClr val="FB5C32"/>
          </a:solid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chorCtr="0">
            <a:noAutofit/>
          </a:bodyPr>
          <a:lstStyle/>
          <a:p>
            <a:pPr algn="ctr"/>
            <a:endParaRPr lang="en-US" sz="1400" b="0" i="0" err="1">
              <a:latin typeface="Arial"/>
              <a:cs typeface="Arial"/>
            </a:endParaRPr>
          </a:p>
        </p:txBody>
      </p:sp>
      <p:sp>
        <p:nvSpPr>
          <p:cNvPr id="11" name="Text Placeholder 49">
            <a:extLst>
              <a:ext uri="{FF2B5EF4-FFF2-40B4-BE49-F238E27FC236}">
                <a16:creationId xmlns:a16="http://schemas.microsoft.com/office/drawing/2014/main" id="{7D4E8EC0-79BD-D9F1-19DC-99943FFD11BD}"/>
              </a:ext>
            </a:extLst>
          </p:cNvPr>
          <p:cNvSpPr txBox="1">
            <a:spLocks/>
          </p:cNvSpPr>
          <p:nvPr userDrawn="1"/>
        </p:nvSpPr>
        <p:spPr>
          <a:xfrm>
            <a:off x="3554947" y="3895115"/>
            <a:ext cx="2120055" cy="2120038"/>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rgbClr val="FB5C32"/>
          </a:solid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chorCtr="0">
            <a:noAutofit/>
          </a:bodyPr>
          <a:lstStyle>
            <a:defPPr>
              <a:defRPr lang="en-US"/>
            </a:defPPr>
            <a:lvl1pPr algn="ctr">
              <a:defRPr sz="1400" b="0" i="0">
                <a:solidFill>
                  <a:schemeClr val="lt1"/>
                </a:solidFill>
                <a:latin typeface="Arial"/>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r>
              <a:rPr lang="en-US"/>
              <a:t> </a:t>
            </a:r>
          </a:p>
        </p:txBody>
      </p:sp>
      <p:sp>
        <p:nvSpPr>
          <p:cNvPr id="12" name="Title 1">
            <a:extLst>
              <a:ext uri="{FF2B5EF4-FFF2-40B4-BE49-F238E27FC236}">
                <a16:creationId xmlns:a16="http://schemas.microsoft.com/office/drawing/2014/main" id="{D821BAD0-49D0-C707-6EED-2545641FFBD9}"/>
              </a:ext>
            </a:extLst>
          </p:cNvPr>
          <p:cNvSpPr>
            <a:spLocks noGrp="1"/>
          </p:cNvSpPr>
          <p:nvPr>
            <p:ph type="ctrTitle"/>
          </p:nvPr>
        </p:nvSpPr>
        <p:spPr>
          <a:xfrm>
            <a:off x="382972" y="2298411"/>
            <a:ext cx="5292030" cy="1231106"/>
          </a:xfrm>
        </p:spPr>
        <p:txBody>
          <a:bodyPr lIns="0" tIns="0" rIns="0" bIns="0" anchor="b" anchorCtr="0">
            <a:spAutoFit/>
          </a:bodyPr>
          <a:lstStyle>
            <a:lvl1pPr algn="l">
              <a:lnSpc>
                <a:spcPct val="80000"/>
              </a:lnSpc>
              <a:defRPr sz="5000" b="1" i="0" spc="-100">
                <a:solidFill>
                  <a:schemeClr val="bg1"/>
                </a:solidFill>
                <a:latin typeface="Arial"/>
                <a:cs typeface="Arial"/>
              </a:defRPr>
            </a:lvl1pPr>
          </a:lstStyle>
          <a:p>
            <a:r>
              <a:rPr lang="en-US"/>
              <a:t>Click to edit Master title style</a:t>
            </a:r>
          </a:p>
        </p:txBody>
      </p:sp>
      <p:sp>
        <p:nvSpPr>
          <p:cNvPr id="13" name="Subtitle 2">
            <a:extLst>
              <a:ext uri="{FF2B5EF4-FFF2-40B4-BE49-F238E27FC236}">
                <a16:creationId xmlns:a16="http://schemas.microsoft.com/office/drawing/2014/main" id="{19049BAA-F0AE-E76A-341E-A583E1C47875}"/>
              </a:ext>
            </a:extLst>
          </p:cNvPr>
          <p:cNvSpPr>
            <a:spLocks noGrp="1"/>
          </p:cNvSpPr>
          <p:nvPr>
            <p:ph type="subTitle" idx="1" hasCustomPrompt="1"/>
          </p:nvPr>
        </p:nvSpPr>
        <p:spPr>
          <a:xfrm>
            <a:off x="382972" y="3583491"/>
            <a:ext cx="5292030" cy="366254"/>
          </a:xfrm>
        </p:spPr>
        <p:txBody>
          <a:bodyPr lIns="0" tIns="0" rIns="0" bIns="0" anchor="t" anchorCtr="0">
            <a:spAutoFit/>
          </a:bodyPr>
          <a:lstStyle>
            <a:lvl1pPr marL="0" indent="0" algn="l">
              <a:lnSpc>
                <a:spcPct val="85000"/>
              </a:lnSpc>
              <a:spcBef>
                <a:spcPts val="800"/>
              </a:spcBef>
              <a:buNone/>
              <a:defRPr sz="2800" b="1" i="0" spc="-5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 style</a:t>
            </a:r>
          </a:p>
        </p:txBody>
      </p:sp>
      <p:sp>
        <p:nvSpPr>
          <p:cNvPr id="2" name="Text Placeholder 2">
            <a:extLst>
              <a:ext uri="{FF2B5EF4-FFF2-40B4-BE49-F238E27FC236}">
                <a16:creationId xmlns:a16="http://schemas.microsoft.com/office/drawing/2014/main" id="{A76FF9C8-9630-D255-5748-61FABDDC7E0F}"/>
              </a:ext>
            </a:extLst>
          </p:cNvPr>
          <p:cNvSpPr>
            <a:spLocks noGrp="1"/>
          </p:cNvSpPr>
          <p:nvPr>
            <p:ph type="body" sz="quarter" idx="10"/>
          </p:nvPr>
        </p:nvSpPr>
        <p:spPr>
          <a:xfrm>
            <a:off x="5259978" y="6221029"/>
            <a:ext cx="6549436" cy="357052"/>
          </a:xfrm>
        </p:spPr>
        <p:txBody>
          <a:bodyPr anchor="b" anchorCtr="0"/>
          <a:lstStyle>
            <a:lvl1pPr algn="r">
              <a:defRPr sz="800">
                <a:solidFill>
                  <a:schemeClr val="bg1"/>
                </a:solidFill>
              </a:defRPr>
            </a:lvl1pPr>
            <a:lvl2pPr marL="0" indent="0">
              <a:buNone/>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pic>
        <p:nvPicPr>
          <p:cNvPr id="4" name="Graphic 3">
            <a:extLst>
              <a:ext uri="{FF2B5EF4-FFF2-40B4-BE49-F238E27FC236}">
                <a16:creationId xmlns:a16="http://schemas.microsoft.com/office/drawing/2014/main" id="{EF699570-67D9-1C8E-253F-51BC7744047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1877" y="6084140"/>
            <a:ext cx="3034341" cy="557784"/>
          </a:xfrm>
          <a:prstGeom prst="rect">
            <a:avLst/>
          </a:prstGeom>
        </p:spPr>
      </p:pic>
    </p:spTree>
    <p:extLst>
      <p:ext uri="{BB962C8B-B14F-4D97-AF65-F5344CB8AC3E}">
        <p14:creationId xmlns:p14="http://schemas.microsoft.com/office/powerpoint/2010/main" val="1157913912"/>
      </p:ext>
    </p:extLst>
  </p:cSld>
  <p:clrMapOvr>
    <a:masterClrMapping/>
  </p:clrMapOvr>
  <p:extLst>
    <p:ext uri="{DCECCB84-F9BA-43D5-87BE-67443E8EF086}">
      <p15:sldGuideLst xmlns:p15="http://schemas.microsoft.com/office/powerpoint/2012/main">
        <p15:guide id="1" pos="3839">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2.sv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png"/><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6" Type="http://schemas.openxmlformats.org/officeDocument/2006/relationships/image" Target="../media/image4.sv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3.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4.sv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image" Target="../media/image3.png"/><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theme" Target="../theme/theme3.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6" Type="http://schemas.openxmlformats.org/officeDocument/2006/relationships/image" Target="../media/image4.svg"/><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image" Target="../media/image3.png"/><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1" y="357721"/>
            <a:ext cx="6608941" cy="690029"/>
          </a:xfrm>
          <a:prstGeom prst="rect">
            <a:avLst/>
          </a:prstGeom>
        </p:spPr>
        <p:txBody>
          <a:bodyPr vert="horz" lIns="0" tIns="0" rIns="0" bIns="0" rtlCol="0" anchor="t" anchorCtr="0">
            <a:noAutofit/>
          </a:bodyPr>
          <a:lstStyle/>
          <a:p>
            <a:endParaRPr lang="en-US"/>
          </a:p>
        </p:txBody>
      </p:sp>
      <p:sp>
        <p:nvSpPr>
          <p:cNvPr id="3" name="Text Placeholder 2"/>
          <p:cNvSpPr>
            <a:spLocks noGrp="1"/>
          </p:cNvSpPr>
          <p:nvPr>
            <p:ph type="body" idx="1"/>
          </p:nvPr>
        </p:nvSpPr>
        <p:spPr>
          <a:xfrm>
            <a:off x="381001" y="1322024"/>
            <a:ext cx="11426823" cy="4888276"/>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Box 25">
            <a:extLst>
              <a:ext uri="{FF2B5EF4-FFF2-40B4-BE49-F238E27FC236}">
                <a16:creationId xmlns:a16="http://schemas.microsoft.com/office/drawing/2014/main" id="{FE6E6F30-DD8E-6F7B-B351-EB0284B4574F}"/>
              </a:ext>
            </a:extLst>
          </p:cNvPr>
          <p:cNvSpPr txBox="1"/>
          <p:nvPr userDrawn="1"/>
        </p:nvSpPr>
        <p:spPr>
          <a:xfrm>
            <a:off x="11454739" y="6472935"/>
            <a:ext cx="353085" cy="122429"/>
          </a:xfrm>
          <a:prstGeom prst="rect">
            <a:avLst/>
          </a:prstGeom>
          <a:noFill/>
        </p:spPr>
        <p:txBody>
          <a:bodyPr wrap="square" lIns="0" tIns="0" rIns="0" bIns="0" rtlCol="0">
            <a:noAutofit/>
          </a:bodyPr>
          <a:lstStyle/>
          <a:p>
            <a:pPr marL="0" algn="r" defTabSz="457200" rtl="0" eaLnBrk="1" latinLnBrk="0" hangingPunct="1"/>
            <a:fld id="{CDB435D5-777C-4922-976B-8C95AF7AC8DD}" type="slidenum">
              <a:rPr lang="en-US" sz="700" b="1" i="0" kern="1200" smtClean="0">
                <a:solidFill>
                  <a:schemeClr val="tx1"/>
                </a:solidFill>
                <a:latin typeface="Arial"/>
                <a:ea typeface="+mn-ea"/>
                <a:cs typeface="Arial"/>
              </a:rPr>
              <a:pPr marL="0" algn="r" defTabSz="457200" rtl="0" eaLnBrk="1" latinLnBrk="0" hangingPunct="1"/>
              <a:t>‹#›</a:t>
            </a:fld>
            <a:endParaRPr lang="en-US" sz="700" b="1" i="0" kern="1200" err="1">
              <a:solidFill>
                <a:schemeClr val="tx1"/>
              </a:solidFill>
              <a:latin typeface="Arial"/>
              <a:ea typeface="+mn-ea"/>
              <a:cs typeface="Arial"/>
            </a:endParaRPr>
          </a:p>
        </p:txBody>
      </p:sp>
      <p:sp>
        <p:nvSpPr>
          <p:cNvPr id="27" name="Rectangle 26">
            <a:extLst>
              <a:ext uri="{FF2B5EF4-FFF2-40B4-BE49-F238E27FC236}">
                <a16:creationId xmlns:a16="http://schemas.microsoft.com/office/drawing/2014/main" id="{0A990492-A8E7-C0BC-61E2-D5A1DA46BF77}"/>
              </a:ext>
            </a:extLst>
          </p:cNvPr>
          <p:cNvSpPr/>
          <p:nvPr userDrawn="1"/>
        </p:nvSpPr>
        <p:spPr>
          <a:xfrm>
            <a:off x="-1" y="6812281"/>
            <a:ext cx="12188826"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41">
            <a:extLst>
              <a:ext uri="{FF2B5EF4-FFF2-40B4-BE49-F238E27FC236}">
                <a16:creationId xmlns:a16="http://schemas.microsoft.com/office/drawing/2014/main" id="{C3DCD0F2-5292-28A2-26FE-D31FBD7CE064}"/>
              </a:ext>
            </a:extLst>
          </p:cNvPr>
          <p:cNvSpPr txBox="1">
            <a:spLocks/>
          </p:cNvSpPr>
          <p:nvPr userDrawn="1"/>
        </p:nvSpPr>
        <p:spPr>
          <a:xfrm rot="16200000">
            <a:off x="9347536" y="515572"/>
            <a:ext cx="520273" cy="520269"/>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2">
              <a:alpha val="50000"/>
            </a:schemeClr>
          </a:solidFill>
        </p:spPr>
        <p:txBody>
          <a:bodyPr wrap="square">
            <a:noAutofit/>
          </a:bodyPr>
          <a:lstStyle>
            <a:lvl1pPr marL="0" indent="0" algn="l" defTabSz="457200" rtl="0" eaLnBrk="1" latinLnBrk="0" hangingPunct="1">
              <a:spcBef>
                <a:spcPts val="1000"/>
              </a:spcBef>
              <a:buFont typeface="Arial"/>
              <a:buNone/>
              <a:defRPr sz="14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14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4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4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9" name="TextBox 28">
            <a:extLst>
              <a:ext uri="{FF2B5EF4-FFF2-40B4-BE49-F238E27FC236}">
                <a16:creationId xmlns:a16="http://schemas.microsoft.com/office/drawing/2014/main" id="{48D4BE23-3107-374E-96E0-86539A167D24}"/>
              </a:ext>
            </a:extLst>
          </p:cNvPr>
          <p:cNvSpPr txBox="1">
            <a:spLocks/>
          </p:cNvSpPr>
          <p:nvPr userDrawn="1"/>
        </p:nvSpPr>
        <p:spPr>
          <a:xfrm>
            <a:off x="7040088" y="0"/>
            <a:ext cx="2010727" cy="783591"/>
          </a:xfrm>
          <a:custGeom>
            <a:avLst/>
            <a:gdLst>
              <a:gd name="connsiteX0" fmla="*/ 0 w 2010727"/>
              <a:gd name="connsiteY0" fmla="*/ 0 h 783591"/>
              <a:gd name="connsiteX1" fmla="*/ 554656 w 2010727"/>
              <a:gd name="connsiteY1" fmla="*/ 0 h 783591"/>
              <a:gd name="connsiteX2" fmla="*/ 572969 w 2010727"/>
              <a:gd name="connsiteY2" fmla="*/ 33738 h 783591"/>
              <a:gd name="connsiteX3" fmla="*/ 1005363 w 2010727"/>
              <a:gd name="connsiteY3" fmla="*/ 263640 h 783591"/>
              <a:gd name="connsiteX4" fmla="*/ 1437757 w 2010727"/>
              <a:gd name="connsiteY4" fmla="*/ 33738 h 783591"/>
              <a:gd name="connsiteX5" fmla="*/ 1456070 w 2010727"/>
              <a:gd name="connsiteY5" fmla="*/ 0 h 783591"/>
              <a:gd name="connsiteX6" fmla="*/ 2010727 w 2010727"/>
              <a:gd name="connsiteY6" fmla="*/ 0 h 783591"/>
              <a:gd name="connsiteX7" fmla="*/ 1964925 w 2010727"/>
              <a:gd name="connsiteY7" fmla="*/ 147550 h 783591"/>
              <a:gd name="connsiteX8" fmla="*/ 1005363 w 2010727"/>
              <a:gd name="connsiteY8" fmla="*/ 783591 h 783591"/>
              <a:gd name="connsiteX9" fmla="*/ 45802 w 2010727"/>
              <a:gd name="connsiteY9" fmla="*/ 147550 h 78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727" h="783591">
                <a:moveTo>
                  <a:pt x="0" y="0"/>
                </a:moveTo>
                <a:lnTo>
                  <a:pt x="554656" y="0"/>
                </a:lnTo>
                <a:lnTo>
                  <a:pt x="572969" y="33738"/>
                </a:lnTo>
                <a:cubicBezTo>
                  <a:pt x="666677" y="172444"/>
                  <a:pt x="825370" y="263640"/>
                  <a:pt x="1005363" y="263640"/>
                </a:cubicBezTo>
                <a:cubicBezTo>
                  <a:pt x="1185356" y="263640"/>
                  <a:pt x="1344049" y="172444"/>
                  <a:pt x="1437757" y="33738"/>
                </a:cubicBezTo>
                <a:lnTo>
                  <a:pt x="1456070" y="0"/>
                </a:lnTo>
                <a:lnTo>
                  <a:pt x="2010727" y="0"/>
                </a:lnTo>
                <a:lnTo>
                  <a:pt x="1964925" y="147550"/>
                </a:lnTo>
                <a:cubicBezTo>
                  <a:pt x="1806831" y="521325"/>
                  <a:pt x="1436725" y="783591"/>
                  <a:pt x="1005363" y="783591"/>
                </a:cubicBezTo>
                <a:cubicBezTo>
                  <a:pt x="574001" y="783591"/>
                  <a:pt x="203895" y="521325"/>
                  <a:pt x="45802" y="147550"/>
                </a:cubicBezTo>
                <a:close/>
              </a:path>
            </a:pathLst>
          </a:custGeom>
          <a:solidFill>
            <a:schemeClr val="bg2">
              <a:alpha val="50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grpSp>
        <p:nvGrpSpPr>
          <p:cNvPr id="30" name="Group 29">
            <a:extLst>
              <a:ext uri="{FF2B5EF4-FFF2-40B4-BE49-F238E27FC236}">
                <a16:creationId xmlns:a16="http://schemas.microsoft.com/office/drawing/2014/main" id="{A4CCAF4B-2B4B-00E9-617C-58268D3D85F3}"/>
              </a:ext>
            </a:extLst>
          </p:cNvPr>
          <p:cNvGrpSpPr/>
          <p:nvPr userDrawn="1"/>
        </p:nvGrpSpPr>
        <p:grpSpPr>
          <a:xfrm>
            <a:off x="6989946" y="244608"/>
            <a:ext cx="4971452" cy="549346"/>
            <a:chOff x="6989946" y="244608"/>
            <a:chExt cx="4971452" cy="549346"/>
          </a:xfrm>
        </p:grpSpPr>
        <p:sp>
          <p:nvSpPr>
            <p:cNvPr id="31" name="Freeform: Shape 30">
              <a:extLst>
                <a:ext uri="{FF2B5EF4-FFF2-40B4-BE49-F238E27FC236}">
                  <a16:creationId xmlns:a16="http://schemas.microsoft.com/office/drawing/2014/main" id="{E28E15AB-CDDB-F39D-902D-E5979E7C4CDA}"/>
                </a:ext>
              </a:extLst>
            </p:cNvPr>
            <p:cNvSpPr/>
            <p:nvPr userDrawn="1"/>
          </p:nvSpPr>
          <p:spPr>
            <a:xfrm rot="5400000">
              <a:off x="7380249" y="-145695"/>
              <a:ext cx="549346" cy="1329951"/>
            </a:xfrm>
            <a:custGeom>
              <a:avLst/>
              <a:gdLst>
                <a:gd name="connsiteX0" fmla="*/ 520400 w 549346"/>
                <a:gd name="connsiteY0" fmla="*/ 28950 h 1329951"/>
                <a:gd name="connsiteX1" fmla="*/ 520400 w 549346"/>
                <a:gd name="connsiteY1" fmla="*/ 5 h 1329951"/>
                <a:gd name="connsiteX2" fmla="*/ 549346 w 549346"/>
                <a:gd name="connsiteY2" fmla="*/ 5 h 1329951"/>
                <a:gd name="connsiteX3" fmla="*/ 549346 w 549346"/>
                <a:gd name="connsiteY3" fmla="*/ 28950 h 1329951"/>
                <a:gd name="connsiteX4" fmla="*/ 520400 w 549346"/>
                <a:gd name="connsiteY4" fmla="*/ 289149 h 1329951"/>
                <a:gd name="connsiteX5" fmla="*/ 520400 w 549346"/>
                <a:gd name="connsiteY5" fmla="*/ 260205 h 1329951"/>
                <a:gd name="connsiteX6" fmla="*/ 549346 w 549346"/>
                <a:gd name="connsiteY6" fmla="*/ 260205 h 1329951"/>
                <a:gd name="connsiteX7" fmla="*/ 549346 w 549346"/>
                <a:gd name="connsiteY7" fmla="*/ 289149 h 1329951"/>
                <a:gd name="connsiteX8" fmla="*/ 520400 w 549346"/>
                <a:gd name="connsiteY8" fmla="*/ 549350 h 1329951"/>
                <a:gd name="connsiteX9" fmla="*/ 520400 w 549346"/>
                <a:gd name="connsiteY9" fmla="*/ 520405 h 1329951"/>
                <a:gd name="connsiteX10" fmla="*/ 549346 w 549346"/>
                <a:gd name="connsiteY10" fmla="*/ 520405 h 1329951"/>
                <a:gd name="connsiteX11" fmla="*/ 549346 w 549346"/>
                <a:gd name="connsiteY11" fmla="*/ 549350 h 1329951"/>
                <a:gd name="connsiteX12" fmla="*/ 520400 w 549346"/>
                <a:gd name="connsiteY12" fmla="*/ 809553 h 1329951"/>
                <a:gd name="connsiteX13" fmla="*/ 520400 w 549346"/>
                <a:gd name="connsiteY13" fmla="*/ 780608 h 1329951"/>
                <a:gd name="connsiteX14" fmla="*/ 549346 w 549346"/>
                <a:gd name="connsiteY14" fmla="*/ 780608 h 1329951"/>
                <a:gd name="connsiteX15" fmla="*/ 549346 w 549346"/>
                <a:gd name="connsiteY15" fmla="*/ 809553 h 1329951"/>
                <a:gd name="connsiteX16" fmla="*/ 520400 w 549346"/>
                <a:gd name="connsiteY16" fmla="*/ 1069751 h 1329951"/>
                <a:gd name="connsiteX17" fmla="*/ 520400 w 549346"/>
                <a:gd name="connsiteY17" fmla="*/ 1040807 h 1329951"/>
                <a:gd name="connsiteX18" fmla="*/ 549346 w 549346"/>
                <a:gd name="connsiteY18" fmla="*/ 1040807 h 1329951"/>
                <a:gd name="connsiteX19" fmla="*/ 549346 w 549346"/>
                <a:gd name="connsiteY19" fmla="*/ 1069751 h 1329951"/>
                <a:gd name="connsiteX20" fmla="*/ 520400 w 549346"/>
                <a:gd name="connsiteY20" fmla="*/ 1329951 h 1329951"/>
                <a:gd name="connsiteX21" fmla="*/ 520400 w 549346"/>
                <a:gd name="connsiteY21" fmla="*/ 1301007 h 1329951"/>
                <a:gd name="connsiteX22" fmla="*/ 549346 w 549346"/>
                <a:gd name="connsiteY22" fmla="*/ 1301007 h 1329951"/>
                <a:gd name="connsiteX23" fmla="*/ 549346 w 549346"/>
                <a:gd name="connsiteY23" fmla="*/ 1329951 h 1329951"/>
                <a:gd name="connsiteX24" fmla="*/ 260201 w 549346"/>
                <a:gd name="connsiteY24" fmla="*/ 28947 h 1329951"/>
                <a:gd name="connsiteX25" fmla="*/ 260201 w 549346"/>
                <a:gd name="connsiteY25" fmla="*/ 2 h 1329951"/>
                <a:gd name="connsiteX26" fmla="*/ 289145 w 549346"/>
                <a:gd name="connsiteY26" fmla="*/ 2 h 1329951"/>
                <a:gd name="connsiteX27" fmla="*/ 289145 w 549346"/>
                <a:gd name="connsiteY27" fmla="*/ 28947 h 1329951"/>
                <a:gd name="connsiteX28" fmla="*/ 260201 w 549346"/>
                <a:gd name="connsiteY28" fmla="*/ 289147 h 1329951"/>
                <a:gd name="connsiteX29" fmla="*/ 260201 w 549346"/>
                <a:gd name="connsiteY29" fmla="*/ 260203 h 1329951"/>
                <a:gd name="connsiteX30" fmla="*/ 289145 w 549346"/>
                <a:gd name="connsiteY30" fmla="*/ 260203 h 1329951"/>
                <a:gd name="connsiteX31" fmla="*/ 289145 w 549346"/>
                <a:gd name="connsiteY31" fmla="*/ 289147 h 1329951"/>
                <a:gd name="connsiteX32" fmla="*/ 260201 w 549346"/>
                <a:gd name="connsiteY32" fmla="*/ 549348 h 1329951"/>
                <a:gd name="connsiteX33" fmla="*/ 260201 w 549346"/>
                <a:gd name="connsiteY33" fmla="*/ 520403 h 1329951"/>
                <a:gd name="connsiteX34" fmla="*/ 289145 w 549346"/>
                <a:gd name="connsiteY34" fmla="*/ 520403 h 1329951"/>
                <a:gd name="connsiteX35" fmla="*/ 289145 w 549346"/>
                <a:gd name="connsiteY35" fmla="*/ 549348 h 1329951"/>
                <a:gd name="connsiteX36" fmla="*/ 260201 w 549346"/>
                <a:gd name="connsiteY36" fmla="*/ 809551 h 1329951"/>
                <a:gd name="connsiteX37" fmla="*/ 260201 w 549346"/>
                <a:gd name="connsiteY37" fmla="*/ 780605 h 1329951"/>
                <a:gd name="connsiteX38" fmla="*/ 289145 w 549346"/>
                <a:gd name="connsiteY38" fmla="*/ 780605 h 1329951"/>
                <a:gd name="connsiteX39" fmla="*/ 289145 w 549346"/>
                <a:gd name="connsiteY39" fmla="*/ 809551 h 1329951"/>
                <a:gd name="connsiteX40" fmla="*/ 260201 w 549346"/>
                <a:gd name="connsiteY40" fmla="*/ 1069748 h 1329951"/>
                <a:gd name="connsiteX41" fmla="*/ 260201 w 549346"/>
                <a:gd name="connsiteY41" fmla="*/ 1040804 h 1329951"/>
                <a:gd name="connsiteX42" fmla="*/ 289145 w 549346"/>
                <a:gd name="connsiteY42" fmla="*/ 1040804 h 1329951"/>
                <a:gd name="connsiteX43" fmla="*/ 289145 w 549346"/>
                <a:gd name="connsiteY43" fmla="*/ 1069748 h 1329951"/>
                <a:gd name="connsiteX44" fmla="*/ 260201 w 549346"/>
                <a:gd name="connsiteY44" fmla="*/ 1329948 h 1329951"/>
                <a:gd name="connsiteX45" fmla="*/ 260201 w 549346"/>
                <a:gd name="connsiteY45" fmla="*/ 1301004 h 1329951"/>
                <a:gd name="connsiteX46" fmla="*/ 289145 w 549346"/>
                <a:gd name="connsiteY46" fmla="*/ 1301004 h 1329951"/>
                <a:gd name="connsiteX47" fmla="*/ 289145 w 549346"/>
                <a:gd name="connsiteY47" fmla="*/ 1329948 h 1329951"/>
                <a:gd name="connsiteX48" fmla="*/ 0 w 549346"/>
                <a:gd name="connsiteY48" fmla="*/ 28945 h 1329951"/>
                <a:gd name="connsiteX49" fmla="*/ 0 w 549346"/>
                <a:gd name="connsiteY49" fmla="*/ 0 h 1329951"/>
                <a:gd name="connsiteX50" fmla="*/ 28944 w 549346"/>
                <a:gd name="connsiteY50" fmla="*/ 0 h 1329951"/>
                <a:gd name="connsiteX51" fmla="*/ 28944 w 549346"/>
                <a:gd name="connsiteY51" fmla="*/ 28945 h 1329951"/>
                <a:gd name="connsiteX52" fmla="*/ 0 w 549346"/>
                <a:gd name="connsiteY52" fmla="*/ 289145 h 1329951"/>
                <a:gd name="connsiteX53" fmla="*/ 0 w 549346"/>
                <a:gd name="connsiteY53" fmla="*/ 260201 h 1329951"/>
                <a:gd name="connsiteX54" fmla="*/ 28944 w 549346"/>
                <a:gd name="connsiteY54" fmla="*/ 260201 h 1329951"/>
                <a:gd name="connsiteX55" fmla="*/ 28944 w 549346"/>
                <a:gd name="connsiteY55" fmla="*/ 289145 h 1329951"/>
                <a:gd name="connsiteX56" fmla="*/ 0 w 549346"/>
                <a:gd name="connsiteY56" fmla="*/ 549346 h 1329951"/>
                <a:gd name="connsiteX57" fmla="*/ 0 w 549346"/>
                <a:gd name="connsiteY57" fmla="*/ 520401 h 1329951"/>
                <a:gd name="connsiteX58" fmla="*/ 28944 w 549346"/>
                <a:gd name="connsiteY58" fmla="*/ 520401 h 1329951"/>
                <a:gd name="connsiteX59" fmla="*/ 28944 w 549346"/>
                <a:gd name="connsiteY59" fmla="*/ 549346 h 1329951"/>
                <a:gd name="connsiteX60" fmla="*/ 0 w 549346"/>
                <a:gd name="connsiteY60" fmla="*/ 809547 h 1329951"/>
                <a:gd name="connsiteX61" fmla="*/ 0 w 549346"/>
                <a:gd name="connsiteY61" fmla="*/ 780602 h 1329951"/>
                <a:gd name="connsiteX62" fmla="*/ 28944 w 549346"/>
                <a:gd name="connsiteY62" fmla="*/ 780602 h 1329951"/>
                <a:gd name="connsiteX63" fmla="*/ 28944 w 549346"/>
                <a:gd name="connsiteY63" fmla="*/ 809547 h 1329951"/>
                <a:gd name="connsiteX64" fmla="*/ 0 w 549346"/>
                <a:gd name="connsiteY64" fmla="*/ 1069746 h 1329951"/>
                <a:gd name="connsiteX65" fmla="*/ 0 w 549346"/>
                <a:gd name="connsiteY65" fmla="*/ 1040802 h 1329951"/>
                <a:gd name="connsiteX66" fmla="*/ 28944 w 549346"/>
                <a:gd name="connsiteY66" fmla="*/ 1040802 h 1329951"/>
                <a:gd name="connsiteX67" fmla="*/ 28944 w 549346"/>
                <a:gd name="connsiteY67" fmla="*/ 1069746 h 1329951"/>
                <a:gd name="connsiteX68" fmla="*/ 0 w 549346"/>
                <a:gd name="connsiteY68" fmla="*/ 1329946 h 1329951"/>
                <a:gd name="connsiteX69" fmla="*/ 0 w 549346"/>
                <a:gd name="connsiteY69" fmla="*/ 1301002 h 1329951"/>
                <a:gd name="connsiteX70" fmla="*/ 28944 w 549346"/>
                <a:gd name="connsiteY70" fmla="*/ 1301002 h 1329951"/>
                <a:gd name="connsiteX71" fmla="*/ 28944 w 549346"/>
                <a:gd name="connsiteY71" fmla="*/ 1329946 h 132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49346" h="1329951">
                  <a:moveTo>
                    <a:pt x="520400" y="28950"/>
                  </a:moveTo>
                  <a:lnTo>
                    <a:pt x="520400" y="5"/>
                  </a:lnTo>
                  <a:lnTo>
                    <a:pt x="549346" y="5"/>
                  </a:lnTo>
                  <a:lnTo>
                    <a:pt x="549346" y="28950"/>
                  </a:lnTo>
                  <a:close/>
                  <a:moveTo>
                    <a:pt x="520400" y="289149"/>
                  </a:moveTo>
                  <a:lnTo>
                    <a:pt x="520400" y="260205"/>
                  </a:lnTo>
                  <a:lnTo>
                    <a:pt x="549346" y="260205"/>
                  </a:lnTo>
                  <a:lnTo>
                    <a:pt x="549346" y="289149"/>
                  </a:lnTo>
                  <a:close/>
                  <a:moveTo>
                    <a:pt x="520400" y="549350"/>
                  </a:moveTo>
                  <a:lnTo>
                    <a:pt x="520400" y="520405"/>
                  </a:lnTo>
                  <a:lnTo>
                    <a:pt x="549346" y="520405"/>
                  </a:lnTo>
                  <a:lnTo>
                    <a:pt x="549346" y="549350"/>
                  </a:lnTo>
                  <a:close/>
                  <a:moveTo>
                    <a:pt x="520400" y="809553"/>
                  </a:moveTo>
                  <a:lnTo>
                    <a:pt x="520400" y="780608"/>
                  </a:lnTo>
                  <a:lnTo>
                    <a:pt x="549346" y="780608"/>
                  </a:lnTo>
                  <a:lnTo>
                    <a:pt x="549346" y="809553"/>
                  </a:lnTo>
                  <a:close/>
                  <a:moveTo>
                    <a:pt x="520400" y="1069751"/>
                  </a:moveTo>
                  <a:lnTo>
                    <a:pt x="520400" y="1040807"/>
                  </a:lnTo>
                  <a:lnTo>
                    <a:pt x="549346" y="1040807"/>
                  </a:lnTo>
                  <a:lnTo>
                    <a:pt x="549346" y="1069751"/>
                  </a:lnTo>
                  <a:close/>
                  <a:moveTo>
                    <a:pt x="520400" y="1329951"/>
                  </a:moveTo>
                  <a:lnTo>
                    <a:pt x="520400" y="1301007"/>
                  </a:lnTo>
                  <a:lnTo>
                    <a:pt x="549346" y="1301007"/>
                  </a:lnTo>
                  <a:lnTo>
                    <a:pt x="549346" y="1329951"/>
                  </a:lnTo>
                  <a:close/>
                  <a:moveTo>
                    <a:pt x="260201" y="28947"/>
                  </a:moveTo>
                  <a:lnTo>
                    <a:pt x="260201" y="2"/>
                  </a:lnTo>
                  <a:lnTo>
                    <a:pt x="289145" y="2"/>
                  </a:lnTo>
                  <a:lnTo>
                    <a:pt x="289145" y="28947"/>
                  </a:lnTo>
                  <a:close/>
                  <a:moveTo>
                    <a:pt x="260201" y="289147"/>
                  </a:moveTo>
                  <a:lnTo>
                    <a:pt x="260201" y="260203"/>
                  </a:lnTo>
                  <a:lnTo>
                    <a:pt x="289145" y="260203"/>
                  </a:lnTo>
                  <a:lnTo>
                    <a:pt x="289145" y="289147"/>
                  </a:lnTo>
                  <a:close/>
                  <a:moveTo>
                    <a:pt x="260201" y="549348"/>
                  </a:moveTo>
                  <a:lnTo>
                    <a:pt x="260201" y="520403"/>
                  </a:lnTo>
                  <a:lnTo>
                    <a:pt x="289145" y="520403"/>
                  </a:lnTo>
                  <a:lnTo>
                    <a:pt x="289145" y="549348"/>
                  </a:lnTo>
                  <a:close/>
                  <a:moveTo>
                    <a:pt x="260201" y="809551"/>
                  </a:moveTo>
                  <a:lnTo>
                    <a:pt x="260201" y="780605"/>
                  </a:lnTo>
                  <a:lnTo>
                    <a:pt x="289145" y="780605"/>
                  </a:lnTo>
                  <a:lnTo>
                    <a:pt x="289145" y="809551"/>
                  </a:lnTo>
                  <a:close/>
                  <a:moveTo>
                    <a:pt x="260201" y="1069748"/>
                  </a:moveTo>
                  <a:lnTo>
                    <a:pt x="260201" y="1040804"/>
                  </a:lnTo>
                  <a:lnTo>
                    <a:pt x="289145" y="1040804"/>
                  </a:lnTo>
                  <a:lnTo>
                    <a:pt x="289145" y="1069748"/>
                  </a:lnTo>
                  <a:close/>
                  <a:moveTo>
                    <a:pt x="260201" y="1329948"/>
                  </a:moveTo>
                  <a:lnTo>
                    <a:pt x="260201" y="1301004"/>
                  </a:lnTo>
                  <a:lnTo>
                    <a:pt x="289145" y="1301004"/>
                  </a:lnTo>
                  <a:lnTo>
                    <a:pt x="289145" y="1329948"/>
                  </a:lnTo>
                  <a:close/>
                  <a:moveTo>
                    <a:pt x="0" y="28945"/>
                  </a:moveTo>
                  <a:lnTo>
                    <a:pt x="0" y="0"/>
                  </a:lnTo>
                  <a:lnTo>
                    <a:pt x="28944" y="0"/>
                  </a:lnTo>
                  <a:lnTo>
                    <a:pt x="28944" y="28945"/>
                  </a:lnTo>
                  <a:close/>
                  <a:moveTo>
                    <a:pt x="0" y="289145"/>
                  </a:moveTo>
                  <a:lnTo>
                    <a:pt x="0" y="260201"/>
                  </a:lnTo>
                  <a:lnTo>
                    <a:pt x="28944" y="260201"/>
                  </a:lnTo>
                  <a:lnTo>
                    <a:pt x="28944" y="289145"/>
                  </a:lnTo>
                  <a:close/>
                  <a:moveTo>
                    <a:pt x="0" y="549346"/>
                  </a:moveTo>
                  <a:lnTo>
                    <a:pt x="0" y="520401"/>
                  </a:lnTo>
                  <a:lnTo>
                    <a:pt x="28944" y="520401"/>
                  </a:lnTo>
                  <a:lnTo>
                    <a:pt x="28944" y="549346"/>
                  </a:lnTo>
                  <a:close/>
                  <a:moveTo>
                    <a:pt x="0" y="809547"/>
                  </a:moveTo>
                  <a:lnTo>
                    <a:pt x="0" y="780602"/>
                  </a:lnTo>
                  <a:lnTo>
                    <a:pt x="28944" y="780602"/>
                  </a:lnTo>
                  <a:lnTo>
                    <a:pt x="28944" y="809547"/>
                  </a:lnTo>
                  <a:close/>
                  <a:moveTo>
                    <a:pt x="0" y="1069746"/>
                  </a:moveTo>
                  <a:lnTo>
                    <a:pt x="0" y="1040802"/>
                  </a:lnTo>
                  <a:lnTo>
                    <a:pt x="28944" y="1040802"/>
                  </a:lnTo>
                  <a:lnTo>
                    <a:pt x="28944" y="1069746"/>
                  </a:lnTo>
                  <a:close/>
                  <a:moveTo>
                    <a:pt x="0" y="1329946"/>
                  </a:moveTo>
                  <a:lnTo>
                    <a:pt x="0" y="1301002"/>
                  </a:lnTo>
                  <a:lnTo>
                    <a:pt x="28944" y="1301002"/>
                  </a:lnTo>
                  <a:lnTo>
                    <a:pt x="28944" y="1329946"/>
                  </a:lnTo>
                  <a:close/>
                </a:path>
              </a:pathLst>
            </a:custGeom>
            <a:solidFill>
              <a:schemeClr val="tx2">
                <a:alpha val="20000"/>
              </a:schemeClr>
            </a:solidFill>
            <a:ln w="10294" cap="flat">
              <a:noFill/>
              <a:prstDash val="solid"/>
              <a:miter/>
            </a:ln>
          </p:spPr>
          <p:txBody>
            <a:bodyPr wrap="square" rtlCol="0" anchor="ctr">
              <a:noAutofit/>
            </a:bodyPr>
            <a:lstStyle/>
            <a:p>
              <a:endParaRPr lang="en-US"/>
            </a:p>
          </p:txBody>
        </p:sp>
        <p:grpSp>
          <p:nvGrpSpPr>
            <p:cNvPr id="32" name="Group 31">
              <a:extLst>
                <a:ext uri="{FF2B5EF4-FFF2-40B4-BE49-F238E27FC236}">
                  <a16:creationId xmlns:a16="http://schemas.microsoft.com/office/drawing/2014/main" id="{E10CBB02-3AB5-CEB3-C676-CD188EEC0BFB}"/>
                </a:ext>
              </a:extLst>
            </p:cNvPr>
            <p:cNvGrpSpPr/>
            <p:nvPr userDrawn="1"/>
          </p:nvGrpSpPr>
          <p:grpSpPr>
            <a:xfrm>
              <a:off x="8550712" y="244608"/>
              <a:ext cx="3410686" cy="549346"/>
              <a:chOff x="8550712" y="244608"/>
              <a:chExt cx="3410686" cy="549346"/>
            </a:xfrm>
          </p:grpSpPr>
          <p:sp>
            <p:nvSpPr>
              <p:cNvPr id="33" name="Freeform: Shape 32">
                <a:extLst>
                  <a:ext uri="{FF2B5EF4-FFF2-40B4-BE49-F238E27FC236}">
                    <a16:creationId xmlns:a16="http://schemas.microsoft.com/office/drawing/2014/main" id="{B1531FD9-E150-5AC7-9841-AA36F23AAA5A}"/>
                  </a:ext>
                </a:extLst>
              </p:cNvPr>
              <p:cNvSpPr/>
              <p:nvPr userDrawn="1"/>
            </p:nvSpPr>
            <p:spPr>
              <a:xfrm rot="5400000">
                <a:off x="11021749" y="-145696"/>
                <a:ext cx="549346" cy="1329953"/>
              </a:xfrm>
              <a:custGeom>
                <a:avLst/>
                <a:gdLst>
                  <a:gd name="connsiteX0" fmla="*/ 520400 w 549346"/>
                  <a:gd name="connsiteY0" fmla="*/ 28951 h 1329953"/>
                  <a:gd name="connsiteX1" fmla="*/ 520400 w 549346"/>
                  <a:gd name="connsiteY1" fmla="*/ 7 h 1329953"/>
                  <a:gd name="connsiteX2" fmla="*/ 549346 w 549346"/>
                  <a:gd name="connsiteY2" fmla="*/ 7 h 1329953"/>
                  <a:gd name="connsiteX3" fmla="*/ 549346 w 549346"/>
                  <a:gd name="connsiteY3" fmla="*/ 28951 h 1329953"/>
                  <a:gd name="connsiteX4" fmla="*/ 520400 w 549346"/>
                  <a:gd name="connsiteY4" fmla="*/ 289151 h 1329953"/>
                  <a:gd name="connsiteX5" fmla="*/ 520400 w 549346"/>
                  <a:gd name="connsiteY5" fmla="*/ 260207 h 1329953"/>
                  <a:gd name="connsiteX6" fmla="*/ 549346 w 549346"/>
                  <a:gd name="connsiteY6" fmla="*/ 260207 h 1329953"/>
                  <a:gd name="connsiteX7" fmla="*/ 549346 w 549346"/>
                  <a:gd name="connsiteY7" fmla="*/ 289151 h 1329953"/>
                  <a:gd name="connsiteX8" fmla="*/ 520400 w 549346"/>
                  <a:gd name="connsiteY8" fmla="*/ 549351 h 1329953"/>
                  <a:gd name="connsiteX9" fmla="*/ 520400 w 549346"/>
                  <a:gd name="connsiteY9" fmla="*/ 520407 h 1329953"/>
                  <a:gd name="connsiteX10" fmla="*/ 549346 w 549346"/>
                  <a:gd name="connsiteY10" fmla="*/ 520407 h 1329953"/>
                  <a:gd name="connsiteX11" fmla="*/ 549346 w 549346"/>
                  <a:gd name="connsiteY11" fmla="*/ 549351 h 1329953"/>
                  <a:gd name="connsiteX12" fmla="*/ 520400 w 549346"/>
                  <a:gd name="connsiteY12" fmla="*/ 809555 h 1329953"/>
                  <a:gd name="connsiteX13" fmla="*/ 520400 w 549346"/>
                  <a:gd name="connsiteY13" fmla="*/ 780609 h 1329953"/>
                  <a:gd name="connsiteX14" fmla="*/ 549346 w 549346"/>
                  <a:gd name="connsiteY14" fmla="*/ 780609 h 1329953"/>
                  <a:gd name="connsiteX15" fmla="*/ 549346 w 549346"/>
                  <a:gd name="connsiteY15" fmla="*/ 809555 h 1329953"/>
                  <a:gd name="connsiteX16" fmla="*/ 520400 w 549346"/>
                  <a:gd name="connsiteY16" fmla="*/ 1069753 h 1329953"/>
                  <a:gd name="connsiteX17" fmla="*/ 520400 w 549346"/>
                  <a:gd name="connsiteY17" fmla="*/ 1040809 h 1329953"/>
                  <a:gd name="connsiteX18" fmla="*/ 549346 w 549346"/>
                  <a:gd name="connsiteY18" fmla="*/ 1040809 h 1329953"/>
                  <a:gd name="connsiteX19" fmla="*/ 549346 w 549346"/>
                  <a:gd name="connsiteY19" fmla="*/ 1069753 h 1329953"/>
                  <a:gd name="connsiteX20" fmla="*/ 520400 w 549346"/>
                  <a:gd name="connsiteY20" fmla="*/ 1329953 h 1329953"/>
                  <a:gd name="connsiteX21" fmla="*/ 520400 w 549346"/>
                  <a:gd name="connsiteY21" fmla="*/ 1301009 h 1329953"/>
                  <a:gd name="connsiteX22" fmla="*/ 549346 w 549346"/>
                  <a:gd name="connsiteY22" fmla="*/ 1301009 h 1329953"/>
                  <a:gd name="connsiteX23" fmla="*/ 549346 w 549346"/>
                  <a:gd name="connsiteY23" fmla="*/ 1329953 h 1329953"/>
                  <a:gd name="connsiteX24" fmla="*/ 260201 w 549346"/>
                  <a:gd name="connsiteY24" fmla="*/ 28949 h 1329953"/>
                  <a:gd name="connsiteX25" fmla="*/ 260201 w 549346"/>
                  <a:gd name="connsiteY25" fmla="*/ 3 h 1329953"/>
                  <a:gd name="connsiteX26" fmla="*/ 289145 w 549346"/>
                  <a:gd name="connsiteY26" fmla="*/ 3 h 1329953"/>
                  <a:gd name="connsiteX27" fmla="*/ 289145 w 549346"/>
                  <a:gd name="connsiteY27" fmla="*/ 28949 h 1329953"/>
                  <a:gd name="connsiteX28" fmla="*/ 0 w 549346"/>
                  <a:gd name="connsiteY28" fmla="*/ 28947 h 1329953"/>
                  <a:gd name="connsiteX29" fmla="*/ 0 w 549346"/>
                  <a:gd name="connsiteY29" fmla="*/ 0 h 1329953"/>
                  <a:gd name="connsiteX30" fmla="*/ 28944 w 549346"/>
                  <a:gd name="connsiteY30" fmla="*/ 0 h 1329953"/>
                  <a:gd name="connsiteX31" fmla="*/ 28944 w 549346"/>
                  <a:gd name="connsiteY31" fmla="*/ 28947 h 1329953"/>
                  <a:gd name="connsiteX32" fmla="*/ 0 w 549346"/>
                  <a:gd name="connsiteY32" fmla="*/ 289147 h 1329953"/>
                  <a:gd name="connsiteX33" fmla="*/ 0 w 549346"/>
                  <a:gd name="connsiteY33" fmla="*/ 260203 h 1329953"/>
                  <a:gd name="connsiteX34" fmla="*/ 28944 w 549346"/>
                  <a:gd name="connsiteY34" fmla="*/ 260203 h 1329953"/>
                  <a:gd name="connsiteX35" fmla="*/ 28944 w 549346"/>
                  <a:gd name="connsiteY35" fmla="*/ 289147 h 1329953"/>
                  <a:gd name="connsiteX36" fmla="*/ 0 w 549346"/>
                  <a:gd name="connsiteY36" fmla="*/ 549347 h 1329953"/>
                  <a:gd name="connsiteX37" fmla="*/ 0 w 549346"/>
                  <a:gd name="connsiteY37" fmla="*/ 520403 h 1329953"/>
                  <a:gd name="connsiteX38" fmla="*/ 28944 w 549346"/>
                  <a:gd name="connsiteY38" fmla="*/ 520403 h 1329953"/>
                  <a:gd name="connsiteX39" fmla="*/ 28944 w 549346"/>
                  <a:gd name="connsiteY39" fmla="*/ 549347 h 1329953"/>
                  <a:gd name="connsiteX40" fmla="*/ 0 w 549346"/>
                  <a:gd name="connsiteY40" fmla="*/ 809549 h 1329953"/>
                  <a:gd name="connsiteX41" fmla="*/ 0 w 549346"/>
                  <a:gd name="connsiteY41" fmla="*/ 780603 h 1329953"/>
                  <a:gd name="connsiteX42" fmla="*/ 28944 w 549346"/>
                  <a:gd name="connsiteY42" fmla="*/ 780603 h 1329953"/>
                  <a:gd name="connsiteX43" fmla="*/ 28944 w 549346"/>
                  <a:gd name="connsiteY43" fmla="*/ 809549 h 1329953"/>
                  <a:gd name="connsiteX44" fmla="*/ 0 w 549346"/>
                  <a:gd name="connsiteY44" fmla="*/ 1069747 h 1329953"/>
                  <a:gd name="connsiteX45" fmla="*/ 0 w 549346"/>
                  <a:gd name="connsiteY45" fmla="*/ 1040803 h 1329953"/>
                  <a:gd name="connsiteX46" fmla="*/ 28944 w 549346"/>
                  <a:gd name="connsiteY46" fmla="*/ 1040803 h 1329953"/>
                  <a:gd name="connsiteX47" fmla="*/ 28944 w 549346"/>
                  <a:gd name="connsiteY47" fmla="*/ 1069747 h 1329953"/>
                  <a:gd name="connsiteX48" fmla="*/ 0 w 549346"/>
                  <a:gd name="connsiteY48" fmla="*/ 1329947 h 1329953"/>
                  <a:gd name="connsiteX49" fmla="*/ 0 w 549346"/>
                  <a:gd name="connsiteY49" fmla="*/ 1301003 h 1329953"/>
                  <a:gd name="connsiteX50" fmla="*/ 28944 w 549346"/>
                  <a:gd name="connsiteY50" fmla="*/ 1301003 h 1329953"/>
                  <a:gd name="connsiteX51" fmla="*/ 28944 w 549346"/>
                  <a:gd name="connsiteY51" fmla="*/ 1329947 h 1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49346" h="1329953">
                    <a:moveTo>
                      <a:pt x="520400" y="28951"/>
                    </a:moveTo>
                    <a:lnTo>
                      <a:pt x="520400" y="7"/>
                    </a:lnTo>
                    <a:lnTo>
                      <a:pt x="549346" y="7"/>
                    </a:lnTo>
                    <a:lnTo>
                      <a:pt x="549346" y="28951"/>
                    </a:lnTo>
                    <a:close/>
                    <a:moveTo>
                      <a:pt x="520400" y="289151"/>
                    </a:moveTo>
                    <a:lnTo>
                      <a:pt x="520400" y="260207"/>
                    </a:lnTo>
                    <a:lnTo>
                      <a:pt x="549346" y="260207"/>
                    </a:lnTo>
                    <a:lnTo>
                      <a:pt x="549346" y="289151"/>
                    </a:lnTo>
                    <a:close/>
                    <a:moveTo>
                      <a:pt x="520400" y="549351"/>
                    </a:moveTo>
                    <a:lnTo>
                      <a:pt x="520400" y="520407"/>
                    </a:lnTo>
                    <a:lnTo>
                      <a:pt x="549346" y="520407"/>
                    </a:lnTo>
                    <a:lnTo>
                      <a:pt x="549346" y="549351"/>
                    </a:lnTo>
                    <a:close/>
                    <a:moveTo>
                      <a:pt x="520400" y="809555"/>
                    </a:moveTo>
                    <a:lnTo>
                      <a:pt x="520400" y="780609"/>
                    </a:lnTo>
                    <a:lnTo>
                      <a:pt x="549346" y="780609"/>
                    </a:lnTo>
                    <a:lnTo>
                      <a:pt x="549346" y="809555"/>
                    </a:lnTo>
                    <a:close/>
                    <a:moveTo>
                      <a:pt x="520400" y="1069753"/>
                    </a:moveTo>
                    <a:lnTo>
                      <a:pt x="520400" y="1040809"/>
                    </a:lnTo>
                    <a:lnTo>
                      <a:pt x="549346" y="1040809"/>
                    </a:lnTo>
                    <a:lnTo>
                      <a:pt x="549346" y="1069753"/>
                    </a:lnTo>
                    <a:close/>
                    <a:moveTo>
                      <a:pt x="520400" y="1329953"/>
                    </a:moveTo>
                    <a:lnTo>
                      <a:pt x="520400" y="1301009"/>
                    </a:lnTo>
                    <a:lnTo>
                      <a:pt x="549346" y="1301009"/>
                    </a:lnTo>
                    <a:lnTo>
                      <a:pt x="549346" y="1329953"/>
                    </a:lnTo>
                    <a:close/>
                    <a:moveTo>
                      <a:pt x="260201" y="28949"/>
                    </a:moveTo>
                    <a:lnTo>
                      <a:pt x="260201" y="3"/>
                    </a:lnTo>
                    <a:lnTo>
                      <a:pt x="289145" y="3"/>
                    </a:lnTo>
                    <a:lnTo>
                      <a:pt x="289145" y="28949"/>
                    </a:lnTo>
                    <a:close/>
                    <a:moveTo>
                      <a:pt x="0" y="28947"/>
                    </a:moveTo>
                    <a:lnTo>
                      <a:pt x="0" y="0"/>
                    </a:lnTo>
                    <a:lnTo>
                      <a:pt x="28944" y="0"/>
                    </a:lnTo>
                    <a:lnTo>
                      <a:pt x="28944" y="28947"/>
                    </a:lnTo>
                    <a:close/>
                    <a:moveTo>
                      <a:pt x="0" y="289147"/>
                    </a:moveTo>
                    <a:lnTo>
                      <a:pt x="0" y="260203"/>
                    </a:lnTo>
                    <a:lnTo>
                      <a:pt x="28944" y="260203"/>
                    </a:lnTo>
                    <a:lnTo>
                      <a:pt x="28944" y="289147"/>
                    </a:lnTo>
                    <a:close/>
                    <a:moveTo>
                      <a:pt x="0" y="549347"/>
                    </a:moveTo>
                    <a:lnTo>
                      <a:pt x="0" y="520403"/>
                    </a:lnTo>
                    <a:lnTo>
                      <a:pt x="28944" y="520403"/>
                    </a:lnTo>
                    <a:lnTo>
                      <a:pt x="28944" y="549347"/>
                    </a:lnTo>
                    <a:close/>
                    <a:moveTo>
                      <a:pt x="0" y="809549"/>
                    </a:moveTo>
                    <a:lnTo>
                      <a:pt x="0" y="780603"/>
                    </a:lnTo>
                    <a:lnTo>
                      <a:pt x="28944" y="780603"/>
                    </a:lnTo>
                    <a:lnTo>
                      <a:pt x="28944" y="809549"/>
                    </a:lnTo>
                    <a:close/>
                    <a:moveTo>
                      <a:pt x="0" y="1069747"/>
                    </a:moveTo>
                    <a:lnTo>
                      <a:pt x="0" y="1040803"/>
                    </a:lnTo>
                    <a:lnTo>
                      <a:pt x="28944" y="1040803"/>
                    </a:lnTo>
                    <a:lnTo>
                      <a:pt x="28944" y="1069747"/>
                    </a:lnTo>
                    <a:close/>
                    <a:moveTo>
                      <a:pt x="0" y="1329947"/>
                    </a:moveTo>
                    <a:lnTo>
                      <a:pt x="0" y="1301003"/>
                    </a:lnTo>
                    <a:lnTo>
                      <a:pt x="28944" y="1301003"/>
                    </a:lnTo>
                    <a:lnTo>
                      <a:pt x="28944" y="1329947"/>
                    </a:lnTo>
                    <a:close/>
                  </a:path>
                </a:pathLst>
              </a:custGeom>
              <a:solidFill>
                <a:schemeClr val="tx2">
                  <a:alpha val="20000"/>
                </a:schemeClr>
              </a:solidFill>
              <a:ln w="10294" cap="flat">
                <a:noFill/>
                <a:prstDash val="solid"/>
                <a:miter/>
              </a:ln>
            </p:spPr>
            <p:txBody>
              <a:bodyPr wrap="square" rtlCol="0" anchor="ctr">
                <a:noAutofit/>
              </a:bodyPr>
              <a:lstStyle/>
              <a:p>
                <a:pPr lvl="0"/>
                <a:endParaRPr lang="en-US"/>
              </a:p>
            </p:txBody>
          </p:sp>
          <p:sp>
            <p:nvSpPr>
              <p:cNvPr id="34" name="Freeform: Shape 33">
                <a:extLst>
                  <a:ext uri="{FF2B5EF4-FFF2-40B4-BE49-F238E27FC236}">
                    <a16:creationId xmlns:a16="http://schemas.microsoft.com/office/drawing/2014/main" id="{B737093F-4048-B122-538B-66867BCFBEED}"/>
                  </a:ext>
                </a:extLst>
              </p:cNvPr>
              <p:cNvSpPr/>
              <p:nvPr userDrawn="1"/>
            </p:nvSpPr>
            <p:spPr>
              <a:xfrm rot="5400000">
                <a:off x="8941015" y="-145695"/>
                <a:ext cx="549346" cy="1329951"/>
              </a:xfrm>
              <a:custGeom>
                <a:avLst/>
                <a:gdLst>
                  <a:gd name="connsiteX0" fmla="*/ 520400 w 549346"/>
                  <a:gd name="connsiteY0" fmla="*/ 28950 h 1329951"/>
                  <a:gd name="connsiteX1" fmla="*/ 520400 w 549346"/>
                  <a:gd name="connsiteY1" fmla="*/ 5 h 1329951"/>
                  <a:gd name="connsiteX2" fmla="*/ 549346 w 549346"/>
                  <a:gd name="connsiteY2" fmla="*/ 5 h 1329951"/>
                  <a:gd name="connsiteX3" fmla="*/ 549346 w 549346"/>
                  <a:gd name="connsiteY3" fmla="*/ 28950 h 1329951"/>
                  <a:gd name="connsiteX4" fmla="*/ 520400 w 549346"/>
                  <a:gd name="connsiteY4" fmla="*/ 289149 h 1329951"/>
                  <a:gd name="connsiteX5" fmla="*/ 520400 w 549346"/>
                  <a:gd name="connsiteY5" fmla="*/ 260205 h 1329951"/>
                  <a:gd name="connsiteX6" fmla="*/ 549346 w 549346"/>
                  <a:gd name="connsiteY6" fmla="*/ 260205 h 1329951"/>
                  <a:gd name="connsiteX7" fmla="*/ 549346 w 549346"/>
                  <a:gd name="connsiteY7" fmla="*/ 289149 h 1329951"/>
                  <a:gd name="connsiteX8" fmla="*/ 520400 w 549346"/>
                  <a:gd name="connsiteY8" fmla="*/ 549350 h 1329951"/>
                  <a:gd name="connsiteX9" fmla="*/ 520400 w 549346"/>
                  <a:gd name="connsiteY9" fmla="*/ 520405 h 1329951"/>
                  <a:gd name="connsiteX10" fmla="*/ 549346 w 549346"/>
                  <a:gd name="connsiteY10" fmla="*/ 520405 h 1329951"/>
                  <a:gd name="connsiteX11" fmla="*/ 549346 w 549346"/>
                  <a:gd name="connsiteY11" fmla="*/ 549350 h 1329951"/>
                  <a:gd name="connsiteX12" fmla="*/ 520400 w 549346"/>
                  <a:gd name="connsiteY12" fmla="*/ 809553 h 1329951"/>
                  <a:gd name="connsiteX13" fmla="*/ 520400 w 549346"/>
                  <a:gd name="connsiteY13" fmla="*/ 780608 h 1329951"/>
                  <a:gd name="connsiteX14" fmla="*/ 549346 w 549346"/>
                  <a:gd name="connsiteY14" fmla="*/ 780608 h 1329951"/>
                  <a:gd name="connsiteX15" fmla="*/ 549346 w 549346"/>
                  <a:gd name="connsiteY15" fmla="*/ 809553 h 1329951"/>
                  <a:gd name="connsiteX16" fmla="*/ 520400 w 549346"/>
                  <a:gd name="connsiteY16" fmla="*/ 1069751 h 1329951"/>
                  <a:gd name="connsiteX17" fmla="*/ 520400 w 549346"/>
                  <a:gd name="connsiteY17" fmla="*/ 1040807 h 1329951"/>
                  <a:gd name="connsiteX18" fmla="*/ 549346 w 549346"/>
                  <a:gd name="connsiteY18" fmla="*/ 1040807 h 1329951"/>
                  <a:gd name="connsiteX19" fmla="*/ 549346 w 549346"/>
                  <a:gd name="connsiteY19" fmla="*/ 1069751 h 1329951"/>
                  <a:gd name="connsiteX20" fmla="*/ 520400 w 549346"/>
                  <a:gd name="connsiteY20" fmla="*/ 1329951 h 1329951"/>
                  <a:gd name="connsiteX21" fmla="*/ 520400 w 549346"/>
                  <a:gd name="connsiteY21" fmla="*/ 1301007 h 1329951"/>
                  <a:gd name="connsiteX22" fmla="*/ 549346 w 549346"/>
                  <a:gd name="connsiteY22" fmla="*/ 1301007 h 1329951"/>
                  <a:gd name="connsiteX23" fmla="*/ 549346 w 549346"/>
                  <a:gd name="connsiteY23" fmla="*/ 1329951 h 1329951"/>
                  <a:gd name="connsiteX24" fmla="*/ 260201 w 549346"/>
                  <a:gd name="connsiteY24" fmla="*/ 28947 h 1329951"/>
                  <a:gd name="connsiteX25" fmla="*/ 260201 w 549346"/>
                  <a:gd name="connsiteY25" fmla="*/ 2 h 1329951"/>
                  <a:gd name="connsiteX26" fmla="*/ 289145 w 549346"/>
                  <a:gd name="connsiteY26" fmla="*/ 2 h 1329951"/>
                  <a:gd name="connsiteX27" fmla="*/ 289145 w 549346"/>
                  <a:gd name="connsiteY27" fmla="*/ 28947 h 1329951"/>
                  <a:gd name="connsiteX28" fmla="*/ 260201 w 549346"/>
                  <a:gd name="connsiteY28" fmla="*/ 289147 h 1329951"/>
                  <a:gd name="connsiteX29" fmla="*/ 260201 w 549346"/>
                  <a:gd name="connsiteY29" fmla="*/ 260203 h 1329951"/>
                  <a:gd name="connsiteX30" fmla="*/ 289145 w 549346"/>
                  <a:gd name="connsiteY30" fmla="*/ 260203 h 1329951"/>
                  <a:gd name="connsiteX31" fmla="*/ 289145 w 549346"/>
                  <a:gd name="connsiteY31" fmla="*/ 289147 h 1329951"/>
                  <a:gd name="connsiteX32" fmla="*/ 260201 w 549346"/>
                  <a:gd name="connsiteY32" fmla="*/ 549348 h 1329951"/>
                  <a:gd name="connsiteX33" fmla="*/ 260201 w 549346"/>
                  <a:gd name="connsiteY33" fmla="*/ 520403 h 1329951"/>
                  <a:gd name="connsiteX34" fmla="*/ 289145 w 549346"/>
                  <a:gd name="connsiteY34" fmla="*/ 520403 h 1329951"/>
                  <a:gd name="connsiteX35" fmla="*/ 289145 w 549346"/>
                  <a:gd name="connsiteY35" fmla="*/ 549348 h 1329951"/>
                  <a:gd name="connsiteX36" fmla="*/ 260201 w 549346"/>
                  <a:gd name="connsiteY36" fmla="*/ 809551 h 1329951"/>
                  <a:gd name="connsiteX37" fmla="*/ 260201 w 549346"/>
                  <a:gd name="connsiteY37" fmla="*/ 780605 h 1329951"/>
                  <a:gd name="connsiteX38" fmla="*/ 289145 w 549346"/>
                  <a:gd name="connsiteY38" fmla="*/ 780605 h 1329951"/>
                  <a:gd name="connsiteX39" fmla="*/ 289145 w 549346"/>
                  <a:gd name="connsiteY39" fmla="*/ 809551 h 1329951"/>
                  <a:gd name="connsiteX40" fmla="*/ 260201 w 549346"/>
                  <a:gd name="connsiteY40" fmla="*/ 1069748 h 1329951"/>
                  <a:gd name="connsiteX41" fmla="*/ 260201 w 549346"/>
                  <a:gd name="connsiteY41" fmla="*/ 1040804 h 1329951"/>
                  <a:gd name="connsiteX42" fmla="*/ 289145 w 549346"/>
                  <a:gd name="connsiteY42" fmla="*/ 1040804 h 1329951"/>
                  <a:gd name="connsiteX43" fmla="*/ 289145 w 549346"/>
                  <a:gd name="connsiteY43" fmla="*/ 1069748 h 1329951"/>
                  <a:gd name="connsiteX44" fmla="*/ 260201 w 549346"/>
                  <a:gd name="connsiteY44" fmla="*/ 1329948 h 1329951"/>
                  <a:gd name="connsiteX45" fmla="*/ 260201 w 549346"/>
                  <a:gd name="connsiteY45" fmla="*/ 1301004 h 1329951"/>
                  <a:gd name="connsiteX46" fmla="*/ 289145 w 549346"/>
                  <a:gd name="connsiteY46" fmla="*/ 1301004 h 1329951"/>
                  <a:gd name="connsiteX47" fmla="*/ 289145 w 549346"/>
                  <a:gd name="connsiteY47" fmla="*/ 1329948 h 1329951"/>
                  <a:gd name="connsiteX48" fmla="*/ 0 w 549346"/>
                  <a:gd name="connsiteY48" fmla="*/ 28945 h 1329951"/>
                  <a:gd name="connsiteX49" fmla="*/ 0 w 549346"/>
                  <a:gd name="connsiteY49" fmla="*/ 0 h 1329951"/>
                  <a:gd name="connsiteX50" fmla="*/ 28944 w 549346"/>
                  <a:gd name="connsiteY50" fmla="*/ 0 h 1329951"/>
                  <a:gd name="connsiteX51" fmla="*/ 28944 w 549346"/>
                  <a:gd name="connsiteY51" fmla="*/ 28945 h 1329951"/>
                  <a:gd name="connsiteX52" fmla="*/ 0 w 549346"/>
                  <a:gd name="connsiteY52" fmla="*/ 289145 h 1329951"/>
                  <a:gd name="connsiteX53" fmla="*/ 0 w 549346"/>
                  <a:gd name="connsiteY53" fmla="*/ 260201 h 1329951"/>
                  <a:gd name="connsiteX54" fmla="*/ 28944 w 549346"/>
                  <a:gd name="connsiteY54" fmla="*/ 260201 h 1329951"/>
                  <a:gd name="connsiteX55" fmla="*/ 28944 w 549346"/>
                  <a:gd name="connsiteY55" fmla="*/ 289145 h 1329951"/>
                  <a:gd name="connsiteX56" fmla="*/ 0 w 549346"/>
                  <a:gd name="connsiteY56" fmla="*/ 549346 h 1329951"/>
                  <a:gd name="connsiteX57" fmla="*/ 0 w 549346"/>
                  <a:gd name="connsiteY57" fmla="*/ 520401 h 1329951"/>
                  <a:gd name="connsiteX58" fmla="*/ 28944 w 549346"/>
                  <a:gd name="connsiteY58" fmla="*/ 520401 h 1329951"/>
                  <a:gd name="connsiteX59" fmla="*/ 28944 w 549346"/>
                  <a:gd name="connsiteY59" fmla="*/ 549346 h 1329951"/>
                  <a:gd name="connsiteX60" fmla="*/ 0 w 549346"/>
                  <a:gd name="connsiteY60" fmla="*/ 809547 h 1329951"/>
                  <a:gd name="connsiteX61" fmla="*/ 0 w 549346"/>
                  <a:gd name="connsiteY61" fmla="*/ 780602 h 1329951"/>
                  <a:gd name="connsiteX62" fmla="*/ 28944 w 549346"/>
                  <a:gd name="connsiteY62" fmla="*/ 780602 h 1329951"/>
                  <a:gd name="connsiteX63" fmla="*/ 28944 w 549346"/>
                  <a:gd name="connsiteY63" fmla="*/ 809547 h 1329951"/>
                  <a:gd name="connsiteX64" fmla="*/ 0 w 549346"/>
                  <a:gd name="connsiteY64" fmla="*/ 1069746 h 1329951"/>
                  <a:gd name="connsiteX65" fmla="*/ 0 w 549346"/>
                  <a:gd name="connsiteY65" fmla="*/ 1040802 h 1329951"/>
                  <a:gd name="connsiteX66" fmla="*/ 28944 w 549346"/>
                  <a:gd name="connsiteY66" fmla="*/ 1040802 h 1329951"/>
                  <a:gd name="connsiteX67" fmla="*/ 28944 w 549346"/>
                  <a:gd name="connsiteY67" fmla="*/ 1069746 h 1329951"/>
                  <a:gd name="connsiteX68" fmla="*/ 0 w 549346"/>
                  <a:gd name="connsiteY68" fmla="*/ 1329946 h 1329951"/>
                  <a:gd name="connsiteX69" fmla="*/ 0 w 549346"/>
                  <a:gd name="connsiteY69" fmla="*/ 1301002 h 1329951"/>
                  <a:gd name="connsiteX70" fmla="*/ 28944 w 549346"/>
                  <a:gd name="connsiteY70" fmla="*/ 1301002 h 1329951"/>
                  <a:gd name="connsiteX71" fmla="*/ 28944 w 549346"/>
                  <a:gd name="connsiteY71" fmla="*/ 1329946 h 132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49346" h="1329951">
                    <a:moveTo>
                      <a:pt x="520400" y="28950"/>
                    </a:moveTo>
                    <a:lnTo>
                      <a:pt x="520400" y="5"/>
                    </a:lnTo>
                    <a:lnTo>
                      <a:pt x="549346" y="5"/>
                    </a:lnTo>
                    <a:lnTo>
                      <a:pt x="549346" y="28950"/>
                    </a:lnTo>
                    <a:close/>
                    <a:moveTo>
                      <a:pt x="520400" y="289149"/>
                    </a:moveTo>
                    <a:lnTo>
                      <a:pt x="520400" y="260205"/>
                    </a:lnTo>
                    <a:lnTo>
                      <a:pt x="549346" y="260205"/>
                    </a:lnTo>
                    <a:lnTo>
                      <a:pt x="549346" y="289149"/>
                    </a:lnTo>
                    <a:close/>
                    <a:moveTo>
                      <a:pt x="520400" y="549350"/>
                    </a:moveTo>
                    <a:lnTo>
                      <a:pt x="520400" y="520405"/>
                    </a:lnTo>
                    <a:lnTo>
                      <a:pt x="549346" y="520405"/>
                    </a:lnTo>
                    <a:lnTo>
                      <a:pt x="549346" y="549350"/>
                    </a:lnTo>
                    <a:close/>
                    <a:moveTo>
                      <a:pt x="520400" y="809553"/>
                    </a:moveTo>
                    <a:lnTo>
                      <a:pt x="520400" y="780608"/>
                    </a:lnTo>
                    <a:lnTo>
                      <a:pt x="549346" y="780608"/>
                    </a:lnTo>
                    <a:lnTo>
                      <a:pt x="549346" y="809553"/>
                    </a:lnTo>
                    <a:close/>
                    <a:moveTo>
                      <a:pt x="520400" y="1069751"/>
                    </a:moveTo>
                    <a:lnTo>
                      <a:pt x="520400" y="1040807"/>
                    </a:lnTo>
                    <a:lnTo>
                      <a:pt x="549346" y="1040807"/>
                    </a:lnTo>
                    <a:lnTo>
                      <a:pt x="549346" y="1069751"/>
                    </a:lnTo>
                    <a:close/>
                    <a:moveTo>
                      <a:pt x="520400" y="1329951"/>
                    </a:moveTo>
                    <a:lnTo>
                      <a:pt x="520400" y="1301007"/>
                    </a:lnTo>
                    <a:lnTo>
                      <a:pt x="549346" y="1301007"/>
                    </a:lnTo>
                    <a:lnTo>
                      <a:pt x="549346" y="1329951"/>
                    </a:lnTo>
                    <a:close/>
                    <a:moveTo>
                      <a:pt x="260201" y="28947"/>
                    </a:moveTo>
                    <a:lnTo>
                      <a:pt x="260201" y="2"/>
                    </a:lnTo>
                    <a:lnTo>
                      <a:pt x="289145" y="2"/>
                    </a:lnTo>
                    <a:lnTo>
                      <a:pt x="289145" y="28947"/>
                    </a:lnTo>
                    <a:close/>
                    <a:moveTo>
                      <a:pt x="260201" y="289147"/>
                    </a:moveTo>
                    <a:lnTo>
                      <a:pt x="260201" y="260203"/>
                    </a:lnTo>
                    <a:lnTo>
                      <a:pt x="289145" y="260203"/>
                    </a:lnTo>
                    <a:lnTo>
                      <a:pt x="289145" y="289147"/>
                    </a:lnTo>
                    <a:close/>
                    <a:moveTo>
                      <a:pt x="260201" y="549348"/>
                    </a:moveTo>
                    <a:lnTo>
                      <a:pt x="260201" y="520403"/>
                    </a:lnTo>
                    <a:lnTo>
                      <a:pt x="289145" y="520403"/>
                    </a:lnTo>
                    <a:lnTo>
                      <a:pt x="289145" y="549348"/>
                    </a:lnTo>
                    <a:close/>
                    <a:moveTo>
                      <a:pt x="260201" y="809551"/>
                    </a:moveTo>
                    <a:lnTo>
                      <a:pt x="260201" y="780605"/>
                    </a:lnTo>
                    <a:lnTo>
                      <a:pt x="289145" y="780605"/>
                    </a:lnTo>
                    <a:lnTo>
                      <a:pt x="289145" y="809551"/>
                    </a:lnTo>
                    <a:close/>
                    <a:moveTo>
                      <a:pt x="260201" y="1069748"/>
                    </a:moveTo>
                    <a:lnTo>
                      <a:pt x="260201" y="1040804"/>
                    </a:lnTo>
                    <a:lnTo>
                      <a:pt x="289145" y="1040804"/>
                    </a:lnTo>
                    <a:lnTo>
                      <a:pt x="289145" y="1069748"/>
                    </a:lnTo>
                    <a:close/>
                    <a:moveTo>
                      <a:pt x="260201" y="1329948"/>
                    </a:moveTo>
                    <a:lnTo>
                      <a:pt x="260201" y="1301004"/>
                    </a:lnTo>
                    <a:lnTo>
                      <a:pt x="289145" y="1301004"/>
                    </a:lnTo>
                    <a:lnTo>
                      <a:pt x="289145" y="1329948"/>
                    </a:lnTo>
                    <a:close/>
                    <a:moveTo>
                      <a:pt x="0" y="28945"/>
                    </a:moveTo>
                    <a:lnTo>
                      <a:pt x="0" y="0"/>
                    </a:lnTo>
                    <a:lnTo>
                      <a:pt x="28944" y="0"/>
                    </a:lnTo>
                    <a:lnTo>
                      <a:pt x="28944" y="28945"/>
                    </a:lnTo>
                    <a:close/>
                    <a:moveTo>
                      <a:pt x="0" y="289145"/>
                    </a:moveTo>
                    <a:lnTo>
                      <a:pt x="0" y="260201"/>
                    </a:lnTo>
                    <a:lnTo>
                      <a:pt x="28944" y="260201"/>
                    </a:lnTo>
                    <a:lnTo>
                      <a:pt x="28944" y="289145"/>
                    </a:lnTo>
                    <a:close/>
                    <a:moveTo>
                      <a:pt x="0" y="549346"/>
                    </a:moveTo>
                    <a:lnTo>
                      <a:pt x="0" y="520401"/>
                    </a:lnTo>
                    <a:lnTo>
                      <a:pt x="28944" y="520401"/>
                    </a:lnTo>
                    <a:lnTo>
                      <a:pt x="28944" y="549346"/>
                    </a:lnTo>
                    <a:close/>
                    <a:moveTo>
                      <a:pt x="0" y="809547"/>
                    </a:moveTo>
                    <a:lnTo>
                      <a:pt x="0" y="780602"/>
                    </a:lnTo>
                    <a:lnTo>
                      <a:pt x="28944" y="780602"/>
                    </a:lnTo>
                    <a:lnTo>
                      <a:pt x="28944" y="809547"/>
                    </a:lnTo>
                    <a:close/>
                    <a:moveTo>
                      <a:pt x="0" y="1069746"/>
                    </a:moveTo>
                    <a:lnTo>
                      <a:pt x="0" y="1040802"/>
                    </a:lnTo>
                    <a:lnTo>
                      <a:pt x="28944" y="1040802"/>
                    </a:lnTo>
                    <a:lnTo>
                      <a:pt x="28944" y="1069746"/>
                    </a:lnTo>
                    <a:close/>
                    <a:moveTo>
                      <a:pt x="0" y="1329946"/>
                    </a:moveTo>
                    <a:lnTo>
                      <a:pt x="0" y="1301002"/>
                    </a:lnTo>
                    <a:lnTo>
                      <a:pt x="28944" y="1301002"/>
                    </a:lnTo>
                    <a:lnTo>
                      <a:pt x="28944" y="1329946"/>
                    </a:lnTo>
                    <a:close/>
                  </a:path>
                </a:pathLst>
              </a:custGeom>
              <a:solidFill>
                <a:schemeClr val="tx2">
                  <a:alpha val="20000"/>
                </a:schemeClr>
              </a:solidFill>
              <a:ln w="10294" cap="flat">
                <a:noFill/>
                <a:prstDash val="solid"/>
                <a:miter/>
              </a:ln>
            </p:spPr>
            <p:txBody>
              <a:bodyPr wrap="square" rtlCol="0" anchor="ctr">
                <a:noAutofit/>
              </a:bodyPr>
              <a:lstStyle/>
              <a:p>
                <a:endParaRPr lang="en-US"/>
              </a:p>
            </p:txBody>
          </p:sp>
          <p:sp>
            <p:nvSpPr>
              <p:cNvPr id="35" name="Freeform: Shape 34">
                <a:extLst>
                  <a:ext uri="{FF2B5EF4-FFF2-40B4-BE49-F238E27FC236}">
                    <a16:creationId xmlns:a16="http://schemas.microsoft.com/office/drawing/2014/main" id="{51DC6CF9-3571-20B7-3C12-F61B50905FE7}"/>
                  </a:ext>
                </a:extLst>
              </p:cNvPr>
              <p:cNvSpPr/>
              <p:nvPr userDrawn="1"/>
            </p:nvSpPr>
            <p:spPr>
              <a:xfrm rot="5400000">
                <a:off x="9981382" y="374703"/>
                <a:ext cx="549346" cy="289155"/>
              </a:xfrm>
              <a:custGeom>
                <a:avLst/>
                <a:gdLst>
                  <a:gd name="connsiteX0" fmla="*/ 520400 w 549346"/>
                  <a:gd name="connsiteY0" fmla="*/ 28955 h 289155"/>
                  <a:gd name="connsiteX1" fmla="*/ 520400 w 549346"/>
                  <a:gd name="connsiteY1" fmla="*/ 11 h 289155"/>
                  <a:gd name="connsiteX2" fmla="*/ 549346 w 549346"/>
                  <a:gd name="connsiteY2" fmla="*/ 11 h 289155"/>
                  <a:gd name="connsiteX3" fmla="*/ 549346 w 549346"/>
                  <a:gd name="connsiteY3" fmla="*/ 28955 h 289155"/>
                  <a:gd name="connsiteX4" fmla="*/ 520400 w 549346"/>
                  <a:gd name="connsiteY4" fmla="*/ 289155 h 289155"/>
                  <a:gd name="connsiteX5" fmla="*/ 520400 w 549346"/>
                  <a:gd name="connsiteY5" fmla="*/ 260211 h 289155"/>
                  <a:gd name="connsiteX6" fmla="*/ 549346 w 549346"/>
                  <a:gd name="connsiteY6" fmla="*/ 260211 h 289155"/>
                  <a:gd name="connsiteX7" fmla="*/ 549346 w 549346"/>
                  <a:gd name="connsiteY7" fmla="*/ 289155 h 289155"/>
                  <a:gd name="connsiteX8" fmla="*/ 0 w 549346"/>
                  <a:gd name="connsiteY8" fmla="*/ 28951 h 289155"/>
                  <a:gd name="connsiteX9" fmla="*/ 0 w 549346"/>
                  <a:gd name="connsiteY9" fmla="*/ 0 h 289155"/>
                  <a:gd name="connsiteX10" fmla="*/ 28944 w 549346"/>
                  <a:gd name="connsiteY10" fmla="*/ 0 h 289155"/>
                  <a:gd name="connsiteX11" fmla="*/ 28944 w 549346"/>
                  <a:gd name="connsiteY11" fmla="*/ 28951 h 289155"/>
                  <a:gd name="connsiteX12" fmla="*/ 0 w 549346"/>
                  <a:gd name="connsiteY12" fmla="*/ 289151 h 289155"/>
                  <a:gd name="connsiteX13" fmla="*/ 0 w 549346"/>
                  <a:gd name="connsiteY13" fmla="*/ 260207 h 289155"/>
                  <a:gd name="connsiteX14" fmla="*/ 28944 w 549346"/>
                  <a:gd name="connsiteY14" fmla="*/ 260207 h 289155"/>
                  <a:gd name="connsiteX15" fmla="*/ 28944 w 549346"/>
                  <a:gd name="connsiteY15" fmla="*/ 289151 h 289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9346" h="289155">
                    <a:moveTo>
                      <a:pt x="520400" y="28955"/>
                    </a:moveTo>
                    <a:lnTo>
                      <a:pt x="520400" y="11"/>
                    </a:lnTo>
                    <a:lnTo>
                      <a:pt x="549346" y="11"/>
                    </a:lnTo>
                    <a:lnTo>
                      <a:pt x="549346" y="28955"/>
                    </a:lnTo>
                    <a:close/>
                    <a:moveTo>
                      <a:pt x="520400" y="289155"/>
                    </a:moveTo>
                    <a:lnTo>
                      <a:pt x="520400" y="260211"/>
                    </a:lnTo>
                    <a:lnTo>
                      <a:pt x="549346" y="260211"/>
                    </a:lnTo>
                    <a:lnTo>
                      <a:pt x="549346" y="289155"/>
                    </a:lnTo>
                    <a:close/>
                    <a:moveTo>
                      <a:pt x="0" y="28951"/>
                    </a:moveTo>
                    <a:lnTo>
                      <a:pt x="0" y="0"/>
                    </a:lnTo>
                    <a:lnTo>
                      <a:pt x="28944" y="0"/>
                    </a:lnTo>
                    <a:lnTo>
                      <a:pt x="28944" y="28951"/>
                    </a:lnTo>
                    <a:close/>
                    <a:moveTo>
                      <a:pt x="0" y="289151"/>
                    </a:moveTo>
                    <a:lnTo>
                      <a:pt x="0" y="260207"/>
                    </a:lnTo>
                    <a:lnTo>
                      <a:pt x="28944" y="260207"/>
                    </a:lnTo>
                    <a:lnTo>
                      <a:pt x="28944" y="289151"/>
                    </a:lnTo>
                    <a:close/>
                  </a:path>
                </a:pathLst>
              </a:custGeom>
              <a:solidFill>
                <a:schemeClr val="tx2">
                  <a:alpha val="20000"/>
                </a:schemeClr>
              </a:solidFill>
              <a:ln w="10294" cap="flat">
                <a:noFill/>
                <a:prstDash val="solid"/>
                <a:miter/>
              </a:ln>
            </p:spPr>
            <p:txBody>
              <a:bodyPr wrap="square" rtlCol="0" anchor="ctr">
                <a:noAutofit/>
              </a:bodyPr>
              <a:lstStyle/>
              <a:p>
                <a:endParaRPr lang="en-US"/>
              </a:p>
            </p:txBody>
          </p:sp>
        </p:grpSp>
      </p:grpSp>
      <p:pic>
        <p:nvPicPr>
          <p:cNvPr id="4" name="Graphic 3">
            <a:extLst>
              <a:ext uri="{FF2B5EF4-FFF2-40B4-BE49-F238E27FC236}">
                <a16:creationId xmlns:a16="http://schemas.microsoft.com/office/drawing/2014/main" id="{C10F9AF7-EC79-7F71-0086-94CE913E34C6}"/>
              </a:ext>
            </a:extLst>
          </p:cNvPr>
          <p:cNvPicPr>
            <a:picLocks noChangeAspect="1"/>
          </p:cNvPicPr>
          <p:nvPr userDrawn="1"/>
        </p:nvPicPr>
        <p:blipFill>
          <a:blip r:embed="rId46" cstate="screen">
            <a:extLst>
              <a:ext uri="{28A0092B-C50C-407E-A947-70E740481C1C}">
                <a14:useLocalDpi xmlns:a14="http://schemas.microsoft.com/office/drawing/2010/main"/>
              </a:ext>
              <a:ext uri="{96DAC541-7B7A-43D3-8B79-37D633B846F1}">
                <asvg:svgBlip xmlns:asvg="http://schemas.microsoft.com/office/drawing/2016/SVG/main" r:embed="rId47"/>
              </a:ext>
            </a:extLst>
          </a:blip>
          <a:stretch>
            <a:fillRect/>
          </a:stretch>
        </p:blipFill>
        <p:spPr>
          <a:xfrm>
            <a:off x="10072556" y="358274"/>
            <a:ext cx="1821988" cy="349986"/>
          </a:xfrm>
          <a:prstGeom prst="rect">
            <a:avLst/>
          </a:prstGeom>
        </p:spPr>
      </p:pic>
    </p:spTree>
    <p:extLst>
      <p:ext uri="{BB962C8B-B14F-4D97-AF65-F5344CB8AC3E}">
        <p14:creationId xmlns:p14="http://schemas.microsoft.com/office/powerpoint/2010/main" val="1622596541"/>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4027" r:id="rId5"/>
    <p:sldLayoutId id="2147483948" r:id="rId6"/>
    <p:sldLayoutId id="2147483949" r:id="rId7"/>
    <p:sldLayoutId id="2147483950" r:id="rId8"/>
    <p:sldLayoutId id="2147483951" r:id="rId9"/>
    <p:sldLayoutId id="2147483952" r:id="rId10"/>
    <p:sldLayoutId id="2147483953" r:id="rId11"/>
    <p:sldLayoutId id="2147483954" r:id="rId12"/>
    <p:sldLayoutId id="2147483955" r:id="rId13"/>
    <p:sldLayoutId id="2147483956" r:id="rId14"/>
    <p:sldLayoutId id="2147483957" r:id="rId15"/>
    <p:sldLayoutId id="2147483958" r:id="rId16"/>
    <p:sldLayoutId id="2147483959" r:id="rId17"/>
    <p:sldLayoutId id="2147483960" r:id="rId18"/>
    <p:sldLayoutId id="2147484025" r:id="rId19"/>
    <p:sldLayoutId id="2147484026" r:id="rId20"/>
    <p:sldLayoutId id="2147483961" r:id="rId21"/>
    <p:sldLayoutId id="2147483962" r:id="rId22"/>
    <p:sldLayoutId id="2147483963" r:id="rId23"/>
    <p:sldLayoutId id="2147483964" r:id="rId24"/>
    <p:sldLayoutId id="2147483965" r:id="rId25"/>
    <p:sldLayoutId id="2147483966" r:id="rId26"/>
    <p:sldLayoutId id="2147483967" r:id="rId27"/>
    <p:sldLayoutId id="2147483968" r:id="rId28"/>
    <p:sldLayoutId id="2147483969" r:id="rId29"/>
    <p:sldLayoutId id="2147483970" r:id="rId30"/>
    <p:sldLayoutId id="2147483971" r:id="rId31"/>
    <p:sldLayoutId id="2147483972" r:id="rId32"/>
    <p:sldLayoutId id="2147483973" r:id="rId33"/>
    <p:sldLayoutId id="2147483974" r:id="rId34"/>
    <p:sldLayoutId id="2147483975" r:id="rId35"/>
    <p:sldLayoutId id="2147484022" r:id="rId36"/>
    <p:sldLayoutId id="2147483977" r:id="rId37"/>
    <p:sldLayoutId id="2147483978" r:id="rId38"/>
    <p:sldLayoutId id="2147483979" r:id="rId39"/>
    <p:sldLayoutId id="2147483980" r:id="rId40"/>
    <p:sldLayoutId id="2147484028" r:id="rId41"/>
    <p:sldLayoutId id="2147484029" r:id="rId42"/>
    <p:sldLayoutId id="2147484030" r:id="rId43"/>
    <p:sldLayoutId id="2147484031" r:id="rId44"/>
  </p:sldLayoutIdLst>
  <p:hf sldNum="0" hdr="0" dt="0"/>
  <p:txStyles>
    <p:titleStyle>
      <a:lvl1pPr algn="l" defTabSz="457200" rtl="0" eaLnBrk="1" latinLnBrk="0" hangingPunct="1">
        <a:lnSpc>
          <a:spcPct val="85000"/>
        </a:lnSpc>
        <a:spcBef>
          <a:spcPct val="0"/>
        </a:spcBef>
        <a:buNone/>
        <a:tabLst>
          <a:tab pos="2227263" algn="l"/>
        </a:tabLst>
        <a:defRPr sz="2800" b="1" i="0" kern="1200" spc="-50" baseline="0">
          <a:solidFill>
            <a:schemeClr val="tx1"/>
          </a:solidFill>
          <a:latin typeface="Arial" panose="020B0604020202020204" pitchFamily="34" charset="0"/>
          <a:ea typeface="+mj-ea"/>
          <a:cs typeface="Arial"/>
        </a:defRPr>
      </a:lvl1pPr>
    </p:titleStyle>
    <p:body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tx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tx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tx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tx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7439">
          <p15:clr>
            <a:srgbClr val="F26B43"/>
          </p15:clr>
        </p15:guide>
        <p15:guide id="6" orient="horz" pos="3912" userDrawn="1">
          <p15:clr>
            <a:srgbClr val="F26B43"/>
          </p15:clr>
        </p15:guide>
        <p15:guide id="7" pos="239" userDrawn="1">
          <p15:clr>
            <a:srgbClr val="F26B43"/>
          </p15:clr>
        </p15:guide>
        <p15:guide id="8" orient="horz" pos="648" userDrawn="1">
          <p15:clr>
            <a:srgbClr val="F26B43"/>
          </p15:clr>
        </p15:guide>
        <p15:guide id="9" orient="horz" pos="83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1" y="357721"/>
            <a:ext cx="6608941" cy="690029"/>
          </a:xfrm>
          <a:prstGeom prst="rect">
            <a:avLst/>
          </a:prstGeom>
        </p:spPr>
        <p:txBody>
          <a:bodyPr vert="horz" lIns="0" tIns="0" rIns="0" bIns="0" rtlCol="0" anchor="t" anchorCtr="0">
            <a:noAutofit/>
          </a:bodyPr>
          <a:lstStyle/>
          <a:p>
            <a:endParaRPr lang="en-US"/>
          </a:p>
        </p:txBody>
      </p:sp>
      <p:sp>
        <p:nvSpPr>
          <p:cNvPr id="3" name="Text Placeholder 2"/>
          <p:cNvSpPr>
            <a:spLocks noGrp="1"/>
          </p:cNvSpPr>
          <p:nvPr>
            <p:ph type="body" idx="1"/>
          </p:nvPr>
        </p:nvSpPr>
        <p:spPr>
          <a:xfrm>
            <a:off x="381001" y="1322388"/>
            <a:ext cx="11426823" cy="4961823"/>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43A5BB14-D036-4AC1-9435-9025BF12CBD4}"/>
              </a:ext>
            </a:extLst>
          </p:cNvPr>
          <p:cNvSpPr txBox="1"/>
          <p:nvPr/>
        </p:nvSpPr>
        <p:spPr>
          <a:xfrm>
            <a:off x="11454739" y="6472935"/>
            <a:ext cx="353085" cy="122429"/>
          </a:xfrm>
          <a:prstGeom prst="rect">
            <a:avLst/>
          </a:prstGeom>
          <a:noFill/>
        </p:spPr>
        <p:txBody>
          <a:bodyPr wrap="square" lIns="0" tIns="0" rIns="0" bIns="0" rtlCol="0">
            <a:noAutofit/>
          </a:bodyPr>
          <a:lstStyle/>
          <a:p>
            <a:pPr marL="0" algn="r" defTabSz="457200" rtl="0" eaLnBrk="1" latinLnBrk="0" hangingPunct="1"/>
            <a:fld id="{CDB435D5-777C-4922-976B-8C95AF7AC8DD}" type="slidenum">
              <a:rPr lang="en-US" sz="700" b="1" i="0" kern="1200" smtClean="0">
                <a:solidFill>
                  <a:schemeClr val="tx1"/>
                </a:solidFill>
                <a:latin typeface="Arial"/>
                <a:ea typeface="+mn-ea"/>
                <a:cs typeface="Arial"/>
              </a:rPr>
              <a:pPr marL="0" algn="r" defTabSz="457200" rtl="0" eaLnBrk="1" latinLnBrk="0" hangingPunct="1"/>
              <a:t>‹#›</a:t>
            </a:fld>
            <a:endParaRPr lang="en-US" sz="700" b="1" i="0" kern="1200">
              <a:solidFill>
                <a:schemeClr val="tx1"/>
              </a:solidFill>
              <a:latin typeface="Arial"/>
              <a:ea typeface="+mn-ea"/>
              <a:cs typeface="Arial"/>
            </a:endParaRPr>
          </a:p>
        </p:txBody>
      </p:sp>
      <p:sp>
        <p:nvSpPr>
          <p:cNvPr id="10" name="Rectangle 9">
            <a:extLst>
              <a:ext uri="{FF2B5EF4-FFF2-40B4-BE49-F238E27FC236}">
                <a16:creationId xmlns:a16="http://schemas.microsoft.com/office/drawing/2014/main" id="{BBAA1A17-E5C3-4173-84E8-4D5439A15A93}"/>
              </a:ext>
            </a:extLst>
          </p:cNvPr>
          <p:cNvSpPr/>
          <p:nvPr/>
        </p:nvSpPr>
        <p:spPr>
          <a:xfrm>
            <a:off x="-1" y="6812281"/>
            <a:ext cx="12188826"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1">
            <a:extLst>
              <a:ext uri="{FF2B5EF4-FFF2-40B4-BE49-F238E27FC236}">
                <a16:creationId xmlns:a16="http://schemas.microsoft.com/office/drawing/2014/main" id="{4A97655A-46C7-C27B-BD27-01E4D6892777}"/>
              </a:ext>
            </a:extLst>
          </p:cNvPr>
          <p:cNvSpPr txBox="1">
            <a:spLocks/>
          </p:cNvSpPr>
          <p:nvPr userDrawn="1"/>
        </p:nvSpPr>
        <p:spPr>
          <a:xfrm rot="16200000">
            <a:off x="9347536" y="515572"/>
            <a:ext cx="520273" cy="520269"/>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2">
              <a:alpha val="50000"/>
            </a:schemeClr>
          </a:solidFill>
        </p:spPr>
        <p:txBody>
          <a:bodyPr wrap="square">
            <a:noAutofit/>
          </a:bodyPr>
          <a:lstStyle>
            <a:lvl1pPr marL="0" indent="0" algn="l" defTabSz="457200" rtl="0" eaLnBrk="1" latinLnBrk="0" hangingPunct="1">
              <a:spcBef>
                <a:spcPts val="1000"/>
              </a:spcBef>
              <a:buFont typeface="Arial"/>
              <a:buNone/>
              <a:defRPr sz="14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14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4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4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45" name="TextBox 44">
            <a:extLst>
              <a:ext uri="{FF2B5EF4-FFF2-40B4-BE49-F238E27FC236}">
                <a16:creationId xmlns:a16="http://schemas.microsoft.com/office/drawing/2014/main" id="{2D69B45D-EE92-9A02-A3BC-B28ACA724BF2}"/>
              </a:ext>
            </a:extLst>
          </p:cNvPr>
          <p:cNvSpPr txBox="1">
            <a:spLocks/>
          </p:cNvSpPr>
          <p:nvPr userDrawn="1"/>
        </p:nvSpPr>
        <p:spPr>
          <a:xfrm>
            <a:off x="7040088" y="0"/>
            <a:ext cx="2010727" cy="783591"/>
          </a:xfrm>
          <a:custGeom>
            <a:avLst/>
            <a:gdLst>
              <a:gd name="connsiteX0" fmla="*/ 0 w 2010727"/>
              <a:gd name="connsiteY0" fmla="*/ 0 h 783591"/>
              <a:gd name="connsiteX1" fmla="*/ 554656 w 2010727"/>
              <a:gd name="connsiteY1" fmla="*/ 0 h 783591"/>
              <a:gd name="connsiteX2" fmla="*/ 572969 w 2010727"/>
              <a:gd name="connsiteY2" fmla="*/ 33738 h 783591"/>
              <a:gd name="connsiteX3" fmla="*/ 1005363 w 2010727"/>
              <a:gd name="connsiteY3" fmla="*/ 263640 h 783591"/>
              <a:gd name="connsiteX4" fmla="*/ 1437757 w 2010727"/>
              <a:gd name="connsiteY4" fmla="*/ 33738 h 783591"/>
              <a:gd name="connsiteX5" fmla="*/ 1456070 w 2010727"/>
              <a:gd name="connsiteY5" fmla="*/ 0 h 783591"/>
              <a:gd name="connsiteX6" fmla="*/ 2010727 w 2010727"/>
              <a:gd name="connsiteY6" fmla="*/ 0 h 783591"/>
              <a:gd name="connsiteX7" fmla="*/ 1964925 w 2010727"/>
              <a:gd name="connsiteY7" fmla="*/ 147550 h 783591"/>
              <a:gd name="connsiteX8" fmla="*/ 1005363 w 2010727"/>
              <a:gd name="connsiteY8" fmla="*/ 783591 h 783591"/>
              <a:gd name="connsiteX9" fmla="*/ 45802 w 2010727"/>
              <a:gd name="connsiteY9" fmla="*/ 147550 h 78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727" h="783591">
                <a:moveTo>
                  <a:pt x="0" y="0"/>
                </a:moveTo>
                <a:lnTo>
                  <a:pt x="554656" y="0"/>
                </a:lnTo>
                <a:lnTo>
                  <a:pt x="572969" y="33738"/>
                </a:lnTo>
                <a:cubicBezTo>
                  <a:pt x="666677" y="172444"/>
                  <a:pt x="825370" y="263640"/>
                  <a:pt x="1005363" y="263640"/>
                </a:cubicBezTo>
                <a:cubicBezTo>
                  <a:pt x="1185356" y="263640"/>
                  <a:pt x="1344049" y="172444"/>
                  <a:pt x="1437757" y="33738"/>
                </a:cubicBezTo>
                <a:lnTo>
                  <a:pt x="1456070" y="0"/>
                </a:lnTo>
                <a:lnTo>
                  <a:pt x="2010727" y="0"/>
                </a:lnTo>
                <a:lnTo>
                  <a:pt x="1964925" y="147550"/>
                </a:lnTo>
                <a:cubicBezTo>
                  <a:pt x="1806831" y="521325"/>
                  <a:pt x="1436725" y="783591"/>
                  <a:pt x="1005363" y="783591"/>
                </a:cubicBezTo>
                <a:cubicBezTo>
                  <a:pt x="574001" y="783591"/>
                  <a:pt x="203895" y="521325"/>
                  <a:pt x="45802" y="147550"/>
                </a:cubicBezTo>
                <a:close/>
              </a:path>
            </a:pathLst>
          </a:custGeom>
          <a:solidFill>
            <a:schemeClr val="bg2">
              <a:alpha val="50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grpSp>
        <p:nvGrpSpPr>
          <p:cNvPr id="46" name="Group 45">
            <a:extLst>
              <a:ext uri="{FF2B5EF4-FFF2-40B4-BE49-F238E27FC236}">
                <a16:creationId xmlns:a16="http://schemas.microsoft.com/office/drawing/2014/main" id="{0B0701A5-38BC-3710-AA7D-5D0943A83D41}"/>
              </a:ext>
            </a:extLst>
          </p:cNvPr>
          <p:cNvGrpSpPr/>
          <p:nvPr userDrawn="1"/>
        </p:nvGrpSpPr>
        <p:grpSpPr>
          <a:xfrm>
            <a:off x="6989946" y="244608"/>
            <a:ext cx="4971452" cy="549346"/>
            <a:chOff x="6989946" y="244608"/>
            <a:chExt cx="4971452" cy="549346"/>
          </a:xfrm>
        </p:grpSpPr>
        <p:sp>
          <p:nvSpPr>
            <p:cNvPr id="47" name="Freeform: Shape 46">
              <a:extLst>
                <a:ext uri="{FF2B5EF4-FFF2-40B4-BE49-F238E27FC236}">
                  <a16:creationId xmlns:a16="http://schemas.microsoft.com/office/drawing/2014/main" id="{FCCC4AC3-D5D2-45A0-F12C-7E98EFB348FC}"/>
                </a:ext>
              </a:extLst>
            </p:cNvPr>
            <p:cNvSpPr/>
            <p:nvPr userDrawn="1"/>
          </p:nvSpPr>
          <p:spPr>
            <a:xfrm rot="5400000">
              <a:off x="7380249" y="-145695"/>
              <a:ext cx="549346" cy="1329951"/>
            </a:xfrm>
            <a:custGeom>
              <a:avLst/>
              <a:gdLst>
                <a:gd name="connsiteX0" fmla="*/ 520400 w 549346"/>
                <a:gd name="connsiteY0" fmla="*/ 28950 h 1329951"/>
                <a:gd name="connsiteX1" fmla="*/ 520400 w 549346"/>
                <a:gd name="connsiteY1" fmla="*/ 5 h 1329951"/>
                <a:gd name="connsiteX2" fmla="*/ 549346 w 549346"/>
                <a:gd name="connsiteY2" fmla="*/ 5 h 1329951"/>
                <a:gd name="connsiteX3" fmla="*/ 549346 w 549346"/>
                <a:gd name="connsiteY3" fmla="*/ 28950 h 1329951"/>
                <a:gd name="connsiteX4" fmla="*/ 520400 w 549346"/>
                <a:gd name="connsiteY4" fmla="*/ 289149 h 1329951"/>
                <a:gd name="connsiteX5" fmla="*/ 520400 w 549346"/>
                <a:gd name="connsiteY5" fmla="*/ 260205 h 1329951"/>
                <a:gd name="connsiteX6" fmla="*/ 549346 w 549346"/>
                <a:gd name="connsiteY6" fmla="*/ 260205 h 1329951"/>
                <a:gd name="connsiteX7" fmla="*/ 549346 w 549346"/>
                <a:gd name="connsiteY7" fmla="*/ 289149 h 1329951"/>
                <a:gd name="connsiteX8" fmla="*/ 520400 w 549346"/>
                <a:gd name="connsiteY8" fmla="*/ 549350 h 1329951"/>
                <a:gd name="connsiteX9" fmla="*/ 520400 w 549346"/>
                <a:gd name="connsiteY9" fmla="*/ 520405 h 1329951"/>
                <a:gd name="connsiteX10" fmla="*/ 549346 w 549346"/>
                <a:gd name="connsiteY10" fmla="*/ 520405 h 1329951"/>
                <a:gd name="connsiteX11" fmla="*/ 549346 w 549346"/>
                <a:gd name="connsiteY11" fmla="*/ 549350 h 1329951"/>
                <a:gd name="connsiteX12" fmla="*/ 520400 w 549346"/>
                <a:gd name="connsiteY12" fmla="*/ 809553 h 1329951"/>
                <a:gd name="connsiteX13" fmla="*/ 520400 w 549346"/>
                <a:gd name="connsiteY13" fmla="*/ 780608 h 1329951"/>
                <a:gd name="connsiteX14" fmla="*/ 549346 w 549346"/>
                <a:gd name="connsiteY14" fmla="*/ 780608 h 1329951"/>
                <a:gd name="connsiteX15" fmla="*/ 549346 w 549346"/>
                <a:gd name="connsiteY15" fmla="*/ 809553 h 1329951"/>
                <a:gd name="connsiteX16" fmla="*/ 520400 w 549346"/>
                <a:gd name="connsiteY16" fmla="*/ 1069751 h 1329951"/>
                <a:gd name="connsiteX17" fmla="*/ 520400 w 549346"/>
                <a:gd name="connsiteY17" fmla="*/ 1040807 h 1329951"/>
                <a:gd name="connsiteX18" fmla="*/ 549346 w 549346"/>
                <a:gd name="connsiteY18" fmla="*/ 1040807 h 1329951"/>
                <a:gd name="connsiteX19" fmla="*/ 549346 w 549346"/>
                <a:gd name="connsiteY19" fmla="*/ 1069751 h 1329951"/>
                <a:gd name="connsiteX20" fmla="*/ 520400 w 549346"/>
                <a:gd name="connsiteY20" fmla="*/ 1329951 h 1329951"/>
                <a:gd name="connsiteX21" fmla="*/ 520400 w 549346"/>
                <a:gd name="connsiteY21" fmla="*/ 1301007 h 1329951"/>
                <a:gd name="connsiteX22" fmla="*/ 549346 w 549346"/>
                <a:gd name="connsiteY22" fmla="*/ 1301007 h 1329951"/>
                <a:gd name="connsiteX23" fmla="*/ 549346 w 549346"/>
                <a:gd name="connsiteY23" fmla="*/ 1329951 h 1329951"/>
                <a:gd name="connsiteX24" fmla="*/ 260201 w 549346"/>
                <a:gd name="connsiteY24" fmla="*/ 28947 h 1329951"/>
                <a:gd name="connsiteX25" fmla="*/ 260201 w 549346"/>
                <a:gd name="connsiteY25" fmla="*/ 2 h 1329951"/>
                <a:gd name="connsiteX26" fmla="*/ 289145 w 549346"/>
                <a:gd name="connsiteY26" fmla="*/ 2 h 1329951"/>
                <a:gd name="connsiteX27" fmla="*/ 289145 w 549346"/>
                <a:gd name="connsiteY27" fmla="*/ 28947 h 1329951"/>
                <a:gd name="connsiteX28" fmla="*/ 260201 w 549346"/>
                <a:gd name="connsiteY28" fmla="*/ 289147 h 1329951"/>
                <a:gd name="connsiteX29" fmla="*/ 260201 w 549346"/>
                <a:gd name="connsiteY29" fmla="*/ 260203 h 1329951"/>
                <a:gd name="connsiteX30" fmla="*/ 289145 w 549346"/>
                <a:gd name="connsiteY30" fmla="*/ 260203 h 1329951"/>
                <a:gd name="connsiteX31" fmla="*/ 289145 w 549346"/>
                <a:gd name="connsiteY31" fmla="*/ 289147 h 1329951"/>
                <a:gd name="connsiteX32" fmla="*/ 260201 w 549346"/>
                <a:gd name="connsiteY32" fmla="*/ 549348 h 1329951"/>
                <a:gd name="connsiteX33" fmla="*/ 260201 w 549346"/>
                <a:gd name="connsiteY33" fmla="*/ 520403 h 1329951"/>
                <a:gd name="connsiteX34" fmla="*/ 289145 w 549346"/>
                <a:gd name="connsiteY34" fmla="*/ 520403 h 1329951"/>
                <a:gd name="connsiteX35" fmla="*/ 289145 w 549346"/>
                <a:gd name="connsiteY35" fmla="*/ 549348 h 1329951"/>
                <a:gd name="connsiteX36" fmla="*/ 260201 w 549346"/>
                <a:gd name="connsiteY36" fmla="*/ 809551 h 1329951"/>
                <a:gd name="connsiteX37" fmla="*/ 260201 w 549346"/>
                <a:gd name="connsiteY37" fmla="*/ 780605 h 1329951"/>
                <a:gd name="connsiteX38" fmla="*/ 289145 w 549346"/>
                <a:gd name="connsiteY38" fmla="*/ 780605 h 1329951"/>
                <a:gd name="connsiteX39" fmla="*/ 289145 w 549346"/>
                <a:gd name="connsiteY39" fmla="*/ 809551 h 1329951"/>
                <a:gd name="connsiteX40" fmla="*/ 260201 w 549346"/>
                <a:gd name="connsiteY40" fmla="*/ 1069748 h 1329951"/>
                <a:gd name="connsiteX41" fmla="*/ 260201 w 549346"/>
                <a:gd name="connsiteY41" fmla="*/ 1040804 h 1329951"/>
                <a:gd name="connsiteX42" fmla="*/ 289145 w 549346"/>
                <a:gd name="connsiteY42" fmla="*/ 1040804 h 1329951"/>
                <a:gd name="connsiteX43" fmla="*/ 289145 w 549346"/>
                <a:gd name="connsiteY43" fmla="*/ 1069748 h 1329951"/>
                <a:gd name="connsiteX44" fmla="*/ 260201 w 549346"/>
                <a:gd name="connsiteY44" fmla="*/ 1329948 h 1329951"/>
                <a:gd name="connsiteX45" fmla="*/ 260201 w 549346"/>
                <a:gd name="connsiteY45" fmla="*/ 1301004 h 1329951"/>
                <a:gd name="connsiteX46" fmla="*/ 289145 w 549346"/>
                <a:gd name="connsiteY46" fmla="*/ 1301004 h 1329951"/>
                <a:gd name="connsiteX47" fmla="*/ 289145 w 549346"/>
                <a:gd name="connsiteY47" fmla="*/ 1329948 h 1329951"/>
                <a:gd name="connsiteX48" fmla="*/ 0 w 549346"/>
                <a:gd name="connsiteY48" fmla="*/ 28945 h 1329951"/>
                <a:gd name="connsiteX49" fmla="*/ 0 w 549346"/>
                <a:gd name="connsiteY49" fmla="*/ 0 h 1329951"/>
                <a:gd name="connsiteX50" fmla="*/ 28944 w 549346"/>
                <a:gd name="connsiteY50" fmla="*/ 0 h 1329951"/>
                <a:gd name="connsiteX51" fmla="*/ 28944 w 549346"/>
                <a:gd name="connsiteY51" fmla="*/ 28945 h 1329951"/>
                <a:gd name="connsiteX52" fmla="*/ 0 w 549346"/>
                <a:gd name="connsiteY52" fmla="*/ 289145 h 1329951"/>
                <a:gd name="connsiteX53" fmla="*/ 0 w 549346"/>
                <a:gd name="connsiteY53" fmla="*/ 260201 h 1329951"/>
                <a:gd name="connsiteX54" fmla="*/ 28944 w 549346"/>
                <a:gd name="connsiteY54" fmla="*/ 260201 h 1329951"/>
                <a:gd name="connsiteX55" fmla="*/ 28944 w 549346"/>
                <a:gd name="connsiteY55" fmla="*/ 289145 h 1329951"/>
                <a:gd name="connsiteX56" fmla="*/ 0 w 549346"/>
                <a:gd name="connsiteY56" fmla="*/ 549346 h 1329951"/>
                <a:gd name="connsiteX57" fmla="*/ 0 w 549346"/>
                <a:gd name="connsiteY57" fmla="*/ 520401 h 1329951"/>
                <a:gd name="connsiteX58" fmla="*/ 28944 w 549346"/>
                <a:gd name="connsiteY58" fmla="*/ 520401 h 1329951"/>
                <a:gd name="connsiteX59" fmla="*/ 28944 w 549346"/>
                <a:gd name="connsiteY59" fmla="*/ 549346 h 1329951"/>
                <a:gd name="connsiteX60" fmla="*/ 0 w 549346"/>
                <a:gd name="connsiteY60" fmla="*/ 809547 h 1329951"/>
                <a:gd name="connsiteX61" fmla="*/ 0 w 549346"/>
                <a:gd name="connsiteY61" fmla="*/ 780602 h 1329951"/>
                <a:gd name="connsiteX62" fmla="*/ 28944 w 549346"/>
                <a:gd name="connsiteY62" fmla="*/ 780602 h 1329951"/>
                <a:gd name="connsiteX63" fmla="*/ 28944 w 549346"/>
                <a:gd name="connsiteY63" fmla="*/ 809547 h 1329951"/>
                <a:gd name="connsiteX64" fmla="*/ 0 w 549346"/>
                <a:gd name="connsiteY64" fmla="*/ 1069746 h 1329951"/>
                <a:gd name="connsiteX65" fmla="*/ 0 w 549346"/>
                <a:gd name="connsiteY65" fmla="*/ 1040802 h 1329951"/>
                <a:gd name="connsiteX66" fmla="*/ 28944 w 549346"/>
                <a:gd name="connsiteY66" fmla="*/ 1040802 h 1329951"/>
                <a:gd name="connsiteX67" fmla="*/ 28944 w 549346"/>
                <a:gd name="connsiteY67" fmla="*/ 1069746 h 1329951"/>
                <a:gd name="connsiteX68" fmla="*/ 0 w 549346"/>
                <a:gd name="connsiteY68" fmla="*/ 1329946 h 1329951"/>
                <a:gd name="connsiteX69" fmla="*/ 0 w 549346"/>
                <a:gd name="connsiteY69" fmla="*/ 1301002 h 1329951"/>
                <a:gd name="connsiteX70" fmla="*/ 28944 w 549346"/>
                <a:gd name="connsiteY70" fmla="*/ 1301002 h 1329951"/>
                <a:gd name="connsiteX71" fmla="*/ 28944 w 549346"/>
                <a:gd name="connsiteY71" fmla="*/ 1329946 h 132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49346" h="1329951">
                  <a:moveTo>
                    <a:pt x="520400" y="28950"/>
                  </a:moveTo>
                  <a:lnTo>
                    <a:pt x="520400" y="5"/>
                  </a:lnTo>
                  <a:lnTo>
                    <a:pt x="549346" y="5"/>
                  </a:lnTo>
                  <a:lnTo>
                    <a:pt x="549346" y="28950"/>
                  </a:lnTo>
                  <a:close/>
                  <a:moveTo>
                    <a:pt x="520400" y="289149"/>
                  </a:moveTo>
                  <a:lnTo>
                    <a:pt x="520400" y="260205"/>
                  </a:lnTo>
                  <a:lnTo>
                    <a:pt x="549346" y="260205"/>
                  </a:lnTo>
                  <a:lnTo>
                    <a:pt x="549346" y="289149"/>
                  </a:lnTo>
                  <a:close/>
                  <a:moveTo>
                    <a:pt x="520400" y="549350"/>
                  </a:moveTo>
                  <a:lnTo>
                    <a:pt x="520400" y="520405"/>
                  </a:lnTo>
                  <a:lnTo>
                    <a:pt x="549346" y="520405"/>
                  </a:lnTo>
                  <a:lnTo>
                    <a:pt x="549346" y="549350"/>
                  </a:lnTo>
                  <a:close/>
                  <a:moveTo>
                    <a:pt x="520400" y="809553"/>
                  </a:moveTo>
                  <a:lnTo>
                    <a:pt x="520400" y="780608"/>
                  </a:lnTo>
                  <a:lnTo>
                    <a:pt x="549346" y="780608"/>
                  </a:lnTo>
                  <a:lnTo>
                    <a:pt x="549346" y="809553"/>
                  </a:lnTo>
                  <a:close/>
                  <a:moveTo>
                    <a:pt x="520400" y="1069751"/>
                  </a:moveTo>
                  <a:lnTo>
                    <a:pt x="520400" y="1040807"/>
                  </a:lnTo>
                  <a:lnTo>
                    <a:pt x="549346" y="1040807"/>
                  </a:lnTo>
                  <a:lnTo>
                    <a:pt x="549346" y="1069751"/>
                  </a:lnTo>
                  <a:close/>
                  <a:moveTo>
                    <a:pt x="520400" y="1329951"/>
                  </a:moveTo>
                  <a:lnTo>
                    <a:pt x="520400" y="1301007"/>
                  </a:lnTo>
                  <a:lnTo>
                    <a:pt x="549346" y="1301007"/>
                  </a:lnTo>
                  <a:lnTo>
                    <a:pt x="549346" y="1329951"/>
                  </a:lnTo>
                  <a:close/>
                  <a:moveTo>
                    <a:pt x="260201" y="28947"/>
                  </a:moveTo>
                  <a:lnTo>
                    <a:pt x="260201" y="2"/>
                  </a:lnTo>
                  <a:lnTo>
                    <a:pt x="289145" y="2"/>
                  </a:lnTo>
                  <a:lnTo>
                    <a:pt x="289145" y="28947"/>
                  </a:lnTo>
                  <a:close/>
                  <a:moveTo>
                    <a:pt x="260201" y="289147"/>
                  </a:moveTo>
                  <a:lnTo>
                    <a:pt x="260201" y="260203"/>
                  </a:lnTo>
                  <a:lnTo>
                    <a:pt x="289145" y="260203"/>
                  </a:lnTo>
                  <a:lnTo>
                    <a:pt x="289145" y="289147"/>
                  </a:lnTo>
                  <a:close/>
                  <a:moveTo>
                    <a:pt x="260201" y="549348"/>
                  </a:moveTo>
                  <a:lnTo>
                    <a:pt x="260201" y="520403"/>
                  </a:lnTo>
                  <a:lnTo>
                    <a:pt x="289145" y="520403"/>
                  </a:lnTo>
                  <a:lnTo>
                    <a:pt x="289145" y="549348"/>
                  </a:lnTo>
                  <a:close/>
                  <a:moveTo>
                    <a:pt x="260201" y="809551"/>
                  </a:moveTo>
                  <a:lnTo>
                    <a:pt x="260201" y="780605"/>
                  </a:lnTo>
                  <a:lnTo>
                    <a:pt x="289145" y="780605"/>
                  </a:lnTo>
                  <a:lnTo>
                    <a:pt x="289145" y="809551"/>
                  </a:lnTo>
                  <a:close/>
                  <a:moveTo>
                    <a:pt x="260201" y="1069748"/>
                  </a:moveTo>
                  <a:lnTo>
                    <a:pt x="260201" y="1040804"/>
                  </a:lnTo>
                  <a:lnTo>
                    <a:pt x="289145" y="1040804"/>
                  </a:lnTo>
                  <a:lnTo>
                    <a:pt x="289145" y="1069748"/>
                  </a:lnTo>
                  <a:close/>
                  <a:moveTo>
                    <a:pt x="260201" y="1329948"/>
                  </a:moveTo>
                  <a:lnTo>
                    <a:pt x="260201" y="1301004"/>
                  </a:lnTo>
                  <a:lnTo>
                    <a:pt x="289145" y="1301004"/>
                  </a:lnTo>
                  <a:lnTo>
                    <a:pt x="289145" y="1329948"/>
                  </a:lnTo>
                  <a:close/>
                  <a:moveTo>
                    <a:pt x="0" y="28945"/>
                  </a:moveTo>
                  <a:lnTo>
                    <a:pt x="0" y="0"/>
                  </a:lnTo>
                  <a:lnTo>
                    <a:pt x="28944" y="0"/>
                  </a:lnTo>
                  <a:lnTo>
                    <a:pt x="28944" y="28945"/>
                  </a:lnTo>
                  <a:close/>
                  <a:moveTo>
                    <a:pt x="0" y="289145"/>
                  </a:moveTo>
                  <a:lnTo>
                    <a:pt x="0" y="260201"/>
                  </a:lnTo>
                  <a:lnTo>
                    <a:pt x="28944" y="260201"/>
                  </a:lnTo>
                  <a:lnTo>
                    <a:pt x="28944" y="289145"/>
                  </a:lnTo>
                  <a:close/>
                  <a:moveTo>
                    <a:pt x="0" y="549346"/>
                  </a:moveTo>
                  <a:lnTo>
                    <a:pt x="0" y="520401"/>
                  </a:lnTo>
                  <a:lnTo>
                    <a:pt x="28944" y="520401"/>
                  </a:lnTo>
                  <a:lnTo>
                    <a:pt x="28944" y="549346"/>
                  </a:lnTo>
                  <a:close/>
                  <a:moveTo>
                    <a:pt x="0" y="809547"/>
                  </a:moveTo>
                  <a:lnTo>
                    <a:pt x="0" y="780602"/>
                  </a:lnTo>
                  <a:lnTo>
                    <a:pt x="28944" y="780602"/>
                  </a:lnTo>
                  <a:lnTo>
                    <a:pt x="28944" y="809547"/>
                  </a:lnTo>
                  <a:close/>
                  <a:moveTo>
                    <a:pt x="0" y="1069746"/>
                  </a:moveTo>
                  <a:lnTo>
                    <a:pt x="0" y="1040802"/>
                  </a:lnTo>
                  <a:lnTo>
                    <a:pt x="28944" y="1040802"/>
                  </a:lnTo>
                  <a:lnTo>
                    <a:pt x="28944" y="1069746"/>
                  </a:lnTo>
                  <a:close/>
                  <a:moveTo>
                    <a:pt x="0" y="1329946"/>
                  </a:moveTo>
                  <a:lnTo>
                    <a:pt x="0" y="1301002"/>
                  </a:lnTo>
                  <a:lnTo>
                    <a:pt x="28944" y="1301002"/>
                  </a:lnTo>
                  <a:lnTo>
                    <a:pt x="28944" y="1329946"/>
                  </a:lnTo>
                  <a:close/>
                </a:path>
              </a:pathLst>
            </a:custGeom>
            <a:solidFill>
              <a:schemeClr val="tx2">
                <a:alpha val="20000"/>
              </a:schemeClr>
            </a:solidFill>
            <a:ln w="10294" cap="flat">
              <a:noFill/>
              <a:prstDash val="solid"/>
              <a:miter/>
            </a:ln>
          </p:spPr>
          <p:txBody>
            <a:bodyPr wrap="square" rtlCol="0" anchor="ctr">
              <a:noAutofit/>
            </a:bodyPr>
            <a:lstStyle/>
            <a:p>
              <a:endParaRPr lang="en-US"/>
            </a:p>
          </p:txBody>
        </p:sp>
        <p:grpSp>
          <p:nvGrpSpPr>
            <p:cNvPr id="48" name="Group 47">
              <a:extLst>
                <a:ext uri="{FF2B5EF4-FFF2-40B4-BE49-F238E27FC236}">
                  <a16:creationId xmlns:a16="http://schemas.microsoft.com/office/drawing/2014/main" id="{CD1382E1-B8E0-EEF7-6F12-2396FDA21629}"/>
                </a:ext>
              </a:extLst>
            </p:cNvPr>
            <p:cNvGrpSpPr/>
            <p:nvPr userDrawn="1"/>
          </p:nvGrpSpPr>
          <p:grpSpPr>
            <a:xfrm>
              <a:off x="8550712" y="244608"/>
              <a:ext cx="3410686" cy="549346"/>
              <a:chOff x="8550712" y="244608"/>
              <a:chExt cx="3410686" cy="549346"/>
            </a:xfrm>
          </p:grpSpPr>
          <p:sp>
            <p:nvSpPr>
              <p:cNvPr id="49" name="Freeform: Shape 48">
                <a:extLst>
                  <a:ext uri="{FF2B5EF4-FFF2-40B4-BE49-F238E27FC236}">
                    <a16:creationId xmlns:a16="http://schemas.microsoft.com/office/drawing/2014/main" id="{87D242EC-35E7-73D6-2AFD-DC281C090E57}"/>
                  </a:ext>
                </a:extLst>
              </p:cNvPr>
              <p:cNvSpPr/>
              <p:nvPr userDrawn="1"/>
            </p:nvSpPr>
            <p:spPr>
              <a:xfrm rot="5400000">
                <a:off x="11021749" y="-145696"/>
                <a:ext cx="549346" cy="1329953"/>
              </a:xfrm>
              <a:custGeom>
                <a:avLst/>
                <a:gdLst>
                  <a:gd name="connsiteX0" fmla="*/ 520400 w 549346"/>
                  <a:gd name="connsiteY0" fmla="*/ 28951 h 1329953"/>
                  <a:gd name="connsiteX1" fmla="*/ 520400 w 549346"/>
                  <a:gd name="connsiteY1" fmla="*/ 7 h 1329953"/>
                  <a:gd name="connsiteX2" fmla="*/ 549346 w 549346"/>
                  <a:gd name="connsiteY2" fmla="*/ 7 h 1329953"/>
                  <a:gd name="connsiteX3" fmla="*/ 549346 w 549346"/>
                  <a:gd name="connsiteY3" fmla="*/ 28951 h 1329953"/>
                  <a:gd name="connsiteX4" fmla="*/ 520400 w 549346"/>
                  <a:gd name="connsiteY4" fmla="*/ 289151 h 1329953"/>
                  <a:gd name="connsiteX5" fmla="*/ 520400 w 549346"/>
                  <a:gd name="connsiteY5" fmla="*/ 260207 h 1329953"/>
                  <a:gd name="connsiteX6" fmla="*/ 549346 w 549346"/>
                  <a:gd name="connsiteY6" fmla="*/ 260207 h 1329953"/>
                  <a:gd name="connsiteX7" fmla="*/ 549346 w 549346"/>
                  <a:gd name="connsiteY7" fmla="*/ 289151 h 1329953"/>
                  <a:gd name="connsiteX8" fmla="*/ 520400 w 549346"/>
                  <a:gd name="connsiteY8" fmla="*/ 549351 h 1329953"/>
                  <a:gd name="connsiteX9" fmla="*/ 520400 w 549346"/>
                  <a:gd name="connsiteY9" fmla="*/ 520407 h 1329953"/>
                  <a:gd name="connsiteX10" fmla="*/ 549346 w 549346"/>
                  <a:gd name="connsiteY10" fmla="*/ 520407 h 1329953"/>
                  <a:gd name="connsiteX11" fmla="*/ 549346 w 549346"/>
                  <a:gd name="connsiteY11" fmla="*/ 549351 h 1329953"/>
                  <a:gd name="connsiteX12" fmla="*/ 520400 w 549346"/>
                  <a:gd name="connsiteY12" fmla="*/ 809555 h 1329953"/>
                  <a:gd name="connsiteX13" fmla="*/ 520400 w 549346"/>
                  <a:gd name="connsiteY13" fmla="*/ 780609 h 1329953"/>
                  <a:gd name="connsiteX14" fmla="*/ 549346 w 549346"/>
                  <a:gd name="connsiteY14" fmla="*/ 780609 h 1329953"/>
                  <a:gd name="connsiteX15" fmla="*/ 549346 w 549346"/>
                  <a:gd name="connsiteY15" fmla="*/ 809555 h 1329953"/>
                  <a:gd name="connsiteX16" fmla="*/ 520400 w 549346"/>
                  <a:gd name="connsiteY16" fmla="*/ 1069753 h 1329953"/>
                  <a:gd name="connsiteX17" fmla="*/ 520400 w 549346"/>
                  <a:gd name="connsiteY17" fmla="*/ 1040809 h 1329953"/>
                  <a:gd name="connsiteX18" fmla="*/ 549346 w 549346"/>
                  <a:gd name="connsiteY18" fmla="*/ 1040809 h 1329953"/>
                  <a:gd name="connsiteX19" fmla="*/ 549346 w 549346"/>
                  <a:gd name="connsiteY19" fmla="*/ 1069753 h 1329953"/>
                  <a:gd name="connsiteX20" fmla="*/ 520400 w 549346"/>
                  <a:gd name="connsiteY20" fmla="*/ 1329953 h 1329953"/>
                  <a:gd name="connsiteX21" fmla="*/ 520400 w 549346"/>
                  <a:gd name="connsiteY21" fmla="*/ 1301009 h 1329953"/>
                  <a:gd name="connsiteX22" fmla="*/ 549346 w 549346"/>
                  <a:gd name="connsiteY22" fmla="*/ 1301009 h 1329953"/>
                  <a:gd name="connsiteX23" fmla="*/ 549346 w 549346"/>
                  <a:gd name="connsiteY23" fmla="*/ 1329953 h 1329953"/>
                  <a:gd name="connsiteX24" fmla="*/ 260201 w 549346"/>
                  <a:gd name="connsiteY24" fmla="*/ 28949 h 1329953"/>
                  <a:gd name="connsiteX25" fmla="*/ 260201 w 549346"/>
                  <a:gd name="connsiteY25" fmla="*/ 3 h 1329953"/>
                  <a:gd name="connsiteX26" fmla="*/ 289145 w 549346"/>
                  <a:gd name="connsiteY26" fmla="*/ 3 h 1329953"/>
                  <a:gd name="connsiteX27" fmla="*/ 289145 w 549346"/>
                  <a:gd name="connsiteY27" fmla="*/ 28949 h 1329953"/>
                  <a:gd name="connsiteX28" fmla="*/ 0 w 549346"/>
                  <a:gd name="connsiteY28" fmla="*/ 28947 h 1329953"/>
                  <a:gd name="connsiteX29" fmla="*/ 0 w 549346"/>
                  <a:gd name="connsiteY29" fmla="*/ 0 h 1329953"/>
                  <a:gd name="connsiteX30" fmla="*/ 28944 w 549346"/>
                  <a:gd name="connsiteY30" fmla="*/ 0 h 1329953"/>
                  <a:gd name="connsiteX31" fmla="*/ 28944 w 549346"/>
                  <a:gd name="connsiteY31" fmla="*/ 28947 h 1329953"/>
                  <a:gd name="connsiteX32" fmla="*/ 0 w 549346"/>
                  <a:gd name="connsiteY32" fmla="*/ 289147 h 1329953"/>
                  <a:gd name="connsiteX33" fmla="*/ 0 w 549346"/>
                  <a:gd name="connsiteY33" fmla="*/ 260203 h 1329953"/>
                  <a:gd name="connsiteX34" fmla="*/ 28944 w 549346"/>
                  <a:gd name="connsiteY34" fmla="*/ 260203 h 1329953"/>
                  <a:gd name="connsiteX35" fmla="*/ 28944 w 549346"/>
                  <a:gd name="connsiteY35" fmla="*/ 289147 h 1329953"/>
                  <a:gd name="connsiteX36" fmla="*/ 0 w 549346"/>
                  <a:gd name="connsiteY36" fmla="*/ 549347 h 1329953"/>
                  <a:gd name="connsiteX37" fmla="*/ 0 w 549346"/>
                  <a:gd name="connsiteY37" fmla="*/ 520403 h 1329953"/>
                  <a:gd name="connsiteX38" fmla="*/ 28944 w 549346"/>
                  <a:gd name="connsiteY38" fmla="*/ 520403 h 1329953"/>
                  <a:gd name="connsiteX39" fmla="*/ 28944 w 549346"/>
                  <a:gd name="connsiteY39" fmla="*/ 549347 h 1329953"/>
                  <a:gd name="connsiteX40" fmla="*/ 0 w 549346"/>
                  <a:gd name="connsiteY40" fmla="*/ 809549 h 1329953"/>
                  <a:gd name="connsiteX41" fmla="*/ 0 w 549346"/>
                  <a:gd name="connsiteY41" fmla="*/ 780603 h 1329953"/>
                  <a:gd name="connsiteX42" fmla="*/ 28944 w 549346"/>
                  <a:gd name="connsiteY42" fmla="*/ 780603 h 1329953"/>
                  <a:gd name="connsiteX43" fmla="*/ 28944 w 549346"/>
                  <a:gd name="connsiteY43" fmla="*/ 809549 h 1329953"/>
                  <a:gd name="connsiteX44" fmla="*/ 0 w 549346"/>
                  <a:gd name="connsiteY44" fmla="*/ 1069747 h 1329953"/>
                  <a:gd name="connsiteX45" fmla="*/ 0 w 549346"/>
                  <a:gd name="connsiteY45" fmla="*/ 1040803 h 1329953"/>
                  <a:gd name="connsiteX46" fmla="*/ 28944 w 549346"/>
                  <a:gd name="connsiteY46" fmla="*/ 1040803 h 1329953"/>
                  <a:gd name="connsiteX47" fmla="*/ 28944 w 549346"/>
                  <a:gd name="connsiteY47" fmla="*/ 1069747 h 1329953"/>
                  <a:gd name="connsiteX48" fmla="*/ 0 w 549346"/>
                  <a:gd name="connsiteY48" fmla="*/ 1329947 h 1329953"/>
                  <a:gd name="connsiteX49" fmla="*/ 0 w 549346"/>
                  <a:gd name="connsiteY49" fmla="*/ 1301003 h 1329953"/>
                  <a:gd name="connsiteX50" fmla="*/ 28944 w 549346"/>
                  <a:gd name="connsiteY50" fmla="*/ 1301003 h 1329953"/>
                  <a:gd name="connsiteX51" fmla="*/ 28944 w 549346"/>
                  <a:gd name="connsiteY51" fmla="*/ 1329947 h 1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49346" h="1329953">
                    <a:moveTo>
                      <a:pt x="520400" y="28951"/>
                    </a:moveTo>
                    <a:lnTo>
                      <a:pt x="520400" y="7"/>
                    </a:lnTo>
                    <a:lnTo>
                      <a:pt x="549346" y="7"/>
                    </a:lnTo>
                    <a:lnTo>
                      <a:pt x="549346" y="28951"/>
                    </a:lnTo>
                    <a:close/>
                    <a:moveTo>
                      <a:pt x="520400" y="289151"/>
                    </a:moveTo>
                    <a:lnTo>
                      <a:pt x="520400" y="260207"/>
                    </a:lnTo>
                    <a:lnTo>
                      <a:pt x="549346" y="260207"/>
                    </a:lnTo>
                    <a:lnTo>
                      <a:pt x="549346" y="289151"/>
                    </a:lnTo>
                    <a:close/>
                    <a:moveTo>
                      <a:pt x="520400" y="549351"/>
                    </a:moveTo>
                    <a:lnTo>
                      <a:pt x="520400" y="520407"/>
                    </a:lnTo>
                    <a:lnTo>
                      <a:pt x="549346" y="520407"/>
                    </a:lnTo>
                    <a:lnTo>
                      <a:pt x="549346" y="549351"/>
                    </a:lnTo>
                    <a:close/>
                    <a:moveTo>
                      <a:pt x="520400" y="809555"/>
                    </a:moveTo>
                    <a:lnTo>
                      <a:pt x="520400" y="780609"/>
                    </a:lnTo>
                    <a:lnTo>
                      <a:pt x="549346" y="780609"/>
                    </a:lnTo>
                    <a:lnTo>
                      <a:pt x="549346" y="809555"/>
                    </a:lnTo>
                    <a:close/>
                    <a:moveTo>
                      <a:pt x="520400" y="1069753"/>
                    </a:moveTo>
                    <a:lnTo>
                      <a:pt x="520400" y="1040809"/>
                    </a:lnTo>
                    <a:lnTo>
                      <a:pt x="549346" y="1040809"/>
                    </a:lnTo>
                    <a:lnTo>
                      <a:pt x="549346" y="1069753"/>
                    </a:lnTo>
                    <a:close/>
                    <a:moveTo>
                      <a:pt x="520400" y="1329953"/>
                    </a:moveTo>
                    <a:lnTo>
                      <a:pt x="520400" y="1301009"/>
                    </a:lnTo>
                    <a:lnTo>
                      <a:pt x="549346" y="1301009"/>
                    </a:lnTo>
                    <a:lnTo>
                      <a:pt x="549346" y="1329953"/>
                    </a:lnTo>
                    <a:close/>
                    <a:moveTo>
                      <a:pt x="260201" y="28949"/>
                    </a:moveTo>
                    <a:lnTo>
                      <a:pt x="260201" y="3"/>
                    </a:lnTo>
                    <a:lnTo>
                      <a:pt x="289145" y="3"/>
                    </a:lnTo>
                    <a:lnTo>
                      <a:pt x="289145" y="28949"/>
                    </a:lnTo>
                    <a:close/>
                    <a:moveTo>
                      <a:pt x="0" y="28947"/>
                    </a:moveTo>
                    <a:lnTo>
                      <a:pt x="0" y="0"/>
                    </a:lnTo>
                    <a:lnTo>
                      <a:pt x="28944" y="0"/>
                    </a:lnTo>
                    <a:lnTo>
                      <a:pt x="28944" y="28947"/>
                    </a:lnTo>
                    <a:close/>
                    <a:moveTo>
                      <a:pt x="0" y="289147"/>
                    </a:moveTo>
                    <a:lnTo>
                      <a:pt x="0" y="260203"/>
                    </a:lnTo>
                    <a:lnTo>
                      <a:pt x="28944" y="260203"/>
                    </a:lnTo>
                    <a:lnTo>
                      <a:pt x="28944" y="289147"/>
                    </a:lnTo>
                    <a:close/>
                    <a:moveTo>
                      <a:pt x="0" y="549347"/>
                    </a:moveTo>
                    <a:lnTo>
                      <a:pt x="0" y="520403"/>
                    </a:lnTo>
                    <a:lnTo>
                      <a:pt x="28944" y="520403"/>
                    </a:lnTo>
                    <a:lnTo>
                      <a:pt x="28944" y="549347"/>
                    </a:lnTo>
                    <a:close/>
                    <a:moveTo>
                      <a:pt x="0" y="809549"/>
                    </a:moveTo>
                    <a:lnTo>
                      <a:pt x="0" y="780603"/>
                    </a:lnTo>
                    <a:lnTo>
                      <a:pt x="28944" y="780603"/>
                    </a:lnTo>
                    <a:lnTo>
                      <a:pt x="28944" y="809549"/>
                    </a:lnTo>
                    <a:close/>
                    <a:moveTo>
                      <a:pt x="0" y="1069747"/>
                    </a:moveTo>
                    <a:lnTo>
                      <a:pt x="0" y="1040803"/>
                    </a:lnTo>
                    <a:lnTo>
                      <a:pt x="28944" y="1040803"/>
                    </a:lnTo>
                    <a:lnTo>
                      <a:pt x="28944" y="1069747"/>
                    </a:lnTo>
                    <a:close/>
                    <a:moveTo>
                      <a:pt x="0" y="1329947"/>
                    </a:moveTo>
                    <a:lnTo>
                      <a:pt x="0" y="1301003"/>
                    </a:lnTo>
                    <a:lnTo>
                      <a:pt x="28944" y="1301003"/>
                    </a:lnTo>
                    <a:lnTo>
                      <a:pt x="28944" y="1329947"/>
                    </a:lnTo>
                    <a:close/>
                  </a:path>
                </a:pathLst>
              </a:custGeom>
              <a:solidFill>
                <a:schemeClr val="tx2">
                  <a:alpha val="20000"/>
                </a:schemeClr>
              </a:solidFill>
              <a:ln w="10294" cap="flat">
                <a:noFill/>
                <a:prstDash val="solid"/>
                <a:miter/>
              </a:ln>
            </p:spPr>
            <p:txBody>
              <a:bodyPr wrap="square" rtlCol="0" anchor="ctr">
                <a:noAutofit/>
              </a:bodyPr>
              <a:lstStyle/>
              <a:p>
                <a:pPr lvl="0"/>
                <a:endParaRPr lang="en-US"/>
              </a:p>
            </p:txBody>
          </p:sp>
          <p:sp>
            <p:nvSpPr>
              <p:cNvPr id="50" name="Freeform: Shape 49">
                <a:extLst>
                  <a:ext uri="{FF2B5EF4-FFF2-40B4-BE49-F238E27FC236}">
                    <a16:creationId xmlns:a16="http://schemas.microsoft.com/office/drawing/2014/main" id="{039C4BD2-097F-D64A-4C67-1E54E8D24AC5}"/>
                  </a:ext>
                </a:extLst>
              </p:cNvPr>
              <p:cNvSpPr/>
              <p:nvPr userDrawn="1"/>
            </p:nvSpPr>
            <p:spPr>
              <a:xfrm rot="5400000">
                <a:off x="8941015" y="-145695"/>
                <a:ext cx="549346" cy="1329951"/>
              </a:xfrm>
              <a:custGeom>
                <a:avLst/>
                <a:gdLst>
                  <a:gd name="connsiteX0" fmla="*/ 520400 w 549346"/>
                  <a:gd name="connsiteY0" fmla="*/ 28950 h 1329951"/>
                  <a:gd name="connsiteX1" fmla="*/ 520400 w 549346"/>
                  <a:gd name="connsiteY1" fmla="*/ 5 h 1329951"/>
                  <a:gd name="connsiteX2" fmla="*/ 549346 w 549346"/>
                  <a:gd name="connsiteY2" fmla="*/ 5 h 1329951"/>
                  <a:gd name="connsiteX3" fmla="*/ 549346 w 549346"/>
                  <a:gd name="connsiteY3" fmla="*/ 28950 h 1329951"/>
                  <a:gd name="connsiteX4" fmla="*/ 520400 w 549346"/>
                  <a:gd name="connsiteY4" fmla="*/ 289149 h 1329951"/>
                  <a:gd name="connsiteX5" fmla="*/ 520400 w 549346"/>
                  <a:gd name="connsiteY5" fmla="*/ 260205 h 1329951"/>
                  <a:gd name="connsiteX6" fmla="*/ 549346 w 549346"/>
                  <a:gd name="connsiteY6" fmla="*/ 260205 h 1329951"/>
                  <a:gd name="connsiteX7" fmla="*/ 549346 w 549346"/>
                  <a:gd name="connsiteY7" fmla="*/ 289149 h 1329951"/>
                  <a:gd name="connsiteX8" fmla="*/ 520400 w 549346"/>
                  <a:gd name="connsiteY8" fmla="*/ 549350 h 1329951"/>
                  <a:gd name="connsiteX9" fmla="*/ 520400 w 549346"/>
                  <a:gd name="connsiteY9" fmla="*/ 520405 h 1329951"/>
                  <a:gd name="connsiteX10" fmla="*/ 549346 w 549346"/>
                  <a:gd name="connsiteY10" fmla="*/ 520405 h 1329951"/>
                  <a:gd name="connsiteX11" fmla="*/ 549346 w 549346"/>
                  <a:gd name="connsiteY11" fmla="*/ 549350 h 1329951"/>
                  <a:gd name="connsiteX12" fmla="*/ 520400 w 549346"/>
                  <a:gd name="connsiteY12" fmla="*/ 809553 h 1329951"/>
                  <a:gd name="connsiteX13" fmla="*/ 520400 w 549346"/>
                  <a:gd name="connsiteY13" fmla="*/ 780608 h 1329951"/>
                  <a:gd name="connsiteX14" fmla="*/ 549346 w 549346"/>
                  <a:gd name="connsiteY14" fmla="*/ 780608 h 1329951"/>
                  <a:gd name="connsiteX15" fmla="*/ 549346 w 549346"/>
                  <a:gd name="connsiteY15" fmla="*/ 809553 h 1329951"/>
                  <a:gd name="connsiteX16" fmla="*/ 520400 w 549346"/>
                  <a:gd name="connsiteY16" fmla="*/ 1069751 h 1329951"/>
                  <a:gd name="connsiteX17" fmla="*/ 520400 w 549346"/>
                  <a:gd name="connsiteY17" fmla="*/ 1040807 h 1329951"/>
                  <a:gd name="connsiteX18" fmla="*/ 549346 w 549346"/>
                  <a:gd name="connsiteY18" fmla="*/ 1040807 h 1329951"/>
                  <a:gd name="connsiteX19" fmla="*/ 549346 w 549346"/>
                  <a:gd name="connsiteY19" fmla="*/ 1069751 h 1329951"/>
                  <a:gd name="connsiteX20" fmla="*/ 520400 w 549346"/>
                  <a:gd name="connsiteY20" fmla="*/ 1329951 h 1329951"/>
                  <a:gd name="connsiteX21" fmla="*/ 520400 w 549346"/>
                  <a:gd name="connsiteY21" fmla="*/ 1301007 h 1329951"/>
                  <a:gd name="connsiteX22" fmla="*/ 549346 w 549346"/>
                  <a:gd name="connsiteY22" fmla="*/ 1301007 h 1329951"/>
                  <a:gd name="connsiteX23" fmla="*/ 549346 w 549346"/>
                  <a:gd name="connsiteY23" fmla="*/ 1329951 h 1329951"/>
                  <a:gd name="connsiteX24" fmla="*/ 260201 w 549346"/>
                  <a:gd name="connsiteY24" fmla="*/ 28947 h 1329951"/>
                  <a:gd name="connsiteX25" fmla="*/ 260201 w 549346"/>
                  <a:gd name="connsiteY25" fmla="*/ 2 h 1329951"/>
                  <a:gd name="connsiteX26" fmla="*/ 289145 w 549346"/>
                  <a:gd name="connsiteY26" fmla="*/ 2 h 1329951"/>
                  <a:gd name="connsiteX27" fmla="*/ 289145 w 549346"/>
                  <a:gd name="connsiteY27" fmla="*/ 28947 h 1329951"/>
                  <a:gd name="connsiteX28" fmla="*/ 260201 w 549346"/>
                  <a:gd name="connsiteY28" fmla="*/ 289147 h 1329951"/>
                  <a:gd name="connsiteX29" fmla="*/ 260201 w 549346"/>
                  <a:gd name="connsiteY29" fmla="*/ 260203 h 1329951"/>
                  <a:gd name="connsiteX30" fmla="*/ 289145 w 549346"/>
                  <a:gd name="connsiteY30" fmla="*/ 260203 h 1329951"/>
                  <a:gd name="connsiteX31" fmla="*/ 289145 w 549346"/>
                  <a:gd name="connsiteY31" fmla="*/ 289147 h 1329951"/>
                  <a:gd name="connsiteX32" fmla="*/ 260201 w 549346"/>
                  <a:gd name="connsiteY32" fmla="*/ 549348 h 1329951"/>
                  <a:gd name="connsiteX33" fmla="*/ 260201 w 549346"/>
                  <a:gd name="connsiteY33" fmla="*/ 520403 h 1329951"/>
                  <a:gd name="connsiteX34" fmla="*/ 289145 w 549346"/>
                  <a:gd name="connsiteY34" fmla="*/ 520403 h 1329951"/>
                  <a:gd name="connsiteX35" fmla="*/ 289145 w 549346"/>
                  <a:gd name="connsiteY35" fmla="*/ 549348 h 1329951"/>
                  <a:gd name="connsiteX36" fmla="*/ 260201 w 549346"/>
                  <a:gd name="connsiteY36" fmla="*/ 809551 h 1329951"/>
                  <a:gd name="connsiteX37" fmla="*/ 260201 w 549346"/>
                  <a:gd name="connsiteY37" fmla="*/ 780605 h 1329951"/>
                  <a:gd name="connsiteX38" fmla="*/ 289145 w 549346"/>
                  <a:gd name="connsiteY38" fmla="*/ 780605 h 1329951"/>
                  <a:gd name="connsiteX39" fmla="*/ 289145 w 549346"/>
                  <a:gd name="connsiteY39" fmla="*/ 809551 h 1329951"/>
                  <a:gd name="connsiteX40" fmla="*/ 260201 w 549346"/>
                  <a:gd name="connsiteY40" fmla="*/ 1069748 h 1329951"/>
                  <a:gd name="connsiteX41" fmla="*/ 260201 w 549346"/>
                  <a:gd name="connsiteY41" fmla="*/ 1040804 h 1329951"/>
                  <a:gd name="connsiteX42" fmla="*/ 289145 w 549346"/>
                  <a:gd name="connsiteY42" fmla="*/ 1040804 h 1329951"/>
                  <a:gd name="connsiteX43" fmla="*/ 289145 w 549346"/>
                  <a:gd name="connsiteY43" fmla="*/ 1069748 h 1329951"/>
                  <a:gd name="connsiteX44" fmla="*/ 260201 w 549346"/>
                  <a:gd name="connsiteY44" fmla="*/ 1329948 h 1329951"/>
                  <a:gd name="connsiteX45" fmla="*/ 260201 w 549346"/>
                  <a:gd name="connsiteY45" fmla="*/ 1301004 h 1329951"/>
                  <a:gd name="connsiteX46" fmla="*/ 289145 w 549346"/>
                  <a:gd name="connsiteY46" fmla="*/ 1301004 h 1329951"/>
                  <a:gd name="connsiteX47" fmla="*/ 289145 w 549346"/>
                  <a:gd name="connsiteY47" fmla="*/ 1329948 h 1329951"/>
                  <a:gd name="connsiteX48" fmla="*/ 0 w 549346"/>
                  <a:gd name="connsiteY48" fmla="*/ 28945 h 1329951"/>
                  <a:gd name="connsiteX49" fmla="*/ 0 w 549346"/>
                  <a:gd name="connsiteY49" fmla="*/ 0 h 1329951"/>
                  <a:gd name="connsiteX50" fmla="*/ 28944 w 549346"/>
                  <a:gd name="connsiteY50" fmla="*/ 0 h 1329951"/>
                  <a:gd name="connsiteX51" fmla="*/ 28944 w 549346"/>
                  <a:gd name="connsiteY51" fmla="*/ 28945 h 1329951"/>
                  <a:gd name="connsiteX52" fmla="*/ 0 w 549346"/>
                  <a:gd name="connsiteY52" fmla="*/ 289145 h 1329951"/>
                  <a:gd name="connsiteX53" fmla="*/ 0 w 549346"/>
                  <a:gd name="connsiteY53" fmla="*/ 260201 h 1329951"/>
                  <a:gd name="connsiteX54" fmla="*/ 28944 w 549346"/>
                  <a:gd name="connsiteY54" fmla="*/ 260201 h 1329951"/>
                  <a:gd name="connsiteX55" fmla="*/ 28944 w 549346"/>
                  <a:gd name="connsiteY55" fmla="*/ 289145 h 1329951"/>
                  <a:gd name="connsiteX56" fmla="*/ 0 w 549346"/>
                  <a:gd name="connsiteY56" fmla="*/ 549346 h 1329951"/>
                  <a:gd name="connsiteX57" fmla="*/ 0 w 549346"/>
                  <a:gd name="connsiteY57" fmla="*/ 520401 h 1329951"/>
                  <a:gd name="connsiteX58" fmla="*/ 28944 w 549346"/>
                  <a:gd name="connsiteY58" fmla="*/ 520401 h 1329951"/>
                  <a:gd name="connsiteX59" fmla="*/ 28944 w 549346"/>
                  <a:gd name="connsiteY59" fmla="*/ 549346 h 1329951"/>
                  <a:gd name="connsiteX60" fmla="*/ 0 w 549346"/>
                  <a:gd name="connsiteY60" fmla="*/ 809547 h 1329951"/>
                  <a:gd name="connsiteX61" fmla="*/ 0 w 549346"/>
                  <a:gd name="connsiteY61" fmla="*/ 780602 h 1329951"/>
                  <a:gd name="connsiteX62" fmla="*/ 28944 w 549346"/>
                  <a:gd name="connsiteY62" fmla="*/ 780602 h 1329951"/>
                  <a:gd name="connsiteX63" fmla="*/ 28944 w 549346"/>
                  <a:gd name="connsiteY63" fmla="*/ 809547 h 1329951"/>
                  <a:gd name="connsiteX64" fmla="*/ 0 w 549346"/>
                  <a:gd name="connsiteY64" fmla="*/ 1069746 h 1329951"/>
                  <a:gd name="connsiteX65" fmla="*/ 0 w 549346"/>
                  <a:gd name="connsiteY65" fmla="*/ 1040802 h 1329951"/>
                  <a:gd name="connsiteX66" fmla="*/ 28944 w 549346"/>
                  <a:gd name="connsiteY66" fmla="*/ 1040802 h 1329951"/>
                  <a:gd name="connsiteX67" fmla="*/ 28944 w 549346"/>
                  <a:gd name="connsiteY67" fmla="*/ 1069746 h 1329951"/>
                  <a:gd name="connsiteX68" fmla="*/ 0 w 549346"/>
                  <a:gd name="connsiteY68" fmla="*/ 1329946 h 1329951"/>
                  <a:gd name="connsiteX69" fmla="*/ 0 w 549346"/>
                  <a:gd name="connsiteY69" fmla="*/ 1301002 h 1329951"/>
                  <a:gd name="connsiteX70" fmla="*/ 28944 w 549346"/>
                  <a:gd name="connsiteY70" fmla="*/ 1301002 h 1329951"/>
                  <a:gd name="connsiteX71" fmla="*/ 28944 w 549346"/>
                  <a:gd name="connsiteY71" fmla="*/ 1329946 h 132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49346" h="1329951">
                    <a:moveTo>
                      <a:pt x="520400" y="28950"/>
                    </a:moveTo>
                    <a:lnTo>
                      <a:pt x="520400" y="5"/>
                    </a:lnTo>
                    <a:lnTo>
                      <a:pt x="549346" y="5"/>
                    </a:lnTo>
                    <a:lnTo>
                      <a:pt x="549346" y="28950"/>
                    </a:lnTo>
                    <a:close/>
                    <a:moveTo>
                      <a:pt x="520400" y="289149"/>
                    </a:moveTo>
                    <a:lnTo>
                      <a:pt x="520400" y="260205"/>
                    </a:lnTo>
                    <a:lnTo>
                      <a:pt x="549346" y="260205"/>
                    </a:lnTo>
                    <a:lnTo>
                      <a:pt x="549346" y="289149"/>
                    </a:lnTo>
                    <a:close/>
                    <a:moveTo>
                      <a:pt x="520400" y="549350"/>
                    </a:moveTo>
                    <a:lnTo>
                      <a:pt x="520400" y="520405"/>
                    </a:lnTo>
                    <a:lnTo>
                      <a:pt x="549346" y="520405"/>
                    </a:lnTo>
                    <a:lnTo>
                      <a:pt x="549346" y="549350"/>
                    </a:lnTo>
                    <a:close/>
                    <a:moveTo>
                      <a:pt x="520400" y="809553"/>
                    </a:moveTo>
                    <a:lnTo>
                      <a:pt x="520400" y="780608"/>
                    </a:lnTo>
                    <a:lnTo>
                      <a:pt x="549346" y="780608"/>
                    </a:lnTo>
                    <a:lnTo>
                      <a:pt x="549346" y="809553"/>
                    </a:lnTo>
                    <a:close/>
                    <a:moveTo>
                      <a:pt x="520400" y="1069751"/>
                    </a:moveTo>
                    <a:lnTo>
                      <a:pt x="520400" y="1040807"/>
                    </a:lnTo>
                    <a:lnTo>
                      <a:pt x="549346" y="1040807"/>
                    </a:lnTo>
                    <a:lnTo>
                      <a:pt x="549346" y="1069751"/>
                    </a:lnTo>
                    <a:close/>
                    <a:moveTo>
                      <a:pt x="520400" y="1329951"/>
                    </a:moveTo>
                    <a:lnTo>
                      <a:pt x="520400" y="1301007"/>
                    </a:lnTo>
                    <a:lnTo>
                      <a:pt x="549346" y="1301007"/>
                    </a:lnTo>
                    <a:lnTo>
                      <a:pt x="549346" y="1329951"/>
                    </a:lnTo>
                    <a:close/>
                    <a:moveTo>
                      <a:pt x="260201" y="28947"/>
                    </a:moveTo>
                    <a:lnTo>
                      <a:pt x="260201" y="2"/>
                    </a:lnTo>
                    <a:lnTo>
                      <a:pt x="289145" y="2"/>
                    </a:lnTo>
                    <a:lnTo>
                      <a:pt x="289145" y="28947"/>
                    </a:lnTo>
                    <a:close/>
                    <a:moveTo>
                      <a:pt x="260201" y="289147"/>
                    </a:moveTo>
                    <a:lnTo>
                      <a:pt x="260201" y="260203"/>
                    </a:lnTo>
                    <a:lnTo>
                      <a:pt x="289145" y="260203"/>
                    </a:lnTo>
                    <a:lnTo>
                      <a:pt x="289145" y="289147"/>
                    </a:lnTo>
                    <a:close/>
                    <a:moveTo>
                      <a:pt x="260201" y="549348"/>
                    </a:moveTo>
                    <a:lnTo>
                      <a:pt x="260201" y="520403"/>
                    </a:lnTo>
                    <a:lnTo>
                      <a:pt x="289145" y="520403"/>
                    </a:lnTo>
                    <a:lnTo>
                      <a:pt x="289145" y="549348"/>
                    </a:lnTo>
                    <a:close/>
                    <a:moveTo>
                      <a:pt x="260201" y="809551"/>
                    </a:moveTo>
                    <a:lnTo>
                      <a:pt x="260201" y="780605"/>
                    </a:lnTo>
                    <a:lnTo>
                      <a:pt x="289145" y="780605"/>
                    </a:lnTo>
                    <a:lnTo>
                      <a:pt x="289145" y="809551"/>
                    </a:lnTo>
                    <a:close/>
                    <a:moveTo>
                      <a:pt x="260201" y="1069748"/>
                    </a:moveTo>
                    <a:lnTo>
                      <a:pt x="260201" y="1040804"/>
                    </a:lnTo>
                    <a:lnTo>
                      <a:pt x="289145" y="1040804"/>
                    </a:lnTo>
                    <a:lnTo>
                      <a:pt x="289145" y="1069748"/>
                    </a:lnTo>
                    <a:close/>
                    <a:moveTo>
                      <a:pt x="260201" y="1329948"/>
                    </a:moveTo>
                    <a:lnTo>
                      <a:pt x="260201" y="1301004"/>
                    </a:lnTo>
                    <a:lnTo>
                      <a:pt x="289145" y="1301004"/>
                    </a:lnTo>
                    <a:lnTo>
                      <a:pt x="289145" y="1329948"/>
                    </a:lnTo>
                    <a:close/>
                    <a:moveTo>
                      <a:pt x="0" y="28945"/>
                    </a:moveTo>
                    <a:lnTo>
                      <a:pt x="0" y="0"/>
                    </a:lnTo>
                    <a:lnTo>
                      <a:pt x="28944" y="0"/>
                    </a:lnTo>
                    <a:lnTo>
                      <a:pt x="28944" y="28945"/>
                    </a:lnTo>
                    <a:close/>
                    <a:moveTo>
                      <a:pt x="0" y="289145"/>
                    </a:moveTo>
                    <a:lnTo>
                      <a:pt x="0" y="260201"/>
                    </a:lnTo>
                    <a:lnTo>
                      <a:pt x="28944" y="260201"/>
                    </a:lnTo>
                    <a:lnTo>
                      <a:pt x="28944" y="289145"/>
                    </a:lnTo>
                    <a:close/>
                    <a:moveTo>
                      <a:pt x="0" y="549346"/>
                    </a:moveTo>
                    <a:lnTo>
                      <a:pt x="0" y="520401"/>
                    </a:lnTo>
                    <a:lnTo>
                      <a:pt x="28944" y="520401"/>
                    </a:lnTo>
                    <a:lnTo>
                      <a:pt x="28944" y="549346"/>
                    </a:lnTo>
                    <a:close/>
                    <a:moveTo>
                      <a:pt x="0" y="809547"/>
                    </a:moveTo>
                    <a:lnTo>
                      <a:pt x="0" y="780602"/>
                    </a:lnTo>
                    <a:lnTo>
                      <a:pt x="28944" y="780602"/>
                    </a:lnTo>
                    <a:lnTo>
                      <a:pt x="28944" y="809547"/>
                    </a:lnTo>
                    <a:close/>
                    <a:moveTo>
                      <a:pt x="0" y="1069746"/>
                    </a:moveTo>
                    <a:lnTo>
                      <a:pt x="0" y="1040802"/>
                    </a:lnTo>
                    <a:lnTo>
                      <a:pt x="28944" y="1040802"/>
                    </a:lnTo>
                    <a:lnTo>
                      <a:pt x="28944" y="1069746"/>
                    </a:lnTo>
                    <a:close/>
                    <a:moveTo>
                      <a:pt x="0" y="1329946"/>
                    </a:moveTo>
                    <a:lnTo>
                      <a:pt x="0" y="1301002"/>
                    </a:lnTo>
                    <a:lnTo>
                      <a:pt x="28944" y="1301002"/>
                    </a:lnTo>
                    <a:lnTo>
                      <a:pt x="28944" y="1329946"/>
                    </a:lnTo>
                    <a:close/>
                  </a:path>
                </a:pathLst>
              </a:custGeom>
              <a:solidFill>
                <a:schemeClr val="tx2">
                  <a:alpha val="20000"/>
                </a:schemeClr>
              </a:solidFill>
              <a:ln w="10294" cap="flat">
                <a:noFill/>
                <a:prstDash val="solid"/>
                <a:miter/>
              </a:ln>
            </p:spPr>
            <p:txBody>
              <a:bodyPr wrap="square" rtlCol="0" anchor="ctr">
                <a:noAutofit/>
              </a:bodyPr>
              <a:lstStyle/>
              <a:p>
                <a:endParaRPr lang="en-US"/>
              </a:p>
            </p:txBody>
          </p:sp>
          <p:sp>
            <p:nvSpPr>
              <p:cNvPr id="51" name="Freeform: Shape 50">
                <a:extLst>
                  <a:ext uri="{FF2B5EF4-FFF2-40B4-BE49-F238E27FC236}">
                    <a16:creationId xmlns:a16="http://schemas.microsoft.com/office/drawing/2014/main" id="{5B3711CC-BAE5-951C-D80C-623A5BB8E87D}"/>
                  </a:ext>
                </a:extLst>
              </p:cNvPr>
              <p:cNvSpPr/>
              <p:nvPr userDrawn="1"/>
            </p:nvSpPr>
            <p:spPr>
              <a:xfrm rot="5400000">
                <a:off x="9981382" y="374703"/>
                <a:ext cx="549346" cy="289155"/>
              </a:xfrm>
              <a:custGeom>
                <a:avLst/>
                <a:gdLst>
                  <a:gd name="connsiteX0" fmla="*/ 520400 w 549346"/>
                  <a:gd name="connsiteY0" fmla="*/ 28955 h 289155"/>
                  <a:gd name="connsiteX1" fmla="*/ 520400 w 549346"/>
                  <a:gd name="connsiteY1" fmla="*/ 11 h 289155"/>
                  <a:gd name="connsiteX2" fmla="*/ 549346 w 549346"/>
                  <a:gd name="connsiteY2" fmla="*/ 11 h 289155"/>
                  <a:gd name="connsiteX3" fmla="*/ 549346 w 549346"/>
                  <a:gd name="connsiteY3" fmla="*/ 28955 h 289155"/>
                  <a:gd name="connsiteX4" fmla="*/ 520400 w 549346"/>
                  <a:gd name="connsiteY4" fmla="*/ 289155 h 289155"/>
                  <a:gd name="connsiteX5" fmla="*/ 520400 w 549346"/>
                  <a:gd name="connsiteY5" fmla="*/ 260211 h 289155"/>
                  <a:gd name="connsiteX6" fmla="*/ 549346 w 549346"/>
                  <a:gd name="connsiteY6" fmla="*/ 260211 h 289155"/>
                  <a:gd name="connsiteX7" fmla="*/ 549346 w 549346"/>
                  <a:gd name="connsiteY7" fmla="*/ 289155 h 289155"/>
                  <a:gd name="connsiteX8" fmla="*/ 0 w 549346"/>
                  <a:gd name="connsiteY8" fmla="*/ 28951 h 289155"/>
                  <a:gd name="connsiteX9" fmla="*/ 0 w 549346"/>
                  <a:gd name="connsiteY9" fmla="*/ 0 h 289155"/>
                  <a:gd name="connsiteX10" fmla="*/ 28944 w 549346"/>
                  <a:gd name="connsiteY10" fmla="*/ 0 h 289155"/>
                  <a:gd name="connsiteX11" fmla="*/ 28944 w 549346"/>
                  <a:gd name="connsiteY11" fmla="*/ 28951 h 289155"/>
                  <a:gd name="connsiteX12" fmla="*/ 0 w 549346"/>
                  <a:gd name="connsiteY12" fmla="*/ 289151 h 289155"/>
                  <a:gd name="connsiteX13" fmla="*/ 0 w 549346"/>
                  <a:gd name="connsiteY13" fmla="*/ 260207 h 289155"/>
                  <a:gd name="connsiteX14" fmla="*/ 28944 w 549346"/>
                  <a:gd name="connsiteY14" fmla="*/ 260207 h 289155"/>
                  <a:gd name="connsiteX15" fmla="*/ 28944 w 549346"/>
                  <a:gd name="connsiteY15" fmla="*/ 289151 h 289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9346" h="289155">
                    <a:moveTo>
                      <a:pt x="520400" y="28955"/>
                    </a:moveTo>
                    <a:lnTo>
                      <a:pt x="520400" y="11"/>
                    </a:lnTo>
                    <a:lnTo>
                      <a:pt x="549346" y="11"/>
                    </a:lnTo>
                    <a:lnTo>
                      <a:pt x="549346" y="28955"/>
                    </a:lnTo>
                    <a:close/>
                    <a:moveTo>
                      <a:pt x="520400" y="289155"/>
                    </a:moveTo>
                    <a:lnTo>
                      <a:pt x="520400" y="260211"/>
                    </a:lnTo>
                    <a:lnTo>
                      <a:pt x="549346" y="260211"/>
                    </a:lnTo>
                    <a:lnTo>
                      <a:pt x="549346" y="289155"/>
                    </a:lnTo>
                    <a:close/>
                    <a:moveTo>
                      <a:pt x="0" y="28951"/>
                    </a:moveTo>
                    <a:lnTo>
                      <a:pt x="0" y="0"/>
                    </a:lnTo>
                    <a:lnTo>
                      <a:pt x="28944" y="0"/>
                    </a:lnTo>
                    <a:lnTo>
                      <a:pt x="28944" y="28951"/>
                    </a:lnTo>
                    <a:close/>
                    <a:moveTo>
                      <a:pt x="0" y="289151"/>
                    </a:moveTo>
                    <a:lnTo>
                      <a:pt x="0" y="260207"/>
                    </a:lnTo>
                    <a:lnTo>
                      <a:pt x="28944" y="260207"/>
                    </a:lnTo>
                    <a:lnTo>
                      <a:pt x="28944" y="289151"/>
                    </a:lnTo>
                    <a:close/>
                  </a:path>
                </a:pathLst>
              </a:custGeom>
              <a:solidFill>
                <a:schemeClr val="tx2">
                  <a:alpha val="20000"/>
                </a:schemeClr>
              </a:solidFill>
              <a:ln w="10294" cap="flat">
                <a:noFill/>
                <a:prstDash val="solid"/>
                <a:miter/>
              </a:ln>
            </p:spPr>
            <p:txBody>
              <a:bodyPr wrap="square" rtlCol="0" anchor="ctr">
                <a:noAutofit/>
              </a:bodyPr>
              <a:lstStyle/>
              <a:p>
                <a:endParaRPr lang="en-US"/>
              </a:p>
            </p:txBody>
          </p:sp>
        </p:grpSp>
      </p:grpSp>
      <p:pic>
        <p:nvPicPr>
          <p:cNvPr id="7" name="Graphic 6">
            <a:extLst>
              <a:ext uri="{FF2B5EF4-FFF2-40B4-BE49-F238E27FC236}">
                <a16:creationId xmlns:a16="http://schemas.microsoft.com/office/drawing/2014/main" id="{43C5EB3F-4EE4-A417-731D-6FC47107164B}"/>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0027238" y="349030"/>
            <a:ext cx="1780586" cy="327314"/>
          </a:xfrm>
          <a:prstGeom prst="rect">
            <a:avLst/>
          </a:prstGeom>
        </p:spPr>
      </p:pic>
    </p:spTree>
    <p:extLst>
      <p:ext uri="{BB962C8B-B14F-4D97-AF65-F5344CB8AC3E}">
        <p14:creationId xmlns:p14="http://schemas.microsoft.com/office/powerpoint/2010/main" val="3803344987"/>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 id="2147483995" r:id="rId12"/>
    <p:sldLayoutId id="2147483996" r:id="rId13"/>
  </p:sldLayoutIdLst>
  <p:hf sldNum="0" hdr="0" dt="0"/>
  <p:txStyles>
    <p:titleStyle>
      <a:lvl1pPr algn="l" defTabSz="457200" rtl="0" eaLnBrk="1" latinLnBrk="0" hangingPunct="1">
        <a:lnSpc>
          <a:spcPct val="85000"/>
        </a:lnSpc>
        <a:spcBef>
          <a:spcPct val="0"/>
        </a:spcBef>
        <a:buNone/>
        <a:tabLst>
          <a:tab pos="2227263" algn="l"/>
        </a:tabLst>
        <a:defRPr sz="2800" b="1" i="0" kern="1200" spc="-50" baseline="0">
          <a:solidFill>
            <a:schemeClr val="tx1"/>
          </a:solidFill>
          <a:latin typeface="Arial" panose="020B0604020202020204" pitchFamily="34" charset="0"/>
          <a:ea typeface="+mj-ea"/>
          <a:cs typeface="Arial"/>
        </a:defRPr>
      </a:lvl1pPr>
    </p:titleStyle>
    <p:body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tx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tx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tx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tx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12">
          <p15:clr>
            <a:srgbClr val="F26B43"/>
          </p15:clr>
        </p15:guide>
        <p15:guide id="2" pos="239">
          <p15:clr>
            <a:srgbClr val="F26B43"/>
          </p15:clr>
        </p15:guide>
        <p15:guide id="3" pos="7439">
          <p15:clr>
            <a:srgbClr val="F26B43"/>
          </p15:clr>
        </p15:guide>
        <p15:guide id="6" orient="horz" pos="660">
          <p15:clr>
            <a:srgbClr val="F26B43"/>
          </p15:clr>
        </p15:guide>
        <p15:guide id="7" orient="horz" pos="83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1E747280-CF02-4891-ACD6-EDDC8636A221}"/>
              </a:ext>
            </a:extLst>
          </p:cNvPr>
          <p:cNvSpPr txBox="1">
            <a:spLocks/>
          </p:cNvSpPr>
          <p:nvPr/>
        </p:nvSpPr>
        <p:spPr>
          <a:xfrm rot="16200000">
            <a:off x="-680738" y="4644269"/>
            <a:ext cx="2098011" cy="736533"/>
          </a:xfrm>
          <a:custGeom>
            <a:avLst/>
            <a:gdLst>
              <a:gd name="connsiteX0" fmla="*/ 1991636 w 1991636"/>
              <a:gd name="connsiteY0" fmla="*/ 1 h 736533"/>
              <a:gd name="connsiteX1" fmla="*/ 1990399 w 1991636"/>
              <a:gd name="connsiteY1" fmla="*/ 4813 h 736533"/>
              <a:gd name="connsiteX2" fmla="*/ 995818 w 1991636"/>
              <a:gd name="connsiteY2" fmla="*/ 736533 h 736533"/>
              <a:gd name="connsiteX3" fmla="*/ 1237 w 1991636"/>
              <a:gd name="connsiteY3" fmla="*/ 4813 h 736533"/>
              <a:gd name="connsiteX4" fmla="*/ 0 w 1991636"/>
              <a:gd name="connsiteY4" fmla="*/ 0 h 736533"/>
              <a:gd name="connsiteX5" fmla="*/ 574414 w 1991636"/>
              <a:gd name="connsiteY5" fmla="*/ 0 h 736533"/>
              <a:gd name="connsiteX6" fmla="*/ 627097 w 1991636"/>
              <a:gd name="connsiteY6" fmla="*/ 63853 h 736533"/>
              <a:gd name="connsiteX7" fmla="*/ 995818 w 1991636"/>
              <a:gd name="connsiteY7" fmla="*/ 216582 h 736533"/>
              <a:gd name="connsiteX8" fmla="*/ 1364539 w 1991636"/>
              <a:gd name="connsiteY8" fmla="*/ 63853 h 736533"/>
              <a:gd name="connsiteX9" fmla="*/ 1417221 w 1991636"/>
              <a:gd name="connsiteY9" fmla="*/ 1 h 736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91636" h="736533">
                <a:moveTo>
                  <a:pt x="1991636" y="1"/>
                </a:moveTo>
                <a:lnTo>
                  <a:pt x="1990399" y="4813"/>
                </a:lnTo>
                <a:cubicBezTo>
                  <a:pt x="1858546" y="428735"/>
                  <a:pt x="1463127" y="736533"/>
                  <a:pt x="995818" y="736533"/>
                </a:cubicBezTo>
                <a:cubicBezTo>
                  <a:pt x="528509" y="736533"/>
                  <a:pt x="133091" y="428735"/>
                  <a:pt x="1237" y="4813"/>
                </a:cubicBezTo>
                <a:lnTo>
                  <a:pt x="0" y="0"/>
                </a:lnTo>
                <a:lnTo>
                  <a:pt x="574414" y="0"/>
                </a:lnTo>
                <a:lnTo>
                  <a:pt x="627097" y="63853"/>
                </a:lnTo>
                <a:cubicBezTo>
                  <a:pt x="721461" y="158217"/>
                  <a:pt x="851824" y="216582"/>
                  <a:pt x="995818" y="216582"/>
                </a:cubicBezTo>
                <a:cubicBezTo>
                  <a:pt x="1139812" y="216582"/>
                  <a:pt x="1270175" y="158217"/>
                  <a:pt x="1364539" y="63853"/>
                </a:cubicBezTo>
                <a:lnTo>
                  <a:pt x="1417221" y="1"/>
                </a:lnTo>
                <a:close/>
              </a:path>
            </a:pathLst>
          </a:custGeom>
          <a:solidFill>
            <a:schemeClr val="bg2">
              <a:alpha val="50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 name="Title Placeholder 1"/>
          <p:cNvSpPr>
            <a:spLocks noGrp="1"/>
          </p:cNvSpPr>
          <p:nvPr>
            <p:ph type="title"/>
          </p:nvPr>
        </p:nvSpPr>
        <p:spPr>
          <a:xfrm>
            <a:off x="1162049" y="351949"/>
            <a:ext cx="8655051" cy="695801"/>
          </a:xfrm>
          <a:prstGeom prst="rect">
            <a:avLst/>
          </a:prstGeom>
        </p:spPr>
        <p:txBody>
          <a:bodyPr vert="horz" lIns="0" tIns="0" rIns="0" bIns="0" rtlCol="0" anchor="t" anchorCtr="0">
            <a:noAutofit/>
          </a:bodyPr>
          <a:lstStyle/>
          <a:p>
            <a:endParaRPr lang="en-US"/>
          </a:p>
        </p:txBody>
      </p:sp>
      <p:sp>
        <p:nvSpPr>
          <p:cNvPr id="3" name="Text Placeholder 2"/>
          <p:cNvSpPr>
            <a:spLocks noGrp="1"/>
          </p:cNvSpPr>
          <p:nvPr>
            <p:ph type="body" idx="1"/>
          </p:nvPr>
        </p:nvSpPr>
        <p:spPr>
          <a:xfrm>
            <a:off x="1162050" y="1322024"/>
            <a:ext cx="10645774" cy="4850176"/>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43A5BB14-D036-4AC1-9435-9025BF12CBD4}"/>
              </a:ext>
            </a:extLst>
          </p:cNvPr>
          <p:cNvSpPr txBox="1"/>
          <p:nvPr/>
        </p:nvSpPr>
        <p:spPr>
          <a:xfrm>
            <a:off x="11454739" y="6472591"/>
            <a:ext cx="353085" cy="122429"/>
          </a:xfrm>
          <a:prstGeom prst="rect">
            <a:avLst/>
          </a:prstGeom>
          <a:noFill/>
        </p:spPr>
        <p:txBody>
          <a:bodyPr wrap="square" lIns="0" tIns="0" rIns="0" bIns="0" rtlCol="0">
            <a:noAutofit/>
          </a:bodyPr>
          <a:lstStyle/>
          <a:p>
            <a:pPr marL="0" algn="r" defTabSz="457200" rtl="0" eaLnBrk="1" latinLnBrk="0" hangingPunct="1"/>
            <a:fld id="{CDB435D5-777C-4922-976B-8C95AF7AC8DD}" type="slidenum">
              <a:rPr lang="en-US" sz="700" b="1" i="0" kern="1200" smtClean="0">
                <a:solidFill>
                  <a:schemeClr val="tx1"/>
                </a:solidFill>
                <a:latin typeface="Arial"/>
                <a:ea typeface="+mn-ea"/>
                <a:cs typeface="Arial"/>
              </a:rPr>
              <a:pPr marL="0" algn="r" defTabSz="457200" rtl="0" eaLnBrk="1" latinLnBrk="0" hangingPunct="1"/>
              <a:t>‹#›</a:t>
            </a:fld>
            <a:endParaRPr lang="en-US" sz="700" b="1" i="0" kern="1200" err="1">
              <a:solidFill>
                <a:schemeClr val="tx1"/>
              </a:solidFill>
              <a:latin typeface="Arial"/>
              <a:ea typeface="+mn-ea"/>
              <a:cs typeface="Arial"/>
            </a:endParaRPr>
          </a:p>
        </p:txBody>
      </p:sp>
      <p:sp>
        <p:nvSpPr>
          <p:cNvPr id="21" name="Freeform: Shape 41">
            <a:extLst>
              <a:ext uri="{FF2B5EF4-FFF2-40B4-BE49-F238E27FC236}">
                <a16:creationId xmlns:a16="http://schemas.microsoft.com/office/drawing/2014/main" id="{26D845CA-1A97-4A89-B7A6-6DBAEFC98612}"/>
              </a:ext>
            </a:extLst>
          </p:cNvPr>
          <p:cNvSpPr txBox="1">
            <a:spLocks/>
          </p:cNvSpPr>
          <p:nvPr/>
        </p:nvSpPr>
        <p:spPr>
          <a:xfrm>
            <a:off x="472426" y="3154973"/>
            <a:ext cx="531436" cy="531432"/>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2">
              <a:alpha val="50000"/>
            </a:schemeClr>
          </a:solidFill>
        </p:spPr>
        <p:txBody>
          <a:bodyPr wrap="square">
            <a:noAutofit/>
          </a:bodyPr>
          <a:lstStyle>
            <a:lvl1pPr marL="0" indent="0" algn="l" defTabSz="457200" rtl="0" eaLnBrk="1" latinLnBrk="0" hangingPunct="1">
              <a:spcBef>
                <a:spcPts val="1000"/>
              </a:spcBef>
              <a:buFont typeface="Arial"/>
              <a:buNone/>
              <a:defRPr sz="14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14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4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4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12" name="Rectangle 11">
            <a:extLst>
              <a:ext uri="{FF2B5EF4-FFF2-40B4-BE49-F238E27FC236}">
                <a16:creationId xmlns:a16="http://schemas.microsoft.com/office/drawing/2014/main" id="{2614087C-78B9-4829-AF3E-5CA06D282727}"/>
              </a:ext>
            </a:extLst>
          </p:cNvPr>
          <p:cNvSpPr/>
          <p:nvPr/>
        </p:nvSpPr>
        <p:spPr>
          <a:xfrm>
            <a:off x="-1" y="6812281"/>
            <a:ext cx="12188826"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7095844D-7281-4E59-B89B-036E9FD4898D}"/>
              </a:ext>
            </a:extLst>
          </p:cNvPr>
          <p:cNvGrpSpPr/>
          <p:nvPr/>
        </p:nvGrpSpPr>
        <p:grpSpPr>
          <a:xfrm>
            <a:off x="190809" y="213306"/>
            <a:ext cx="564751" cy="6412339"/>
            <a:chOff x="190809" y="242905"/>
            <a:chExt cx="564751" cy="6412339"/>
          </a:xfrm>
        </p:grpSpPr>
        <p:sp>
          <p:nvSpPr>
            <p:cNvPr id="22" name="Freeform: Shape 21">
              <a:extLst>
                <a:ext uri="{FF2B5EF4-FFF2-40B4-BE49-F238E27FC236}">
                  <a16:creationId xmlns:a16="http://schemas.microsoft.com/office/drawing/2014/main" id="{326330AD-C19C-435A-B603-513981A4B950}"/>
                </a:ext>
              </a:extLst>
            </p:cNvPr>
            <p:cNvSpPr/>
            <p:nvPr/>
          </p:nvSpPr>
          <p:spPr>
            <a:xfrm>
              <a:off x="190809" y="242905"/>
              <a:ext cx="561506" cy="5614838"/>
            </a:xfrm>
            <a:custGeom>
              <a:avLst/>
              <a:gdLst>
                <a:gd name="connsiteX0" fmla="*/ 531921 w 561506"/>
                <a:gd name="connsiteY0" fmla="*/ 5585253 h 5614838"/>
                <a:gd name="connsiteX1" fmla="*/ 561506 w 561506"/>
                <a:gd name="connsiteY1" fmla="*/ 5585253 h 5614838"/>
                <a:gd name="connsiteX2" fmla="*/ 561506 w 561506"/>
                <a:gd name="connsiteY2" fmla="*/ 5614838 h 5614838"/>
                <a:gd name="connsiteX3" fmla="*/ 531921 w 561506"/>
                <a:gd name="connsiteY3" fmla="*/ 5614838 h 5614838"/>
                <a:gd name="connsiteX4" fmla="*/ 265961 w 561506"/>
                <a:gd name="connsiteY4" fmla="*/ 5585253 h 5614838"/>
                <a:gd name="connsiteX5" fmla="*/ 295547 w 561506"/>
                <a:gd name="connsiteY5" fmla="*/ 5585253 h 5614838"/>
                <a:gd name="connsiteX6" fmla="*/ 295547 w 561506"/>
                <a:gd name="connsiteY6" fmla="*/ 5614838 h 5614838"/>
                <a:gd name="connsiteX7" fmla="*/ 265961 w 561506"/>
                <a:gd name="connsiteY7" fmla="*/ 5614838 h 5614838"/>
                <a:gd name="connsiteX8" fmla="*/ 0 w 561506"/>
                <a:gd name="connsiteY8" fmla="*/ 5585253 h 5614838"/>
                <a:gd name="connsiteX9" fmla="*/ 29585 w 561506"/>
                <a:gd name="connsiteY9" fmla="*/ 5585253 h 5614838"/>
                <a:gd name="connsiteX10" fmla="*/ 29585 w 561506"/>
                <a:gd name="connsiteY10" fmla="*/ 5614838 h 5614838"/>
                <a:gd name="connsiteX11" fmla="*/ 0 w 561506"/>
                <a:gd name="connsiteY11" fmla="*/ 5614838 h 5614838"/>
                <a:gd name="connsiteX12" fmla="*/ 531921 w 561506"/>
                <a:gd name="connsiteY12" fmla="*/ 5319293 h 5614838"/>
                <a:gd name="connsiteX13" fmla="*/ 561506 w 561506"/>
                <a:gd name="connsiteY13" fmla="*/ 5319293 h 5614838"/>
                <a:gd name="connsiteX14" fmla="*/ 561506 w 561506"/>
                <a:gd name="connsiteY14" fmla="*/ 5348879 h 5614838"/>
                <a:gd name="connsiteX15" fmla="*/ 531921 w 561506"/>
                <a:gd name="connsiteY15" fmla="*/ 5348879 h 5614838"/>
                <a:gd name="connsiteX16" fmla="*/ 265961 w 561506"/>
                <a:gd name="connsiteY16" fmla="*/ 5319293 h 5614838"/>
                <a:gd name="connsiteX17" fmla="*/ 295547 w 561506"/>
                <a:gd name="connsiteY17" fmla="*/ 5319293 h 5614838"/>
                <a:gd name="connsiteX18" fmla="*/ 295547 w 561506"/>
                <a:gd name="connsiteY18" fmla="*/ 5348879 h 5614838"/>
                <a:gd name="connsiteX19" fmla="*/ 265961 w 561506"/>
                <a:gd name="connsiteY19" fmla="*/ 5348879 h 5614838"/>
                <a:gd name="connsiteX20" fmla="*/ 0 w 561506"/>
                <a:gd name="connsiteY20" fmla="*/ 5319293 h 5614838"/>
                <a:gd name="connsiteX21" fmla="*/ 29585 w 561506"/>
                <a:gd name="connsiteY21" fmla="*/ 5319293 h 5614838"/>
                <a:gd name="connsiteX22" fmla="*/ 29585 w 561506"/>
                <a:gd name="connsiteY22" fmla="*/ 5348879 h 5614838"/>
                <a:gd name="connsiteX23" fmla="*/ 0 w 561506"/>
                <a:gd name="connsiteY23" fmla="*/ 5348879 h 5614838"/>
                <a:gd name="connsiteX24" fmla="*/ 531921 w 561506"/>
                <a:gd name="connsiteY24" fmla="*/ 5053332 h 5614838"/>
                <a:gd name="connsiteX25" fmla="*/ 561506 w 561506"/>
                <a:gd name="connsiteY25" fmla="*/ 5053332 h 5614838"/>
                <a:gd name="connsiteX26" fmla="*/ 561506 w 561506"/>
                <a:gd name="connsiteY26" fmla="*/ 5082917 h 5614838"/>
                <a:gd name="connsiteX27" fmla="*/ 531921 w 561506"/>
                <a:gd name="connsiteY27" fmla="*/ 5082917 h 5614838"/>
                <a:gd name="connsiteX28" fmla="*/ 265961 w 561506"/>
                <a:gd name="connsiteY28" fmla="*/ 5053332 h 5614838"/>
                <a:gd name="connsiteX29" fmla="*/ 295547 w 561506"/>
                <a:gd name="connsiteY29" fmla="*/ 5053332 h 5614838"/>
                <a:gd name="connsiteX30" fmla="*/ 295547 w 561506"/>
                <a:gd name="connsiteY30" fmla="*/ 5082917 h 5614838"/>
                <a:gd name="connsiteX31" fmla="*/ 265961 w 561506"/>
                <a:gd name="connsiteY31" fmla="*/ 5082917 h 5614838"/>
                <a:gd name="connsiteX32" fmla="*/ 0 w 561506"/>
                <a:gd name="connsiteY32" fmla="*/ 5053332 h 5614838"/>
                <a:gd name="connsiteX33" fmla="*/ 29585 w 561506"/>
                <a:gd name="connsiteY33" fmla="*/ 5053332 h 5614838"/>
                <a:gd name="connsiteX34" fmla="*/ 29585 w 561506"/>
                <a:gd name="connsiteY34" fmla="*/ 5082917 h 5614838"/>
                <a:gd name="connsiteX35" fmla="*/ 0 w 561506"/>
                <a:gd name="connsiteY35" fmla="*/ 5082917 h 5614838"/>
                <a:gd name="connsiteX36" fmla="*/ 531921 w 561506"/>
                <a:gd name="connsiteY36" fmla="*/ 4787372 h 5614838"/>
                <a:gd name="connsiteX37" fmla="*/ 561506 w 561506"/>
                <a:gd name="connsiteY37" fmla="*/ 4787372 h 5614838"/>
                <a:gd name="connsiteX38" fmla="*/ 561506 w 561506"/>
                <a:gd name="connsiteY38" fmla="*/ 4816958 h 5614838"/>
                <a:gd name="connsiteX39" fmla="*/ 531921 w 561506"/>
                <a:gd name="connsiteY39" fmla="*/ 4816958 h 5614838"/>
                <a:gd name="connsiteX40" fmla="*/ 265961 w 561506"/>
                <a:gd name="connsiteY40" fmla="*/ 4787372 h 5614838"/>
                <a:gd name="connsiteX41" fmla="*/ 295547 w 561506"/>
                <a:gd name="connsiteY41" fmla="*/ 4787372 h 5614838"/>
                <a:gd name="connsiteX42" fmla="*/ 295547 w 561506"/>
                <a:gd name="connsiteY42" fmla="*/ 4816958 h 5614838"/>
                <a:gd name="connsiteX43" fmla="*/ 265961 w 561506"/>
                <a:gd name="connsiteY43" fmla="*/ 4816958 h 5614838"/>
                <a:gd name="connsiteX44" fmla="*/ 0 w 561506"/>
                <a:gd name="connsiteY44" fmla="*/ 4787372 h 5614838"/>
                <a:gd name="connsiteX45" fmla="*/ 29585 w 561506"/>
                <a:gd name="connsiteY45" fmla="*/ 4787372 h 5614838"/>
                <a:gd name="connsiteX46" fmla="*/ 29585 w 561506"/>
                <a:gd name="connsiteY46" fmla="*/ 4816958 h 5614838"/>
                <a:gd name="connsiteX47" fmla="*/ 0 w 561506"/>
                <a:gd name="connsiteY47" fmla="*/ 4816958 h 5614838"/>
                <a:gd name="connsiteX48" fmla="*/ 531921 w 561506"/>
                <a:gd name="connsiteY48" fmla="*/ 4521412 h 5614838"/>
                <a:gd name="connsiteX49" fmla="*/ 561506 w 561506"/>
                <a:gd name="connsiteY49" fmla="*/ 4521412 h 5614838"/>
                <a:gd name="connsiteX50" fmla="*/ 561506 w 561506"/>
                <a:gd name="connsiteY50" fmla="*/ 4550997 h 5614838"/>
                <a:gd name="connsiteX51" fmla="*/ 531921 w 561506"/>
                <a:gd name="connsiteY51" fmla="*/ 4550997 h 5614838"/>
                <a:gd name="connsiteX52" fmla="*/ 265961 w 561506"/>
                <a:gd name="connsiteY52" fmla="*/ 4521412 h 5614838"/>
                <a:gd name="connsiteX53" fmla="*/ 295547 w 561506"/>
                <a:gd name="connsiteY53" fmla="*/ 4521412 h 5614838"/>
                <a:gd name="connsiteX54" fmla="*/ 295547 w 561506"/>
                <a:gd name="connsiteY54" fmla="*/ 4550997 h 5614838"/>
                <a:gd name="connsiteX55" fmla="*/ 265961 w 561506"/>
                <a:gd name="connsiteY55" fmla="*/ 4550997 h 5614838"/>
                <a:gd name="connsiteX56" fmla="*/ 0 w 561506"/>
                <a:gd name="connsiteY56" fmla="*/ 4521412 h 5614838"/>
                <a:gd name="connsiteX57" fmla="*/ 29585 w 561506"/>
                <a:gd name="connsiteY57" fmla="*/ 4521412 h 5614838"/>
                <a:gd name="connsiteX58" fmla="*/ 29585 w 561506"/>
                <a:gd name="connsiteY58" fmla="*/ 4550997 h 5614838"/>
                <a:gd name="connsiteX59" fmla="*/ 0 w 561506"/>
                <a:gd name="connsiteY59" fmla="*/ 4550997 h 5614838"/>
                <a:gd name="connsiteX60" fmla="*/ 531921 w 561506"/>
                <a:gd name="connsiteY60" fmla="*/ 4255451 h 5614838"/>
                <a:gd name="connsiteX61" fmla="*/ 561506 w 561506"/>
                <a:gd name="connsiteY61" fmla="*/ 4255451 h 5614838"/>
                <a:gd name="connsiteX62" fmla="*/ 561506 w 561506"/>
                <a:gd name="connsiteY62" fmla="*/ 4285036 h 5614838"/>
                <a:gd name="connsiteX63" fmla="*/ 531921 w 561506"/>
                <a:gd name="connsiteY63" fmla="*/ 4285036 h 5614838"/>
                <a:gd name="connsiteX64" fmla="*/ 265961 w 561506"/>
                <a:gd name="connsiteY64" fmla="*/ 4255451 h 5614838"/>
                <a:gd name="connsiteX65" fmla="*/ 295547 w 561506"/>
                <a:gd name="connsiteY65" fmla="*/ 4255451 h 5614838"/>
                <a:gd name="connsiteX66" fmla="*/ 295547 w 561506"/>
                <a:gd name="connsiteY66" fmla="*/ 4285036 h 5614838"/>
                <a:gd name="connsiteX67" fmla="*/ 265961 w 561506"/>
                <a:gd name="connsiteY67" fmla="*/ 4285036 h 5614838"/>
                <a:gd name="connsiteX68" fmla="*/ 0 w 561506"/>
                <a:gd name="connsiteY68" fmla="*/ 4255451 h 5614838"/>
                <a:gd name="connsiteX69" fmla="*/ 29585 w 561506"/>
                <a:gd name="connsiteY69" fmla="*/ 4255451 h 5614838"/>
                <a:gd name="connsiteX70" fmla="*/ 29585 w 561506"/>
                <a:gd name="connsiteY70" fmla="*/ 4285036 h 5614838"/>
                <a:gd name="connsiteX71" fmla="*/ 0 w 561506"/>
                <a:gd name="connsiteY71" fmla="*/ 4285036 h 5614838"/>
                <a:gd name="connsiteX72" fmla="*/ 531921 w 561506"/>
                <a:gd name="connsiteY72" fmla="*/ 3989491 h 5614838"/>
                <a:gd name="connsiteX73" fmla="*/ 561506 w 561506"/>
                <a:gd name="connsiteY73" fmla="*/ 3989491 h 5614838"/>
                <a:gd name="connsiteX74" fmla="*/ 561506 w 561506"/>
                <a:gd name="connsiteY74" fmla="*/ 4019077 h 5614838"/>
                <a:gd name="connsiteX75" fmla="*/ 531921 w 561506"/>
                <a:gd name="connsiteY75" fmla="*/ 4019077 h 5614838"/>
                <a:gd name="connsiteX76" fmla="*/ 265961 w 561506"/>
                <a:gd name="connsiteY76" fmla="*/ 3989491 h 5614838"/>
                <a:gd name="connsiteX77" fmla="*/ 295547 w 561506"/>
                <a:gd name="connsiteY77" fmla="*/ 3989491 h 5614838"/>
                <a:gd name="connsiteX78" fmla="*/ 295547 w 561506"/>
                <a:gd name="connsiteY78" fmla="*/ 4019077 h 5614838"/>
                <a:gd name="connsiteX79" fmla="*/ 265961 w 561506"/>
                <a:gd name="connsiteY79" fmla="*/ 4019077 h 5614838"/>
                <a:gd name="connsiteX80" fmla="*/ 0 w 561506"/>
                <a:gd name="connsiteY80" fmla="*/ 3989491 h 5614838"/>
                <a:gd name="connsiteX81" fmla="*/ 29585 w 561506"/>
                <a:gd name="connsiteY81" fmla="*/ 3989491 h 5614838"/>
                <a:gd name="connsiteX82" fmla="*/ 29585 w 561506"/>
                <a:gd name="connsiteY82" fmla="*/ 4019077 h 5614838"/>
                <a:gd name="connsiteX83" fmla="*/ 0 w 561506"/>
                <a:gd name="connsiteY83" fmla="*/ 4019077 h 5614838"/>
                <a:gd name="connsiteX84" fmla="*/ 531921 w 561506"/>
                <a:gd name="connsiteY84" fmla="*/ 3723530 h 5614838"/>
                <a:gd name="connsiteX85" fmla="*/ 561506 w 561506"/>
                <a:gd name="connsiteY85" fmla="*/ 3723530 h 5614838"/>
                <a:gd name="connsiteX86" fmla="*/ 561506 w 561506"/>
                <a:gd name="connsiteY86" fmla="*/ 3753115 h 5614838"/>
                <a:gd name="connsiteX87" fmla="*/ 531921 w 561506"/>
                <a:gd name="connsiteY87" fmla="*/ 3753115 h 5614838"/>
                <a:gd name="connsiteX88" fmla="*/ 265961 w 561506"/>
                <a:gd name="connsiteY88" fmla="*/ 3723530 h 5614838"/>
                <a:gd name="connsiteX89" fmla="*/ 295547 w 561506"/>
                <a:gd name="connsiteY89" fmla="*/ 3723530 h 5614838"/>
                <a:gd name="connsiteX90" fmla="*/ 295547 w 561506"/>
                <a:gd name="connsiteY90" fmla="*/ 3753115 h 5614838"/>
                <a:gd name="connsiteX91" fmla="*/ 265961 w 561506"/>
                <a:gd name="connsiteY91" fmla="*/ 3753115 h 5614838"/>
                <a:gd name="connsiteX92" fmla="*/ 0 w 561506"/>
                <a:gd name="connsiteY92" fmla="*/ 3723530 h 5614838"/>
                <a:gd name="connsiteX93" fmla="*/ 29585 w 561506"/>
                <a:gd name="connsiteY93" fmla="*/ 3723530 h 5614838"/>
                <a:gd name="connsiteX94" fmla="*/ 29585 w 561506"/>
                <a:gd name="connsiteY94" fmla="*/ 3753115 h 5614838"/>
                <a:gd name="connsiteX95" fmla="*/ 0 w 561506"/>
                <a:gd name="connsiteY95" fmla="*/ 3753115 h 5614838"/>
                <a:gd name="connsiteX96" fmla="*/ 531921 w 561506"/>
                <a:gd name="connsiteY96" fmla="*/ 3457570 h 5614838"/>
                <a:gd name="connsiteX97" fmla="*/ 561506 w 561506"/>
                <a:gd name="connsiteY97" fmla="*/ 3457570 h 5614838"/>
                <a:gd name="connsiteX98" fmla="*/ 561506 w 561506"/>
                <a:gd name="connsiteY98" fmla="*/ 3487156 h 5614838"/>
                <a:gd name="connsiteX99" fmla="*/ 531921 w 561506"/>
                <a:gd name="connsiteY99" fmla="*/ 3487156 h 5614838"/>
                <a:gd name="connsiteX100" fmla="*/ 265961 w 561506"/>
                <a:gd name="connsiteY100" fmla="*/ 3457570 h 5614838"/>
                <a:gd name="connsiteX101" fmla="*/ 295547 w 561506"/>
                <a:gd name="connsiteY101" fmla="*/ 3457570 h 5614838"/>
                <a:gd name="connsiteX102" fmla="*/ 295547 w 561506"/>
                <a:gd name="connsiteY102" fmla="*/ 3487156 h 5614838"/>
                <a:gd name="connsiteX103" fmla="*/ 265961 w 561506"/>
                <a:gd name="connsiteY103" fmla="*/ 3487156 h 5614838"/>
                <a:gd name="connsiteX104" fmla="*/ 0 w 561506"/>
                <a:gd name="connsiteY104" fmla="*/ 3457570 h 5614838"/>
                <a:gd name="connsiteX105" fmla="*/ 29585 w 561506"/>
                <a:gd name="connsiteY105" fmla="*/ 3457570 h 5614838"/>
                <a:gd name="connsiteX106" fmla="*/ 29585 w 561506"/>
                <a:gd name="connsiteY106" fmla="*/ 3487156 h 5614838"/>
                <a:gd name="connsiteX107" fmla="*/ 0 w 561506"/>
                <a:gd name="connsiteY107" fmla="*/ 3487156 h 5614838"/>
                <a:gd name="connsiteX108" fmla="*/ 531921 w 561506"/>
                <a:gd name="connsiteY108" fmla="*/ 3191618 h 5614838"/>
                <a:gd name="connsiteX109" fmla="*/ 561506 w 561506"/>
                <a:gd name="connsiteY109" fmla="*/ 3191618 h 5614838"/>
                <a:gd name="connsiteX110" fmla="*/ 561506 w 561506"/>
                <a:gd name="connsiteY110" fmla="*/ 3221195 h 5614838"/>
                <a:gd name="connsiteX111" fmla="*/ 531921 w 561506"/>
                <a:gd name="connsiteY111" fmla="*/ 3221195 h 5614838"/>
                <a:gd name="connsiteX112" fmla="*/ 265961 w 561506"/>
                <a:gd name="connsiteY112" fmla="*/ 3191618 h 5614838"/>
                <a:gd name="connsiteX113" fmla="*/ 295547 w 561506"/>
                <a:gd name="connsiteY113" fmla="*/ 3191618 h 5614838"/>
                <a:gd name="connsiteX114" fmla="*/ 295547 w 561506"/>
                <a:gd name="connsiteY114" fmla="*/ 3221195 h 5614838"/>
                <a:gd name="connsiteX115" fmla="*/ 265961 w 561506"/>
                <a:gd name="connsiteY115" fmla="*/ 3221195 h 5614838"/>
                <a:gd name="connsiteX116" fmla="*/ 0 w 561506"/>
                <a:gd name="connsiteY116" fmla="*/ 3191617 h 5614838"/>
                <a:gd name="connsiteX117" fmla="*/ 29585 w 561506"/>
                <a:gd name="connsiteY117" fmla="*/ 3191617 h 5614838"/>
                <a:gd name="connsiteX118" fmla="*/ 29585 w 561506"/>
                <a:gd name="connsiteY118" fmla="*/ 3221195 h 5614838"/>
                <a:gd name="connsiteX119" fmla="*/ 0 w 561506"/>
                <a:gd name="connsiteY119" fmla="*/ 3221195 h 5614838"/>
                <a:gd name="connsiteX120" fmla="*/ 531921 w 561506"/>
                <a:gd name="connsiteY120" fmla="*/ 2925660 h 5614838"/>
                <a:gd name="connsiteX121" fmla="*/ 561506 w 561506"/>
                <a:gd name="connsiteY121" fmla="*/ 2925660 h 5614838"/>
                <a:gd name="connsiteX122" fmla="*/ 561506 w 561506"/>
                <a:gd name="connsiteY122" fmla="*/ 2955246 h 5614838"/>
                <a:gd name="connsiteX123" fmla="*/ 531921 w 561506"/>
                <a:gd name="connsiteY123" fmla="*/ 2955246 h 5614838"/>
                <a:gd name="connsiteX124" fmla="*/ 265961 w 561506"/>
                <a:gd name="connsiteY124" fmla="*/ 2925659 h 5614838"/>
                <a:gd name="connsiteX125" fmla="*/ 295547 w 561506"/>
                <a:gd name="connsiteY125" fmla="*/ 2925659 h 5614838"/>
                <a:gd name="connsiteX126" fmla="*/ 295547 w 561506"/>
                <a:gd name="connsiteY126" fmla="*/ 2955245 h 5614838"/>
                <a:gd name="connsiteX127" fmla="*/ 265961 w 561506"/>
                <a:gd name="connsiteY127" fmla="*/ 2955245 h 5614838"/>
                <a:gd name="connsiteX128" fmla="*/ 0 w 561506"/>
                <a:gd name="connsiteY128" fmla="*/ 2925658 h 5614838"/>
                <a:gd name="connsiteX129" fmla="*/ 29585 w 561506"/>
                <a:gd name="connsiteY129" fmla="*/ 2925658 h 5614838"/>
                <a:gd name="connsiteX130" fmla="*/ 29585 w 561506"/>
                <a:gd name="connsiteY130" fmla="*/ 2955244 h 5614838"/>
                <a:gd name="connsiteX131" fmla="*/ 0 w 561506"/>
                <a:gd name="connsiteY131" fmla="*/ 2955244 h 5614838"/>
                <a:gd name="connsiteX132" fmla="*/ 531921 w 561506"/>
                <a:gd name="connsiteY132" fmla="*/ 2659620 h 5614838"/>
                <a:gd name="connsiteX133" fmla="*/ 561506 w 561506"/>
                <a:gd name="connsiteY133" fmla="*/ 2659620 h 5614838"/>
                <a:gd name="connsiteX134" fmla="*/ 561506 w 561506"/>
                <a:gd name="connsiteY134" fmla="*/ 2689204 h 5614838"/>
                <a:gd name="connsiteX135" fmla="*/ 531921 w 561506"/>
                <a:gd name="connsiteY135" fmla="*/ 2689204 h 5614838"/>
                <a:gd name="connsiteX136" fmla="*/ 265961 w 561506"/>
                <a:gd name="connsiteY136" fmla="*/ 2659616 h 5614838"/>
                <a:gd name="connsiteX137" fmla="*/ 295547 w 561506"/>
                <a:gd name="connsiteY137" fmla="*/ 2659616 h 5614838"/>
                <a:gd name="connsiteX138" fmla="*/ 295547 w 561506"/>
                <a:gd name="connsiteY138" fmla="*/ 2689201 h 5614838"/>
                <a:gd name="connsiteX139" fmla="*/ 265961 w 561506"/>
                <a:gd name="connsiteY139" fmla="*/ 2689201 h 5614838"/>
                <a:gd name="connsiteX140" fmla="*/ 0 w 561506"/>
                <a:gd name="connsiteY140" fmla="*/ 2659613 h 5614838"/>
                <a:gd name="connsiteX141" fmla="*/ 29585 w 561506"/>
                <a:gd name="connsiteY141" fmla="*/ 2659613 h 5614838"/>
                <a:gd name="connsiteX142" fmla="*/ 29585 w 561506"/>
                <a:gd name="connsiteY142" fmla="*/ 2689198 h 5614838"/>
                <a:gd name="connsiteX143" fmla="*/ 0 w 561506"/>
                <a:gd name="connsiteY143" fmla="*/ 2689198 h 5614838"/>
                <a:gd name="connsiteX144" fmla="*/ 531921 w 561506"/>
                <a:gd name="connsiteY144" fmla="*/ 2393661 h 5614838"/>
                <a:gd name="connsiteX145" fmla="*/ 561506 w 561506"/>
                <a:gd name="connsiteY145" fmla="*/ 2393661 h 5614838"/>
                <a:gd name="connsiteX146" fmla="*/ 561506 w 561506"/>
                <a:gd name="connsiteY146" fmla="*/ 2423260 h 5614838"/>
                <a:gd name="connsiteX147" fmla="*/ 531921 w 561506"/>
                <a:gd name="connsiteY147" fmla="*/ 2423260 h 5614838"/>
                <a:gd name="connsiteX148" fmla="*/ 265961 w 561506"/>
                <a:gd name="connsiteY148" fmla="*/ 2393658 h 5614838"/>
                <a:gd name="connsiteX149" fmla="*/ 295547 w 561506"/>
                <a:gd name="connsiteY149" fmla="*/ 2393658 h 5614838"/>
                <a:gd name="connsiteX150" fmla="*/ 295547 w 561506"/>
                <a:gd name="connsiteY150" fmla="*/ 2423257 h 5614838"/>
                <a:gd name="connsiteX151" fmla="*/ 265961 w 561506"/>
                <a:gd name="connsiteY151" fmla="*/ 2423257 h 5614838"/>
                <a:gd name="connsiteX152" fmla="*/ 0 w 561506"/>
                <a:gd name="connsiteY152" fmla="*/ 2393655 h 5614838"/>
                <a:gd name="connsiteX153" fmla="*/ 29585 w 561506"/>
                <a:gd name="connsiteY153" fmla="*/ 2393655 h 5614838"/>
                <a:gd name="connsiteX154" fmla="*/ 29585 w 561506"/>
                <a:gd name="connsiteY154" fmla="*/ 2423251 h 5614838"/>
                <a:gd name="connsiteX155" fmla="*/ 0 w 561506"/>
                <a:gd name="connsiteY155" fmla="*/ 2423251 h 5614838"/>
                <a:gd name="connsiteX156" fmla="*/ 531921 w 561506"/>
                <a:gd name="connsiteY156" fmla="*/ 2127694 h 5614838"/>
                <a:gd name="connsiteX157" fmla="*/ 561506 w 561506"/>
                <a:gd name="connsiteY157" fmla="*/ 2127694 h 5614838"/>
                <a:gd name="connsiteX158" fmla="*/ 561506 w 561506"/>
                <a:gd name="connsiteY158" fmla="*/ 2157283 h 5614838"/>
                <a:gd name="connsiteX159" fmla="*/ 531921 w 561506"/>
                <a:gd name="connsiteY159" fmla="*/ 2157283 h 5614838"/>
                <a:gd name="connsiteX160" fmla="*/ 265961 w 561506"/>
                <a:gd name="connsiteY160" fmla="*/ 2127693 h 5614838"/>
                <a:gd name="connsiteX161" fmla="*/ 295547 w 561506"/>
                <a:gd name="connsiteY161" fmla="*/ 2127693 h 5614838"/>
                <a:gd name="connsiteX162" fmla="*/ 295547 w 561506"/>
                <a:gd name="connsiteY162" fmla="*/ 2157282 h 5614838"/>
                <a:gd name="connsiteX163" fmla="*/ 265961 w 561506"/>
                <a:gd name="connsiteY163" fmla="*/ 2157282 h 5614838"/>
                <a:gd name="connsiteX164" fmla="*/ 0 w 561506"/>
                <a:gd name="connsiteY164" fmla="*/ 2127689 h 5614838"/>
                <a:gd name="connsiteX165" fmla="*/ 29585 w 561506"/>
                <a:gd name="connsiteY165" fmla="*/ 2127689 h 5614838"/>
                <a:gd name="connsiteX166" fmla="*/ 29585 w 561506"/>
                <a:gd name="connsiteY166" fmla="*/ 2157278 h 5614838"/>
                <a:gd name="connsiteX167" fmla="*/ 0 w 561506"/>
                <a:gd name="connsiteY167" fmla="*/ 2157278 h 5614838"/>
                <a:gd name="connsiteX168" fmla="*/ 531921 w 561506"/>
                <a:gd name="connsiteY168" fmla="*/ 1861731 h 5614838"/>
                <a:gd name="connsiteX169" fmla="*/ 561506 w 561506"/>
                <a:gd name="connsiteY169" fmla="*/ 1861731 h 5614838"/>
                <a:gd name="connsiteX170" fmla="*/ 561506 w 561506"/>
                <a:gd name="connsiteY170" fmla="*/ 1891308 h 5614838"/>
                <a:gd name="connsiteX171" fmla="*/ 531921 w 561506"/>
                <a:gd name="connsiteY171" fmla="*/ 1891308 h 5614838"/>
                <a:gd name="connsiteX172" fmla="*/ 265961 w 561506"/>
                <a:gd name="connsiteY172" fmla="*/ 1861728 h 5614838"/>
                <a:gd name="connsiteX173" fmla="*/ 295547 w 561506"/>
                <a:gd name="connsiteY173" fmla="*/ 1861728 h 5614838"/>
                <a:gd name="connsiteX174" fmla="*/ 295547 w 561506"/>
                <a:gd name="connsiteY174" fmla="*/ 1891306 h 5614838"/>
                <a:gd name="connsiteX175" fmla="*/ 265961 w 561506"/>
                <a:gd name="connsiteY175" fmla="*/ 1891306 h 5614838"/>
                <a:gd name="connsiteX176" fmla="*/ 0 w 561506"/>
                <a:gd name="connsiteY176" fmla="*/ 1861726 h 5614838"/>
                <a:gd name="connsiteX177" fmla="*/ 29585 w 561506"/>
                <a:gd name="connsiteY177" fmla="*/ 1861726 h 5614838"/>
                <a:gd name="connsiteX178" fmla="*/ 29585 w 561506"/>
                <a:gd name="connsiteY178" fmla="*/ 1891304 h 5614838"/>
                <a:gd name="connsiteX179" fmla="*/ 0 w 561506"/>
                <a:gd name="connsiteY179" fmla="*/ 1891304 h 5614838"/>
                <a:gd name="connsiteX180" fmla="*/ 531921 w 561506"/>
                <a:gd name="connsiteY180" fmla="*/ 1595769 h 5614838"/>
                <a:gd name="connsiteX181" fmla="*/ 561506 w 561506"/>
                <a:gd name="connsiteY181" fmla="*/ 1595769 h 5614838"/>
                <a:gd name="connsiteX182" fmla="*/ 561506 w 561506"/>
                <a:gd name="connsiteY182" fmla="*/ 1625355 h 5614838"/>
                <a:gd name="connsiteX183" fmla="*/ 531921 w 561506"/>
                <a:gd name="connsiteY183" fmla="*/ 1625355 h 5614838"/>
                <a:gd name="connsiteX184" fmla="*/ 265961 w 561506"/>
                <a:gd name="connsiteY184" fmla="*/ 1595766 h 5614838"/>
                <a:gd name="connsiteX185" fmla="*/ 295547 w 561506"/>
                <a:gd name="connsiteY185" fmla="*/ 1595766 h 5614838"/>
                <a:gd name="connsiteX186" fmla="*/ 295547 w 561506"/>
                <a:gd name="connsiteY186" fmla="*/ 1625352 h 5614838"/>
                <a:gd name="connsiteX187" fmla="*/ 265961 w 561506"/>
                <a:gd name="connsiteY187" fmla="*/ 1625352 h 5614838"/>
                <a:gd name="connsiteX188" fmla="*/ 0 w 561506"/>
                <a:gd name="connsiteY188" fmla="*/ 1595764 h 5614838"/>
                <a:gd name="connsiteX189" fmla="*/ 29585 w 561506"/>
                <a:gd name="connsiteY189" fmla="*/ 1595764 h 5614838"/>
                <a:gd name="connsiteX190" fmla="*/ 29585 w 561506"/>
                <a:gd name="connsiteY190" fmla="*/ 1625350 h 5614838"/>
                <a:gd name="connsiteX191" fmla="*/ 0 w 561506"/>
                <a:gd name="connsiteY191" fmla="*/ 1625350 h 5614838"/>
                <a:gd name="connsiteX192" fmla="*/ 531921 w 561506"/>
                <a:gd name="connsiteY192" fmla="*/ 1329811 h 5614838"/>
                <a:gd name="connsiteX193" fmla="*/ 561506 w 561506"/>
                <a:gd name="connsiteY193" fmla="*/ 1329811 h 5614838"/>
                <a:gd name="connsiteX194" fmla="*/ 561506 w 561506"/>
                <a:gd name="connsiteY194" fmla="*/ 1359396 h 5614838"/>
                <a:gd name="connsiteX195" fmla="*/ 531921 w 561506"/>
                <a:gd name="connsiteY195" fmla="*/ 1359396 h 5614838"/>
                <a:gd name="connsiteX196" fmla="*/ 265961 w 561506"/>
                <a:gd name="connsiteY196" fmla="*/ 1329809 h 5614838"/>
                <a:gd name="connsiteX197" fmla="*/ 295547 w 561506"/>
                <a:gd name="connsiteY197" fmla="*/ 1329809 h 5614838"/>
                <a:gd name="connsiteX198" fmla="*/ 295547 w 561506"/>
                <a:gd name="connsiteY198" fmla="*/ 1359393 h 5614838"/>
                <a:gd name="connsiteX199" fmla="*/ 265961 w 561506"/>
                <a:gd name="connsiteY199" fmla="*/ 1359393 h 5614838"/>
                <a:gd name="connsiteX200" fmla="*/ 0 w 561506"/>
                <a:gd name="connsiteY200" fmla="*/ 1329806 h 5614838"/>
                <a:gd name="connsiteX201" fmla="*/ 29585 w 561506"/>
                <a:gd name="connsiteY201" fmla="*/ 1329806 h 5614838"/>
                <a:gd name="connsiteX202" fmla="*/ 29585 w 561506"/>
                <a:gd name="connsiteY202" fmla="*/ 1359391 h 5614838"/>
                <a:gd name="connsiteX203" fmla="*/ 0 w 561506"/>
                <a:gd name="connsiteY203" fmla="*/ 1359391 h 5614838"/>
                <a:gd name="connsiteX204" fmla="*/ 531921 w 561506"/>
                <a:gd name="connsiteY204" fmla="*/ 1063855 h 5614838"/>
                <a:gd name="connsiteX205" fmla="*/ 561506 w 561506"/>
                <a:gd name="connsiteY205" fmla="*/ 1063855 h 5614838"/>
                <a:gd name="connsiteX206" fmla="*/ 561506 w 561506"/>
                <a:gd name="connsiteY206" fmla="*/ 1093441 h 5614838"/>
                <a:gd name="connsiteX207" fmla="*/ 531921 w 561506"/>
                <a:gd name="connsiteY207" fmla="*/ 1093441 h 5614838"/>
                <a:gd name="connsiteX208" fmla="*/ 265961 w 561506"/>
                <a:gd name="connsiteY208" fmla="*/ 1063852 h 5614838"/>
                <a:gd name="connsiteX209" fmla="*/ 295547 w 561506"/>
                <a:gd name="connsiteY209" fmla="*/ 1063852 h 5614838"/>
                <a:gd name="connsiteX210" fmla="*/ 295547 w 561506"/>
                <a:gd name="connsiteY210" fmla="*/ 1093438 h 5614838"/>
                <a:gd name="connsiteX211" fmla="*/ 265961 w 561506"/>
                <a:gd name="connsiteY211" fmla="*/ 1093438 h 5614838"/>
                <a:gd name="connsiteX212" fmla="*/ 0 w 561506"/>
                <a:gd name="connsiteY212" fmla="*/ 1063849 h 5614838"/>
                <a:gd name="connsiteX213" fmla="*/ 29585 w 561506"/>
                <a:gd name="connsiteY213" fmla="*/ 1063849 h 5614838"/>
                <a:gd name="connsiteX214" fmla="*/ 29585 w 561506"/>
                <a:gd name="connsiteY214" fmla="*/ 1093435 h 5614838"/>
                <a:gd name="connsiteX215" fmla="*/ 0 w 561506"/>
                <a:gd name="connsiteY215" fmla="*/ 1093435 h 5614838"/>
                <a:gd name="connsiteX216" fmla="*/ 531921 w 561506"/>
                <a:gd name="connsiteY216" fmla="*/ 797884 h 5614838"/>
                <a:gd name="connsiteX217" fmla="*/ 561506 w 561506"/>
                <a:gd name="connsiteY217" fmla="*/ 797884 h 5614838"/>
                <a:gd name="connsiteX218" fmla="*/ 561506 w 561506"/>
                <a:gd name="connsiteY218" fmla="*/ 827470 h 5614838"/>
                <a:gd name="connsiteX219" fmla="*/ 531921 w 561506"/>
                <a:gd name="connsiteY219" fmla="*/ 827470 h 5614838"/>
                <a:gd name="connsiteX220" fmla="*/ 265961 w 561506"/>
                <a:gd name="connsiteY220" fmla="*/ 797882 h 5614838"/>
                <a:gd name="connsiteX221" fmla="*/ 295547 w 561506"/>
                <a:gd name="connsiteY221" fmla="*/ 797882 h 5614838"/>
                <a:gd name="connsiteX222" fmla="*/ 295547 w 561506"/>
                <a:gd name="connsiteY222" fmla="*/ 827468 h 5614838"/>
                <a:gd name="connsiteX223" fmla="*/ 265961 w 561506"/>
                <a:gd name="connsiteY223" fmla="*/ 827468 h 5614838"/>
                <a:gd name="connsiteX224" fmla="*/ 0 w 561506"/>
                <a:gd name="connsiteY224" fmla="*/ 797879 h 5614838"/>
                <a:gd name="connsiteX225" fmla="*/ 29585 w 561506"/>
                <a:gd name="connsiteY225" fmla="*/ 797879 h 5614838"/>
                <a:gd name="connsiteX226" fmla="*/ 29585 w 561506"/>
                <a:gd name="connsiteY226" fmla="*/ 827465 h 5614838"/>
                <a:gd name="connsiteX227" fmla="*/ 0 w 561506"/>
                <a:gd name="connsiteY227" fmla="*/ 827465 h 5614838"/>
                <a:gd name="connsiteX228" fmla="*/ 531921 w 561506"/>
                <a:gd name="connsiteY228" fmla="*/ 531924 h 5614838"/>
                <a:gd name="connsiteX229" fmla="*/ 561506 w 561506"/>
                <a:gd name="connsiteY229" fmla="*/ 531924 h 5614838"/>
                <a:gd name="connsiteX230" fmla="*/ 561506 w 561506"/>
                <a:gd name="connsiteY230" fmla="*/ 561509 h 5614838"/>
                <a:gd name="connsiteX231" fmla="*/ 531921 w 561506"/>
                <a:gd name="connsiteY231" fmla="*/ 561509 h 5614838"/>
                <a:gd name="connsiteX232" fmla="*/ 265961 w 561506"/>
                <a:gd name="connsiteY232" fmla="*/ 531922 h 5614838"/>
                <a:gd name="connsiteX233" fmla="*/ 295547 w 561506"/>
                <a:gd name="connsiteY233" fmla="*/ 531922 h 5614838"/>
                <a:gd name="connsiteX234" fmla="*/ 295547 w 561506"/>
                <a:gd name="connsiteY234" fmla="*/ 561507 h 5614838"/>
                <a:gd name="connsiteX235" fmla="*/ 265961 w 561506"/>
                <a:gd name="connsiteY235" fmla="*/ 561507 h 5614838"/>
                <a:gd name="connsiteX236" fmla="*/ 0 w 561506"/>
                <a:gd name="connsiteY236" fmla="*/ 531920 h 5614838"/>
                <a:gd name="connsiteX237" fmla="*/ 29585 w 561506"/>
                <a:gd name="connsiteY237" fmla="*/ 531920 h 5614838"/>
                <a:gd name="connsiteX238" fmla="*/ 29585 w 561506"/>
                <a:gd name="connsiteY238" fmla="*/ 561505 h 5614838"/>
                <a:gd name="connsiteX239" fmla="*/ 0 w 561506"/>
                <a:gd name="connsiteY239" fmla="*/ 561505 h 5614838"/>
                <a:gd name="connsiteX240" fmla="*/ 531921 w 561506"/>
                <a:gd name="connsiteY240" fmla="*/ 265964 h 5614838"/>
                <a:gd name="connsiteX241" fmla="*/ 561506 w 561506"/>
                <a:gd name="connsiteY241" fmla="*/ 265964 h 5614838"/>
                <a:gd name="connsiteX242" fmla="*/ 561506 w 561506"/>
                <a:gd name="connsiteY242" fmla="*/ 295550 h 5614838"/>
                <a:gd name="connsiteX243" fmla="*/ 531921 w 561506"/>
                <a:gd name="connsiteY243" fmla="*/ 295550 h 5614838"/>
                <a:gd name="connsiteX244" fmla="*/ 265961 w 561506"/>
                <a:gd name="connsiteY244" fmla="*/ 265962 h 5614838"/>
                <a:gd name="connsiteX245" fmla="*/ 295547 w 561506"/>
                <a:gd name="connsiteY245" fmla="*/ 265962 h 5614838"/>
                <a:gd name="connsiteX246" fmla="*/ 295547 w 561506"/>
                <a:gd name="connsiteY246" fmla="*/ 295548 h 5614838"/>
                <a:gd name="connsiteX247" fmla="*/ 265961 w 561506"/>
                <a:gd name="connsiteY247" fmla="*/ 295548 h 5614838"/>
                <a:gd name="connsiteX248" fmla="*/ 0 w 561506"/>
                <a:gd name="connsiteY248" fmla="*/ 265960 h 5614838"/>
                <a:gd name="connsiteX249" fmla="*/ 29585 w 561506"/>
                <a:gd name="connsiteY249" fmla="*/ 265960 h 5614838"/>
                <a:gd name="connsiteX250" fmla="*/ 29585 w 561506"/>
                <a:gd name="connsiteY250" fmla="*/ 295546 h 5614838"/>
                <a:gd name="connsiteX251" fmla="*/ 0 w 561506"/>
                <a:gd name="connsiteY251" fmla="*/ 295546 h 5614838"/>
                <a:gd name="connsiteX252" fmla="*/ 531921 w 561506"/>
                <a:gd name="connsiteY252" fmla="*/ 5 h 5614838"/>
                <a:gd name="connsiteX253" fmla="*/ 561506 w 561506"/>
                <a:gd name="connsiteY253" fmla="*/ 5 h 5614838"/>
                <a:gd name="connsiteX254" fmla="*/ 561506 w 561506"/>
                <a:gd name="connsiteY254" fmla="*/ 29591 h 5614838"/>
                <a:gd name="connsiteX255" fmla="*/ 531921 w 561506"/>
                <a:gd name="connsiteY255" fmla="*/ 29591 h 5614838"/>
                <a:gd name="connsiteX256" fmla="*/ 265961 w 561506"/>
                <a:gd name="connsiteY256" fmla="*/ 3 h 5614838"/>
                <a:gd name="connsiteX257" fmla="*/ 295547 w 561506"/>
                <a:gd name="connsiteY257" fmla="*/ 3 h 5614838"/>
                <a:gd name="connsiteX258" fmla="*/ 295547 w 561506"/>
                <a:gd name="connsiteY258" fmla="*/ 29589 h 5614838"/>
                <a:gd name="connsiteX259" fmla="*/ 265961 w 561506"/>
                <a:gd name="connsiteY259" fmla="*/ 29589 h 5614838"/>
                <a:gd name="connsiteX260" fmla="*/ 0 w 561506"/>
                <a:gd name="connsiteY260" fmla="*/ 0 h 5614838"/>
                <a:gd name="connsiteX261" fmla="*/ 29585 w 561506"/>
                <a:gd name="connsiteY261" fmla="*/ 0 h 5614838"/>
                <a:gd name="connsiteX262" fmla="*/ 29585 w 561506"/>
                <a:gd name="connsiteY262" fmla="*/ 29586 h 5614838"/>
                <a:gd name="connsiteX263" fmla="*/ 0 w 561506"/>
                <a:gd name="connsiteY263" fmla="*/ 29586 h 561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Lst>
              <a:rect l="l" t="t" r="r" b="b"/>
              <a:pathLst>
                <a:path w="561506" h="5614838">
                  <a:moveTo>
                    <a:pt x="531921" y="5585253"/>
                  </a:moveTo>
                  <a:lnTo>
                    <a:pt x="561506" y="5585253"/>
                  </a:lnTo>
                  <a:lnTo>
                    <a:pt x="561506" y="5614838"/>
                  </a:lnTo>
                  <a:lnTo>
                    <a:pt x="531921" y="5614838"/>
                  </a:lnTo>
                  <a:close/>
                  <a:moveTo>
                    <a:pt x="265961" y="5585253"/>
                  </a:moveTo>
                  <a:lnTo>
                    <a:pt x="295547" y="5585253"/>
                  </a:lnTo>
                  <a:lnTo>
                    <a:pt x="295547" y="5614838"/>
                  </a:lnTo>
                  <a:lnTo>
                    <a:pt x="265961" y="5614838"/>
                  </a:lnTo>
                  <a:close/>
                  <a:moveTo>
                    <a:pt x="0" y="5585253"/>
                  </a:moveTo>
                  <a:lnTo>
                    <a:pt x="29585" y="5585253"/>
                  </a:lnTo>
                  <a:lnTo>
                    <a:pt x="29585" y="5614838"/>
                  </a:lnTo>
                  <a:lnTo>
                    <a:pt x="0" y="5614838"/>
                  </a:lnTo>
                  <a:close/>
                  <a:moveTo>
                    <a:pt x="531921" y="5319293"/>
                  </a:moveTo>
                  <a:lnTo>
                    <a:pt x="561506" y="5319293"/>
                  </a:lnTo>
                  <a:lnTo>
                    <a:pt x="561506" y="5348879"/>
                  </a:lnTo>
                  <a:lnTo>
                    <a:pt x="531921" y="5348879"/>
                  </a:lnTo>
                  <a:close/>
                  <a:moveTo>
                    <a:pt x="265961" y="5319293"/>
                  </a:moveTo>
                  <a:lnTo>
                    <a:pt x="295547" y="5319293"/>
                  </a:lnTo>
                  <a:lnTo>
                    <a:pt x="295547" y="5348879"/>
                  </a:lnTo>
                  <a:lnTo>
                    <a:pt x="265961" y="5348879"/>
                  </a:lnTo>
                  <a:close/>
                  <a:moveTo>
                    <a:pt x="0" y="5319293"/>
                  </a:moveTo>
                  <a:lnTo>
                    <a:pt x="29585" y="5319293"/>
                  </a:lnTo>
                  <a:lnTo>
                    <a:pt x="29585" y="5348879"/>
                  </a:lnTo>
                  <a:lnTo>
                    <a:pt x="0" y="5348879"/>
                  </a:lnTo>
                  <a:close/>
                  <a:moveTo>
                    <a:pt x="531921" y="5053332"/>
                  </a:moveTo>
                  <a:lnTo>
                    <a:pt x="561506" y="5053332"/>
                  </a:lnTo>
                  <a:lnTo>
                    <a:pt x="561506" y="5082917"/>
                  </a:lnTo>
                  <a:lnTo>
                    <a:pt x="531921" y="5082917"/>
                  </a:lnTo>
                  <a:close/>
                  <a:moveTo>
                    <a:pt x="265961" y="5053332"/>
                  </a:moveTo>
                  <a:lnTo>
                    <a:pt x="295547" y="5053332"/>
                  </a:lnTo>
                  <a:lnTo>
                    <a:pt x="295547" y="5082917"/>
                  </a:lnTo>
                  <a:lnTo>
                    <a:pt x="265961" y="5082917"/>
                  </a:lnTo>
                  <a:close/>
                  <a:moveTo>
                    <a:pt x="0" y="5053332"/>
                  </a:moveTo>
                  <a:lnTo>
                    <a:pt x="29585" y="5053332"/>
                  </a:lnTo>
                  <a:lnTo>
                    <a:pt x="29585" y="5082917"/>
                  </a:lnTo>
                  <a:lnTo>
                    <a:pt x="0" y="5082917"/>
                  </a:lnTo>
                  <a:close/>
                  <a:moveTo>
                    <a:pt x="531921" y="4787372"/>
                  </a:moveTo>
                  <a:lnTo>
                    <a:pt x="561506" y="4787372"/>
                  </a:lnTo>
                  <a:lnTo>
                    <a:pt x="561506" y="4816958"/>
                  </a:lnTo>
                  <a:lnTo>
                    <a:pt x="531921" y="4816958"/>
                  </a:lnTo>
                  <a:close/>
                  <a:moveTo>
                    <a:pt x="265961" y="4787372"/>
                  </a:moveTo>
                  <a:lnTo>
                    <a:pt x="295547" y="4787372"/>
                  </a:lnTo>
                  <a:lnTo>
                    <a:pt x="295547" y="4816958"/>
                  </a:lnTo>
                  <a:lnTo>
                    <a:pt x="265961" y="4816958"/>
                  </a:lnTo>
                  <a:close/>
                  <a:moveTo>
                    <a:pt x="0" y="4787372"/>
                  </a:moveTo>
                  <a:lnTo>
                    <a:pt x="29585" y="4787372"/>
                  </a:lnTo>
                  <a:lnTo>
                    <a:pt x="29585" y="4816958"/>
                  </a:lnTo>
                  <a:lnTo>
                    <a:pt x="0" y="4816958"/>
                  </a:lnTo>
                  <a:close/>
                  <a:moveTo>
                    <a:pt x="531921" y="4521412"/>
                  </a:moveTo>
                  <a:lnTo>
                    <a:pt x="561506" y="4521412"/>
                  </a:lnTo>
                  <a:lnTo>
                    <a:pt x="561506" y="4550997"/>
                  </a:lnTo>
                  <a:lnTo>
                    <a:pt x="531921" y="4550997"/>
                  </a:lnTo>
                  <a:close/>
                  <a:moveTo>
                    <a:pt x="265961" y="4521412"/>
                  </a:moveTo>
                  <a:lnTo>
                    <a:pt x="295547" y="4521412"/>
                  </a:lnTo>
                  <a:lnTo>
                    <a:pt x="295547" y="4550997"/>
                  </a:lnTo>
                  <a:lnTo>
                    <a:pt x="265961" y="4550997"/>
                  </a:lnTo>
                  <a:close/>
                  <a:moveTo>
                    <a:pt x="0" y="4521412"/>
                  </a:moveTo>
                  <a:lnTo>
                    <a:pt x="29585" y="4521412"/>
                  </a:lnTo>
                  <a:lnTo>
                    <a:pt x="29585" y="4550997"/>
                  </a:lnTo>
                  <a:lnTo>
                    <a:pt x="0" y="4550997"/>
                  </a:lnTo>
                  <a:close/>
                  <a:moveTo>
                    <a:pt x="531921" y="4255451"/>
                  </a:moveTo>
                  <a:lnTo>
                    <a:pt x="561506" y="4255451"/>
                  </a:lnTo>
                  <a:lnTo>
                    <a:pt x="561506" y="4285036"/>
                  </a:lnTo>
                  <a:lnTo>
                    <a:pt x="531921" y="4285036"/>
                  </a:lnTo>
                  <a:close/>
                  <a:moveTo>
                    <a:pt x="265961" y="4255451"/>
                  </a:moveTo>
                  <a:lnTo>
                    <a:pt x="295547" y="4255451"/>
                  </a:lnTo>
                  <a:lnTo>
                    <a:pt x="295547" y="4285036"/>
                  </a:lnTo>
                  <a:lnTo>
                    <a:pt x="265961" y="4285036"/>
                  </a:lnTo>
                  <a:close/>
                  <a:moveTo>
                    <a:pt x="0" y="4255451"/>
                  </a:moveTo>
                  <a:lnTo>
                    <a:pt x="29585" y="4255451"/>
                  </a:lnTo>
                  <a:lnTo>
                    <a:pt x="29585" y="4285036"/>
                  </a:lnTo>
                  <a:lnTo>
                    <a:pt x="0" y="4285036"/>
                  </a:lnTo>
                  <a:close/>
                  <a:moveTo>
                    <a:pt x="531921" y="3989491"/>
                  </a:moveTo>
                  <a:lnTo>
                    <a:pt x="561506" y="3989491"/>
                  </a:lnTo>
                  <a:lnTo>
                    <a:pt x="561506" y="4019077"/>
                  </a:lnTo>
                  <a:lnTo>
                    <a:pt x="531921" y="4019077"/>
                  </a:lnTo>
                  <a:close/>
                  <a:moveTo>
                    <a:pt x="265961" y="3989491"/>
                  </a:moveTo>
                  <a:lnTo>
                    <a:pt x="295547" y="3989491"/>
                  </a:lnTo>
                  <a:lnTo>
                    <a:pt x="295547" y="4019077"/>
                  </a:lnTo>
                  <a:lnTo>
                    <a:pt x="265961" y="4019077"/>
                  </a:lnTo>
                  <a:close/>
                  <a:moveTo>
                    <a:pt x="0" y="3989491"/>
                  </a:moveTo>
                  <a:lnTo>
                    <a:pt x="29585" y="3989491"/>
                  </a:lnTo>
                  <a:lnTo>
                    <a:pt x="29585" y="4019077"/>
                  </a:lnTo>
                  <a:lnTo>
                    <a:pt x="0" y="4019077"/>
                  </a:lnTo>
                  <a:close/>
                  <a:moveTo>
                    <a:pt x="531921" y="3723530"/>
                  </a:moveTo>
                  <a:lnTo>
                    <a:pt x="561506" y="3723530"/>
                  </a:lnTo>
                  <a:lnTo>
                    <a:pt x="561506" y="3753115"/>
                  </a:lnTo>
                  <a:lnTo>
                    <a:pt x="531921" y="3753115"/>
                  </a:lnTo>
                  <a:close/>
                  <a:moveTo>
                    <a:pt x="265961" y="3723530"/>
                  </a:moveTo>
                  <a:lnTo>
                    <a:pt x="295547" y="3723530"/>
                  </a:lnTo>
                  <a:lnTo>
                    <a:pt x="295547" y="3753115"/>
                  </a:lnTo>
                  <a:lnTo>
                    <a:pt x="265961" y="3753115"/>
                  </a:lnTo>
                  <a:close/>
                  <a:moveTo>
                    <a:pt x="0" y="3723530"/>
                  </a:moveTo>
                  <a:lnTo>
                    <a:pt x="29585" y="3723530"/>
                  </a:lnTo>
                  <a:lnTo>
                    <a:pt x="29585" y="3753115"/>
                  </a:lnTo>
                  <a:lnTo>
                    <a:pt x="0" y="3753115"/>
                  </a:lnTo>
                  <a:close/>
                  <a:moveTo>
                    <a:pt x="531921" y="3457570"/>
                  </a:moveTo>
                  <a:lnTo>
                    <a:pt x="561506" y="3457570"/>
                  </a:lnTo>
                  <a:lnTo>
                    <a:pt x="561506" y="3487156"/>
                  </a:lnTo>
                  <a:lnTo>
                    <a:pt x="531921" y="3487156"/>
                  </a:lnTo>
                  <a:close/>
                  <a:moveTo>
                    <a:pt x="265961" y="3457570"/>
                  </a:moveTo>
                  <a:lnTo>
                    <a:pt x="295547" y="3457570"/>
                  </a:lnTo>
                  <a:lnTo>
                    <a:pt x="295547" y="3487156"/>
                  </a:lnTo>
                  <a:lnTo>
                    <a:pt x="265961" y="3487156"/>
                  </a:lnTo>
                  <a:close/>
                  <a:moveTo>
                    <a:pt x="0" y="3457570"/>
                  </a:moveTo>
                  <a:lnTo>
                    <a:pt x="29585" y="3457570"/>
                  </a:lnTo>
                  <a:lnTo>
                    <a:pt x="29585" y="3487156"/>
                  </a:lnTo>
                  <a:lnTo>
                    <a:pt x="0" y="3487156"/>
                  </a:lnTo>
                  <a:close/>
                  <a:moveTo>
                    <a:pt x="531921" y="3191618"/>
                  </a:moveTo>
                  <a:lnTo>
                    <a:pt x="561506" y="3191618"/>
                  </a:lnTo>
                  <a:lnTo>
                    <a:pt x="561506" y="3221195"/>
                  </a:lnTo>
                  <a:lnTo>
                    <a:pt x="531921" y="3221195"/>
                  </a:lnTo>
                  <a:close/>
                  <a:moveTo>
                    <a:pt x="265961" y="3191618"/>
                  </a:moveTo>
                  <a:lnTo>
                    <a:pt x="295547" y="3191618"/>
                  </a:lnTo>
                  <a:lnTo>
                    <a:pt x="295547" y="3221195"/>
                  </a:lnTo>
                  <a:lnTo>
                    <a:pt x="265961" y="3221195"/>
                  </a:lnTo>
                  <a:close/>
                  <a:moveTo>
                    <a:pt x="0" y="3191617"/>
                  </a:moveTo>
                  <a:lnTo>
                    <a:pt x="29585" y="3191617"/>
                  </a:lnTo>
                  <a:lnTo>
                    <a:pt x="29585" y="3221195"/>
                  </a:lnTo>
                  <a:lnTo>
                    <a:pt x="0" y="3221195"/>
                  </a:lnTo>
                  <a:close/>
                  <a:moveTo>
                    <a:pt x="531921" y="2925660"/>
                  </a:moveTo>
                  <a:lnTo>
                    <a:pt x="561506" y="2925660"/>
                  </a:lnTo>
                  <a:lnTo>
                    <a:pt x="561506" y="2955246"/>
                  </a:lnTo>
                  <a:lnTo>
                    <a:pt x="531921" y="2955246"/>
                  </a:lnTo>
                  <a:close/>
                  <a:moveTo>
                    <a:pt x="265961" y="2925659"/>
                  </a:moveTo>
                  <a:lnTo>
                    <a:pt x="295547" y="2925659"/>
                  </a:lnTo>
                  <a:lnTo>
                    <a:pt x="295547" y="2955245"/>
                  </a:lnTo>
                  <a:lnTo>
                    <a:pt x="265961" y="2955245"/>
                  </a:lnTo>
                  <a:close/>
                  <a:moveTo>
                    <a:pt x="0" y="2925658"/>
                  </a:moveTo>
                  <a:lnTo>
                    <a:pt x="29585" y="2925658"/>
                  </a:lnTo>
                  <a:lnTo>
                    <a:pt x="29585" y="2955244"/>
                  </a:lnTo>
                  <a:lnTo>
                    <a:pt x="0" y="2955244"/>
                  </a:lnTo>
                  <a:close/>
                  <a:moveTo>
                    <a:pt x="531921" y="2659620"/>
                  </a:moveTo>
                  <a:lnTo>
                    <a:pt x="561506" y="2659620"/>
                  </a:lnTo>
                  <a:lnTo>
                    <a:pt x="561506" y="2689204"/>
                  </a:lnTo>
                  <a:lnTo>
                    <a:pt x="531921" y="2689204"/>
                  </a:lnTo>
                  <a:close/>
                  <a:moveTo>
                    <a:pt x="265961" y="2659616"/>
                  </a:moveTo>
                  <a:lnTo>
                    <a:pt x="295547" y="2659616"/>
                  </a:lnTo>
                  <a:lnTo>
                    <a:pt x="295547" y="2689201"/>
                  </a:lnTo>
                  <a:lnTo>
                    <a:pt x="265961" y="2689201"/>
                  </a:lnTo>
                  <a:close/>
                  <a:moveTo>
                    <a:pt x="0" y="2659613"/>
                  </a:moveTo>
                  <a:lnTo>
                    <a:pt x="29585" y="2659613"/>
                  </a:lnTo>
                  <a:lnTo>
                    <a:pt x="29585" y="2689198"/>
                  </a:lnTo>
                  <a:lnTo>
                    <a:pt x="0" y="2689198"/>
                  </a:lnTo>
                  <a:close/>
                  <a:moveTo>
                    <a:pt x="531921" y="2393661"/>
                  </a:moveTo>
                  <a:lnTo>
                    <a:pt x="561506" y="2393661"/>
                  </a:lnTo>
                  <a:lnTo>
                    <a:pt x="561506" y="2423260"/>
                  </a:lnTo>
                  <a:lnTo>
                    <a:pt x="531921" y="2423260"/>
                  </a:lnTo>
                  <a:close/>
                  <a:moveTo>
                    <a:pt x="265961" y="2393658"/>
                  </a:moveTo>
                  <a:lnTo>
                    <a:pt x="295547" y="2393658"/>
                  </a:lnTo>
                  <a:lnTo>
                    <a:pt x="295547" y="2423257"/>
                  </a:lnTo>
                  <a:lnTo>
                    <a:pt x="265961" y="2423257"/>
                  </a:lnTo>
                  <a:close/>
                  <a:moveTo>
                    <a:pt x="0" y="2393655"/>
                  </a:moveTo>
                  <a:lnTo>
                    <a:pt x="29585" y="2393655"/>
                  </a:lnTo>
                  <a:lnTo>
                    <a:pt x="29585" y="2423251"/>
                  </a:lnTo>
                  <a:lnTo>
                    <a:pt x="0" y="2423251"/>
                  </a:lnTo>
                  <a:close/>
                  <a:moveTo>
                    <a:pt x="531921" y="2127694"/>
                  </a:moveTo>
                  <a:lnTo>
                    <a:pt x="561506" y="2127694"/>
                  </a:lnTo>
                  <a:lnTo>
                    <a:pt x="561506" y="2157283"/>
                  </a:lnTo>
                  <a:lnTo>
                    <a:pt x="531921" y="2157283"/>
                  </a:lnTo>
                  <a:close/>
                  <a:moveTo>
                    <a:pt x="265961" y="2127693"/>
                  </a:moveTo>
                  <a:lnTo>
                    <a:pt x="295547" y="2127693"/>
                  </a:lnTo>
                  <a:lnTo>
                    <a:pt x="295547" y="2157282"/>
                  </a:lnTo>
                  <a:lnTo>
                    <a:pt x="265961" y="2157282"/>
                  </a:lnTo>
                  <a:close/>
                  <a:moveTo>
                    <a:pt x="0" y="2127689"/>
                  </a:moveTo>
                  <a:lnTo>
                    <a:pt x="29585" y="2127689"/>
                  </a:lnTo>
                  <a:lnTo>
                    <a:pt x="29585" y="2157278"/>
                  </a:lnTo>
                  <a:lnTo>
                    <a:pt x="0" y="2157278"/>
                  </a:lnTo>
                  <a:close/>
                  <a:moveTo>
                    <a:pt x="531921" y="1861731"/>
                  </a:moveTo>
                  <a:lnTo>
                    <a:pt x="561506" y="1861731"/>
                  </a:lnTo>
                  <a:lnTo>
                    <a:pt x="561506" y="1891308"/>
                  </a:lnTo>
                  <a:lnTo>
                    <a:pt x="531921" y="1891308"/>
                  </a:lnTo>
                  <a:close/>
                  <a:moveTo>
                    <a:pt x="265961" y="1861728"/>
                  </a:moveTo>
                  <a:lnTo>
                    <a:pt x="295547" y="1861728"/>
                  </a:lnTo>
                  <a:lnTo>
                    <a:pt x="295547" y="1891306"/>
                  </a:lnTo>
                  <a:lnTo>
                    <a:pt x="265961" y="1891306"/>
                  </a:lnTo>
                  <a:close/>
                  <a:moveTo>
                    <a:pt x="0" y="1861726"/>
                  </a:moveTo>
                  <a:lnTo>
                    <a:pt x="29585" y="1861726"/>
                  </a:lnTo>
                  <a:lnTo>
                    <a:pt x="29585" y="1891304"/>
                  </a:lnTo>
                  <a:lnTo>
                    <a:pt x="0" y="1891304"/>
                  </a:lnTo>
                  <a:close/>
                  <a:moveTo>
                    <a:pt x="531921" y="1595769"/>
                  </a:moveTo>
                  <a:lnTo>
                    <a:pt x="561506" y="1595769"/>
                  </a:lnTo>
                  <a:lnTo>
                    <a:pt x="561506" y="1625355"/>
                  </a:lnTo>
                  <a:lnTo>
                    <a:pt x="531921" y="1625355"/>
                  </a:lnTo>
                  <a:close/>
                  <a:moveTo>
                    <a:pt x="265961" y="1595766"/>
                  </a:moveTo>
                  <a:lnTo>
                    <a:pt x="295547" y="1595766"/>
                  </a:lnTo>
                  <a:lnTo>
                    <a:pt x="295547" y="1625352"/>
                  </a:lnTo>
                  <a:lnTo>
                    <a:pt x="265961" y="1625352"/>
                  </a:lnTo>
                  <a:close/>
                  <a:moveTo>
                    <a:pt x="0" y="1595764"/>
                  </a:moveTo>
                  <a:lnTo>
                    <a:pt x="29585" y="1595764"/>
                  </a:lnTo>
                  <a:lnTo>
                    <a:pt x="29585" y="1625350"/>
                  </a:lnTo>
                  <a:lnTo>
                    <a:pt x="0" y="1625350"/>
                  </a:lnTo>
                  <a:close/>
                  <a:moveTo>
                    <a:pt x="531921" y="1329811"/>
                  </a:moveTo>
                  <a:lnTo>
                    <a:pt x="561506" y="1329811"/>
                  </a:lnTo>
                  <a:lnTo>
                    <a:pt x="561506" y="1359396"/>
                  </a:lnTo>
                  <a:lnTo>
                    <a:pt x="531921" y="1359396"/>
                  </a:lnTo>
                  <a:close/>
                  <a:moveTo>
                    <a:pt x="265961" y="1329809"/>
                  </a:moveTo>
                  <a:lnTo>
                    <a:pt x="295547" y="1329809"/>
                  </a:lnTo>
                  <a:lnTo>
                    <a:pt x="295547" y="1359393"/>
                  </a:lnTo>
                  <a:lnTo>
                    <a:pt x="265961" y="1359393"/>
                  </a:lnTo>
                  <a:close/>
                  <a:moveTo>
                    <a:pt x="0" y="1329806"/>
                  </a:moveTo>
                  <a:lnTo>
                    <a:pt x="29585" y="1329806"/>
                  </a:lnTo>
                  <a:lnTo>
                    <a:pt x="29585" y="1359391"/>
                  </a:lnTo>
                  <a:lnTo>
                    <a:pt x="0" y="1359391"/>
                  </a:lnTo>
                  <a:close/>
                  <a:moveTo>
                    <a:pt x="531921" y="1063855"/>
                  </a:moveTo>
                  <a:lnTo>
                    <a:pt x="561506" y="1063855"/>
                  </a:lnTo>
                  <a:lnTo>
                    <a:pt x="561506" y="1093441"/>
                  </a:lnTo>
                  <a:lnTo>
                    <a:pt x="531921" y="1093441"/>
                  </a:lnTo>
                  <a:close/>
                  <a:moveTo>
                    <a:pt x="265961" y="1063852"/>
                  </a:moveTo>
                  <a:lnTo>
                    <a:pt x="295547" y="1063852"/>
                  </a:lnTo>
                  <a:lnTo>
                    <a:pt x="295547" y="1093438"/>
                  </a:lnTo>
                  <a:lnTo>
                    <a:pt x="265961" y="1093438"/>
                  </a:lnTo>
                  <a:close/>
                  <a:moveTo>
                    <a:pt x="0" y="1063849"/>
                  </a:moveTo>
                  <a:lnTo>
                    <a:pt x="29585" y="1063849"/>
                  </a:lnTo>
                  <a:lnTo>
                    <a:pt x="29585" y="1093435"/>
                  </a:lnTo>
                  <a:lnTo>
                    <a:pt x="0" y="1093435"/>
                  </a:lnTo>
                  <a:close/>
                  <a:moveTo>
                    <a:pt x="531921" y="797884"/>
                  </a:moveTo>
                  <a:lnTo>
                    <a:pt x="561506" y="797884"/>
                  </a:lnTo>
                  <a:lnTo>
                    <a:pt x="561506" y="827470"/>
                  </a:lnTo>
                  <a:lnTo>
                    <a:pt x="531921" y="827470"/>
                  </a:lnTo>
                  <a:close/>
                  <a:moveTo>
                    <a:pt x="265961" y="797882"/>
                  </a:moveTo>
                  <a:lnTo>
                    <a:pt x="295547" y="797882"/>
                  </a:lnTo>
                  <a:lnTo>
                    <a:pt x="295547" y="827468"/>
                  </a:lnTo>
                  <a:lnTo>
                    <a:pt x="265961" y="827468"/>
                  </a:lnTo>
                  <a:close/>
                  <a:moveTo>
                    <a:pt x="0" y="797879"/>
                  </a:moveTo>
                  <a:lnTo>
                    <a:pt x="29585" y="797879"/>
                  </a:lnTo>
                  <a:lnTo>
                    <a:pt x="29585" y="827465"/>
                  </a:lnTo>
                  <a:lnTo>
                    <a:pt x="0" y="827465"/>
                  </a:lnTo>
                  <a:close/>
                  <a:moveTo>
                    <a:pt x="531921" y="531924"/>
                  </a:moveTo>
                  <a:lnTo>
                    <a:pt x="561506" y="531924"/>
                  </a:lnTo>
                  <a:lnTo>
                    <a:pt x="561506" y="561509"/>
                  </a:lnTo>
                  <a:lnTo>
                    <a:pt x="531921" y="561509"/>
                  </a:lnTo>
                  <a:close/>
                  <a:moveTo>
                    <a:pt x="265961" y="531922"/>
                  </a:moveTo>
                  <a:lnTo>
                    <a:pt x="295547" y="531922"/>
                  </a:lnTo>
                  <a:lnTo>
                    <a:pt x="295547" y="561507"/>
                  </a:lnTo>
                  <a:lnTo>
                    <a:pt x="265961" y="561507"/>
                  </a:lnTo>
                  <a:close/>
                  <a:moveTo>
                    <a:pt x="0" y="531920"/>
                  </a:moveTo>
                  <a:lnTo>
                    <a:pt x="29585" y="531920"/>
                  </a:lnTo>
                  <a:lnTo>
                    <a:pt x="29585" y="561505"/>
                  </a:lnTo>
                  <a:lnTo>
                    <a:pt x="0" y="561505"/>
                  </a:lnTo>
                  <a:close/>
                  <a:moveTo>
                    <a:pt x="531921" y="265964"/>
                  </a:moveTo>
                  <a:lnTo>
                    <a:pt x="561506" y="265964"/>
                  </a:lnTo>
                  <a:lnTo>
                    <a:pt x="561506" y="295550"/>
                  </a:lnTo>
                  <a:lnTo>
                    <a:pt x="531921" y="295550"/>
                  </a:lnTo>
                  <a:close/>
                  <a:moveTo>
                    <a:pt x="265961" y="265962"/>
                  </a:moveTo>
                  <a:lnTo>
                    <a:pt x="295547" y="265962"/>
                  </a:lnTo>
                  <a:lnTo>
                    <a:pt x="295547" y="295548"/>
                  </a:lnTo>
                  <a:lnTo>
                    <a:pt x="265961" y="295548"/>
                  </a:lnTo>
                  <a:close/>
                  <a:moveTo>
                    <a:pt x="0" y="265960"/>
                  </a:moveTo>
                  <a:lnTo>
                    <a:pt x="29585" y="265960"/>
                  </a:lnTo>
                  <a:lnTo>
                    <a:pt x="29585" y="295546"/>
                  </a:lnTo>
                  <a:lnTo>
                    <a:pt x="0" y="295546"/>
                  </a:lnTo>
                  <a:close/>
                  <a:moveTo>
                    <a:pt x="531921" y="5"/>
                  </a:moveTo>
                  <a:lnTo>
                    <a:pt x="561506" y="5"/>
                  </a:lnTo>
                  <a:lnTo>
                    <a:pt x="561506" y="29591"/>
                  </a:lnTo>
                  <a:lnTo>
                    <a:pt x="531921" y="29591"/>
                  </a:lnTo>
                  <a:close/>
                  <a:moveTo>
                    <a:pt x="265961" y="3"/>
                  </a:moveTo>
                  <a:lnTo>
                    <a:pt x="295547" y="3"/>
                  </a:lnTo>
                  <a:lnTo>
                    <a:pt x="295547" y="29589"/>
                  </a:lnTo>
                  <a:lnTo>
                    <a:pt x="265961" y="29589"/>
                  </a:lnTo>
                  <a:close/>
                  <a:moveTo>
                    <a:pt x="0" y="0"/>
                  </a:moveTo>
                  <a:lnTo>
                    <a:pt x="29585" y="0"/>
                  </a:lnTo>
                  <a:lnTo>
                    <a:pt x="29585" y="29586"/>
                  </a:lnTo>
                  <a:lnTo>
                    <a:pt x="0" y="29586"/>
                  </a:lnTo>
                  <a:close/>
                </a:path>
              </a:pathLst>
            </a:custGeom>
            <a:solidFill>
              <a:schemeClr val="tx2">
                <a:alpha val="20000"/>
              </a:schemeClr>
            </a:solidFill>
            <a:ln w="10294" cap="flat">
              <a:noFill/>
              <a:prstDash val="solid"/>
              <a:miter/>
            </a:ln>
          </p:spPr>
          <p:txBody>
            <a:bodyPr wrap="square" rtlCol="0" anchor="ctr">
              <a:noAutofit/>
            </a:bodyPr>
            <a:lstStyle/>
            <a:p>
              <a:endParaRPr lang="en-US"/>
            </a:p>
          </p:txBody>
        </p:sp>
        <p:sp>
          <p:nvSpPr>
            <p:cNvPr id="23" name="Freeform: Shape 22">
              <a:extLst>
                <a:ext uri="{FF2B5EF4-FFF2-40B4-BE49-F238E27FC236}">
                  <a16:creationId xmlns:a16="http://schemas.microsoft.com/office/drawing/2014/main" id="{93EE63E7-BDEB-4C8D-842F-D4FFF2324725}"/>
                </a:ext>
              </a:extLst>
            </p:cNvPr>
            <p:cNvSpPr/>
            <p:nvPr/>
          </p:nvSpPr>
          <p:spPr>
            <a:xfrm>
              <a:off x="194054" y="6093735"/>
              <a:ext cx="561506" cy="561509"/>
            </a:xfrm>
            <a:custGeom>
              <a:avLst/>
              <a:gdLst>
                <a:gd name="connsiteX0" fmla="*/ 531921 w 561506"/>
                <a:gd name="connsiteY0" fmla="*/ 531924 h 561509"/>
                <a:gd name="connsiteX1" fmla="*/ 561506 w 561506"/>
                <a:gd name="connsiteY1" fmla="*/ 531924 h 561509"/>
                <a:gd name="connsiteX2" fmla="*/ 561506 w 561506"/>
                <a:gd name="connsiteY2" fmla="*/ 561509 h 561509"/>
                <a:gd name="connsiteX3" fmla="*/ 531921 w 561506"/>
                <a:gd name="connsiteY3" fmla="*/ 561509 h 561509"/>
                <a:gd name="connsiteX4" fmla="*/ 265961 w 561506"/>
                <a:gd name="connsiteY4" fmla="*/ 531922 h 561509"/>
                <a:gd name="connsiteX5" fmla="*/ 295547 w 561506"/>
                <a:gd name="connsiteY5" fmla="*/ 531922 h 561509"/>
                <a:gd name="connsiteX6" fmla="*/ 295547 w 561506"/>
                <a:gd name="connsiteY6" fmla="*/ 561507 h 561509"/>
                <a:gd name="connsiteX7" fmla="*/ 265961 w 561506"/>
                <a:gd name="connsiteY7" fmla="*/ 561507 h 561509"/>
                <a:gd name="connsiteX8" fmla="*/ 0 w 561506"/>
                <a:gd name="connsiteY8" fmla="*/ 531920 h 561509"/>
                <a:gd name="connsiteX9" fmla="*/ 29585 w 561506"/>
                <a:gd name="connsiteY9" fmla="*/ 531920 h 561509"/>
                <a:gd name="connsiteX10" fmla="*/ 29585 w 561506"/>
                <a:gd name="connsiteY10" fmla="*/ 561505 h 561509"/>
                <a:gd name="connsiteX11" fmla="*/ 0 w 561506"/>
                <a:gd name="connsiteY11" fmla="*/ 561505 h 561509"/>
                <a:gd name="connsiteX12" fmla="*/ 531921 w 561506"/>
                <a:gd name="connsiteY12" fmla="*/ 265964 h 561509"/>
                <a:gd name="connsiteX13" fmla="*/ 561506 w 561506"/>
                <a:gd name="connsiteY13" fmla="*/ 265964 h 561509"/>
                <a:gd name="connsiteX14" fmla="*/ 561506 w 561506"/>
                <a:gd name="connsiteY14" fmla="*/ 295550 h 561509"/>
                <a:gd name="connsiteX15" fmla="*/ 531921 w 561506"/>
                <a:gd name="connsiteY15" fmla="*/ 295550 h 561509"/>
                <a:gd name="connsiteX16" fmla="*/ 265961 w 561506"/>
                <a:gd name="connsiteY16" fmla="*/ 265962 h 561509"/>
                <a:gd name="connsiteX17" fmla="*/ 295547 w 561506"/>
                <a:gd name="connsiteY17" fmla="*/ 265962 h 561509"/>
                <a:gd name="connsiteX18" fmla="*/ 295547 w 561506"/>
                <a:gd name="connsiteY18" fmla="*/ 295548 h 561509"/>
                <a:gd name="connsiteX19" fmla="*/ 265961 w 561506"/>
                <a:gd name="connsiteY19" fmla="*/ 295548 h 561509"/>
                <a:gd name="connsiteX20" fmla="*/ 0 w 561506"/>
                <a:gd name="connsiteY20" fmla="*/ 265960 h 561509"/>
                <a:gd name="connsiteX21" fmla="*/ 29585 w 561506"/>
                <a:gd name="connsiteY21" fmla="*/ 265960 h 561509"/>
                <a:gd name="connsiteX22" fmla="*/ 29585 w 561506"/>
                <a:gd name="connsiteY22" fmla="*/ 295546 h 561509"/>
                <a:gd name="connsiteX23" fmla="*/ 0 w 561506"/>
                <a:gd name="connsiteY23" fmla="*/ 295546 h 561509"/>
                <a:gd name="connsiteX24" fmla="*/ 531921 w 561506"/>
                <a:gd name="connsiteY24" fmla="*/ 5 h 561509"/>
                <a:gd name="connsiteX25" fmla="*/ 561506 w 561506"/>
                <a:gd name="connsiteY25" fmla="*/ 5 h 561509"/>
                <a:gd name="connsiteX26" fmla="*/ 561506 w 561506"/>
                <a:gd name="connsiteY26" fmla="*/ 29591 h 561509"/>
                <a:gd name="connsiteX27" fmla="*/ 531921 w 561506"/>
                <a:gd name="connsiteY27" fmla="*/ 29591 h 561509"/>
                <a:gd name="connsiteX28" fmla="*/ 265961 w 561506"/>
                <a:gd name="connsiteY28" fmla="*/ 3 h 561509"/>
                <a:gd name="connsiteX29" fmla="*/ 295547 w 561506"/>
                <a:gd name="connsiteY29" fmla="*/ 3 h 561509"/>
                <a:gd name="connsiteX30" fmla="*/ 295547 w 561506"/>
                <a:gd name="connsiteY30" fmla="*/ 29589 h 561509"/>
                <a:gd name="connsiteX31" fmla="*/ 265961 w 561506"/>
                <a:gd name="connsiteY31" fmla="*/ 29589 h 561509"/>
                <a:gd name="connsiteX32" fmla="*/ 0 w 561506"/>
                <a:gd name="connsiteY32" fmla="*/ 0 h 561509"/>
                <a:gd name="connsiteX33" fmla="*/ 29585 w 561506"/>
                <a:gd name="connsiteY33" fmla="*/ 0 h 561509"/>
                <a:gd name="connsiteX34" fmla="*/ 29585 w 561506"/>
                <a:gd name="connsiteY34" fmla="*/ 29586 h 561509"/>
                <a:gd name="connsiteX35" fmla="*/ 0 w 561506"/>
                <a:gd name="connsiteY35" fmla="*/ 29586 h 561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61506" h="561509">
                  <a:moveTo>
                    <a:pt x="531921" y="531924"/>
                  </a:moveTo>
                  <a:lnTo>
                    <a:pt x="561506" y="531924"/>
                  </a:lnTo>
                  <a:lnTo>
                    <a:pt x="561506" y="561509"/>
                  </a:lnTo>
                  <a:lnTo>
                    <a:pt x="531921" y="561509"/>
                  </a:lnTo>
                  <a:close/>
                  <a:moveTo>
                    <a:pt x="265961" y="531922"/>
                  </a:moveTo>
                  <a:lnTo>
                    <a:pt x="295547" y="531922"/>
                  </a:lnTo>
                  <a:lnTo>
                    <a:pt x="295547" y="561507"/>
                  </a:lnTo>
                  <a:lnTo>
                    <a:pt x="265961" y="561507"/>
                  </a:lnTo>
                  <a:close/>
                  <a:moveTo>
                    <a:pt x="0" y="531920"/>
                  </a:moveTo>
                  <a:lnTo>
                    <a:pt x="29585" y="531920"/>
                  </a:lnTo>
                  <a:lnTo>
                    <a:pt x="29585" y="561505"/>
                  </a:lnTo>
                  <a:lnTo>
                    <a:pt x="0" y="561505"/>
                  </a:lnTo>
                  <a:close/>
                  <a:moveTo>
                    <a:pt x="531921" y="265964"/>
                  </a:moveTo>
                  <a:lnTo>
                    <a:pt x="561506" y="265964"/>
                  </a:lnTo>
                  <a:lnTo>
                    <a:pt x="561506" y="295550"/>
                  </a:lnTo>
                  <a:lnTo>
                    <a:pt x="531921" y="295550"/>
                  </a:lnTo>
                  <a:close/>
                  <a:moveTo>
                    <a:pt x="265961" y="265962"/>
                  </a:moveTo>
                  <a:lnTo>
                    <a:pt x="295547" y="265962"/>
                  </a:lnTo>
                  <a:lnTo>
                    <a:pt x="295547" y="295548"/>
                  </a:lnTo>
                  <a:lnTo>
                    <a:pt x="265961" y="295548"/>
                  </a:lnTo>
                  <a:close/>
                  <a:moveTo>
                    <a:pt x="0" y="265960"/>
                  </a:moveTo>
                  <a:lnTo>
                    <a:pt x="29585" y="265960"/>
                  </a:lnTo>
                  <a:lnTo>
                    <a:pt x="29585" y="295546"/>
                  </a:lnTo>
                  <a:lnTo>
                    <a:pt x="0" y="295546"/>
                  </a:lnTo>
                  <a:close/>
                  <a:moveTo>
                    <a:pt x="531921" y="5"/>
                  </a:moveTo>
                  <a:lnTo>
                    <a:pt x="561506" y="5"/>
                  </a:lnTo>
                  <a:lnTo>
                    <a:pt x="561506" y="29591"/>
                  </a:lnTo>
                  <a:lnTo>
                    <a:pt x="531921" y="29591"/>
                  </a:lnTo>
                  <a:close/>
                  <a:moveTo>
                    <a:pt x="265961" y="3"/>
                  </a:moveTo>
                  <a:lnTo>
                    <a:pt x="295547" y="3"/>
                  </a:lnTo>
                  <a:lnTo>
                    <a:pt x="295547" y="29589"/>
                  </a:lnTo>
                  <a:lnTo>
                    <a:pt x="265961" y="29589"/>
                  </a:lnTo>
                  <a:close/>
                  <a:moveTo>
                    <a:pt x="0" y="0"/>
                  </a:moveTo>
                  <a:lnTo>
                    <a:pt x="29585" y="0"/>
                  </a:lnTo>
                  <a:lnTo>
                    <a:pt x="29585" y="29586"/>
                  </a:lnTo>
                  <a:lnTo>
                    <a:pt x="0" y="29586"/>
                  </a:lnTo>
                  <a:close/>
                </a:path>
              </a:pathLst>
            </a:custGeom>
            <a:solidFill>
              <a:srgbClr val="DEDEDE"/>
            </a:solidFill>
            <a:ln w="10294" cap="flat">
              <a:noFill/>
              <a:prstDash val="solid"/>
              <a:miter/>
            </a:ln>
          </p:spPr>
          <p:txBody>
            <a:bodyPr wrap="square" rtlCol="0" anchor="ctr">
              <a:noAutofit/>
            </a:bodyPr>
            <a:lstStyle/>
            <a:p>
              <a:endParaRPr lang="en-US"/>
            </a:p>
          </p:txBody>
        </p:sp>
      </p:grpSp>
      <p:pic>
        <p:nvPicPr>
          <p:cNvPr id="5" name="Graphic 4">
            <a:extLst>
              <a:ext uri="{FF2B5EF4-FFF2-40B4-BE49-F238E27FC236}">
                <a16:creationId xmlns:a16="http://schemas.microsoft.com/office/drawing/2014/main" id="{03255A7A-4B73-03D8-47D2-23F9414659DA}"/>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10027238" y="349030"/>
            <a:ext cx="1780586" cy="327314"/>
          </a:xfrm>
          <a:prstGeom prst="rect">
            <a:avLst/>
          </a:prstGeom>
        </p:spPr>
      </p:pic>
    </p:spTree>
    <p:extLst>
      <p:ext uri="{BB962C8B-B14F-4D97-AF65-F5344CB8AC3E}">
        <p14:creationId xmlns:p14="http://schemas.microsoft.com/office/powerpoint/2010/main" val="1256606189"/>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Lst>
  <p:hf sldNum="0" hdr="0" dt="0"/>
  <p:txStyles>
    <p:titleStyle>
      <a:lvl1pPr algn="l" defTabSz="457200" rtl="0" eaLnBrk="1" latinLnBrk="0" hangingPunct="1">
        <a:lnSpc>
          <a:spcPct val="85000"/>
        </a:lnSpc>
        <a:spcBef>
          <a:spcPct val="0"/>
        </a:spcBef>
        <a:buNone/>
        <a:tabLst>
          <a:tab pos="2227263" algn="l"/>
        </a:tabLst>
        <a:defRPr sz="2800" b="1" i="0" kern="1200" spc="-50" baseline="0">
          <a:solidFill>
            <a:schemeClr val="tx1"/>
          </a:solidFill>
          <a:latin typeface="Arial" panose="020B0604020202020204" pitchFamily="34" charset="0"/>
          <a:ea typeface="+mj-ea"/>
          <a:cs typeface="Arial"/>
        </a:defRPr>
      </a:lvl1pPr>
    </p:titleStyle>
    <p:body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tx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tx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tx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tx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88">
          <p15:clr>
            <a:srgbClr val="F26B43"/>
          </p15:clr>
        </p15:guide>
        <p15:guide id="3" pos="7439">
          <p15:clr>
            <a:srgbClr val="F26B43"/>
          </p15:clr>
        </p15:guide>
        <p15:guide id="6" pos="732">
          <p15:clr>
            <a:srgbClr val="F26B43"/>
          </p15:clr>
        </p15:guide>
        <p15:guide id="7" orient="horz" pos="660">
          <p15:clr>
            <a:srgbClr val="F26B43"/>
          </p15:clr>
        </p15:guide>
        <p15:guide id="8" orient="horz" pos="83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60463" y="351949"/>
            <a:ext cx="8655051" cy="695801"/>
          </a:xfrm>
          <a:prstGeom prst="rect">
            <a:avLst/>
          </a:prstGeom>
        </p:spPr>
        <p:txBody>
          <a:bodyPr vert="horz" lIns="0" tIns="0" rIns="0" bIns="0" rtlCol="0" anchor="t" anchorCtr="0">
            <a:noAutofit/>
          </a:bodyPr>
          <a:lstStyle/>
          <a:p>
            <a:endParaRPr lang="en-US"/>
          </a:p>
        </p:txBody>
      </p:sp>
      <p:sp>
        <p:nvSpPr>
          <p:cNvPr id="4" name="TextBox 3">
            <a:extLst>
              <a:ext uri="{FF2B5EF4-FFF2-40B4-BE49-F238E27FC236}">
                <a16:creationId xmlns:a16="http://schemas.microsoft.com/office/drawing/2014/main" id="{43A5BB14-D036-4AC1-9435-9025BF12CBD4}"/>
              </a:ext>
            </a:extLst>
          </p:cNvPr>
          <p:cNvSpPr txBox="1"/>
          <p:nvPr/>
        </p:nvSpPr>
        <p:spPr>
          <a:xfrm>
            <a:off x="11454739" y="6472591"/>
            <a:ext cx="353085" cy="122429"/>
          </a:xfrm>
          <a:prstGeom prst="rect">
            <a:avLst/>
          </a:prstGeom>
          <a:noFill/>
        </p:spPr>
        <p:txBody>
          <a:bodyPr wrap="square" lIns="0" tIns="0" rIns="0" bIns="0" rtlCol="0">
            <a:noAutofit/>
          </a:bodyPr>
          <a:lstStyle/>
          <a:p>
            <a:pPr marL="0" algn="r" defTabSz="457200" rtl="0" eaLnBrk="1" latinLnBrk="0" hangingPunct="1"/>
            <a:fld id="{CDB435D5-777C-4922-976B-8C95AF7AC8DD}" type="slidenum">
              <a:rPr lang="en-US" sz="700" b="1" i="0" kern="1200" smtClean="0">
                <a:solidFill>
                  <a:schemeClr val="tx1"/>
                </a:solidFill>
                <a:latin typeface="Arial"/>
                <a:ea typeface="+mn-ea"/>
                <a:cs typeface="Arial"/>
              </a:rPr>
              <a:pPr marL="0" algn="r" defTabSz="457200" rtl="0" eaLnBrk="1" latinLnBrk="0" hangingPunct="1"/>
              <a:t>‹#›</a:t>
            </a:fld>
            <a:endParaRPr lang="en-US" sz="700" b="1" i="0" kern="1200" err="1">
              <a:solidFill>
                <a:schemeClr val="tx1"/>
              </a:solidFill>
              <a:latin typeface="Arial"/>
              <a:ea typeface="+mn-ea"/>
              <a:cs typeface="Arial"/>
            </a:endParaRPr>
          </a:p>
        </p:txBody>
      </p:sp>
      <p:sp>
        <p:nvSpPr>
          <p:cNvPr id="19" name="TextBox 18">
            <a:extLst>
              <a:ext uri="{FF2B5EF4-FFF2-40B4-BE49-F238E27FC236}">
                <a16:creationId xmlns:a16="http://schemas.microsoft.com/office/drawing/2014/main" id="{EE99B1F1-C330-4EEE-A7BE-FB650A807612}"/>
              </a:ext>
            </a:extLst>
          </p:cNvPr>
          <p:cNvSpPr txBox="1">
            <a:spLocks/>
          </p:cNvSpPr>
          <p:nvPr/>
        </p:nvSpPr>
        <p:spPr>
          <a:xfrm rot="16200000">
            <a:off x="-680738" y="4644269"/>
            <a:ext cx="2098011" cy="736533"/>
          </a:xfrm>
          <a:custGeom>
            <a:avLst/>
            <a:gdLst>
              <a:gd name="connsiteX0" fmla="*/ 1991636 w 1991636"/>
              <a:gd name="connsiteY0" fmla="*/ 1 h 736533"/>
              <a:gd name="connsiteX1" fmla="*/ 1990399 w 1991636"/>
              <a:gd name="connsiteY1" fmla="*/ 4813 h 736533"/>
              <a:gd name="connsiteX2" fmla="*/ 995818 w 1991636"/>
              <a:gd name="connsiteY2" fmla="*/ 736533 h 736533"/>
              <a:gd name="connsiteX3" fmla="*/ 1237 w 1991636"/>
              <a:gd name="connsiteY3" fmla="*/ 4813 h 736533"/>
              <a:gd name="connsiteX4" fmla="*/ 0 w 1991636"/>
              <a:gd name="connsiteY4" fmla="*/ 0 h 736533"/>
              <a:gd name="connsiteX5" fmla="*/ 574414 w 1991636"/>
              <a:gd name="connsiteY5" fmla="*/ 0 h 736533"/>
              <a:gd name="connsiteX6" fmla="*/ 627097 w 1991636"/>
              <a:gd name="connsiteY6" fmla="*/ 63853 h 736533"/>
              <a:gd name="connsiteX7" fmla="*/ 995818 w 1991636"/>
              <a:gd name="connsiteY7" fmla="*/ 216582 h 736533"/>
              <a:gd name="connsiteX8" fmla="*/ 1364539 w 1991636"/>
              <a:gd name="connsiteY8" fmla="*/ 63853 h 736533"/>
              <a:gd name="connsiteX9" fmla="*/ 1417221 w 1991636"/>
              <a:gd name="connsiteY9" fmla="*/ 1 h 736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91636" h="736533">
                <a:moveTo>
                  <a:pt x="1991636" y="1"/>
                </a:moveTo>
                <a:lnTo>
                  <a:pt x="1990399" y="4813"/>
                </a:lnTo>
                <a:cubicBezTo>
                  <a:pt x="1858546" y="428735"/>
                  <a:pt x="1463127" y="736533"/>
                  <a:pt x="995818" y="736533"/>
                </a:cubicBezTo>
                <a:cubicBezTo>
                  <a:pt x="528509" y="736533"/>
                  <a:pt x="133091" y="428735"/>
                  <a:pt x="1237" y="4813"/>
                </a:cubicBezTo>
                <a:lnTo>
                  <a:pt x="0" y="0"/>
                </a:lnTo>
                <a:lnTo>
                  <a:pt x="574414" y="0"/>
                </a:lnTo>
                <a:lnTo>
                  <a:pt x="627097" y="63853"/>
                </a:lnTo>
                <a:cubicBezTo>
                  <a:pt x="721461" y="158217"/>
                  <a:pt x="851824" y="216582"/>
                  <a:pt x="995818" y="216582"/>
                </a:cubicBezTo>
                <a:cubicBezTo>
                  <a:pt x="1139812" y="216582"/>
                  <a:pt x="1270175" y="158217"/>
                  <a:pt x="1364539" y="63853"/>
                </a:cubicBezTo>
                <a:lnTo>
                  <a:pt x="1417221" y="1"/>
                </a:lnTo>
                <a:close/>
              </a:path>
            </a:pathLst>
          </a:custGeom>
          <a:solidFill>
            <a:schemeClr val="bg2">
              <a:alpha val="50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0" name="Freeform: Shape 41">
            <a:extLst>
              <a:ext uri="{FF2B5EF4-FFF2-40B4-BE49-F238E27FC236}">
                <a16:creationId xmlns:a16="http://schemas.microsoft.com/office/drawing/2014/main" id="{5544BE8D-53B5-4396-8A9B-B6D96CE93DDC}"/>
              </a:ext>
            </a:extLst>
          </p:cNvPr>
          <p:cNvSpPr txBox="1">
            <a:spLocks/>
          </p:cNvSpPr>
          <p:nvPr/>
        </p:nvSpPr>
        <p:spPr>
          <a:xfrm>
            <a:off x="472426" y="3154973"/>
            <a:ext cx="531436" cy="531432"/>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2">
              <a:alpha val="50000"/>
            </a:schemeClr>
          </a:solidFill>
        </p:spPr>
        <p:txBody>
          <a:bodyPr wrap="square">
            <a:noAutofit/>
          </a:bodyPr>
          <a:lstStyle>
            <a:lvl1pPr marL="0" indent="0" algn="l" defTabSz="457200" rtl="0" eaLnBrk="1" latinLnBrk="0" hangingPunct="1">
              <a:spcBef>
                <a:spcPts val="1000"/>
              </a:spcBef>
              <a:buFont typeface="Arial"/>
              <a:buNone/>
              <a:defRPr sz="14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14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4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4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1" name="Rectangle 20">
            <a:extLst>
              <a:ext uri="{FF2B5EF4-FFF2-40B4-BE49-F238E27FC236}">
                <a16:creationId xmlns:a16="http://schemas.microsoft.com/office/drawing/2014/main" id="{C1F17575-E0E2-48E6-B520-BE7CEE8BF3B4}"/>
              </a:ext>
            </a:extLst>
          </p:cNvPr>
          <p:cNvSpPr/>
          <p:nvPr/>
        </p:nvSpPr>
        <p:spPr>
          <a:xfrm>
            <a:off x="-1" y="6812281"/>
            <a:ext cx="12188826"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AF9553E-FEA2-462D-AEBD-1F14F6E9431C}"/>
              </a:ext>
            </a:extLst>
          </p:cNvPr>
          <p:cNvGrpSpPr/>
          <p:nvPr/>
        </p:nvGrpSpPr>
        <p:grpSpPr>
          <a:xfrm>
            <a:off x="190809" y="213306"/>
            <a:ext cx="564751" cy="6412339"/>
            <a:chOff x="190809" y="242905"/>
            <a:chExt cx="564751" cy="6412339"/>
          </a:xfrm>
        </p:grpSpPr>
        <p:sp>
          <p:nvSpPr>
            <p:cNvPr id="25" name="Freeform: Shape 24">
              <a:extLst>
                <a:ext uri="{FF2B5EF4-FFF2-40B4-BE49-F238E27FC236}">
                  <a16:creationId xmlns:a16="http://schemas.microsoft.com/office/drawing/2014/main" id="{3C7681B2-65E3-4802-BE8B-0D725D85E3F9}"/>
                </a:ext>
              </a:extLst>
            </p:cNvPr>
            <p:cNvSpPr/>
            <p:nvPr/>
          </p:nvSpPr>
          <p:spPr>
            <a:xfrm>
              <a:off x="190809" y="242905"/>
              <a:ext cx="561506" cy="5614838"/>
            </a:xfrm>
            <a:custGeom>
              <a:avLst/>
              <a:gdLst>
                <a:gd name="connsiteX0" fmla="*/ 531921 w 561506"/>
                <a:gd name="connsiteY0" fmla="*/ 5585253 h 5614838"/>
                <a:gd name="connsiteX1" fmla="*/ 561506 w 561506"/>
                <a:gd name="connsiteY1" fmla="*/ 5585253 h 5614838"/>
                <a:gd name="connsiteX2" fmla="*/ 561506 w 561506"/>
                <a:gd name="connsiteY2" fmla="*/ 5614838 h 5614838"/>
                <a:gd name="connsiteX3" fmla="*/ 531921 w 561506"/>
                <a:gd name="connsiteY3" fmla="*/ 5614838 h 5614838"/>
                <a:gd name="connsiteX4" fmla="*/ 265961 w 561506"/>
                <a:gd name="connsiteY4" fmla="*/ 5585253 h 5614838"/>
                <a:gd name="connsiteX5" fmla="*/ 295547 w 561506"/>
                <a:gd name="connsiteY5" fmla="*/ 5585253 h 5614838"/>
                <a:gd name="connsiteX6" fmla="*/ 295547 w 561506"/>
                <a:gd name="connsiteY6" fmla="*/ 5614838 h 5614838"/>
                <a:gd name="connsiteX7" fmla="*/ 265961 w 561506"/>
                <a:gd name="connsiteY7" fmla="*/ 5614838 h 5614838"/>
                <a:gd name="connsiteX8" fmla="*/ 0 w 561506"/>
                <a:gd name="connsiteY8" fmla="*/ 5585253 h 5614838"/>
                <a:gd name="connsiteX9" fmla="*/ 29585 w 561506"/>
                <a:gd name="connsiteY9" fmla="*/ 5585253 h 5614838"/>
                <a:gd name="connsiteX10" fmla="*/ 29585 w 561506"/>
                <a:gd name="connsiteY10" fmla="*/ 5614838 h 5614838"/>
                <a:gd name="connsiteX11" fmla="*/ 0 w 561506"/>
                <a:gd name="connsiteY11" fmla="*/ 5614838 h 5614838"/>
                <a:gd name="connsiteX12" fmla="*/ 531921 w 561506"/>
                <a:gd name="connsiteY12" fmla="*/ 5319293 h 5614838"/>
                <a:gd name="connsiteX13" fmla="*/ 561506 w 561506"/>
                <a:gd name="connsiteY13" fmla="*/ 5319293 h 5614838"/>
                <a:gd name="connsiteX14" fmla="*/ 561506 w 561506"/>
                <a:gd name="connsiteY14" fmla="*/ 5348879 h 5614838"/>
                <a:gd name="connsiteX15" fmla="*/ 531921 w 561506"/>
                <a:gd name="connsiteY15" fmla="*/ 5348879 h 5614838"/>
                <a:gd name="connsiteX16" fmla="*/ 265961 w 561506"/>
                <a:gd name="connsiteY16" fmla="*/ 5319293 h 5614838"/>
                <a:gd name="connsiteX17" fmla="*/ 295547 w 561506"/>
                <a:gd name="connsiteY17" fmla="*/ 5319293 h 5614838"/>
                <a:gd name="connsiteX18" fmla="*/ 295547 w 561506"/>
                <a:gd name="connsiteY18" fmla="*/ 5348879 h 5614838"/>
                <a:gd name="connsiteX19" fmla="*/ 265961 w 561506"/>
                <a:gd name="connsiteY19" fmla="*/ 5348879 h 5614838"/>
                <a:gd name="connsiteX20" fmla="*/ 0 w 561506"/>
                <a:gd name="connsiteY20" fmla="*/ 5319293 h 5614838"/>
                <a:gd name="connsiteX21" fmla="*/ 29585 w 561506"/>
                <a:gd name="connsiteY21" fmla="*/ 5319293 h 5614838"/>
                <a:gd name="connsiteX22" fmla="*/ 29585 w 561506"/>
                <a:gd name="connsiteY22" fmla="*/ 5348879 h 5614838"/>
                <a:gd name="connsiteX23" fmla="*/ 0 w 561506"/>
                <a:gd name="connsiteY23" fmla="*/ 5348879 h 5614838"/>
                <a:gd name="connsiteX24" fmla="*/ 531921 w 561506"/>
                <a:gd name="connsiteY24" fmla="*/ 5053332 h 5614838"/>
                <a:gd name="connsiteX25" fmla="*/ 561506 w 561506"/>
                <a:gd name="connsiteY25" fmla="*/ 5053332 h 5614838"/>
                <a:gd name="connsiteX26" fmla="*/ 561506 w 561506"/>
                <a:gd name="connsiteY26" fmla="*/ 5082917 h 5614838"/>
                <a:gd name="connsiteX27" fmla="*/ 531921 w 561506"/>
                <a:gd name="connsiteY27" fmla="*/ 5082917 h 5614838"/>
                <a:gd name="connsiteX28" fmla="*/ 265961 w 561506"/>
                <a:gd name="connsiteY28" fmla="*/ 5053332 h 5614838"/>
                <a:gd name="connsiteX29" fmla="*/ 295547 w 561506"/>
                <a:gd name="connsiteY29" fmla="*/ 5053332 h 5614838"/>
                <a:gd name="connsiteX30" fmla="*/ 295547 w 561506"/>
                <a:gd name="connsiteY30" fmla="*/ 5082917 h 5614838"/>
                <a:gd name="connsiteX31" fmla="*/ 265961 w 561506"/>
                <a:gd name="connsiteY31" fmla="*/ 5082917 h 5614838"/>
                <a:gd name="connsiteX32" fmla="*/ 0 w 561506"/>
                <a:gd name="connsiteY32" fmla="*/ 5053332 h 5614838"/>
                <a:gd name="connsiteX33" fmla="*/ 29585 w 561506"/>
                <a:gd name="connsiteY33" fmla="*/ 5053332 h 5614838"/>
                <a:gd name="connsiteX34" fmla="*/ 29585 w 561506"/>
                <a:gd name="connsiteY34" fmla="*/ 5082917 h 5614838"/>
                <a:gd name="connsiteX35" fmla="*/ 0 w 561506"/>
                <a:gd name="connsiteY35" fmla="*/ 5082917 h 5614838"/>
                <a:gd name="connsiteX36" fmla="*/ 531921 w 561506"/>
                <a:gd name="connsiteY36" fmla="*/ 4787372 h 5614838"/>
                <a:gd name="connsiteX37" fmla="*/ 561506 w 561506"/>
                <a:gd name="connsiteY37" fmla="*/ 4787372 h 5614838"/>
                <a:gd name="connsiteX38" fmla="*/ 561506 w 561506"/>
                <a:gd name="connsiteY38" fmla="*/ 4816958 h 5614838"/>
                <a:gd name="connsiteX39" fmla="*/ 531921 w 561506"/>
                <a:gd name="connsiteY39" fmla="*/ 4816958 h 5614838"/>
                <a:gd name="connsiteX40" fmla="*/ 265961 w 561506"/>
                <a:gd name="connsiteY40" fmla="*/ 4787372 h 5614838"/>
                <a:gd name="connsiteX41" fmla="*/ 295547 w 561506"/>
                <a:gd name="connsiteY41" fmla="*/ 4787372 h 5614838"/>
                <a:gd name="connsiteX42" fmla="*/ 295547 w 561506"/>
                <a:gd name="connsiteY42" fmla="*/ 4816958 h 5614838"/>
                <a:gd name="connsiteX43" fmla="*/ 265961 w 561506"/>
                <a:gd name="connsiteY43" fmla="*/ 4816958 h 5614838"/>
                <a:gd name="connsiteX44" fmla="*/ 0 w 561506"/>
                <a:gd name="connsiteY44" fmla="*/ 4787372 h 5614838"/>
                <a:gd name="connsiteX45" fmla="*/ 29585 w 561506"/>
                <a:gd name="connsiteY45" fmla="*/ 4787372 h 5614838"/>
                <a:gd name="connsiteX46" fmla="*/ 29585 w 561506"/>
                <a:gd name="connsiteY46" fmla="*/ 4816958 h 5614838"/>
                <a:gd name="connsiteX47" fmla="*/ 0 w 561506"/>
                <a:gd name="connsiteY47" fmla="*/ 4816958 h 5614838"/>
                <a:gd name="connsiteX48" fmla="*/ 531921 w 561506"/>
                <a:gd name="connsiteY48" fmla="*/ 4521412 h 5614838"/>
                <a:gd name="connsiteX49" fmla="*/ 561506 w 561506"/>
                <a:gd name="connsiteY49" fmla="*/ 4521412 h 5614838"/>
                <a:gd name="connsiteX50" fmla="*/ 561506 w 561506"/>
                <a:gd name="connsiteY50" fmla="*/ 4550997 h 5614838"/>
                <a:gd name="connsiteX51" fmla="*/ 531921 w 561506"/>
                <a:gd name="connsiteY51" fmla="*/ 4550997 h 5614838"/>
                <a:gd name="connsiteX52" fmla="*/ 265961 w 561506"/>
                <a:gd name="connsiteY52" fmla="*/ 4521412 h 5614838"/>
                <a:gd name="connsiteX53" fmla="*/ 295547 w 561506"/>
                <a:gd name="connsiteY53" fmla="*/ 4521412 h 5614838"/>
                <a:gd name="connsiteX54" fmla="*/ 295547 w 561506"/>
                <a:gd name="connsiteY54" fmla="*/ 4550997 h 5614838"/>
                <a:gd name="connsiteX55" fmla="*/ 265961 w 561506"/>
                <a:gd name="connsiteY55" fmla="*/ 4550997 h 5614838"/>
                <a:gd name="connsiteX56" fmla="*/ 0 w 561506"/>
                <a:gd name="connsiteY56" fmla="*/ 4521412 h 5614838"/>
                <a:gd name="connsiteX57" fmla="*/ 29585 w 561506"/>
                <a:gd name="connsiteY57" fmla="*/ 4521412 h 5614838"/>
                <a:gd name="connsiteX58" fmla="*/ 29585 w 561506"/>
                <a:gd name="connsiteY58" fmla="*/ 4550997 h 5614838"/>
                <a:gd name="connsiteX59" fmla="*/ 0 w 561506"/>
                <a:gd name="connsiteY59" fmla="*/ 4550997 h 5614838"/>
                <a:gd name="connsiteX60" fmla="*/ 531921 w 561506"/>
                <a:gd name="connsiteY60" fmla="*/ 4255451 h 5614838"/>
                <a:gd name="connsiteX61" fmla="*/ 561506 w 561506"/>
                <a:gd name="connsiteY61" fmla="*/ 4255451 h 5614838"/>
                <a:gd name="connsiteX62" fmla="*/ 561506 w 561506"/>
                <a:gd name="connsiteY62" fmla="*/ 4285036 h 5614838"/>
                <a:gd name="connsiteX63" fmla="*/ 531921 w 561506"/>
                <a:gd name="connsiteY63" fmla="*/ 4285036 h 5614838"/>
                <a:gd name="connsiteX64" fmla="*/ 265961 w 561506"/>
                <a:gd name="connsiteY64" fmla="*/ 4255451 h 5614838"/>
                <a:gd name="connsiteX65" fmla="*/ 295547 w 561506"/>
                <a:gd name="connsiteY65" fmla="*/ 4255451 h 5614838"/>
                <a:gd name="connsiteX66" fmla="*/ 295547 w 561506"/>
                <a:gd name="connsiteY66" fmla="*/ 4285036 h 5614838"/>
                <a:gd name="connsiteX67" fmla="*/ 265961 w 561506"/>
                <a:gd name="connsiteY67" fmla="*/ 4285036 h 5614838"/>
                <a:gd name="connsiteX68" fmla="*/ 0 w 561506"/>
                <a:gd name="connsiteY68" fmla="*/ 4255451 h 5614838"/>
                <a:gd name="connsiteX69" fmla="*/ 29585 w 561506"/>
                <a:gd name="connsiteY69" fmla="*/ 4255451 h 5614838"/>
                <a:gd name="connsiteX70" fmla="*/ 29585 w 561506"/>
                <a:gd name="connsiteY70" fmla="*/ 4285036 h 5614838"/>
                <a:gd name="connsiteX71" fmla="*/ 0 w 561506"/>
                <a:gd name="connsiteY71" fmla="*/ 4285036 h 5614838"/>
                <a:gd name="connsiteX72" fmla="*/ 531921 w 561506"/>
                <a:gd name="connsiteY72" fmla="*/ 3989491 h 5614838"/>
                <a:gd name="connsiteX73" fmla="*/ 561506 w 561506"/>
                <a:gd name="connsiteY73" fmla="*/ 3989491 h 5614838"/>
                <a:gd name="connsiteX74" fmla="*/ 561506 w 561506"/>
                <a:gd name="connsiteY74" fmla="*/ 4019077 h 5614838"/>
                <a:gd name="connsiteX75" fmla="*/ 531921 w 561506"/>
                <a:gd name="connsiteY75" fmla="*/ 4019077 h 5614838"/>
                <a:gd name="connsiteX76" fmla="*/ 265961 w 561506"/>
                <a:gd name="connsiteY76" fmla="*/ 3989491 h 5614838"/>
                <a:gd name="connsiteX77" fmla="*/ 295547 w 561506"/>
                <a:gd name="connsiteY77" fmla="*/ 3989491 h 5614838"/>
                <a:gd name="connsiteX78" fmla="*/ 295547 w 561506"/>
                <a:gd name="connsiteY78" fmla="*/ 4019077 h 5614838"/>
                <a:gd name="connsiteX79" fmla="*/ 265961 w 561506"/>
                <a:gd name="connsiteY79" fmla="*/ 4019077 h 5614838"/>
                <a:gd name="connsiteX80" fmla="*/ 0 w 561506"/>
                <a:gd name="connsiteY80" fmla="*/ 3989491 h 5614838"/>
                <a:gd name="connsiteX81" fmla="*/ 29585 w 561506"/>
                <a:gd name="connsiteY81" fmla="*/ 3989491 h 5614838"/>
                <a:gd name="connsiteX82" fmla="*/ 29585 w 561506"/>
                <a:gd name="connsiteY82" fmla="*/ 4019077 h 5614838"/>
                <a:gd name="connsiteX83" fmla="*/ 0 w 561506"/>
                <a:gd name="connsiteY83" fmla="*/ 4019077 h 5614838"/>
                <a:gd name="connsiteX84" fmla="*/ 531921 w 561506"/>
                <a:gd name="connsiteY84" fmla="*/ 3723530 h 5614838"/>
                <a:gd name="connsiteX85" fmla="*/ 561506 w 561506"/>
                <a:gd name="connsiteY85" fmla="*/ 3723530 h 5614838"/>
                <a:gd name="connsiteX86" fmla="*/ 561506 w 561506"/>
                <a:gd name="connsiteY86" fmla="*/ 3753115 h 5614838"/>
                <a:gd name="connsiteX87" fmla="*/ 531921 w 561506"/>
                <a:gd name="connsiteY87" fmla="*/ 3753115 h 5614838"/>
                <a:gd name="connsiteX88" fmla="*/ 265961 w 561506"/>
                <a:gd name="connsiteY88" fmla="*/ 3723530 h 5614838"/>
                <a:gd name="connsiteX89" fmla="*/ 295547 w 561506"/>
                <a:gd name="connsiteY89" fmla="*/ 3723530 h 5614838"/>
                <a:gd name="connsiteX90" fmla="*/ 295547 w 561506"/>
                <a:gd name="connsiteY90" fmla="*/ 3753115 h 5614838"/>
                <a:gd name="connsiteX91" fmla="*/ 265961 w 561506"/>
                <a:gd name="connsiteY91" fmla="*/ 3753115 h 5614838"/>
                <a:gd name="connsiteX92" fmla="*/ 0 w 561506"/>
                <a:gd name="connsiteY92" fmla="*/ 3723530 h 5614838"/>
                <a:gd name="connsiteX93" fmla="*/ 29585 w 561506"/>
                <a:gd name="connsiteY93" fmla="*/ 3723530 h 5614838"/>
                <a:gd name="connsiteX94" fmla="*/ 29585 w 561506"/>
                <a:gd name="connsiteY94" fmla="*/ 3753115 h 5614838"/>
                <a:gd name="connsiteX95" fmla="*/ 0 w 561506"/>
                <a:gd name="connsiteY95" fmla="*/ 3753115 h 5614838"/>
                <a:gd name="connsiteX96" fmla="*/ 531921 w 561506"/>
                <a:gd name="connsiteY96" fmla="*/ 3457570 h 5614838"/>
                <a:gd name="connsiteX97" fmla="*/ 561506 w 561506"/>
                <a:gd name="connsiteY97" fmla="*/ 3457570 h 5614838"/>
                <a:gd name="connsiteX98" fmla="*/ 561506 w 561506"/>
                <a:gd name="connsiteY98" fmla="*/ 3487156 h 5614838"/>
                <a:gd name="connsiteX99" fmla="*/ 531921 w 561506"/>
                <a:gd name="connsiteY99" fmla="*/ 3487156 h 5614838"/>
                <a:gd name="connsiteX100" fmla="*/ 265961 w 561506"/>
                <a:gd name="connsiteY100" fmla="*/ 3457570 h 5614838"/>
                <a:gd name="connsiteX101" fmla="*/ 295547 w 561506"/>
                <a:gd name="connsiteY101" fmla="*/ 3457570 h 5614838"/>
                <a:gd name="connsiteX102" fmla="*/ 295547 w 561506"/>
                <a:gd name="connsiteY102" fmla="*/ 3487156 h 5614838"/>
                <a:gd name="connsiteX103" fmla="*/ 265961 w 561506"/>
                <a:gd name="connsiteY103" fmla="*/ 3487156 h 5614838"/>
                <a:gd name="connsiteX104" fmla="*/ 0 w 561506"/>
                <a:gd name="connsiteY104" fmla="*/ 3457570 h 5614838"/>
                <a:gd name="connsiteX105" fmla="*/ 29585 w 561506"/>
                <a:gd name="connsiteY105" fmla="*/ 3457570 h 5614838"/>
                <a:gd name="connsiteX106" fmla="*/ 29585 w 561506"/>
                <a:gd name="connsiteY106" fmla="*/ 3487156 h 5614838"/>
                <a:gd name="connsiteX107" fmla="*/ 0 w 561506"/>
                <a:gd name="connsiteY107" fmla="*/ 3487156 h 5614838"/>
                <a:gd name="connsiteX108" fmla="*/ 531921 w 561506"/>
                <a:gd name="connsiteY108" fmla="*/ 3191618 h 5614838"/>
                <a:gd name="connsiteX109" fmla="*/ 561506 w 561506"/>
                <a:gd name="connsiteY109" fmla="*/ 3191618 h 5614838"/>
                <a:gd name="connsiteX110" fmla="*/ 561506 w 561506"/>
                <a:gd name="connsiteY110" fmla="*/ 3221195 h 5614838"/>
                <a:gd name="connsiteX111" fmla="*/ 531921 w 561506"/>
                <a:gd name="connsiteY111" fmla="*/ 3221195 h 5614838"/>
                <a:gd name="connsiteX112" fmla="*/ 265961 w 561506"/>
                <a:gd name="connsiteY112" fmla="*/ 3191618 h 5614838"/>
                <a:gd name="connsiteX113" fmla="*/ 295547 w 561506"/>
                <a:gd name="connsiteY113" fmla="*/ 3191618 h 5614838"/>
                <a:gd name="connsiteX114" fmla="*/ 295547 w 561506"/>
                <a:gd name="connsiteY114" fmla="*/ 3221195 h 5614838"/>
                <a:gd name="connsiteX115" fmla="*/ 265961 w 561506"/>
                <a:gd name="connsiteY115" fmla="*/ 3221195 h 5614838"/>
                <a:gd name="connsiteX116" fmla="*/ 0 w 561506"/>
                <a:gd name="connsiteY116" fmla="*/ 3191617 h 5614838"/>
                <a:gd name="connsiteX117" fmla="*/ 29585 w 561506"/>
                <a:gd name="connsiteY117" fmla="*/ 3191617 h 5614838"/>
                <a:gd name="connsiteX118" fmla="*/ 29585 w 561506"/>
                <a:gd name="connsiteY118" fmla="*/ 3221195 h 5614838"/>
                <a:gd name="connsiteX119" fmla="*/ 0 w 561506"/>
                <a:gd name="connsiteY119" fmla="*/ 3221195 h 5614838"/>
                <a:gd name="connsiteX120" fmla="*/ 531921 w 561506"/>
                <a:gd name="connsiteY120" fmla="*/ 2925660 h 5614838"/>
                <a:gd name="connsiteX121" fmla="*/ 561506 w 561506"/>
                <a:gd name="connsiteY121" fmla="*/ 2925660 h 5614838"/>
                <a:gd name="connsiteX122" fmla="*/ 561506 w 561506"/>
                <a:gd name="connsiteY122" fmla="*/ 2955246 h 5614838"/>
                <a:gd name="connsiteX123" fmla="*/ 531921 w 561506"/>
                <a:gd name="connsiteY123" fmla="*/ 2955246 h 5614838"/>
                <a:gd name="connsiteX124" fmla="*/ 265961 w 561506"/>
                <a:gd name="connsiteY124" fmla="*/ 2925659 h 5614838"/>
                <a:gd name="connsiteX125" fmla="*/ 295547 w 561506"/>
                <a:gd name="connsiteY125" fmla="*/ 2925659 h 5614838"/>
                <a:gd name="connsiteX126" fmla="*/ 295547 w 561506"/>
                <a:gd name="connsiteY126" fmla="*/ 2955245 h 5614838"/>
                <a:gd name="connsiteX127" fmla="*/ 265961 w 561506"/>
                <a:gd name="connsiteY127" fmla="*/ 2955245 h 5614838"/>
                <a:gd name="connsiteX128" fmla="*/ 0 w 561506"/>
                <a:gd name="connsiteY128" fmla="*/ 2925658 h 5614838"/>
                <a:gd name="connsiteX129" fmla="*/ 29585 w 561506"/>
                <a:gd name="connsiteY129" fmla="*/ 2925658 h 5614838"/>
                <a:gd name="connsiteX130" fmla="*/ 29585 w 561506"/>
                <a:gd name="connsiteY130" fmla="*/ 2955244 h 5614838"/>
                <a:gd name="connsiteX131" fmla="*/ 0 w 561506"/>
                <a:gd name="connsiteY131" fmla="*/ 2955244 h 5614838"/>
                <a:gd name="connsiteX132" fmla="*/ 531921 w 561506"/>
                <a:gd name="connsiteY132" fmla="*/ 2659620 h 5614838"/>
                <a:gd name="connsiteX133" fmla="*/ 561506 w 561506"/>
                <a:gd name="connsiteY133" fmla="*/ 2659620 h 5614838"/>
                <a:gd name="connsiteX134" fmla="*/ 561506 w 561506"/>
                <a:gd name="connsiteY134" fmla="*/ 2689204 h 5614838"/>
                <a:gd name="connsiteX135" fmla="*/ 531921 w 561506"/>
                <a:gd name="connsiteY135" fmla="*/ 2689204 h 5614838"/>
                <a:gd name="connsiteX136" fmla="*/ 265961 w 561506"/>
                <a:gd name="connsiteY136" fmla="*/ 2659616 h 5614838"/>
                <a:gd name="connsiteX137" fmla="*/ 295547 w 561506"/>
                <a:gd name="connsiteY137" fmla="*/ 2659616 h 5614838"/>
                <a:gd name="connsiteX138" fmla="*/ 295547 w 561506"/>
                <a:gd name="connsiteY138" fmla="*/ 2689201 h 5614838"/>
                <a:gd name="connsiteX139" fmla="*/ 265961 w 561506"/>
                <a:gd name="connsiteY139" fmla="*/ 2689201 h 5614838"/>
                <a:gd name="connsiteX140" fmla="*/ 0 w 561506"/>
                <a:gd name="connsiteY140" fmla="*/ 2659613 h 5614838"/>
                <a:gd name="connsiteX141" fmla="*/ 29585 w 561506"/>
                <a:gd name="connsiteY141" fmla="*/ 2659613 h 5614838"/>
                <a:gd name="connsiteX142" fmla="*/ 29585 w 561506"/>
                <a:gd name="connsiteY142" fmla="*/ 2689198 h 5614838"/>
                <a:gd name="connsiteX143" fmla="*/ 0 w 561506"/>
                <a:gd name="connsiteY143" fmla="*/ 2689198 h 5614838"/>
                <a:gd name="connsiteX144" fmla="*/ 531921 w 561506"/>
                <a:gd name="connsiteY144" fmla="*/ 2393661 h 5614838"/>
                <a:gd name="connsiteX145" fmla="*/ 561506 w 561506"/>
                <a:gd name="connsiteY145" fmla="*/ 2393661 h 5614838"/>
                <a:gd name="connsiteX146" fmla="*/ 561506 w 561506"/>
                <a:gd name="connsiteY146" fmla="*/ 2423260 h 5614838"/>
                <a:gd name="connsiteX147" fmla="*/ 531921 w 561506"/>
                <a:gd name="connsiteY147" fmla="*/ 2423260 h 5614838"/>
                <a:gd name="connsiteX148" fmla="*/ 265961 w 561506"/>
                <a:gd name="connsiteY148" fmla="*/ 2393658 h 5614838"/>
                <a:gd name="connsiteX149" fmla="*/ 295547 w 561506"/>
                <a:gd name="connsiteY149" fmla="*/ 2393658 h 5614838"/>
                <a:gd name="connsiteX150" fmla="*/ 295547 w 561506"/>
                <a:gd name="connsiteY150" fmla="*/ 2423257 h 5614838"/>
                <a:gd name="connsiteX151" fmla="*/ 265961 w 561506"/>
                <a:gd name="connsiteY151" fmla="*/ 2423257 h 5614838"/>
                <a:gd name="connsiteX152" fmla="*/ 0 w 561506"/>
                <a:gd name="connsiteY152" fmla="*/ 2393655 h 5614838"/>
                <a:gd name="connsiteX153" fmla="*/ 29585 w 561506"/>
                <a:gd name="connsiteY153" fmla="*/ 2393655 h 5614838"/>
                <a:gd name="connsiteX154" fmla="*/ 29585 w 561506"/>
                <a:gd name="connsiteY154" fmla="*/ 2423251 h 5614838"/>
                <a:gd name="connsiteX155" fmla="*/ 0 w 561506"/>
                <a:gd name="connsiteY155" fmla="*/ 2423251 h 5614838"/>
                <a:gd name="connsiteX156" fmla="*/ 531921 w 561506"/>
                <a:gd name="connsiteY156" fmla="*/ 2127694 h 5614838"/>
                <a:gd name="connsiteX157" fmla="*/ 561506 w 561506"/>
                <a:gd name="connsiteY157" fmla="*/ 2127694 h 5614838"/>
                <a:gd name="connsiteX158" fmla="*/ 561506 w 561506"/>
                <a:gd name="connsiteY158" fmla="*/ 2157283 h 5614838"/>
                <a:gd name="connsiteX159" fmla="*/ 531921 w 561506"/>
                <a:gd name="connsiteY159" fmla="*/ 2157283 h 5614838"/>
                <a:gd name="connsiteX160" fmla="*/ 265961 w 561506"/>
                <a:gd name="connsiteY160" fmla="*/ 2127693 h 5614838"/>
                <a:gd name="connsiteX161" fmla="*/ 295547 w 561506"/>
                <a:gd name="connsiteY161" fmla="*/ 2127693 h 5614838"/>
                <a:gd name="connsiteX162" fmla="*/ 295547 w 561506"/>
                <a:gd name="connsiteY162" fmla="*/ 2157282 h 5614838"/>
                <a:gd name="connsiteX163" fmla="*/ 265961 w 561506"/>
                <a:gd name="connsiteY163" fmla="*/ 2157282 h 5614838"/>
                <a:gd name="connsiteX164" fmla="*/ 0 w 561506"/>
                <a:gd name="connsiteY164" fmla="*/ 2127689 h 5614838"/>
                <a:gd name="connsiteX165" fmla="*/ 29585 w 561506"/>
                <a:gd name="connsiteY165" fmla="*/ 2127689 h 5614838"/>
                <a:gd name="connsiteX166" fmla="*/ 29585 w 561506"/>
                <a:gd name="connsiteY166" fmla="*/ 2157278 h 5614838"/>
                <a:gd name="connsiteX167" fmla="*/ 0 w 561506"/>
                <a:gd name="connsiteY167" fmla="*/ 2157278 h 5614838"/>
                <a:gd name="connsiteX168" fmla="*/ 531921 w 561506"/>
                <a:gd name="connsiteY168" fmla="*/ 1861731 h 5614838"/>
                <a:gd name="connsiteX169" fmla="*/ 561506 w 561506"/>
                <a:gd name="connsiteY169" fmla="*/ 1861731 h 5614838"/>
                <a:gd name="connsiteX170" fmla="*/ 561506 w 561506"/>
                <a:gd name="connsiteY170" fmla="*/ 1891308 h 5614838"/>
                <a:gd name="connsiteX171" fmla="*/ 531921 w 561506"/>
                <a:gd name="connsiteY171" fmla="*/ 1891308 h 5614838"/>
                <a:gd name="connsiteX172" fmla="*/ 265961 w 561506"/>
                <a:gd name="connsiteY172" fmla="*/ 1861728 h 5614838"/>
                <a:gd name="connsiteX173" fmla="*/ 295547 w 561506"/>
                <a:gd name="connsiteY173" fmla="*/ 1861728 h 5614838"/>
                <a:gd name="connsiteX174" fmla="*/ 295547 w 561506"/>
                <a:gd name="connsiteY174" fmla="*/ 1891306 h 5614838"/>
                <a:gd name="connsiteX175" fmla="*/ 265961 w 561506"/>
                <a:gd name="connsiteY175" fmla="*/ 1891306 h 5614838"/>
                <a:gd name="connsiteX176" fmla="*/ 0 w 561506"/>
                <a:gd name="connsiteY176" fmla="*/ 1861726 h 5614838"/>
                <a:gd name="connsiteX177" fmla="*/ 29585 w 561506"/>
                <a:gd name="connsiteY177" fmla="*/ 1861726 h 5614838"/>
                <a:gd name="connsiteX178" fmla="*/ 29585 w 561506"/>
                <a:gd name="connsiteY178" fmla="*/ 1891304 h 5614838"/>
                <a:gd name="connsiteX179" fmla="*/ 0 w 561506"/>
                <a:gd name="connsiteY179" fmla="*/ 1891304 h 5614838"/>
                <a:gd name="connsiteX180" fmla="*/ 531921 w 561506"/>
                <a:gd name="connsiteY180" fmla="*/ 1595769 h 5614838"/>
                <a:gd name="connsiteX181" fmla="*/ 561506 w 561506"/>
                <a:gd name="connsiteY181" fmla="*/ 1595769 h 5614838"/>
                <a:gd name="connsiteX182" fmla="*/ 561506 w 561506"/>
                <a:gd name="connsiteY182" fmla="*/ 1625355 h 5614838"/>
                <a:gd name="connsiteX183" fmla="*/ 531921 w 561506"/>
                <a:gd name="connsiteY183" fmla="*/ 1625355 h 5614838"/>
                <a:gd name="connsiteX184" fmla="*/ 265961 w 561506"/>
                <a:gd name="connsiteY184" fmla="*/ 1595766 h 5614838"/>
                <a:gd name="connsiteX185" fmla="*/ 295547 w 561506"/>
                <a:gd name="connsiteY185" fmla="*/ 1595766 h 5614838"/>
                <a:gd name="connsiteX186" fmla="*/ 295547 w 561506"/>
                <a:gd name="connsiteY186" fmla="*/ 1625352 h 5614838"/>
                <a:gd name="connsiteX187" fmla="*/ 265961 w 561506"/>
                <a:gd name="connsiteY187" fmla="*/ 1625352 h 5614838"/>
                <a:gd name="connsiteX188" fmla="*/ 0 w 561506"/>
                <a:gd name="connsiteY188" fmla="*/ 1595764 h 5614838"/>
                <a:gd name="connsiteX189" fmla="*/ 29585 w 561506"/>
                <a:gd name="connsiteY189" fmla="*/ 1595764 h 5614838"/>
                <a:gd name="connsiteX190" fmla="*/ 29585 w 561506"/>
                <a:gd name="connsiteY190" fmla="*/ 1625350 h 5614838"/>
                <a:gd name="connsiteX191" fmla="*/ 0 w 561506"/>
                <a:gd name="connsiteY191" fmla="*/ 1625350 h 5614838"/>
                <a:gd name="connsiteX192" fmla="*/ 531921 w 561506"/>
                <a:gd name="connsiteY192" fmla="*/ 1329811 h 5614838"/>
                <a:gd name="connsiteX193" fmla="*/ 561506 w 561506"/>
                <a:gd name="connsiteY193" fmla="*/ 1329811 h 5614838"/>
                <a:gd name="connsiteX194" fmla="*/ 561506 w 561506"/>
                <a:gd name="connsiteY194" fmla="*/ 1359396 h 5614838"/>
                <a:gd name="connsiteX195" fmla="*/ 531921 w 561506"/>
                <a:gd name="connsiteY195" fmla="*/ 1359396 h 5614838"/>
                <a:gd name="connsiteX196" fmla="*/ 265961 w 561506"/>
                <a:gd name="connsiteY196" fmla="*/ 1329809 h 5614838"/>
                <a:gd name="connsiteX197" fmla="*/ 295547 w 561506"/>
                <a:gd name="connsiteY197" fmla="*/ 1329809 h 5614838"/>
                <a:gd name="connsiteX198" fmla="*/ 295547 w 561506"/>
                <a:gd name="connsiteY198" fmla="*/ 1359393 h 5614838"/>
                <a:gd name="connsiteX199" fmla="*/ 265961 w 561506"/>
                <a:gd name="connsiteY199" fmla="*/ 1359393 h 5614838"/>
                <a:gd name="connsiteX200" fmla="*/ 0 w 561506"/>
                <a:gd name="connsiteY200" fmla="*/ 1329806 h 5614838"/>
                <a:gd name="connsiteX201" fmla="*/ 29585 w 561506"/>
                <a:gd name="connsiteY201" fmla="*/ 1329806 h 5614838"/>
                <a:gd name="connsiteX202" fmla="*/ 29585 w 561506"/>
                <a:gd name="connsiteY202" fmla="*/ 1359391 h 5614838"/>
                <a:gd name="connsiteX203" fmla="*/ 0 w 561506"/>
                <a:gd name="connsiteY203" fmla="*/ 1359391 h 5614838"/>
                <a:gd name="connsiteX204" fmla="*/ 531921 w 561506"/>
                <a:gd name="connsiteY204" fmla="*/ 1063855 h 5614838"/>
                <a:gd name="connsiteX205" fmla="*/ 561506 w 561506"/>
                <a:gd name="connsiteY205" fmla="*/ 1063855 h 5614838"/>
                <a:gd name="connsiteX206" fmla="*/ 561506 w 561506"/>
                <a:gd name="connsiteY206" fmla="*/ 1093441 h 5614838"/>
                <a:gd name="connsiteX207" fmla="*/ 531921 w 561506"/>
                <a:gd name="connsiteY207" fmla="*/ 1093441 h 5614838"/>
                <a:gd name="connsiteX208" fmla="*/ 265961 w 561506"/>
                <a:gd name="connsiteY208" fmla="*/ 1063852 h 5614838"/>
                <a:gd name="connsiteX209" fmla="*/ 295547 w 561506"/>
                <a:gd name="connsiteY209" fmla="*/ 1063852 h 5614838"/>
                <a:gd name="connsiteX210" fmla="*/ 295547 w 561506"/>
                <a:gd name="connsiteY210" fmla="*/ 1093438 h 5614838"/>
                <a:gd name="connsiteX211" fmla="*/ 265961 w 561506"/>
                <a:gd name="connsiteY211" fmla="*/ 1093438 h 5614838"/>
                <a:gd name="connsiteX212" fmla="*/ 0 w 561506"/>
                <a:gd name="connsiteY212" fmla="*/ 1063849 h 5614838"/>
                <a:gd name="connsiteX213" fmla="*/ 29585 w 561506"/>
                <a:gd name="connsiteY213" fmla="*/ 1063849 h 5614838"/>
                <a:gd name="connsiteX214" fmla="*/ 29585 w 561506"/>
                <a:gd name="connsiteY214" fmla="*/ 1093435 h 5614838"/>
                <a:gd name="connsiteX215" fmla="*/ 0 w 561506"/>
                <a:gd name="connsiteY215" fmla="*/ 1093435 h 5614838"/>
                <a:gd name="connsiteX216" fmla="*/ 531921 w 561506"/>
                <a:gd name="connsiteY216" fmla="*/ 797884 h 5614838"/>
                <a:gd name="connsiteX217" fmla="*/ 561506 w 561506"/>
                <a:gd name="connsiteY217" fmla="*/ 797884 h 5614838"/>
                <a:gd name="connsiteX218" fmla="*/ 561506 w 561506"/>
                <a:gd name="connsiteY218" fmla="*/ 827470 h 5614838"/>
                <a:gd name="connsiteX219" fmla="*/ 531921 w 561506"/>
                <a:gd name="connsiteY219" fmla="*/ 827470 h 5614838"/>
                <a:gd name="connsiteX220" fmla="*/ 265961 w 561506"/>
                <a:gd name="connsiteY220" fmla="*/ 797882 h 5614838"/>
                <a:gd name="connsiteX221" fmla="*/ 295547 w 561506"/>
                <a:gd name="connsiteY221" fmla="*/ 797882 h 5614838"/>
                <a:gd name="connsiteX222" fmla="*/ 295547 w 561506"/>
                <a:gd name="connsiteY222" fmla="*/ 827468 h 5614838"/>
                <a:gd name="connsiteX223" fmla="*/ 265961 w 561506"/>
                <a:gd name="connsiteY223" fmla="*/ 827468 h 5614838"/>
                <a:gd name="connsiteX224" fmla="*/ 0 w 561506"/>
                <a:gd name="connsiteY224" fmla="*/ 797879 h 5614838"/>
                <a:gd name="connsiteX225" fmla="*/ 29585 w 561506"/>
                <a:gd name="connsiteY225" fmla="*/ 797879 h 5614838"/>
                <a:gd name="connsiteX226" fmla="*/ 29585 w 561506"/>
                <a:gd name="connsiteY226" fmla="*/ 827465 h 5614838"/>
                <a:gd name="connsiteX227" fmla="*/ 0 w 561506"/>
                <a:gd name="connsiteY227" fmla="*/ 827465 h 5614838"/>
                <a:gd name="connsiteX228" fmla="*/ 531921 w 561506"/>
                <a:gd name="connsiteY228" fmla="*/ 531924 h 5614838"/>
                <a:gd name="connsiteX229" fmla="*/ 561506 w 561506"/>
                <a:gd name="connsiteY229" fmla="*/ 531924 h 5614838"/>
                <a:gd name="connsiteX230" fmla="*/ 561506 w 561506"/>
                <a:gd name="connsiteY230" fmla="*/ 561509 h 5614838"/>
                <a:gd name="connsiteX231" fmla="*/ 531921 w 561506"/>
                <a:gd name="connsiteY231" fmla="*/ 561509 h 5614838"/>
                <a:gd name="connsiteX232" fmla="*/ 265961 w 561506"/>
                <a:gd name="connsiteY232" fmla="*/ 531922 h 5614838"/>
                <a:gd name="connsiteX233" fmla="*/ 295547 w 561506"/>
                <a:gd name="connsiteY233" fmla="*/ 531922 h 5614838"/>
                <a:gd name="connsiteX234" fmla="*/ 295547 w 561506"/>
                <a:gd name="connsiteY234" fmla="*/ 561507 h 5614838"/>
                <a:gd name="connsiteX235" fmla="*/ 265961 w 561506"/>
                <a:gd name="connsiteY235" fmla="*/ 561507 h 5614838"/>
                <a:gd name="connsiteX236" fmla="*/ 0 w 561506"/>
                <a:gd name="connsiteY236" fmla="*/ 531920 h 5614838"/>
                <a:gd name="connsiteX237" fmla="*/ 29585 w 561506"/>
                <a:gd name="connsiteY237" fmla="*/ 531920 h 5614838"/>
                <a:gd name="connsiteX238" fmla="*/ 29585 w 561506"/>
                <a:gd name="connsiteY238" fmla="*/ 561505 h 5614838"/>
                <a:gd name="connsiteX239" fmla="*/ 0 w 561506"/>
                <a:gd name="connsiteY239" fmla="*/ 561505 h 5614838"/>
                <a:gd name="connsiteX240" fmla="*/ 531921 w 561506"/>
                <a:gd name="connsiteY240" fmla="*/ 265964 h 5614838"/>
                <a:gd name="connsiteX241" fmla="*/ 561506 w 561506"/>
                <a:gd name="connsiteY241" fmla="*/ 265964 h 5614838"/>
                <a:gd name="connsiteX242" fmla="*/ 561506 w 561506"/>
                <a:gd name="connsiteY242" fmla="*/ 295550 h 5614838"/>
                <a:gd name="connsiteX243" fmla="*/ 531921 w 561506"/>
                <a:gd name="connsiteY243" fmla="*/ 295550 h 5614838"/>
                <a:gd name="connsiteX244" fmla="*/ 265961 w 561506"/>
                <a:gd name="connsiteY244" fmla="*/ 265962 h 5614838"/>
                <a:gd name="connsiteX245" fmla="*/ 295547 w 561506"/>
                <a:gd name="connsiteY245" fmla="*/ 265962 h 5614838"/>
                <a:gd name="connsiteX246" fmla="*/ 295547 w 561506"/>
                <a:gd name="connsiteY246" fmla="*/ 295548 h 5614838"/>
                <a:gd name="connsiteX247" fmla="*/ 265961 w 561506"/>
                <a:gd name="connsiteY247" fmla="*/ 295548 h 5614838"/>
                <a:gd name="connsiteX248" fmla="*/ 0 w 561506"/>
                <a:gd name="connsiteY248" fmla="*/ 265960 h 5614838"/>
                <a:gd name="connsiteX249" fmla="*/ 29585 w 561506"/>
                <a:gd name="connsiteY249" fmla="*/ 265960 h 5614838"/>
                <a:gd name="connsiteX250" fmla="*/ 29585 w 561506"/>
                <a:gd name="connsiteY250" fmla="*/ 295546 h 5614838"/>
                <a:gd name="connsiteX251" fmla="*/ 0 w 561506"/>
                <a:gd name="connsiteY251" fmla="*/ 295546 h 5614838"/>
                <a:gd name="connsiteX252" fmla="*/ 531921 w 561506"/>
                <a:gd name="connsiteY252" fmla="*/ 5 h 5614838"/>
                <a:gd name="connsiteX253" fmla="*/ 561506 w 561506"/>
                <a:gd name="connsiteY253" fmla="*/ 5 h 5614838"/>
                <a:gd name="connsiteX254" fmla="*/ 561506 w 561506"/>
                <a:gd name="connsiteY254" fmla="*/ 29591 h 5614838"/>
                <a:gd name="connsiteX255" fmla="*/ 531921 w 561506"/>
                <a:gd name="connsiteY255" fmla="*/ 29591 h 5614838"/>
                <a:gd name="connsiteX256" fmla="*/ 265961 w 561506"/>
                <a:gd name="connsiteY256" fmla="*/ 3 h 5614838"/>
                <a:gd name="connsiteX257" fmla="*/ 295547 w 561506"/>
                <a:gd name="connsiteY257" fmla="*/ 3 h 5614838"/>
                <a:gd name="connsiteX258" fmla="*/ 295547 w 561506"/>
                <a:gd name="connsiteY258" fmla="*/ 29589 h 5614838"/>
                <a:gd name="connsiteX259" fmla="*/ 265961 w 561506"/>
                <a:gd name="connsiteY259" fmla="*/ 29589 h 5614838"/>
                <a:gd name="connsiteX260" fmla="*/ 0 w 561506"/>
                <a:gd name="connsiteY260" fmla="*/ 0 h 5614838"/>
                <a:gd name="connsiteX261" fmla="*/ 29585 w 561506"/>
                <a:gd name="connsiteY261" fmla="*/ 0 h 5614838"/>
                <a:gd name="connsiteX262" fmla="*/ 29585 w 561506"/>
                <a:gd name="connsiteY262" fmla="*/ 29586 h 5614838"/>
                <a:gd name="connsiteX263" fmla="*/ 0 w 561506"/>
                <a:gd name="connsiteY263" fmla="*/ 29586 h 561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Lst>
              <a:rect l="l" t="t" r="r" b="b"/>
              <a:pathLst>
                <a:path w="561506" h="5614838">
                  <a:moveTo>
                    <a:pt x="531921" y="5585253"/>
                  </a:moveTo>
                  <a:lnTo>
                    <a:pt x="561506" y="5585253"/>
                  </a:lnTo>
                  <a:lnTo>
                    <a:pt x="561506" y="5614838"/>
                  </a:lnTo>
                  <a:lnTo>
                    <a:pt x="531921" y="5614838"/>
                  </a:lnTo>
                  <a:close/>
                  <a:moveTo>
                    <a:pt x="265961" y="5585253"/>
                  </a:moveTo>
                  <a:lnTo>
                    <a:pt x="295547" y="5585253"/>
                  </a:lnTo>
                  <a:lnTo>
                    <a:pt x="295547" y="5614838"/>
                  </a:lnTo>
                  <a:lnTo>
                    <a:pt x="265961" y="5614838"/>
                  </a:lnTo>
                  <a:close/>
                  <a:moveTo>
                    <a:pt x="0" y="5585253"/>
                  </a:moveTo>
                  <a:lnTo>
                    <a:pt x="29585" y="5585253"/>
                  </a:lnTo>
                  <a:lnTo>
                    <a:pt x="29585" y="5614838"/>
                  </a:lnTo>
                  <a:lnTo>
                    <a:pt x="0" y="5614838"/>
                  </a:lnTo>
                  <a:close/>
                  <a:moveTo>
                    <a:pt x="531921" y="5319293"/>
                  </a:moveTo>
                  <a:lnTo>
                    <a:pt x="561506" y="5319293"/>
                  </a:lnTo>
                  <a:lnTo>
                    <a:pt x="561506" y="5348879"/>
                  </a:lnTo>
                  <a:lnTo>
                    <a:pt x="531921" y="5348879"/>
                  </a:lnTo>
                  <a:close/>
                  <a:moveTo>
                    <a:pt x="265961" y="5319293"/>
                  </a:moveTo>
                  <a:lnTo>
                    <a:pt x="295547" y="5319293"/>
                  </a:lnTo>
                  <a:lnTo>
                    <a:pt x="295547" y="5348879"/>
                  </a:lnTo>
                  <a:lnTo>
                    <a:pt x="265961" y="5348879"/>
                  </a:lnTo>
                  <a:close/>
                  <a:moveTo>
                    <a:pt x="0" y="5319293"/>
                  </a:moveTo>
                  <a:lnTo>
                    <a:pt x="29585" y="5319293"/>
                  </a:lnTo>
                  <a:lnTo>
                    <a:pt x="29585" y="5348879"/>
                  </a:lnTo>
                  <a:lnTo>
                    <a:pt x="0" y="5348879"/>
                  </a:lnTo>
                  <a:close/>
                  <a:moveTo>
                    <a:pt x="531921" y="5053332"/>
                  </a:moveTo>
                  <a:lnTo>
                    <a:pt x="561506" y="5053332"/>
                  </a:lnTo>
                  <a:lnTo>
                    <a:pt x="561506" y="5082917"/>
                  </a:lnTo>
                  <a:lnTo>
                    <a:pt x="531921" y="5082917"/>
                  </a:lnTo>
                  <a:close/>
                  <a:moveTo>
                    <a:pt x="265961" y="5053332"/>
                  </a:moveTo>
                  <a:lnTo>
                    <a:pt x="295547" y="5053332"/>
                  </a:lnTo>
                  <a:lnTo>
                    <a:pt x="295547" y="5082917"/>
                  </a:lnTo>
                  <a:lnTo>
                    <a:pt x="265961" y="5082917"/>
                  </a:lnTo>
                  <a:close/>
                  <a:moveTo>
                    <a:pt x="0" y="5053332"/>
                  </a:moveTo>
                  <a:lnTo>
                    <a:pt x="29585" y="5053332"/>
                  </a:lnTo>
                  <a:lnTo>
                    <a:pt x="29585" y="5082917"/>
                  </a:lnTo>
                  <a:lnTo>
                    <a:pt x="0" y="5082917"/>
                  </a:lnTo>
                  <a:close/>
                  <a:moveTo>
                    <a:pt x="531921" y="4787372"/>
                  </a:moveTo>
                  <a:lnTo>
                    <a:pt x="561506" y="4787372"/>
                  </a:lnTo>
                  <a:lnTo>
                    <a:pt x="561506" y="4816958"/>
                  </a:lnTo>
                  <a:lnTo>
                    <a:pt x="531921" y="4816958"/>
                  </a:lnTo>
                  <a:close/>
                  <a:moveTo>
                    <a:pt x="265961" y="4787372"/>
                  </a:moveTo>
                  <a:lnTo>
                    <a:pt x="295547" y="4787372"/>
                  </a:lnTo>
                  <a:lnTo>
                    <a:pt x="295547" y="4816958"/>
                  </a:lnTo>
                  <a:lnTo>
                    <a:pt x="265961" y="4816958"/>
                  </a:lnTo>
                  <a:close/>
                  <a:moveTo>
                    <a:pt x="0" y="4787372"/>
                  </a:moveTo>
                  <a:lnTo>
                    <a:pt x="29585" y="4787372"/>
                  </a:lnTo>
                  <a:lnTo>
                    <a:pt x="29585" y="4816958"/>
                  </a:lnTo>
                  <a:lnTo>
                    <a:pt x="0" y="4816958"/>
                  </a:lnTo>
                  <a:close/>
                  <a:moveTo>
                    <a:pt x="531921" y="4521412"/>
                  </a:moveTo>
                  <a:lnTo>
                    <a:pt x="561506" y="4521412"/>
                  </a:lnTo>
                  <a:lnTo>
                    <a:pt x="561506" y="4550997"/>
                  </a:lnTo>
                  <a:lnTo>
                    <a:pt x="531921" y="4550997"/>
                  </a:lnTo>
                  <a:close/>
                  <a:moveTo>
                    <a:pt x="265961" y="4521412"/>
                  </a:moveTo>
                  <a:lnTo>
                    <a:pt x="295547" y="4521412"/>
                  </a:lnTo>
                  <a:lnTo>
                    <a:pt x="295547" y="4550997"/>
                  </a:lnTo>
                  <a:lnTo>
                    <a:pt x="265961" y="4550997"/>
                  </a:lnTo>
                  <a:close/>
                  <a:moveTo>
                    <a:pt x="0" y="4521412"/>
                  </a:moveTo>
                  <a:lnTo>
                    <a:pt x="29585" y="4521412"/>
                  </a:lnTo>
                  <a:lnTo>
                    <a:pt x="29585" y="4550997"/>
                  </a:lnTo>
                  <a:lnTo>
                    <a:pt x="0" y="4550997"/>
                  </a:lnTo>
                  <a:close/>
                  <a:moveTo>
                    <a:pt x="531921" y="4255451"/>
                  </a:moveTo>
                  <a:lnTo>
                    <a:pt x="561506" y="4255451"/>
                  </a:lnTo>
                  <a:lnTo>
                    <a:pt x="561506" y="4285036"/>
                  </a:lnTo>
                  <a:lnTo>
                    <a:pt x="531921" y="4285036"/>
                  </a:lnTo>
                  <a:close/>
                  <a:moveTo>
                    <a:pt x="265961" y="4255451"/>
                  </a:moveTo>
                  <a:lnTo>
                    <a:pt x="295547" y="4255451"/>
                  </a:lnTo>
                  <a:lnTo>
                    <a:pt x="295547" y="4285036"/>
                  </a:lnTo>
                  <a:lnTo>
                    <a:pt x="265961" y="4285036"/>
                  </a:lnTo>
                  <a:close/>
                  <a:moveTo>
                    <a:pt x="0" y="4255451"/>
                  </a:moveTo>
                  <a:lnTo>
                    <a:pt x="29585" y="4255451"/>
                  </a:lnTo>
                  <a:lnTo>
                    <a:pt x="29585" y="4285036"/>
                  </a:lnTo>
                  <a:lnTo>
                    <a:pt x="0" y="4285036"/>
                  </a:lnTo>
                  <a:close/>
                  <a:moveTo>
                    <a:pt x="531921" y="3989491"/>
                  </a:moveTo>
                  <a:lnTo>
                    <a:pt x="561506" y="3989491"/>
                  </a:lnTo>
                  <a:lnTo>
                    <a:pt x="561506" y="4019077"/>
                  </a:lnTo>
                  <a:lnTo>
                    <a:pt x="531921" y="4019077"/>
                  </a:lnTo>
                  <a:close/>
                  <a:moveTo>
                    <a:pt x="265961" y="3989491"/>
                  </a:moveTo>
                  <a:lnTo>
                    <a:pt x="295547" y="3989491"/>
                  </a:lnTo>
                  <a:lnTo>
                    <a:pt x="295547" y="4019077"/>
                  </a:lnTo>
                  <a:lnTo>
                    <a:pt x="265961" y="4019077"/>
                  </a:lnTo>
                  <a:close/>
                  <a:moveTo>
                    <a:pt x="0" y="3989491"/>
                  </a:moveTo>
                  <a:lnTo>
                    <a:pt x="29585" y="3989491"/>
                  </a:lnTo>
                  <a:lnTo>
                    <a:pt x="29585" y="4019077"/>
                  </a:lnTo>
                  <a:lnTo>
                    <a:pt x="0" y="4019077"/>
                  </a:lnTo>
                  <a:close/>
                  <a:moveTo>
                    <a:pt x="531921" y="3723530"/>
                  </a:moveTo>
                  <a:lnTo>
                    <a:pt x="561506" y="3723530"/>
                  </a:lnTo>
                  <a:lnTo>
                    <a:pt x="561506" y="3753115"/>
                  </a:lnTo>
                  <a:lnTo>
                    <a:pt x="531921" y="3753115"/>
                  </a:lnTo>
                  <a:close/>
                  <a:moveTo>
                    <a:pt x="265961" y="3723530"/>
                  </a:moveTo>
                  <a:lnTo>
                    <a:pt x="295547" y="3723530"/>
                  </a:lnTo>
                  <a:lnTo>
                    <a:pt x="295547" y="3753115"/>
                  </a:lnTo>
                  <a:lnTo>
                    <a:pt x="265961" y="3753115"/>
                  </a:lnTo>
                  <a:close/>
                  <a:moveTo>
                    <a:pt x="0" y="3723530"/>
                  </a:moveTo>
                  <a:lnTo>
                    <a:pt x="29585" y="3723530"/>
                  </a:lnTo>
                  <a:lnTo>
                    <a:pt x="29585" y="3753115"/>
                  </a:lnTo>
                  <a:lnTo>
                    <a:pt x="0" y="3753115"/>
                  </a:lnTo>
                  <a:close/>
                  <a:moveTo>
                    <a:pt x="531921" y="3457570"/>
                  </a:moveTo>
                  <a:lnTo>
                    <a:pt x="561506" y="3457570"/>
                  </a:lnTo>
                  <a:lnTo>
                    <a:pt x="561506" y="3487156"/>
                  </a:lnTo>
                  <a:lnTo>
                    <a:pt x="531921" y="3487156"/>
                  </a:lnTo>
                  <a:close/>
                  <a:moveTo>
                    <a:pt x="265961" y="3457570"/>
                  </a:moveTo>
                  <a:lnTo>
                    <a:pt x="295547" y="3457570"/>
                  </a:lnTo>
                  <a:lnTo>
                    <a:pt x="295547" y="3487156"/>
                  </a:lnTo>
                  <a:lnTo>
                    <a:pt x="265961" y="3487156"/>
                  </a:lnTo>
                  <a:close/>
                  <a:moveTo>
                    <a:pt x="0" y="3457570"/>
                  </a:moveTo>
                  <a:lnTo>
                    <a:pt x="29585" y="3457570"/>
                  </a:lnTo>
                  <a:lnTo>
                    <a:pt x="29585" y="3487156"/>
                  </a:lnTo>
                  <a:lnTo>
                    <a:pt x="0" y="3487156"/>
                  </a:lnTo>
                  <a:close/>
                  <a:moveTo>
                    <a:pt x="531921" y="3191618"/>
                  </a:moveTo>
                  <a:lnTo>
                    <a:pt x="561506" y="3191618"/>
                  </a:lnTo>
                  <a:lnTo>
                    <a:pt x="561506" y="3221195"/>
                  </a:lnTo>
                  <a:lnTo>
                    <a:pt x="531921" y="3221195"/>
                  </a:lnTo>
                  <a:close/>
                  <a:moveTo>
                    <a:pt x="265961" y="3191618"/>
                  </a:moveTo>
                  <a:lnTo>
                    <a:pt x="295547" y="3191618"/>
                  </a:lnTo>
                  <a:lnTo>
                    <a:pt x="295547" y="3221195"/>
                  </a:lnTo>
                  <a:lnTo>
                    <a:pt x="265961" y="3221195"/>
                  </a:lnTo>
                  <a:close/>
                  <a:moveTo>
                    <a:pt x="0" y="3191617"/>
                  </a:moveTo>
                  <a:lnTo>
                    <a:pt x="29585" y="3191617"/>
                  </a:lnTo>
                  <a:lnTo>
                    <a:pt x="29585" y="3221195"/>
                  </a:lnTo>
                  <a:lnTo>
                    <a:pt x="0" y="3221195"/>
                  </a:lnTo>
                  <a:close/>
                  <a:moveTo>
                    <a:pt x="531921" y="2925660"/>
                  </a:moveTo>
                  <a:lnTo>
                    <a:pt x="561506" y="2925660"/>
                  </a:lnTo>
                  <a:lnTo>
                    <a:pt x="561506" y="2955246"/>
                  </a:lnTo>
                  <a:lnTo>
                    <a:pt x="531921" y="2955246"/>
                  </a:lnTo>
                  <a:close/>
                  <a:moveTo>
                    <a:pt x="265961" y="2925659"/>
                  </a:moveTo>
                  <a:lnTo>
                    <a:pt x="295547" y="2925659"/>
                  </a:lnTo>
                  <a:lnTo>
                    <a:pt x="295547" y="2955245"/>
                  </a:lnTo>
                  <a:lnTo>
                    <a:pt x="265961" y="2955245"/>
                  </a:lnTo>
                  <a:close/>
                  <a:moveTo>
                    <a:pt x="0" y="2925658"/>
                  </a:moveTo>
                  <a:lnTo>
                    <a:pt x="29585" y="2925658"/>
                  </a:lnTo>
                  <a:lnTo>
                    <a:pt x="29585" y="2955244"/>
                  </a:lnTo>
                  <a:lnTo>
                    <a:pt x="0" y="2955244"/>
                  </a:lnTo>
                  <a:close/>
                  <a:moveTo>
                    <a:pt x="531921" y="2659620"/>
                  </a:moveTo>
                  <a:lnTo>
                    <a:pt x="561506" y="2659620"/>
                  </a:lnTo>
                  <a:lnTo>
                    <a:pt x="561506" y="2689204"/>
                  </a:lnTo>
                  <a:lnTo>
                    <a:pt x="531921" y="2689204"/>
                  </a:lnTo>
                  <a:close/>
                  <a:moveTo>
                    <a:pt x="265961" y="2659616"/>
                  </a:moveTo>
                  <a:lnTo>
                    <a:pt x="295547" y="2659616"/>
                  </a:lnTo>
                  <a:lnTo>
                    <a:pt x="295547" y="2689201"/>
                  </a:lnTo>
                  <a:lnTo>
                    <a:pt x="265961" y="2689201"/>
                  </a:lnTo>
                  <a:close/>
                  <a:moveTo>
                    <a:pt x="0" y="2659613"/>
                  </a:moveTo>
                  <a:lnTo>
                    <a:pt x="29585" y="2659613"/>
                  </a:lnTo>
                  <a:lnTo>
                    <a:pt x="29585" y="2689198"/>
                  </a:lnTo>
                  <a:lnTo>
                    <a:pt x="0" y="2689198"/>
                  </a:lnTo>
                  <a:close/>
                  <a:moveTo>
                    <a:pt x="531921" y="2393661"/>
                  </a:moveTo>
                  <a:lnTo>
                    <a:pt x="561506" y="2393661"/>
                  </a:lnTo>
                  <a:lnTo>
                    <a:pt x="561506" y="2423260"/>
                  </a:lnTo>
                  <a:lnTo>
                    <a:pt x="531921" y="2423260"/>
                  </a:lnTo>
                  <a:close/>
                  <a:moveTo>
                    <a:pt x="265961" y="2393658"/>
                  </a:moveTo>
                  <a:lnTo>
                    <a:pt x="295547" y="2393658"/>
                  </a:lnTo>
                  <a:lnTo>
                    <a:pt x="295547" y="2423257"/>
                  </a:lnTo>
                  <a:lnTo>
                    <a:pt x="265961" y="2423257"/>
                  </a:lnTo>
                  <a:close/>
                  <a:moveTo>
                    <a:pt x="0" y="2393655"/>
                  </a:moveTo>
                  <a:lnTo>
                    <a:pt x="29585" y="2393655"/>
                  </a:lnTo>
                  <a:lnTo>
                    <a:pt x="29585" y="2423251"/>
                  </a:lnTo>
                  <a:lnTo>
                    <a:pt x="0" y="2423251"/>
                  </a:lnTo>
                  <a:close/>
                  <a:moveTo>
                    <a:pt x="531921" y="2127694"/>
                  </a:moveTo>
                  <a:lnTo>
                    <a:pt x="561506" y="2127694"/>
                  </a:lnTo>
                  <a:lnTo>
                    <a:pt x="561506" y="2157283"/>
                  </a:lnTo>
                  <a:lnTo>
                    <a:pt x="531921" y="2157283"/>
                  </a:lnTo>
                  <a:close/>
                  <a:moveTo>
                    <a:pt x="265961" y="2127693"/>
                  </a:moveTo>
                  <a:lnTo>
                    <a:pt x="295547" y="2127693"/>
                  </a:lnTo>
                  <a:lnTo>
                    <a:pt x="295547" y="2157282"/>
                  </a:lnTo>
                  <a:lnTo>
                    <a:pt x="265961" y="2157282"/>
                  </a:lnTo>
                  <a:close/>
                  <a:moveTo>
                    <a:pt x="0" y="2127689"/>
                  </a:moveTo>
                  <a:lnTo>
                    <a:pt x="29585" y="2127689"/>
                  </a:lnTo>
                  <a:lnTo>
                    <a:pt x="29585" y="2157278"/>
                  </a:lnTo>
                  <a:lnTo>
                    <a:pt x="0" y="2157278"/>
                  </a:lnTo>
                  <a:close/>
                  <a:moveTo>
                    <a:pt x="531921" y="1861731"/>
                  </a:moveTo>
                  <a:lnTo>
                    <a:pt x="561506" y="1861731"/>
                  </a:lnTo>
                  <a:lnTo>
                    <a:pt x="561506" y="1891308"/>
                  </a:lnTo>
                  <a:lnTo>
                    <a:pt x="531921" y="1891308"/>
                  </a:lnTo>
                  <a:close/>
                  <a:moveTo>
                    <a:pt x="265961" y="1861728"/>
                  </a:moveTo>
                  <a:lnTo>
                    <a:pt x="295547" y="1861728"/>
                  </a:lnTo>
                  <a:lnTo>
                    <a:pt x="295547" y="1891306"/>
                  </a:lnTo>
                  <a:lnTo>
                    <a:pt x="265961" y="1891306"/>
                  </a:lnTo>
                  <a:close/>
                  <a:moveTo>
                    <a:pt x="0" y="1861726"/>
                  </a:moveTo>
                  <a:lnTo>
                    <a:pt x="29585" y="1861726"/>
                  </a:lnTo>
                  <a:lnTo>
                    <a:pt x="29585" y="1891304"/>
                  </a:lnTo>
                  <a:lnTo>
                    <a:pt x="0" y="1891304"/>
                  </a:lnTo>
                  <a:close/>
                  <a:moveTo>
                    <a:pt x="531921" y="1595769"/>
                  </a:moveTo>
                  <a:lnTo>
                    <a:pt x="561506" y="1595769"/>
                  </a:lnTo>
                  <a:lnTo>
                    <a:pt x="561506" y="1625355"/>
                  </a:lnTo>
                  <a:lnTo>
                    <a:pt x="531921" y="1625355"/>
                  </a:lnTo>
                  <a:close/>
                  <a:moveTo>
                    <a:pt x="265961" y="1595766"/>
                  </a:moveTo>
                  <a:lnTo>
                    <a:pt x="295547" y="1595766"/>
                  </a:lnTo>
                  <a:lnTo>
                    <a:pt x="295547" y="1625352"/>
                  </a:lnTo>
                  <a:lnTo>
                    <a:pt x="265961" y="1625352"/>
                  </a:lnTo>
                  <a:close/>
                  <a:moveTo>
                    <a:pt x="0" y="1595764"/>
                  </a:moveTo>
                  <a:lnTo>
                    <a:pt x="29585" y="1595764"/>
                  </a:lnTo>
                  <a:lnTo>
                    <a:pt x="29585" y="1625350"/>
                  </a:lnTo>
                  <a:lnTo>
                    <a:pt x="0" y="1625350"/>
                  </a:lnTo>
                  <a:close/>
                  <a:moveTo>
                    <a:pt x="531921" y="1329811"/>
                  </a:moveTo>
                  <a:lnTo>
                    <a:pt x="561506" y="1329811"/>
                  </a:lnTo>
                  <a:lnTo>
                    <a:pt x="561506" y="1359396"/>
                  </a:lnTo>
                  <a:lnTo>
                    <a:pt x="531921" y="1359396"/>
                  </a:lnTo>
                  <a:close/>
                  <a:moveTo>
                    <a:pt x="265961" y="1329809"/>
                  </a:moveTo>
                  <a:lnTo>
                    <a:pt x="295547" y="1329809"/>
                  </a:lnTo>
                  <a:lnTo>
                    <a:pt x="295547" y="1359393"/>
                  </a:lnTo>
                  <a:lnTo>
                    <a:pt x="265961" y="1359393"/>
                  </a:lnTo>
                  <a:close/>
                  <a:moveTo>
                    <a:pt x="0" y="1329806"/>
                  </a:moveTo>
                  <a:lnTo>
                    <a:pt x="29585" y="1329806"/>
                  </a:lnTo>
                  <a:lnTo>
                    <a:pt x="29585" y="1359391"/>
                  </a:lnTo>
                  <a:lnTo>
                    <a:pt x="0" y="1359391"/>
                  </a:lnTo>
                  <a:close/>
                  <a:moveTo>
                    <a:pt x="531921" y="1063855"/>
                  </a:moveTo>
                  <a:lnTo>
                    <a:pt x="561506" y="1063855"/>
                  </a:lnTo>
                  <a:lnTo>
                    <a:pt x="561506" y="1093441"/>
                  </a:lnTo>
                  <a:lnTo>
                    <a:pt x="531921" y="1093441"/>
                  </a:lnTo>
                  <a:close/>
                  <a:moveTo>
                    <a:pt x="265961" y="1063852"/>
                  </a:moveTo>
                  <a:lnTo>
                    <a:pt x="295547" y="1063852"/>
                  </a:lnTo>
                  <a:lnTo>
                    <a:pt x="295547" y="1093438"/>
                  </a:lnTo>
                  <a:lnTo>
                    <a:pt x="265961" y="1093438"/>
                  </a:lnTo>
                  <a:close/>
                  <a:moveTo>
                    <a:pt x="0" y="1063849"/>
                  </a:moveTo>
                  <a:lnTo>
                    <a:pt x="29585" y="1063849"/>
                  </a:lnTo>
                  <a:lnTo>
                    <a:pt x="29585" y="1093435"/>
                  </a:lnTo>
                  <a:lnTo>
                    <a:pt x="0" y="1093435"/>
                  </a:lnTo>
                  <a:close/>
                  <a:moveTo>
                    <a:pt x="531921" y="797884"/>
                  </a:moveTo>
                  <a:lnTo>
                    <a:pt x="561506" y="797884"/>
                  </a:lnTo>
                  <a:lnTo>
                    <a:pt x="561506" y="827470"/>
                  </a:lnTo>
                  <a:lnTo>
                    <a:pt x="531921" y="827470"/>
                  </a:lnTo>
                  <a:close/>
                  <a:moveTo>
                    <a:pt x="265961" y="797882"/>
                  </a:moveTo>
                  <a:lnTo>
                    <a:pt x="295547" y="797882"/>
                  </a:lnTo>
                  <a:lnTo>
                    <a:pt x="295547" y="827468"/>
                  </a:lnTo>
                  <a:lnTo>
                    <a:pt x="265961" y="827468"/>
                  </a:lnTo>
                  <a:close/>
                  <a:moveTo>
                    <a:pt x="0" y="797879"/>
                  </a:moveTo>
                  <a:lnTo>
                    <a:pt x="29585" y="797879"/>
                  </a:lnTo>
                  <a:lnTo>
                    <a:pt x="29585" y="827465"/>
                  </a:lnTo>
                  <a:lnTo>
                    <a:pt x="0" y="827465"/>
                  </a:lnTo>
                  <a:close/>
                  <a:moveTo>
                    <a:pt x="531921" y="531924"/>
                  </a:moveTo>
                  <a:lnTo>
                    <a:pt x="561506" y="531924"/>
                  </a:lnTo>
                  <a:lnTo>
                    <a:pt x="561506" y="561509"/>
                  </a:lnTo>
                  <a:lnTo>
                    <a:pt x="531921" y="561509"/>
                  </a:lnTo>
                  <a:close/>
                  <a:moveTo>
                    <a:pt x="265961" y="531922"/>
                  </a:moveTo>
                  <a:lnTo>
                    <a:pt x="295547" y="531922"/>
                  </a:lnTo>
                  <a:lnTo>
                    <a:pt x="295547" y="561507"/>
                  </a:lnTo>
                  <a:lnTo>
                    <a:pt x="265961" y="561507"/>
                  </a:lnTo>
                  <a:close/>
                  <a:moveTo>
                    <a:pt x="0" y="531920"/>
                  </a:moveTo>
                  <a:lnTo>
                    <a:pt x="29585" y="531920"/>
                  </a:lnTo>
                  <a:lnTo>
                    <a:pt x="29585" y="561505"/>
                  </a:lnTo>
                  <a:lnTo>
                    <a:pt x="0" y="561505"/>
                  </a:lnTo>
                  <a:close/>
                  <a:moveTo>
                    <a:pt x="531921" y="265964"/>
                  </a:moveTo>
                  <a:lnTo>
                    <a:pt x="561506" y="265964"/>
                  </a:lnTo>
                  <a:lnTo>
                    <a:pt x="561506" y="295550"/>
                  </a:lnTo>
                  <a:lnTo>
                    <a:pt x="531921" y="295550"/>
                  </a:lnTo>
                  <a:close/>
                  <a:moveTo>
                    <a:pt x="265961" y="265962"/>
                  </a:moveTo>
                  <a:lnTo>
                    <a:pt x="295547" y="265962"/>
                  </a:lnTo>
                  <a:lnTo>
                    <a:pt x="295547" y="295548"/>
                  </a:lnTo>
                  <a:lnTo>
                    <a:pt x="265961" y="295548"/>
                  </a:lnTo>
                  <a:close/>
                  <a:moveTo>
                    <a:pt x="0" y="265960"/>
                  </a:moveTo>
                  <a:lnTo>
                    <a:pt x="29585" y="265960"/>
                  </a:lnTo>
                  <a:lnTo>
                    <a:pt x="29585" y="295546"/>
                  </a:lnTo>
                  <a:lnTo>
                    <a:pt x="0" y="295546"/>
                  </a:lnTo>
                  <a:close/>
                  <a:moveTo>
                    <a:pt x="531921" y="5"/>
                  </a:moveTo>
                  <a:lnTo>
                    <a:pt x="561506" y="5"/>
                  </a:lnTo>
                  <a:lnTo>
                    <a:pt x="561506" y="29591"/>
                  </a:lnTo>
                  <a:lnTo>
                    <a:pt x="531921" y="29591"/>
                  </a:lnTo>
                  <a:close/>
                  <a:moveTo>
                    <a:pt x="265961" y="3"/>
                  </a:moveTo>
                  <a:lnTo>
                    <a:pt x="295547" y="3"/>
                  </a:lnTo>
                  <a:lnTo>
                    <a:pt x="295547" y="29589"/>
                  </a:lnTo>
                  <a:lnTo>
                    <a:pt x="265961" y="29589"/>
                  </a:lnTo>
                  <a:close/>
                  <a:moveTo>
                    <a:pt x="0" y="0"/>
                  </a:moveTo>
                  <a:lnTo>
                    <a:pt x="29585" y="0"/>
                  </a:lnTo>
                  <a:lnTo>
                    <a:pt x="29585" y="29586"/>
                  </a:lnTo>
                  <a:lnTo>
                    <a:pt x="0" y="29586"/>
                  </a:lnTo>
                  <a:close/>
                </a:path>
              </a:pathLst>
            </a:custGeom>
            <a:solidFill>
              <a:schemeClr val="tx2">
                <a:alpha val="20000"/>
              </a:schemeClr>
            </a:solidFill>
            <a:ln w="10294" cap="flat">
              <a:noFill/>
              <a:prstDash val="solid"/>
              <a:miter/>
            </a:ln>
          </p:spPr>
          <p:txBody>
            <a:bodyPr wrap="square" rtlCol="0" anchor="ctr">
              <a:noAutofit/>
            </a:bodyPr>
            <a:lstStyle/>
            <a:p>
              <a:endParaRPr lang="en-US"/>
            </a:p>
          </p:txBody>
        </p:sp>
        <p:sp>
          <p:nvSpPr>
            <p:cNvPr id="26" name="Freeform: Shape 25">
              <a:extLst>
                <a:ext uri="{FF2B5EF4-FFF2-40B4-BE49-F238E27FC236}">
                  <a16:creationId xmlns:a16="http://schemas.microsoft.com/office/drawing/2014/main" id="{7CFD8AF6-821F-4BC5-83A1-982FB5B8454C}"/>
                </a:ext>
              </a:extLst>
            </p:cNvPr>
            <p:cNvSpPr/>
            <p:nvPr/>
          </p:nvSpPr>
          <p:spPr>
            <a:xfrm>
              <a:off x="194054" y="6093735"/>
              <a:ext cx="561506" cy="561509"/>
            </a:xfrm>
            <a:custGeom>
              <a:avLst/>
              <a:gdLst>
                <a:gd name="connsiteX0" fmla="*/ 531921 w 561506"/>
                <a:gd name="connsiteY0" fmla="*/ 531924 h 561509"/>
                <a:gd name="connsiteX1" fmla="*/ 561506 w 561506"/>
                <a:gd name="connsiteY1" fmla="*/ 531924 h 561509"/>
                <a:gd name="connsiteX2" fmla="*/ 561506 w 561506"/>
                <a:gd name="connsiteY2" fmla="*/ 561509 h 561509"/>
                <a:gd name="connsiteX3" fmla="*/ 531921 w 561506"/>
                <a:gd name="connsiteY3" fmla="*/ 561509 h 561509"/>
                <a:gd name="connsiteX4" fmla="*/ 265961 w 561506"/>
                <a:gd name="connsiteY4" fmla="*/ 531922 h 561509"/>
                <a:gd name="connsiteX5" fmla="*/ 295547 w 561506"/>
                <a:gd name="connsiteY5" fmla="*/ 531922 h 561509"/>
                <a:gd name="connsiteX6" fmla="*/ 295547 w 561506"/>
                <a:gd name="connsiteY6" fmla="*/ 561507 h 561509"/>
                <a:gd name="connsiteX7" fmla="*/ 265961 w 561506"/>
                <a:gd name="connsiteY7" fmla="*/ 561507 h 561509"/>
                <a:gd name="connsiteX8" fmla="*/ 0 w 561506"/>
                <a:gd name="connsiteY8" fmla="*/ 531920 h 561509"/>
                <a:gd name="connsiteX9" fmla="*/ 29585 w 561506"/>
                <a:gd name="connsiteY9" fmla="*/ 531920 h 561509"/>
                <a:gd name="connsiteX10" fmla="*/ 29585 w 561506"/>
                <a:gd name="connsiteY10" fmla="*/ 561505 h 561509"/>
                <a:gd name="connsiteX11" fmla="*/ 0 w 561506"/>
                <a:gd name="connsiteY11" fmla="*/ 561505 h 561509"/>
                <a:gd name="connsiteX12" fmla="*/ 531921 w 561506"/>
                <a:gd name="connsiteY12" fmla="*/ 265964 h 561509"/>
                <a:gd name="connsiteX13" fmla="*/ 561506 w 561506"/>
                <a:gd name="connsiteY13" fmla="*/ 265964 h 561509"/>
                <a:gd name="connsiteX14" fmla="*/ 561506 w 561506"/>
                <a:gd name="connsiteY14" fmla="*/ 295550 h 561509"/>
                <a:gd name="connsiteX15" fmla="*/ 531921 w 561506"/>
                <a:gd name="connsiteY15" fmla="*/ 295550 h 561509"/>
                <a:gd name="connsiteX16" fmla="*/ 265961 w 561506"/>
                <a:gd name="connsiteY16" fmla="*/ 265962 h 561509"/>
                <a:gd name="connsiteX17" fmla="*/ 295547 w 561506"/>
                <a:gd name="connsiteY17" fmla="*/ 265962 h 561509"/>
                <a:gd name="connsiteX18" fmla="*/ 295547 w 561506"/>
                <a:gd name="connsiteY18" fmla="*/ 295548 h 561509"/>
                <a:gd name="connsiteX19" fmla="*/ 265961 w 561506"/>
                <a:gd name="connsiteY19" fmla="*/ 295548 h 561509"/>
                <a:gd name="connsiteX20" fmla="*/ 0 w 561506"/>
                <a:gd name="connsiteY20" fmla="*/ 265960 h 561509"/>
                <a:gd name="connsiteX21" fmla="*/ 29585 w 561506"/>
                <a:gd name="connsiteY21" fmla="*/ 265960 h 561509"/>
                <a:gd name="connsiteX22" fmla="*/ 29585 w 561506"/>
                <a:gd name="connsiteY22" fmla="*/ 295546 h 561509"/>
                <a:gd name="connsiteX23" fmla="*/ 0 w 561506"/>
                <a:gd name="connsiteY23" fmla="*/ 295546 h 561509"/>
                <a:gd name="connsiteX24" fmla="*/ 531921 w 561506"/>
                <a:gd name="connsiteY24" fmla="*/ 5 h 561509"/>
                <a:gd name="connsiteX25" fmla="*/ 561506 w 561506"/>
                <a:gd name="connsiteY25" fmla="*/ 5 h 561509"/>
                <a:gd name="connsiteX26" fmla="*/ 561506 w 561506"/>
                <a:gd name="connsiteY26" fmla="*/ 29591 h 561509"/>
                <a:gd name="connsiteX27" fmla="*/ 531921 w 561506"/>
                <a:gd name="connsiteY27" fmla="*/ 29591 h 561509"/>
                <a:gd name="connsiteX28" fmla="*/ 265961 w 561506"/>
                <a:gd name="connsiteY28" fmla="*/ 3 h 561509"/>
                <a:gd name="connsiteX29" fmla="*/ 295547 w 561506"/>
                <a:gd name="connsiteY29" fmla="*/ 3 h 561509"/>
                <a:gd name="connsiteX30" fmla="*/ 295547 w 561506"/>
                <a:gd name="connsiteY30" fmla="*/ 29589 h 561509"/>
                <a:gd name="connsiteX31" fmla="*/ 265961 w 561506"/>
                <a:gd name="connsiteY31" fmla="*/ 29589 h 561509"/>
                <a:gd name="connsiteX32" fmla="*/ 0 w 561506"/>
                <a:gd name="connsiteY32" fmla="*/ 0 h 561509"/>
                <a:gd name="connsiteX33" fmla="*/ 29585 w 561506"/>
                <a:gd name="connsiteY33" fmla="*/ 0 h 561509"/>
                <a:gd name="connsiteX34" fmla="*/ 29585 w 561506"/>
                <a:gd name="connsiteY34" fmla="*/ 29586 h 561509"/>
                <a:gd name="connsiteX35" fmla="*/ 0 w 561506"/>
                <a:gd name="connsiteY35" fmla="*/ 29586 h 561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61506" h="561509">
                  <a:moveTo>
                    <a:pt x="531921" y="531924"/>
                  </a:moveTo>
                  <a:lnTo>
                    <a:pt x="561506" y="531924"/>
                  </a:lnTo>
                  <a:lnTo>
                    <a:pt x="561506" y="561509"/>
                  </a:lnTo>
                  <a:lnTo>
                    <a:pt x="531921" y="561509"/>
                  </a:lnTo>
                  <a:close/>
                  <a:moveTo>
                    <a:pt x="265961" y="531922"/>
                  </a:moveTo>
                  <a:lnTo>
                    <a:pt x="295547" y="531922"/>
                  </a:lnTo>
                  <a:lnTo>
                    <a:pt x="295547" y="561507"/>
                  </a:lnTo>
                  <a:lnTo>
                    <a:pt x="265961" y="561507"/>
                  </a:lnTo>
                  <a:close/>
                  <a:moveTo>
                    <a:pt x="0" y="531920"/>
                  </a:moveTo>
                  <a:lnTo>
                    <a:pt x="29585" y="531920"/>
                  </a:lnTo>
                  <a:lnTo>
                    <a:pt x="29585" y="561505"/>
                  </a:lnTo>
                  <a:lnTo>
                    <a:pt x="0" y="561505"/>
                  </a:lnTo>
                  <a:close/>
                  <a:moveTo>
                    <a:pt x="531921" y="265964"/>
                  </a:moveTo>
                  <a:lnTo>
                    <a:pt x="561506" y="265964"/>
                  </a:lnTo>
                  <a:lnTo>
                    <a:pt x="561506" y="295550"/>
                  </a:lnTo>
                  <a:lnTo>
                    <a:pt x="531921" y="295550"/>
                  </a:lnTo>
                  <a:close/>
                  <a:moveTo>
                    <a:pt x="265961" y="265962"/>
                  </a:moveTo>
                  <a:lnTo>
                    <a:pt x="295547" y="265962"/>
                  </a:lnTo>
                  <a:lnTo>
                    <a:pt x="295547" y="295548"/>
                  </a:lnTo>
                  <a:lnTo>
                    <a:pt x="265961" y="295548"/>
                  </a:lnTo>
                  <a:close/>
                  <a:moveTo>
                    <a:pt x="0" y="265960"/>
                  </a:moveTo>
                  <a:lnTo>
                    <a:pt x="29585" y="265960"/>
                  </a:lnTo>
                  <a:lnTo>
                    <a:pt x="29585" y="295546"/>
                  </a:lnTo>
                  <a:lnTo>
                    <a:pt x="0" y="295546"/>
                  </a:lnTo>
                  <a:close/>
                  <a:moveTo>
                    <a:pt x="531921" y="5"/>
                  </a:moveTo>
                  <a:lnTo>
                    <a:pt x="561506" y="5"/>
                  </a:lnTo>
                  <a:lnTo>
                    <a:pt x="561506" y="29591"/>
                  </a:lnTo>
                  <a:lnTo>
                    <a:pt x="531921" y="29591"/>
                  </a:lnTo>
                  <a:close/>
                  <a:moveTo>
                    <a:pt x="265961" y="3"/>
                  </a:moveTo>
                  <a:lnTo>
                    <a:pt x="295547" y="3"/>
                  </a:lnTo>
                  <a:lnTo>
                    <a:pt x="295547" y="29589"/>
                  </a:lnTo>
                  <a:lnTo>
                    <a:pt x="265961" y="29589"/>
                  </a:lnTo>
                  <a:close/>
                  <a:moveTo>
                    <a:pt x="0" y="0"/>
                  </a:moveTo>
                  <a:lnTo>
                    <a:pt x="29585" y="0"/>
                  </a:lnTo>
                  <a:lnTo>
                    <a:pt x="29585" y="29586"/>
                  </a:lnTo>
                  <a:lnTo>
                    <a:pt x="0" y="29586"/>
                  </a:lnTo>
                  <a:close/>
                </a:path>
              </a:pathLst>
            </a:custGeom>
            <a:solidFill>
              <a:srgbClr val="DEDEDE"/>
            </a:solidFill>
            <a:ln w="10294" cap="flat">
              <a:noFill/>
              <a:prstDash val="solid"/>
              <a:miter/>
            </a:ln>
          </p:spPr>
          <p:txBody>
            <a:bodyPr wrap="square" rtlCol="0" anchor="ctr">
              <a:noAutofit/>
            </a:bodyPr>
            <a:lstStyle/>
            <a:p>
              <a:endParaRPr lang="en-US"/>
            </a:p>
          </p:txBody>
        </p:sp>
      </p:grpSp>
      <p:sp>
        <p:nvSpPr>
          <p:cNvPr id="7" name="Text Placeholder 6">
            <a:extLst>
              <a:ext uri="{FF2B5EF4-FFF2-40B4-BE49-F238E27FC236}">
                <a16:creationId xmlns:a16="http://schemas.microsoft.com/office/drawing/2014/main" id="{D5C3020A-1C1A-F3DE-6748-C7A7CCA971BD}"/>
              </a:ext>
            </a:extLst>
          </p:cNvPr>
          <p:cNvSpPr>
            <a:spLocks noGrp="1"/>
          </p:cNvSpPr>
          <p:nvPr>
            <p:ph type="body" idx="1"/>
          </p:nvPr>
        </p:nvSpPr>
        <p:spPr>
          <a:xfrm>
            <a:off x="1160463" y="1322388"/>
            <a:ext cx="10647361" cy="48545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raphic 4">
            <a:extLst>
              <a:ext uri="{FF2B5EF4-FFF2-40B4-BE49-F238E27FC236}">
                <a16:creationId xmlns:a16="http://schemas.microsoft.com/office/drawing/2014/main" id="{081EA320-FE96-FC5F-6DE7-487D3EA20AED}"/>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0027238" y="349030"/>
            <a:ext cx="1780586" cy="327314"/>
          </a:xfrm>
          <a:prstGeom prst="rect">
            <a:avLst/>
          </a:prstGeom>
        </p:spPr>
      </p:pic>
    </p:spTree>
    <p:extLst>
      <p:ext uri="{BB962C8B-B14F-4D97-AF65-F5344CB8AC3E}">
        <p14:creationId xmlns:p14="http://schemas.microsoft.com/office/powerpoint/2010/main" val="2289823204"/>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 id="2147484020" r:id="rId12"/>
    <p:sldLayoutId id="2147484021" r:id="rId13"/>
  </p:sldLayoutIdLst>
  <p:hf sldNum="0" hdr="0" dt="0"/>
  <p:txStyles>
    <p:titleStyle>
      <a:lvl1pPr algn="l" defTabSz="457200" rtl="0" eaLnBrk="1" latinLnBrk="0" hangingPunct="1">
        <a:lnSpc>
          <a:spcPct val="85000"/>
        </a:lnSpc>
        <a:spcBef>
          <a:spcPct val="0"/>
        </a:spcBef>
        <a:buNone/>
        <a:tabLst>
          <a:tab pos="2227263" algn="l"/>
        </a:tabLst>
        <a:defRPr sz="2800" b="1" i="0" kern="1200" spc="-50" baseline="0">
          <a:solidFill>
            <a:schemeClr val="tx1"/>
          </a:solidFill>
          <a:latin typeface="Arial" panose="020B0604020202020204" pitchFamily="34" charset="0"/>
          <a:ea typeface="+mj-ea"/>
          <a:cs typeface="Arial"/>
        </a:defRPr>
      </a:lvl1pPr>
    </p:titleStyle>
    <p:body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tx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tx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tx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tx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88">
          <p15:clr>
            <a:srgbClr val="F26B43"/>
          </p15:clr>
        </p15:guide>
        <p15:guide id="3" pos="7439">
          <p15:clr>
            <a:srgbClr val="F26B43"/>
          </p15:clr>
        </p15:guide>
        <p15:guide id="6" pos="734">
          <p15:clr>
            <a:srgbClr val="F26B43"/>
          </p15:clr>
        </p15:guide>
        <p15:guide id="7" orient="horz" pos="660">
          <p15:clr>
            <a:srgbClr val="F26B43"/>
          </p15:clr>
        </p15:guide>
        <p15:guide id="8" orient="horz" pos="83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4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50.jpeg"/><Relationship Id="rId4" Type="http://schemas.openxmlformats.org/officeDocument/2006/relationships/image" Target="../media/image17.sv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9.xml"/><Relationship Id="rId1" Type="http://schemas.openxmlformats.org/officeDocument/2006/relationships/tags" Target="../tags/tag3.xml"/><Relationship Id="rId5" Type="http://schemas.openxmlformats.org/officeDocument/2006/relationships/hyperlink" Target="https://academy.uipath.com/learning-plans/rpa-starter" TargetMode="External"/><Relationship Id="rId4" Type="http://schemas.openxmlformats.org/officeDocument/2006/relationships/image" Target="../media/image51.jpeg"/></Relationships>
</file>

<file path=ppt/slides/_rels/slide1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s://academy.uipath.com/learningpath/introduction-to-rpa-and-automation" TargetMode="External"/><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s://academy.uipath.com/learningpath/build-your-first-automation-with-studiox" TargetMode="Externa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hyperlink" Target="https://academy.uipath.com/learningpath/uipath-action-center" TargetMode="External"/><Relationship Id="rId2" Type="http://schemas.openxmlformats.org/officeDocument/2006/relationships/hyperlink" Target="https://academy.uipath.com/learningpath/uipath-assistant" TargetMode="External"/><Relationship Id="rId1" Type="http://schemas.openxmlformats.org/officeDocument/2006/relationships/slideLayout" Target="../slideLayouts/slideLayout39.xml"/><Relationship Id="rId6" Type="http://schemas.openxmlformats.org/officeDocument/2006/relationships/image" Target="../media/image54.png"/><Relationship Id="rId5" Type="http://schemas.openxmlformats.org/officeDocument/2006/relationships/hyperlink" Target="https://academy.uipath.com/learningpath/uipath-automation-hub-overview" TargetMode="External"/><Relationship Id="rId4" Type="http://schemas.openxmlformats.org/officeDocument/2006/relationships/hyperlink" Target="https://academy.uipath.com/courses/uipath-task-capture-2"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academy.uipath.com/learning-plans/uipath-communications-mining-model-trainer-learning-plan" TargetMode="External"/><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academy.uipath.com/learning-plans/rpa-citizen-developer-foundation-2021" TargetMode="External"/><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2" Type="http://schemas.openxmlformats.org/officeDocument/2006/relationships/hyperlink" Target="https://academy.uipath.com/learning-plans/rpa-citizen-developer-technologies" TargetMode="External"/><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7.sv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59.jpeg"/><Relationship Id="rId4" Type="http://schemas.openxmlformats.org/officeDocument/2006/relationships/image" Target="../media/image17.svg"/></Relationships>
</file>

<file path=ppt/slides/_rels/slide2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academy.uipath.com/learning-plans/uipath-communications-mining-model-trainer-learning-plan" TargetMode="External"/><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academy.uipath.com/channeldetail/rpa-developer-foundation-" TargetMode="External"/><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academy.uipath.com/learning-plans/rpa-developer-advanced" TargetMode="External"/><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8" Type="http://schemas.openxmlformats.org/officeDocument/2006/relationships/hyperlink" Target="https://academy.uipath.com/learningpath/build-run-and-manage-automations-for-linux" TargetMode="External"/><Relationship Id="rId3" Type="http://schemas.openxmlformats.org/officeDocument/2006/relationships/hyperlink" Target="https://academy.uipath.com/learningpath/object-repository" TargetMode="External"/><Relationship Id="rId7" Type="http://schemas.openxmlformats.org/officeDocument/2006/relationships/hyperlink" Target="https://academy.uipath.com/learningpath/orchestration-process" TargetMode="External"/><Relationship Id="rId2" Type="http://schemas.openxmlformats.org/officeDocument/2006/relationships/hyperlink" Target="https://academy.uipath.com/learningpath/attended-automation-for-rpa-developers" TargetMode="External"/><Relationship Id="rId1" Type="http://schemas.openxmlformats.org/officeDocument/2006/relationships/slideLayout" Target="../slideLayouts/slideLayout44.xml"/><Relationship Id="rId6" Type="http://schemas.openxmlformats.org/officeDocument/2006/relationships/hyperlink" Target="https://academy.uipath.com/learningpath/uipath-integration-service" TargetMode="External"/><Relationship Id="rId5" Type="http://schemas.openxmlformats.org/officeDocument/2006/relationships/hyperlink" Target="https://academy.uipath.com/learningpath/uipath-apps-2" TargetMode="External"/><Relationship Id="rId4" Type="http://schemas.openxmlformats.org/officeDocument/2006/relationships/hyperlink" Target="https://academy.uipath.com/learningpath/sap-automation-2020-2" TargetMode="External"/><Relationship Id="rId9" Type="http://schemas.openxmlformats.org/officeDocument/2006/relationships/hyperlink" Target="https://academy.uipath.com/learningpath/webdriver"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2" Type="http://schemas.openxmlformats.org/officeDocument/2006/relationships/hyperlink" Target="https://academy.uipath.com/learning-plans/rpa-solution-architect-foundation" TargetMode="External"/><Relationship Id="rId1" Type="http://schemas.openxmlformats.org/officeDocument/2006/relationships/slideLayout" Target="../slideLayouts/slideLayout44.xml"/></Relationships>
</file>

<file path=ppt/slides/_rels/slide2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2" Type="http://schemas.openxmlformats.org/officeDocument/2006/relationships/hyperlink" Target="https://academy.uipath.com/learning-plans/uipath-test-developer-foundation" TargetMode="External"/><Relationship Id="rId1"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3" Type="http://schemas.openxmlformats.org/officeDocument/2006/relationships/hyperlink" Target="https://academy.uipath.com/channeldetail/rpa-infrastructure-engineer-foundation" TargetMode="External"/><Relationship Id="rId2" Type="http://schemas.openxmlformats.org/officeDocument/2006/relationships/image" Target="../media/image67.jpeg"/><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hyperlink" Target="https://academy.uipath.com/channeldetail/rpa-business-analyst-foundation" TargetMode="External"/><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2" Type="http://schemas.openxmlformats.org/officeDocument/2006/relationships/hyperlink" Target="https://academy.uipath.com/learning-plans/uipath-process-mining-developer-foundation" TargetMode="External"/><Relationship Id="rId1" Type="http://schemas.openxmlformats.org/officeDocument/2006/relationships/slideLayout" Target="../slideLayouts/slideLayout44.xml"/></Relationships>
</file>

<file path=ppt/slides/_rels/slide3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hyperlink" Target="https://academy.uipath.com/channeldetail/process-mining-analyst-foundation" TargetMode="External"/><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8" Type="http://schemas.openxmlformats.org/officeDocument/2006/relationships/hyperlink" Target="https://academy.uipath.com/learningpath/uipath-cloud-insights" TargetMode="External"/><Relationship Id="rId3" Type="http://schemas.openxmlformats.org/officeDocument/2006/relationships/hyperlink" Target="https://academy.uipath.com/learningpath/uipath-automation-hub-overview" TargetMode="External"/><Relationship Id="rId7" Type="http://schemas.openxmlformats.org/officeDocument/2006/relationships/hyperlink" Target="https://academy.uipath.com/learningpath/arep-foundations" TargetMode="External"/><Relationship Id="rId2" Type="http://schemas.openxmlformats.org/officeDocument/2006/relationships/hyperlink" Target="https://academy.uipath.com/learningpath/introduction-to-rpa-and-automation" TargetMode="External"/><Relationship Id="rId1" Type="http://schemas.openxmlformats.org/officeDocument/2006/relationships/slideLayout" Target="../slideLayouts/slideLayout39.xml"/><Relationship Id="rId6" Type="http://schemas.openxmlformats.org/officeDocument/2006/relationships/hyperlink" Target="https://academy.uipath.com/learningpath/up-skilling-teams-with-an-rpa-organizational-development-plan" TargetMode="External"/><Relationship Id="rId5" Type="http://schemas.openxmlformats.org/officeDocument/2006/relationships/hyperlink" Target="https://academy.uipath.com/learningpath/aom-foundations" TargetMode="External"/><Relationship Id="rId4" Type="http://schemas.openxmlformats.org/officeDocument/2006/relationships/hyperlink" Target="https://academy.uipath.com/learningpath/uipath-automation-hub-deep-dive" TargetMode="External"/><Relationship Id="rId9" Type="http://schemas.openxmlformats.org/officeDocument/2006/relationships/image" Target="../media/image71.jpeg"/></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hyperlink" Target="https://academy.uipath.com/channeldetail/rpa-developer-advanced-" TargetMode="External"/><Relationship Id="rId5" Type="http://schemas.openxmlformats.org/officeDocument/2006/relationships/image" Target="../media/image72.jpeg"/><Relationship Id="rId4" Type="http://schemas.openxmlformats.org/officeDocument/2006/relationships/image" Target="../media/image17.svg"/></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hyperlink" Target="https://academy.uipath.com/channeldetail/rpa-infrastructure-engineer-foundation" TargetMode="External"/><Relationship Id="rId18" Type="http://schemas.openxmlformats.org/officeDocument/2006/relationships/image" Target="../media/image30.png"/><Relationship Id="rId3" Type="http://schemas.openxmlformats.org/officeDocument/2006/relationships/image" Target="../media/image21.png"/><Relationship Id="rId21" Type="http://schemas.openxmlformats.org/officeDocument/2006/relationships/hyperlink" Target="https://academy.uipath.com/learning-plans/uipath-test-developer-foundation" TargetMode="External"/><Relationship Id="rId7" Type="http://schemas.openxmlformats.org/officeDocument/2006/relationships/image" Target="../media/image25.png"/><Relationship Id="rId12" Type="http://schemas.openxmlformats.org/officeDocument/2006/relationships/hyperlink" Target="https://academy.uipath.com/channeldetail/rpa-solution-architect-foundation" TargetMode="External"/><Relationship Id="rId17" Type="http://schemas.openxmlformats.org/officeDocument/2006/relationships/hyperlink" Target="https://academy.uipath.com/learning-plans/uipath-process-mining-developer-foundation" TargetMode="External"/><Relationship Id="rId2" Type="http://schemas.openxmlformats.org/officeDocument/2006/relationships/notesSlide" Target="../notesSlides/notesSlide2.xml"/><Relationship Id="rId16" Type="http://schemas.openxmlformats.org/officeDocument/2006/relationships/image" Target="../media/image29.png"/><Relationship Id="rId20" Type="http://schemas.openxmlformats.org/officeDocument/2006/relationships/hyperlink" Target="https://academy.uipath.com/learning-plans/automation-user" TargetMode="External"/><Relationship Id="rId1" Type="http://schemas.openxmlformats.org/officeDocument/2006/relationships/slideLayout" Target="../slideLayouts/slideLayout43.xml"/><Relationship Id="rId6" Type="http://schemas.openxmlformats.org/officeDocument/2006/relationships/image" Target="../media/image24.png"/><Relationship Id="rId11" Type="http://schemas.openxmlformats.org/officeDocument/2006/relationships/hyperlink" Target="https://academy.uipath.com/channeldetail/rpa-developer-foundation-" TargetMode="External"/><Relationship Id="rId5" Type="http://schemas.openxmlformats.org/officeDocument/2006/relationships/image" Target="../media/image23.png"/><Relationship Id="rId15" Type="http://schemas.openxmlformats.org/officeDocument/2006/relationships/hyperlink" Target="https://academy.uipath.com/channeldetail/rpa-business-analyst-foundation" TargetMode="External"/><Relationship Id="rId23" Type="http://schemas.openxmlformats.org/officeDocument/2006/relationships/hyperlink" Target="https://academy.uipath.com/learning-plans/uipath-communications-mining-model-trainer-learning-plan" TargetMode="External"/><Relationship Id="rId10" Type="http://schemas.openxmlformats.org/officeDocument/2006/relationships/image" Target="../media/image28.png"/><Relationship Id="rId19" Type="http://schemas.openxmlformats.org/officeDocument/2006/relationships/image" Target="../media/image31.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hyperlink" Target="https://academy.uipath.com/channeldetail/rpa-citizen-developer-foundation" TargetMode="External"/><Relationship Id="rId22" Type="http://schemas.openxmlformats.org/officeDocument/2006/relationships/hyperlink" Target="https://academy.uipath.com/channeldetail/process-mining-analyst-foundation"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academy.uipath.com/learningpath/build-your-first-automation-with-studiox" TargetMode="External"/><Relationship Id="rId13" Type="http://schemas.openxmlformats.org/officeDocument/2006/relationships/hyperlink" Target="https://academy.uipath.com/learningpath/uipath-document-understanding-overview-3" TargetMode="External"/><Relationship Id="rId18" Type="http://schemas.openxmlformats.org/officeDocument/2006/relationships/hyperlink" Target="https://academy.uipath.com/learningpath/uipath-test-suite" TargetMode="External"/><Relationship Id="rId3" Type="http://schemas.openxmlformats.org/officeDocument/2006/relationships/hyperlink" Target="https://academy.uipath.com/courses/uipath-automation-hub-overview" TargetMode="External"/><Relationship Id="rId21" Type="http://schemas.openxmlformats.org/officeDocument/2006/relationships/hyperlink" Target="https://academy.uipath.com/courses/uipath-automation-cloud" TargetMode="External"/><Relationship Id="rId7" Type="http://schemas.openxmlformats.org/officeDocument/2006/relationships/hyperlink" Target="https://academy.uipath.com/courses/build-your-first-process-with-studio" TargetMode="External"/><Relationship Id="rId12" Type="http://schemas.openxmlformats.org/officeDocument/2006/relationships/hyperlink" Target="https://academy.uipath.com/courses/uipath-ai-center-overview-" TargetMode="External"/><Relationship Id="rId17" Type="http://schemas.openxmlformats.org/officeDocument/2006/relationships/hyperlink" Target="https://academy.uipath.com/courses/orchestrator-overview-for-rpa-developers" TargetMode="External"/><Relationship Id="rId25" Type="http://schemas.openxmlformats.org/officeDocument/2006/relationships/image" Target="../media/image34.png"/><Relationship Id="rId2" Type="http://schemas.openxmlformats.org/officeDocument/2006/relationships/notesSlide" Target="../notesSlides/notesSlide3.xml"/><Relationship Id="rId16" Type="http://schemas.openxmlformats.org/officeDocument/2006/relationships/hyperlink" Target="https://academy.uipath.com/learningpath/uipath-action-center" TargetMode="External"/><Relationship Id="rId20" Type="http://schemas.openxmlformats.org/officeDocument/2006/relationships/hyperlink" Target="https://academy.uipath.com/learningpath/uipath-automation-ops" TargetMode="External"/><Relationship Id="rId1" Type="http://schemas.openxmlformats.org/officeDocument/2006/relationships/slideLayout" Target="../slideLayouts/slideLayout33.xml"/><Relationship Id="rId6" Type="http://schemas.openxmlformats.org/officeDocument/2006/relationships/hyperlink" Target="https://academy.uipath.com/courses/uipath-communications-mining-overview" TargetMode="External"/><Relationship Id="rId11" Type="http://schemas.openxmlformats.org/officeDocument/2006/relationships/hyperlink" Target="https://academy.uipath.com/learningpath/uipath-data-service" TargetMode="External"/><Relationship Id="rId24" Type="http://schemas.openxmlformats.org/officeDocument/2006/relationships/image" Target="../media/image33.png"/><Relationship Id="rId5" Type="http://schemas.openxmlformats.org/officeDocument/2006/relationships/hyperlink" Target="https://academy.uipath.com/learningpath/uipath-task-mining" TargetMode="External"/><Relationship Id="rId15" Type="http://schemas.openxmlformats.org/officeDocument/2006/relationships/hyperlink" Target="https://academy.uipath.com/learningpath/uipath-assistant" TargetMode="External"/><Relationship Id="rId23" Type="http://schemas.openxmlformats.org/officeDocument/2006/relationships/image" Target="../media/image32.png"/><Relationship Id="rId10" Type="http://schemas.openxmlformats.org/officeDocument/2006/relationships/hyperlink" Target="https://academy.uipath.com/learningpath/uipath-integration-service" TargetMode="External"/><Relationship Id="rId19" Type="http://schemas.openxmlformats.org/officeDocument/2006/relationships/hyperlink" Target="https://academy.uipath.com/learningpath/uipath-cloud-insights" TargetMode="External"/><Relationship Id="rId4" Type="http://schemas.openxmlformats.org/officeDocument/2006/relationships/hyperlink" Target="https://academy.uipath.com/courses/get-started-with-uipath-process-mining" TargetMode="External"/><Relationship Id="rId9" Type="http://schemas.openxmlformats.org/officeDocument/2006/relationships/hyperlink" Target="https://academy.uipath.com/learningpath/uipath-apps-2" TargetMode="External"/><Relationship Id="rId14" Type="http://schemas.openxmlformats.org/officeDocument/2006/relationships/hyperlink" Target="https://academy.uipath.com/courses/uipath-automation-cloud-robots" TargetMode="External"/><Relationship Id="rId22" Type="http://schemas.openxmlformats.org/officeDocument/2006/relationships/hyperlink" Target="https://academy.uipath.com/courses/uipath-automation-suite-overview"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9.xml"/><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6.png"/><Relationship Id="rId3" Type="http://schemas.openxmlformats.org/officeDocument/2006/relationships/notesSlide" Target="../notesSlides/notesSlide4.xml"/><Relationship Id="rId7" Type="http://schemas.openxmlformats.org/officeDocument/2006/relationships/image" Target="../media/image1.png"/><Relationship Id="rId12" Type="http://schemas.openxmlformats.org/officeDocument/2006/relationships/image" Target="../media/image45.svg"/><Relationship Id="rId2" Type="http://schemas.openxmlformats.org/officeDocument/2006/relationships/slideLayout" Target="../slideLayouts/slideLayout39.xml"/><Relationship Id="rId16" Type="http://schemas.openxmlformats.org/officeDocument/2006/relationships/image" Target="../media/image49.svg"/><Relationship Id="rId1" Type="http://schemas.openxmlformats.org/officeDocument/2006/relationships/tags" Target="../tags/tag2.xml"/><Relationship Id="rId6" Type="http://schemas.openxmlformats.org/officeDocument/2006/relationships/image" Target="../media/image40.svg"/><Relationship Id="rId11" Type="http://schemas.openxmlformats.org/officeDocument/2006/relationships/image" Target="../media/image44.png"/><Relationship Id="rId5" Type="http://schemas.openxmlformats.org/officeDocument/2006/relationships/image" Target="../media/image39.png"/><Relationship Id="rId15" Type="http://schemas.openxmlformats.org/officeDocument/2006/relationships/image" Target="../media/image48.png"/><Relationship Id="rId10" Type="http://schemas.openxmlformats.org/officeDocument/2006/relationships/image" Target="../media/image43.svg"/><Relationship Id="rId4" Type="http://schemas.openxmlformats.org/officeDocument/2006/relationships/image" Target="../media/image38.jpeg"/><Relationship Id="rId9" Type="http://schemas.openxmlformats.org/officeDocument/2006/relationships/image" Target="../media/image42.png"/><Relationship Id="rId14" Type="http://schemas.openxmlformats.org/officeDocument/2006/relationships/image" Target="../media/image4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E05A1B-8AF3-FD44-AB25-E8B570AADDE8}"/>
              </a:ext>
            </a:extLst>
          </p:cNvPr>
          <p:cNvSpPr txBox="1">
            <a:spLocks/>
          </p:cNvSpPr>
          <p:nvPr>
            <p:custDataLst>
              <p:tags r:id="rId1"/>
            </p:custDataLst>
          </p:nvPr>
        </p:nvSpPr>
        <p:spPr>
          <a:xfrm>
            <a:off x="381000" y="1441692"/>
            <a:ext cx="11417319" cy="2245658"/>
          </a:xfrm>
          <a:prstGeom prst="rect">
            <a:avLst/>
          </a:prstGeom>
        </p:spPr>
        <p:txBody>
          <a:bodyPr numCol="1"/>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063">
              <a:lnSpc>
                <a:spcPct val="100000"/>
              </a:lnSpc>
              <a:spcBef>
                <a:spcPts val="0"/>
              </a:spcBef>
              <a:spcAft>
                <a:spcPts val="1000"/>
              </a:spcAft>
              <a:buNone/>
              <a:defRPr/>
            </a:pPr>
            <a:r>
              <a:rPr lang="en-US" sz="1200">
                <a:solidFill>
                  <a:schemeClr val="tx2"/>
                </a:solidFill>
              </a:rPr>
              <a:t>This presentation may include forward-looking statements. Forward looking statements include all statements that are not historical facts, and in some cases, can be identified by terms such as “anticipate,” “believe,” “estimate,” “expect,” “intend,” “may,” “might,” “plan,” “project,” “will,” “would,” “should,” “could,” “can,” “predict,” “potential,” “continue,” or the negative of these terms, and similar expressions that concern our expectations, strategy, plans or intentions. By their nature, these statements are subject to numerous risks and uncertainties, including factors beyond our control, that could cause actual results, performance or achievement to differ materially and adversely from those anticipated or implied in the statements. Although our management believes that the expectations reflected in our statements are reasonable, we cannot guarantee that the future results, levels of activity, performance or events and circumstances described in the forward-looking statements will be achieved or occur. Recipients are cautioned not to place undue reliance on these forward-looking statements, which speak only as of the date such statements are made and should not be construed as statements of fact. </a:t>
            </a:r>
          </a:p>
          <a:p>
            <a:pPr marL="0" indent="0" defTabSz="914126">
              <a:spcBef>
                <a:spcPts val="0"/>
              </a:spcBef>
              <a:spcAft>
                <a:spcPts val="1000"/>
              </a:spcAft>
              <a:buNone/>
              <a:defRPr/>
            </a:pPr>
            <a:r>
              <a:rPr lang="en-US" sz="1200">
                <a:solidFill>
                  <a:schemeClr val="tx2"/>
                </a:solidFill>
              </a:rPr>
              <a:t>This meeting is strictly confidential. By participating in this meeting, you agree to keep any information we provide confidential and not to disclose any of the information to any other parties without our prior express written permission. Neither the information contained in this presentation, nor any further information made available by us or any of our affiliates or employees, directors, representatives, officers, agents or advisers in connection with this presentation will form the basis of or be construed as a contract or any other legal obligation. </a:t>
            </a:r>
          </a:p>
        </p:txBody>
      </p:sp>
      <p:sp>
        <p:nvSpPr>
          <p:cNvPr id="2" name="Title 3">
            <a:extLst>
              <a:ext uri="{FF2B5EF4-FFF2-40B4-BE49-F238E27FC236}">
                <a16:creationId xmlns:a16="http://schemas.microsoft.com/office/drawing/2014/main" id="{CB449A76-A9BC-D195-A194-D305F3348595}"/>
              </a:ext>
            </a:extLst>
          </p:cNvPr>
          <p:cNvSpPr>
            <a:spLocks noGrp="1"/>
          </p:cNvSpPr>
          <p:nvPr>
            <p:ph type="title"/>
          </p:nvPr>
        </p:nvSpPr>
        <p:spPr>
          <a:xfrm>
            <a:off x="381001" y="357721"/>
            <a:ext cx="6608941" cy="690029"/>
          </a:xfrm>
        </p:spPr>
        <p:txBody>
          <a:bodyPr/>
          <a:lstStyle/>
          <a:p>
            <a:r>
              <a:rPr lang="en-GB"/>
              <a:t>Safe </a:t>
            </a:r>
            <a:r>
              <a:rPr lang="en-GB" err="1"/>
              <a:t>harbor</a:t>
            </a:r>
            <a:endParaRPr lang="en-US"/>
          </a:p>
        </p:txBody>
      </p:sp>
    </p:spTree>
    <p:extLst>
      <p:ext uri="{BB962C8B-B14F-4D97-AF65-F5344CB8AC3E}">
        <p14:creationId xmlns:p14="http://schemas.microsoft.com/office/powerpoint/2010/main" val="1859854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7682EB3-15AB-4C35-8266-407198ED6902}"/>
              </a:ext>
            </a:extLst>
          </p:cNvPr>
          <p:cNvSpPr>
            <a:spLocks noGrp="1"/>
          </p:cNvSpPr>
          <p:nvPr>
            <p:ph type="ctrTitle"/>
          </p:nvPr>
        </p:nvSpPr>
        <p:spPr>
          <a:xfrm>
            <a:off x="382972" y="1343801"/>
            <a:ext cx="5292030" cy="1846659"/>
          </a:xfrm>
        </p:spPr>
        <p:txBody>
          <a:bodyPr anchor="t" anchorCtr="0"/>
          <a:lstStyle/>
          <a:p>
            <a:r>
              <a:rPr lang="en-US"/>
              <a:t>Courses for business users and enthusiasts</a:t>
            </a:r>
          </a:p>
        </p:txBody>
      </p:sp>
      <p:pic>
        <p:nvPicPr>
          <p:cNvPr id="3" name="Graphic 2">
            <a:extLst>
              <a:ext uri="{FF2B5EF4-FFF2-40B4-BE49-F238E27FC236}">
                <a16:creationId xmlns:a16="http://schemas.microsoft.com/office/drawing/2014/main" id="{37A45B75-44CF-148D-9739-3A541264B9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3208" y="5697571"/>
            <a:ext cx="3371849" cy="647700"/>
          </a:xfrm>
          <a:prstGeom prst="rect">
            <a:avLst/>
          </a:prstGeom>
        </p:spPr>
      </p:pic>
      <p:sp>
        <p:nvSpPr>
          <p:cNvPr id="5" name="Subtitle 9">
            <a:extLst>
              <a:ext uri="{FF2B5EF4-FFF2-40B4-BE49-F238E27FC236}">
                <a16:creationId xmlns:a16="http://schemas.microsoft.com/office/drawing/2014/main" id="{1B7744CC-4B3F-BF55-54BA-B53B83D3171B}"/>
              </a:ext>
            </a:extLst>
          </p:cNvPr>
          <p:cNvSpPr txBox="1">
            <a:spLocks/>
          </p:cNvSpPr>
          <p:nvPr/>
        </p:nvSpPr>
        <p:spPr>
          <a:xfrm>
            <a:off x="382972" y="6370151"/>
            <a:ext cx="5292030" cy="156966"/>
          </a:xfrm>
          <a:prstGeom prst="rect">
            <a:avLst/>
          </a:prstGeom>
        </p:spPr>
        <p:txBody>
          <a:bodyPr vert="horz" lIns="0" tIns="0" rIns="0" bIns="0" rtlCol="0" anchor="t" anchorCtr="0">
            <a:spAutoFit/>
          </a:bodyPr>
          <a:lstStyle>
            <a:lvl1pPr marL="0" indent="0" algn="l" defTabSz="457200" rtl="0" eaLnBrk="1" latinLnBrk="0" hangingPunct="1">
              <a:lnSpc>
                <a:spcPct val="85000"/>
              </a:lnSpc>
              <a:spcBef>
                <a:spcPts val="800"/>
              </a:spcBef>
              <a:buFont typeface="Arial"/>
              <a:buNone/>
              <a:defRPr sz="2800" b="1" i="0" kern="1200" spc="-50">
                <a:solidFill>
                  <a:schemeClr val="bg1"/>
                </a:solidFill>
                <a:latin typeface="Arial"/>
                <a:ea typeface="+mn-ea"/>
                <a:cs typeface="Arial"/>
              </a:defRPr>
            </a:lvl1pPr>
            <a:lvl2pPr marL="457200" indent="0" algn="ctr" defTabSz="457200" rtl="0" eaLnBrk="1" latinLnBrk="0" hangingPunct="1">
              <a:spcBef>
                <a:spcPts val="500"/>
              </a:spcBef>
              <a:buClr>
                <a:schemeClr val="tx1"/>
              </a:buClr>
              <a:buFont typeface="Arial"/>
              <a:buNone/>
              <a:defRPr sz="2000" kern="1200">
                <a:solidFill>
                  <a:schemeClr val="tx1">
                    <a:tint val="75000"/>
                  </a:schemeClr>
                </a:solidFill>
                <a:latin typeface="Arial"/>
                <a:ea typeface="+mn-ea"/>
                <a:cs typeface="Arial"/>
              </a:defRPr>
            </a:lvl2pPr>
            <a:lvl3pPr marL="914400" indent="0" algn="ctr" defTabSz="457200" rtl="0" eaLnBrk="1" latinLnBrk="0" hangingPunct="1">
              <a:spcBef>
                <a:spcPts val="300"/>
              </a:spcBef>
              <a:buClr>
                <a:schemeClr val="tx1"/>
              </a:buClr>
              <a:buFont typeface="Lucida Grande"/>
              <a:buNone/>
              <a:defRPr sz="2000" kern="1200">
                <a:solidFill>
                  <a:schemeClr val="tx1">
                    <a:tint val="75000"/>
                  </a:schemeClr>
                </a:solidFill>
                <a:latin typeface="Arial"/>
                <a:ea typeface="+mn-ea"/>
                <a:cs typeface="Arial"/>
              </a:defRPr>
            </a:lvl3pPr>
            <a:lvl4pPr marL="1371600" indent="0" algn="ctr" defTabSz="457200" rtl="0" eaLnBrk="1" latinLnBrk="0" hangingPunct="1">
              <a:spcBef>
                <a:spcPts val="200"/>
              </a:spcBef>
              <a:buClr>
                <a:schemeClr val="tx1"/>
              </a:buClr>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ts val="100"/>
              </a:spcBef>
              <a:buClr>
                <a:schemeClr val="tx1"/>
              </a:buClr>
              <a:buFont typeface="Lucida Grande"/>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200" b="0" i="1">
                <a:latin typeface="Arial Nova Light" panose="020B0304020202020204" pitchFamily="34" charset="0"/>
              </a:rPr>
              <a:t>The world’s first online platform for automation training</a:t>
            </a:r>
          </a:p>
        </p:txBody>
      </p:sp>
      <p:pic>
        <p:nvPicPr>
          <p:cNvPr id="7" name="Picture 6">
            <a:extLst>
              <a:ext uri="{FF2B5EF4-FFF2-40B4-BE49-F238E27FC236}">
                <a16:creationId xmlns:a16="http://schemas.microsoft.com/office/drawing/2014/main" id="{9E2AE0D0-12D6-E4E8-EAB3-425D9E4B90A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094412" y="0"/>
            <a:ext cx="6094413" cy="6858000"/>
          </a:xfrm>
          <a:prstGeom prst="rect">
            <a:avLst/>
          </a:prstGeom>
        </p:spPr>
      </p:pic>
    </p:spTree>
    <p:extLst>
      <p:ext uri="{BB962C8B-B14F-4D97-AF65-F5344CB8AC3E}">
        <p14:creationId xmlns:p14="http://schemas.microsoft.com/office/powerpoint/2010/main" val="29344423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31"/>
          <p:cNvSpPr>
            <a:spLocks noGrp="1"/>
          </p:cNvSpPr>
          <p:nvPr>
            <p:ph type="title"/>
          </p:nvPr>
        </p:nvSpPr>
        <p:spPr>
          <a:xfrm>
            <a:off x="381002" y="351095"/>
            <a:ext cx="5562603" cy="1013870"/>
          </a:xfrm>
        </p:spPr>
        <p:txBody>
          <a:bodyPr/>
          <a:lstStyle/>
          <a:p>
            <a:r>
              <a:rPr lang="en-US" sz="3600"/>
              <a:t>RPA Starter</a:t>
            </a:r>
            <a:br>
              <a:rPr lang="en-US" sz="3600"/>
            </a:br>
            <a:r>
              <a:rPr lang="en-US" sz="1800" b="0">
                <a:solidFill>
                  <a:srgbClr val="FA4616"/>
                </a:solidFill>
              </a:rPr>
              <a:t>Where the journey begins</a:t>
            </a:r>
          </a:p>
        </p:txBody>
      </p:sp>
      <p:sp>
        <p:nvSpPr>
          <p:cNvPr id="11" name="Content Placeholder 32">
            <a:extLst>
              <a:ext uri="{FF2B5EF4-FFF2-40B4-BE49-F238E27FC236}">
                <a16:creationId xmlns:a16="http://schemas.microsoft.com/office/drawing/2014/main" id="{CAF56105-A0B4-4A62-81A3-BF0CD2EECF87}"/>
              </a:ext>
            </a:extLst>
          </p:cNvPr>
          <p:cNvSpPr txBox="1">
            <a:spLocks/>
          </p:cNvSpPr>
          <p:nvPr/>
        </p:nvSpPr>
        <p:spPr>
          <a:xfrm>
            <a:off x="250461" y="1004593"/>
            <a:ext cx="5562603" cy="5495686"/>
          </a:xfrm>
          <a:prstGeom prst="rect">
            <a:avLst/>
          </a:prstGeom>
        </p:spPr>
        <p:txBody>
          <a:bodyPr vert="horz" lIns="0" tIns="0" rIns="0" bIns="0" rtlCol="0" anchor="t" anchorCtr="0">
            <a:noAutofit/>
          </a:bodyPr>
          <a:lst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baseline="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spcBef>
                <a:spcPts val="0"/>
              </a:spcBef>
              <a:spcAft>
                <a:spcPts val="600"/>
              </a:spcAft>
              <a:buClr>
                <a:srgbClr val="FA4616"/>
              </a:buClr>
            </a:pPr>
            <a:endParaRPr lang="en-US" sz="1600" b="0">
              <a:solidFill>
                <a:srgbClr val="0067DF"/>
              </a:solidFill>
              <a:latin typeface="Arial"/>
              <a:cs typeface="Arial"/>
            </a:endParaRPr>
          </a:p>
        </p:txBody>
      </p:sp>
      <p:pic>
        <p:nvPicPr>
          <p:cNvPr id="5" name="Picture Placeholder 4">
            <a:extLst>
              <a:ext uri="{FF2B5EF4-FFF2-40B4-BE49-F238E27FC236}">
                <a16:creationId xmlns:a16="http://schemas.microsoft.com/office/drawing/2014/main" id="{142DBFE1-BCE7-D6EF-1425-F90AF8178DBC}"/>
              </a:ext>
            </a:extLst>
          </p:cNvPr>
          <p:cNvPicPr>
            <a:picLocks noGrp="1" noChangeAspect="1"/>
          </p:cNvPicPr>
          <p:nvPr>
            <p:ph type="pic" sz="quarter" idx="15"/>
          </p:nvPr>
        </p:nvPicPr>
        <p:blipFill rotWithShape="1">
          <a:blip r:embed="rId4" cstate="screen">
            <a:extLst>
              <a:ext uri="{28A0092B-C50C-407E-A947-70E740481C1C}">
                <a14:useLocalDpi xmlns:a14="http://schemas.microsoft.com/office/drawing/2010/main"/>
              </a:ext>
            </a:extLst>
          </a:blip>
          <a:srcRect/>
          <a:stretch/>
        </p:blipFill>
        <p:spPr>
          <a:xfrm>
            <a:off x="6094413" y="0"/>
            <a:ext cx="6094412" cy="6858000"/>
          </a:xfrm>
        </p:spPr>
      </p:pic>
      <p:sp>
        <p:nvSpPr>
          <p:cNvPr id="3" name="Text Placeholder 6">
            <a:extLst>
              <a:ext uri="{FF2B5EF4-FFF2-40B4-BE49-F238E27FC236}">
                <a16:creationId xmlns:a16="http://schemas.microsoft.com/office/drawing/2014/main" id="{07FF2DC5-A207-F73F-813B-29AAE9528FB0}"/>
              </a:ext>
            </a:extLst>
          </p:cNvPr>
          <p:cNvSpPr txBox="1">
            <a:spLocks/>
          </p:cNvSpPr>
          <p:nvPr/>
        </p:nvSpPr>
        <p:spPr>
          <a:xfrm>
            <a:off x="342185" y="1566612"/>
            <a:ext cx="5250232" cy="3044078"/>
          </a:xfrm>
          <a:prstGeom prst="rect">
            <a:avLst/>
          </a:prstGeom>
        </p:spPr>
        <p:txBody>
          <a:bodyPr/>
          <a:lst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a:latin typeface="Arial" panose="020B0604020202020204" pitchFamily="34" charset="0"/>
                <a:cs typeface="Arial" panose="020B0604020202020204" pitchFamily="34" charset="0"/>
              </a:rPr>
              <a:t>If you’re new to automation, this is the best place to start, no matter the type of work you do.</a:t>
            </a:r>
          </a:p>
          <a:p>
            <a:r>
              <a:rPr lang="en-US" sz="1400">
                <a:latin typeface="Arial" panose="020B0604020202020204" pitchFamily="34" charset="0"/>
                <a:cs typeface="Arial" panose="020B0604020202020204" pitchFamily="34" charset="0"/>
              </a:rPr>
              <a:t>Ramp up quickly with the basic concepts, then get a hands-on, assisted experience of building your first automation with UiPath </a:t>
            </a:r>
            <a:r>
              <a:rPr lang="en-US" sz="1400" err="1">
                <a:latin typeface="Arial" panose="020B0604020202020204" pitchFamily="34" charset="0"/>
                <a:cs typeface="Arial" panose="020B0604020202020204" pitchFamily="34" charset="0"/>
              </a:rPr>
              <a:t>StudioX</a:t>
            </a:r>
            <a:r>
              <a:rPr lang="en-US" sz="1400">
                <a:latin typeface="Arial" panose="020B0604020202020204" pitchFamily="34" charset="0"/>
                <a:cs typeface="Arial" panose="020B0604020202020204" pitchFamily="34" charset="0"/>
              </a:rPr>
              <a:t>, our tool for business users.</a:t>
            </a:r>
          </a:p>
          <a:p>
            <a:r>
              <a:rPr lang="en-US" sz="1400">
                <a:latin typeface="Arial" panose="020B0604020202020204" pitchFamily="34" charset="0"/>
                <a:cs typeface="Arial" panose="020B0604020202020204" pitchFamily="34" charset="0"/>
              </a:rPr>
              <a:t>Educate everybody with the </a:t>
            </a:r>
            <a:r>
              <a:rPr lang="en-US" sz="1400" b="1">
                <a:solidFill>
                  <a:srgbClr val="1168CD"/>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RPA Starter plan</a:t>
            </a:r>
            <a:r>
              <a:rPr lang="en-US" sz="1400">
                <a:latin typeface="Arial" panose="020B0604020202020204" pitchFamily="34" charset="0"/>
                <a:cs typeface="Arial" panose="020B0604020202020204" pitchFamily="34" charset="0"/>
              </a:rPr>
              <a:t>, made of 2 courses:</a:t>
            </a:r>
          </a:p>
          <a:p>
            <a:pPr marL="401637" indent="-285750">
              <a:buClr>
                <a:schemeClr val="accent1"/>
              </a:buClr>
              <a:buFont typeface="Arial" panose="020B0604020202020204" pitchFamily="34" charset="0"/>
              <a:buChar char="•"/>
            </a:pPr>
            <a:r>
              <a:rPr lang="en-US" sz="1400">
                <a:latin typeface="Arial" panose="020B0604020202020204" pitchFamily="34" charset="0"/>
                <a:cs typeface="Arial" panose="020B0604020202020204" pitchFamily="34" charset="0"/>
              </a:rPr>
              <a:t>Introduction to RPA and Automation</a:t>
            </a:r>
          </a:p>
          <a:p>
            <a:pPr marL="401637" indent="-285750">
              <a:buClr>
                <a:schemeClr val="accent1"/>
              </a:buClr>
              <a:buFont typeface="Arial" panose="020B0604020202020204" pitchFamily="34" charset="0"/>
              <a:buChar char="•"/>
            </a:pPr>
            <a:r>
              <a:rPr lang="en-US" sz="1400">
                <a:latin typeface="Arial" panose="020B0604020202020204" pitchFamily="34" charset="0"/>
                <a:cs typeface="Arial" panose="020B0604020202020204" pitchFamily="34" charset="0"/>
              </a:rPr>
              <a:t>Build Your First Automation with </a:t>
            </a:r>
            <a:r>
              <a:rPr lang="en-US" sz="1400" err="1">
                <a:latin typeface="Arial" panose="020B0604020202020204" pitchFamily="34" charset="0"/>
                <a:cs typeface="Arial" panose="020B0604020202020204" pitchFamily="34" charset="0"/>
              </a:rPr>
              <a:t>StudioX</a:t>
            </a:r>
            <a:endParaRPr lang="en-US" sz="140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1249067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31"/>
          <p:cNvSpPr>
            <a:spLocks noGrp="1"/>
          </p:cNvSpPr>
          <p:nvPr>
            <p:ph type="title"/>
          </p:nvPr>
        </p:nvSpPr>
        <p:spPr>
          <a:xfrm>
            <a:off x="381002" y="357721"/>
            <a:ext cx="3729359" cy="751988"/>
          </a:xfrm>
        </p:spPr>
        <p:txBody>
          <a:bodyPr/>
          <a:lstStyle/>
          <a:p>
            <a:r>
              <a:rPr lang="en-US"/>
              <a:t>Introduction to RPA and Automation</a:t>
            </a:r>
          </a:p>
        </p:txBody>
      </p:sp>
      <p:sp>
        <p:nvSpPr>
          <p:cNvPr id="8" name="Content Placeholder 32">
            <a:extLst>
              <a:ext uri="{FF2B5EF4-FFF2-40B4-BE49-F238E27FC236}">
                <a16:creationId xmlns:a16="http://schemas.microsoft.com/office/drawing/2014/main" id="{4CA13D7E-FBD0-EB43-AC23-B9727E4D621D}"/>
              </a:ext>
            </a:extLst>
          </p:cNvPr>
          <p:cNvSpPr txBox="1">
            <a:spLocks/>
          </p:cNvSpPr>
          <p:nvPr/>
        </p:nvSpPr>
        <p:spPr>
          <a:xfrm>
            <a:off x="369361" y="1568824"/>
            <a:ext cx="5341141" cy="2318778"/>
          </a:xfrm>
          <a:prstGeom prst="rect">
            <a:avLst/>
          </a:prstGeom>
        </p:spPr>
        <p:txBody>
          <a:bodyPr vert="horz" lIns="0" tIns="0" rIns="0" bIns="0" rtlCol="0" anchor="t" anchorCtr="0">
            <a:noAutofit/>
          </a:bodyPr>
          <a:lst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baseline="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buClr>
                <a:srgbClr val="FA4616"/>
              </a:buClr>
            </a:pPr>
            <a:r>
              <a:rPr lang="en-US" sz="1400" b="0"/>
              <a:t>This automation basics course is your entry into the world of RPA and automation.</a:t>
            </a:r>
          </a:p>
          <a:p>
            <a:pPr>
              <a:spcBef>
                <a:spcPts val="0"/>
              </a:spcBef>
              <a:buClr>
                <a:srgbClr val="FA4616"/>
              </a:buClr>
            </a:pPr>
            <a:endParaRPr lang="en-US" sz="1400"/>
          </a:p>
          <a:p>
            <a:pPr>
              <a:spcBef>
                <a:spcPts val="0"/>
              </a:spcBef>
              <a:buClr>
                <a:srgbClr val="FA4616"/>
              </a:buClr>
            </a:pPr>
            <a:r>
              <a:rPr lang="en-US" sz="1400" b="0"/>
              <a:t>It is an introduction to automation, answering “Why is everybody talking about RPA and automation?” and “Why UiPath?”.</a:t>
            </a:r>
          </a:p>
          <a:p>
            <a:pPr>
              <a:spcBef>
                <a:spcPts val="0"/>
              </a:spcBef>
              <a:buClr>
                <a:srgbClr val="FA4616"/>
              </a:buClr>
            </a:pPr>
            <a:endParaRPr lang="en-US" sz="1400"/>
          </a:p>
          <a:p>
            <a:pPr>
              <a:lnSpc>
                <a:spcPct val="100000"/>
              </a:lnSpc>
              <a:spcBef>
                <a:spcPts val="0"/>
              </a:spcBef>
              <a:spcAft>
                <a:spcPts val="600"/>
              </a:spcAft>
              <a:buClr>
                <a:srgbClr val="FA4616"/>
              </a:buClr>
            </a:pPr>
            <a:r>
              <a:rPr lang="en-US" sz="1400" b="1">
                <a:latin typeface="Arial"/>
                <a:cs typeface="Arial"/>
              </a:rPr>
              <a:t>Duration</a:t>
            </a:r>
            <a:r>
              <a:rPr lang="en-US" sz="1400" b="0">
                <a:latin typeface="Arial"/>
                <a:cs typeface="Arial"/>
              </a:rPr>
              <a:t>: 1 hour</a:t>
            </a:r>
          </a:p>
          <a:p>
            <a:pPr>
              <a:lnSpc>
                <a:spcPct val="100000"/>
              </a:lnSpc>
              <a:spcBef>
                <a:spcPts val="0"/>
              </a:spcBef>
              <a:spcAft>
                <a:spcPts val="600"/>
              </a:spcAft>
              <a:buClr>
                <a:srgbClr val="FA4616"/>
              </a:buClr>
            </a:pPr>
            <a:endParaRPr lang="en-US" sz="1400" b="0">
              <a:solidFill>
                <a:srgbClr val="2D2E2F"/>
              </a:solidFill>
              <a:latin typeface="Arial"/>
              <a:cs typeface="Arial"/>
            </a:endParaRPr>
          </a:p>
          <a:p>
            <a:pPr>
              <a:lnSpc>
                <a:spcPct val="100000"/>
              </a:lnSpc>
              <a:spcBef>
                <a:spcPts val="0"/>
              </a:spcBef>
              <a:spcAft>
                <a:spcPts val="600"/>
              </a:spcAft>
              <a:buClr>
                <a:srgbClr val="FA4616"/>
              </a:buClr>
            </a:pPr>
            <a:r>
              <a:rPr lang="en-US" sz="1400" b="1">
                <a:solidFill>
                  <a:srgbClr val="0067DF"/>
                </a:solidFill>
                <a:latin typeface="Arial"/>
                <a:cs typeface="Arial"/>
                <a:hlinkClick r:id="rId2">
                  <a:extLst>
                    <a:ext uri="{A12FA001-AC4F-418D-AE19-62706E023703}">
                      <ahyp:hlinkClr xmlns:ahyp="http://schemas.microsoft.com/office/drawing/2018/hyperlinkcolor" val="tx"/>
                    </a:ext>
                  </a:extLst>
                </a:hlinkClick>
              </a:rPr>
              <a:t>Access the course here</a:t>
            </a:r>
            <a:endParaRPr lang="en-US" sz="1400" b="1">
              <a:solidFill>
                <a:srgbClr val="0067DF"/>
              </a:solidFill>
              <a:latin typeface="Arial"/>
              <a:cs typeface="Arial"/>
            </a:endParaRPr>
          </a:p>
          <a:p>
            <a:pPr>
              <a:lnSpc>
                <a:spcPct val="100000"/>
              </a:lnSpc>
              <a:spcBef>
                <a:spcPts val="0"/>
              </a:spcBef>
              <a:buClr>
                <a:srgbClr val="FA4616"/>
              </a:buClr>
            </a:pPr>
            <a:endParaRPr lang="en-US" sz="1400" b="0">
              <a:solidFill>
                <a:srgbClr val="2D2E2F"/>
              </a:solidFill>
            </a:endParaRPr>
          </a:p>
          <a:p>
            <a:pPr>
              <a:spcBef>
                <a:spcPts val="0"/>
              </a:spcBef>
              <a:buClr>
                <a:srgbClr val="FA4616"/>
              </a:buClr>
            </a:pPr>
            <a:endParaRPr lang="en-US" sz="1400" b="0">
              <a:solidFill>
                <a:srgbClr val="2D2E2F"/>
              </a:solidFill>
            </a:endParaRPr>
          </a:p>
        </p:txBody>
      </p:sp>
      <p:sp>
        <p:nvSpPr>
          <p:cNvPr id="10" name="TextBox 9">
            <a:extLst>
              <a:ext uri="{FF2B5EF4-FFF2-40B4-BE49-F238E27FC236}">
                <a16:creationId xmlns:a16="http://schemas.microsoft.com/office/drawing/2014/main" id="{37830DB5-3728-46F2-8EE4-2260DE43279E}"/>
              </a:ext>
            </a:extLst>
          </p:cNvPr>
          <p:cNvSpPr txBox="1">
            <a:spLocks/>
          </p:cNvSpPr>
          <p:nvPr/>
        </p:nvSpPr>
        <p:spPr>
          <a:xfrm rot="10800000" flipV="1">
            <a:off x="6094413" y="-2"/>
            <a:ext cx="2589323" cy="3887604"/>
          </a:xfrm>
          <a:custGeom>
            <a:avLst/>
            <a:gdLst>
              <a:gd name="connsiteX0" fmla="*/ 2102941 w 2589323"/>
              <a:gd name="connsiteY0" fmla="*/ 0 h 3887604"/>
              <a:gd name="connsiteX1" fmla="*/ 0 w 2589323"/>
              <a:gd name="connsiteY1" fmla="*/ 0 h 3887604"/>
              <a:gd name="connsiteX2" fmla="*/ 2572469 w 2589323"/>
              <a:gd name="connsiteY2" fmla="*/ 3880959 h 3887604"/>
              <a:gd name="connsiteX3" fmla="*/ 2589323 w 2589323"/>
              <a:gd name="connsiteY3" fmla="*/ 3887604 h 3887604"/>
              <a:gd name="connsiteX4" fmla="*/ 2589323 w 2589323"/>
              <a:gd name="connsiteY4" fmla="*/ 1346791 h 3887604"/>
              <a:gd name="connsiteX5" fmla="*/ 2584538 w 2589323"/>
              <a:gd name="connsiteY5" fmla="*/ 1341526 h 3887604"/>
              <a:gd name="connsiteX6" fmla="*/ 2102941 w 2589323"/>
              <a:gd name="connsiteY6" fmla="*/ 0 h 388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323" h="3887604">
                <a:moveTo>
                  <a:pt x="2102941" y="0"/>
                </a:moveTo>
                <a:lnTo>
                  <a:pt x="0" y="0"/>
                </a:lnTo>
                <a:cubicBezTo>
                  <a:pt x="0" y="1744650"/>
                  <a:pt x="1060736" y="3241550"/>
                  <a:pt x="2572469" y="3880959"/>
                </a:cubicBezTo>
                <a:lnTo>
                  <a:pt x="2589323" y="3887604"/>
                </a:lnTo>
                <a:lnTo>
                  <a:pt x="2589323" y="1346791"/>
                </a:lnTo>
                <a:lnTo>
                  <a:pt x="2584538" y="1341526"/>
                </a:lnTo>
                <a:cubicBezTo>
                  <a:pt x="2283674" y="976964"/>
                  <a:pt x="2102941" y="509588"/>
                  <a:pt x="2102941" y="0"/>
                </a:cubicBezTo>
                <a:close/>
              </a:path>
            </a:pathLst>
          </a:custGeom>
          <a:solidFill>
            <a:schemeClr val="bg1">
              <a:alpha val="30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11" name="Text Placeholder 49">
            <a:extLst>
              <a:ext uri="{FF2B5EF4-FFF2-40B4-BE49-F238E27FC236}">
                <a16:creationId xmlns:a16="http://schemas.microsoft.com/office/drawing/2014/main" id="{F54333C1-731D-45E1-B5DB-F62D017CEFBF}"/>
              </a:ext>
            </a:extLst>
          </p:cNvPr>
          <p:cNvSpPr txBox="1">
            <a:spLocks/>
          </p:cNvSpPr>
          <p:nvPr/>
        </p:nvSpPr>
        <p:spPr>
          <a:xfrm>
            <a:off x="9689358" y="3741737"/>
            <a:ext cx="2120055" cy="2120038"/>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alpha val="30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pic>
        <p:nvPicPr>
          <p:cNvPr id="6" name="Picture Placeholder 5" descr="A picture containing indoor, person, wall, human face&#10;&#10;Description automatically generated">
            <a:extLst>
              <a:ext uri="{FF2B5EF4-FFF2-40B4-BE49-F238E27FC236}">
                <a16:creationId xmlns:a16="http://schemas.microsoft.com/office/drawing/2014/main" id="{DAEC7C08-0AA0-CC37-32E6-06C703F70ED0}"/>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a:stretch/>
        </p:blipFill>
        <p:spPr>
          <a:xfrm>
            <a:off x="6094413" y="0"/>
            <a:ext cx="6094412" cy="6858000"/>
          </a:xfrm>
        </p:spPr>
      </p:pic>
    </p:spTree>
    <p:extLst>
      <p:ext uri="{BB962C8B-B14F-4D97-AF65-F5344CB8AC3E}">
        <p14:creationId xmlns:p14="http://schemas.microsoft.com/office/powerpoint/2010/main" val="39299500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31"/>
          <p:cNvSpPr>
            <a:spLocks noGrp="1"/>
          </p:cNvSpPr>
          <p:nvPr>
            <p:ph type="title"/>
          </p:nvPr>
        </p:nvSpPr>
        <p:spPr>
          <a:xfrm>
            <a:off x="381002" y="357721"/>
            <a:ext cx="4643759" cy="751988"/>
          </a:xfrm>
        </p:spPr>
        <p:txBody>
          <a:bodyPr/>
          <a:lstStyle/>
          <a:p>
            <a:r>
              <a:rPr lang="en-US"/>
              <a:t>Build Your First Automation with </a:t>
            </a:r>
            <a:r>
              <a:rPr lang="en-US" err="1"/>
              <a:t>StudioX</a:t>
            </a:r>
            <a:endParaRPr lang="en-US"/>
          </a:p>
        </p:txBody>
      </p:sp>
      <p:sp>
        <p:nvSpPr>
          <p:cNvPr id="8" name="Content Placeholder 32">
            <a:extLst>
              <a:ext uri="{FF2B5EF4-FFF2-40B4-BE49-F238E27FC236}">
                <a16:creationId xmlns:a16="http://schemas.microsoft.com/office/drawing/2014/main" id="{4CA13D7E-FBD0-EB43-AC23-B9727E4D621D}"/>
              </a:ext>
            </a:extLst>
          </p:cNvPr>
          <p:cNvSpPr txBox="1">
            <a:spLocks/>
          </p:cNvSpPr>
          <p:nvPr/>
        </p:nvSpPr>
        <p:spPr>
          <a:xfrm>
            <a:off x="369361" y="1557642"/>
            <a:ext cx="5341141" cy="3499550"/>
          </a:xfrm>
          <a:prstGeom prst="rect">
            <a:avLst/>
          </a:prstGeom>
        </p:spPr>
        <p:txBody>
          <a:bodyPr vert="horz" lIns="0" tIns="0" rIns="0" bIns="0" rtlCol="0" anchor="t" anchorCtr="0">
            <a:noAutofit/>
          </a:bodyPr>
          <a:lst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baseline="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buClr>
                <a:srgbClr val="FA4616"/>
              </a:buClr>
            </a:pPr>
            <a:r>
              <a:rPr lang="en-US" sz="1400" b="0">
                <a:solidFill>
                  <a:srgbClr val="2D2E2F"/>
                </a:solidFill>
              </a:rPr>
              <a:t>Once you get a grasp of RPA, automation and the associated concepts, it’s time to get practical.</a:t>
            </a:r>
          </a:p>
          <a:p>
            <a:pPr>
              <a:spcBef>
                <a:spcPts val="0"/>
              </a:spcBef>
              <a:buClr>
                <a:srgbClr val="FA4616"/>
              </a:buClr>
            </a:pPr>
            <a:endParaRPr lang="en-US" sz="1400">
              <a:solidFill>
                <a:srgbClr val="2D2E2F"/>
              </a:solidFill>
            </a:endParaRPr>
          </a:p>
          <a:p>
            <a:pPr>
              <a:spcBef>
                <a:spcPts val="0"/>
              </a:spcBef>
              <a:buClr>
                <a:srgbClr val="FA4616"/>
              </a:buClr>
            </a:pPr>
            <a:r>
              <a:rPr lang="en-US" sz="1400" b="0">
                <a:solidFill>
                  <a:srgbClr val="2D2E2F"/>
                </a:solidFill>
              </a:rPr>
              <a:t>Experience building an automation with this ste</a:t>
            </a:r>
            <a:r>
              <a:rPr lang="en-US" sz="1400">
                <a:solidFill>
                  <a:srgbClr val="2D2E2F"/>
                </a:solidFill>
              </a:rPr>
              <a:t>p-by-step course on </a:t>
            </a:r>
            <a:r>
              <a:rPr lang="en-US" sz="1400" err="1">
                <a:solidFill>
                  <a:srgbClr val="2D2E2F"/>
                </a:solidFill>
              </a:rPr>
              <a:t>StudioX</a:t>
            </a:r>
            <a:r>
              <a:rPr lang="en-US" sz="1400">
                <a:solidFill>
                  <a:srgbClr val="2D2E2F"/>
                </a:solidFill>
              </a:rPr>
              <a:t>, our automation tool for business users</a:t>
            </a:r>
            <a:r>
              <a:rPr lang="en-US" sz="1400" b="0">
                <a:solidFill>
                  <a:srgbClr val="2D2E2F"/>
                </a:solidFill>
              </a:rPr>
              <a:t>. No coding experience needed!</a:t>
            </a:r>
          </a:p>
          <a:p>
            <a:pPr>
              <a:spcBef>
                <a:spcPts val="0"/>
              </a:spcBef>
              <a:buClr>
                <a:srgbClr val="FA4616"/>
              </a:buClr>
            </a:pPr>
            <a:endParaRPr lang="en-US" sz="1400">
              <a:solidFill>
                <a:srgbClr val="2D2E2F"/>
              </a:solidFill>
            </a:endParaRPr>
          </a:p>
          <a:p>
            <a:pPr>
              <a:spcBef>
                <a:spcPts val="0"/>
              </a:spcBef>
              <a:buClr>
                <a:srgbClr val="FA4616"/>
              </a:buClr>
            </a:pPr>
            <a:r>
              <a:rPr lang="en-US" sz="1400" b="0">
                <a:solidFill>
                  <a:srgbClr val="2D2E2F"/>
                </a:solidFill>
              </a:rPr>
              <a:t>Apart from demonstrating what’s really like to build an automation, this course is a bridge towards the RPA Citizen Developer Foundation, our learning plan meant to enable you to automate your work </a:t>
            </a:r>
            <a:r>
              <a:rPr lang="en-US" sz="1400">
                <a:solidFill>
                  <a:srgbClr val="2D2E2F"/>
                </a:solidFill>
              </a:rPr>
              <a:t>with StudioX.</a:t>
            </a:r>
          </a:p>
          <a:p>
            <a:pPr>
              <a:spcBef>
                <a:spcPts val="0"/>
              </a:spcBef>
              <a:buClr>
                <a:srgbClr val="FA4616"/>
              </a:buClr>
            </a:pPr>
            <a:endParaRPr lang="en-US" sz="1400" b="0">
              <a:solidFill>
                <a:srgbClr val="2D2E2F"/>
              </a:solidFill>
            </a:endParaRPr>
          </a:p>
          <a:p>
            <a:pPr>
              <a:lnSpc>
                <a:spcPct val="100000"/>
              </a:lnSpc>
              <a:spcBef>
                <a:spcPts val="0"/>
              </a:spcBef>
              <a:spcAft>
                <a:spcPts val="600"/>
              </a:spcAft>
              <a:buClr>
                <a:srgbClr val="FA4616"/>
              </a:buClr>
            </a:pPr>
            <a:r>
              <a:rPr lang="en-US" sz="1400" b="1">
                <a:solidFill>
                  <a:srgbClr val="2D2E2F"/>
                </a:solidFill>
                <a:latin typeface="Arial"/>
                <a:cs typeface="Arial"/>
              </a:rPr>
              <a:t>Duration</a:t>
            </a:r>
            <a:r>
              <a:rPr lang="en-US" sz="1400" b="0">
                <a:solidFill>
                  <a:srgbClr val="2D2E2F"/>
                </a:solidFill>
                <a:latin typeface="Arial"/>
                <a:cs typeface="Arial"/>
              </a:rPr>
              <a:t>: 2.5 hours</a:t>
            </a:r>
          </a:p>
          <a:p>
            <a:pPr>
              <a:lnSpc>
                <a:spcPct val="100000"/>
              </a:lnSpc>
              <a:spcBef>
                <a:spcPts val="0"/>
              </a:spcBef>
              <a:spcAft>
                <a:spcPts val="600"/>
              </a:spcAft>
              <a:buClr>
                <a:srgbClr val="FA4616"/>
              </a:buClr>
            </a:pPr>
            <a:endParaRPr lang="en-US" sz="1400" b="0">
              <a:solidFill>
                <a:srgbClr val="2D2E2F"/>
              </a:solidFill>
              <a:latin typeface="Arial"/>
              <a:cs typeface="Arial"/>
            </a:endParaRPr>
          </a:p>
          <a:p>
            <a:pPr>
              <a:lnSpc>
                <a:spcPct val="100000"/>
              </a:lnSpc>
              <a:spcBef>
                <a:spcPts val="0"/>
              </a:spcBef>
              <a:spcAft>
                <a:spcPts val="600"/>
              </a:spcAft>
              <a:buClr>
                <a:srgbClr val="FA4616"/>
              </a:buClr>
            </a:pPr>
            <a:r>
              <a:rPr lang="en-US" sz="1400" b="1">
                <a:solidFill>
                  <a:srgbClr val="0067DF"/>
                </a:solidFill>
                <a:latin typeface="Arial"/>
                <a:cs typeface="Arial"/>
                <a:hlinkClick r:id="rId2">
                  <a:extLst>
                    <a:ext uri="{A12FA001-AC4F-418D-AE19-62706E023703}">
                      <ahyp:hlinkClr xmlns:ahyp="http://schemas.microsoft.com/office/drawing/2018/hyperlinkcolor" val="tx"/>
                    </a:ext>
                  </a:extLst>
                </a:hlinkClick>
              </a:rPr>
              <a:t>Access the course here</a:t>
            </a:r>
            <a:endParaRPr lang="en-US" sz="1400" b="1">
              <a:solidFill>
                <a:srgbClr val="0067DF"/>
              </a:solidFill>
              <a:latin typeface="Arial"/>
              <a:cs typeface="Arial"/>
            </a:endParaRPr>
          </a:p>
          <a:p>
            <a:pPr>
              <a:spcBef>
                <a:spcPts val="0"/>
              </a:spcBef>
              <a:buClr>
                <a:srgbClr val="FA4616"/>
              </a:buClr>
            </a:pPr>
            <a:endParaRPr lang="en-US" sz="1400" b="0">
              <a:solidFill>
                <a:srgbClr val="2D2E2F"/>
              </a:solidFill>
            </a:endParaRPr>
          </a:p>
        </p:txBody>
      </p:sp>
      <p:sp>
        <p:nvSpPr>
          <p:cNvPr id="10" name="TextBox 9">
            <a:extLst>
              <a:ext uri="{FF2B5EF4-FFF2-40B4-BE49-F238E27FC236}">
                <a16:creationId xmlns:a16="http://schemas.microsoft.com/office/drawing/2014/main" id="{37830DB5-3728-46F2-8EE4-2260DE43279E}"/>
              </a:ext>
            </a:extLst>
          </p:cNvPr>
          <p:cNvSpPr txBox="1">
            <a:spLocks/>
          </p:cNvSpPr>
          <p:nvPr/>
        </p:nvSpPr>
        <p:spPr>
          <a:xfrm rot="10800000" flipV="1">
            <a:off x="6094413" y="-2"/>
            <a:ext cx="2589323" cy="3887604"/>
          </a:xfrm>
          <a:custGeom>
            <a:avLst/>
            <a:gdLst>
              <a:gd name="connsiteX0" fmla="*/ 2102941 w 2589323"/>
              <a:gd name="connsiteY0" fmla="*/ 0 h 3887604"/>
              <a:gd name="connsiteX1" fmla="*/ 0 w 2589323"/>
              <a:gd name="connsiteY1" fmla="*/ 0 h 3887604"/>
              <a:gd name="connsiteX2" fmla="*/ 2572469 w 2589323"/>
              <a:gd name="connsiteY2" fmla="*/ 3880959 h 3887604"/>
              <a:gd name="connsiteX3" fmla="*/ 2589323 w 2589323"/>
              <a:gd name="connsiteY3" fmla="*/ 3887604 h 3887604"/>
              <a:gd name="connsiteX4" fmla="*/ 2589323 w 2589323"/>
              <a:gd name="connsiteY4" fmla="*/ 1346791 h 3887604"/>
              <a:gd name="connsiteX5" fmla="*/ 2584538 w 2589323"/>
              <a:gd name="connsiteY5" fmla="*/ 1341526 h 3887604"/>
              <a:gd name="connsiteX6" fmla="*/ 2102941 w 2589323"/>
              <a:gd name="connsiteY6" fmla="*/ 0 h 388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323" h="3887604">
                <a:moveTo>
                  <a:pt x="2102941" y="0"/>
                </a:moveTo>
                <a:lnTo>
                  <a:pt x="0" y="0"/>
                </a:lnTo>
                <a:cubicBezTo>
                  <a:pt x="0" y="1744650"/>
                  <a:pt x="1060736" y="3241550"/>
                  <a:pt x="2572469" y="3880959"/>
                </a:cubicBezTo>
                <a:lnTo>
                  <a:pt x="2589323" y="3887604"/>
                </a:lnTo>
                <a:lnTo>
                  <a:pt x="2589323" y="1346791"/>
                </a:lnTo>
                <a:lnTo>
                  <a:pt x="2584538" y="1341526"/>
                </a:lnTo>
                <a:cubicBezTo>
                  <a:pt x="2283674" y="976964"/>
                  <a:pt x="2102941" y="509588"/>
                  <a:pt x="2102941" y="0"/>
                </a:cubicBezTo>
                <a:close/>
              </a:path>
            </a:pathLst>
          </a:custGeom>
          <a:solidFill>
            <a:schemeClr val="bg1">
              <a:alpha val="30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11" name="Text Placeholder 49">
            <a:extLst>
              <a:ext uri="{FF2B5EF4-FFF2-40B4-BE49-F238E27FC236}">
                <a16:creationId xmlns:a16="http://schemas.microsoft.com/office/drawing/2014/main" id="{F54333C1-731D-45E1-B5DB-F62D017CEFBF}"/>
              </a:ext>
            </a:extLst>
          </p:cNvPr>
          <p:cNvSpPr txBox="1">
            <a:spLocks/>
          </p:cNvSpPr>
          <p:nvPr/>
        </p:nvSpPr>
        <p:spPr>
          <a:xfrm>
            <a:off x="9689358" y="3741737"/>
            <a:ext cx="2120055" cy="2120038"/>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alpha val="30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pic>
        <p:nvPicPr>
          <p:cNvPr id="5" name="Picture Placeholder 4" descr="A person raising her hands up&#10;&#10;Description automatically generated with low confidence">
            <a:extLst>
              <a:ext uri="{FF2B5EF4-FFF2-40B4-BE49-F238E27FC236}">
                <a16:creationId xmlns:a16="http://schemas.microsoft.com/office/drawing/2014/main" id="{8C47B34E-D277-8110-9501-CD5375272062}"/>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963381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32">
            <a:extLst>
              <a:ext uri="{FF2B5EF4-FFF2-40B4-BE49-F238E27FC236}">
                <a16:creationId xmlns:a16="http://schemas.microsoft.com/office/drawing/2014/main" id="{CAF56105-A0B4-4A62-81A3-BF0CD2EECF87}"/>
              </a:ext>
            </a:extLst>
          </p:cNvPr>
          <p:cNvSpPr txBox="1">
            <a:spLocks/>
          </p:cNvSpPr>
          <p:nvPr/>
        </p:nvSpPr>
        <p:spPr>
          <a:xfrm>
            <a:off x="419794" y="980073"/>
            <a:ext cx="5171808" cy="5195053"/>
          </a:xfrm>
          <a:prstGeom prst="rect">
            <a:avLst/>
          </a:prstGeom>
        </p:spPr>
        <p:txBody>
          <a:bodyPr vert="horz" lIns="0" tIns="0" rIns="0" bIns="0" rtlCol="0" anchor="t" anchorCtr="0">
            <a:noAutofit/>
          </a:bodyPr>
          <a:lst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baseline="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lnSpc>
                <a:spcPct val="100000"/>
              </a:lnSpc>
              <a:spcBef>
                <a:spcPts val="0"/>
              </a:spcBef>
              <a:spcAft>
                <a:spcPts val="600"/>
              </a:spcAft>
              <a:buClr>
                <a:srgbClr val="FA4616"/>
              </a:buClr>
              <a:buFont typeface="Arial" panose="020B0604020202020204" pitchFamily="34" charset="0"/>
              <a:buChar char="•"/>
            </a:pPr>
            <a:r>
              <a:rPr lang="en-US" sz="1400"/>
              <a:t>Depending on how you engage with robots and the products you use, we have a bunch of courses to get you fully up to speed:</a:t>
            </a:r>
          </a:p>
          <a:p>
            <a:pPr marL="285750" indent="-285750">
              <a:lnSpc>
                <a:spcPct val="100000"/>
              </a:lnSpc>
              <a:spcBef>
                <a:spcPts val="0"/>
              </a:spcBef>
              <a:spcAft>
                <a:spcPts val="600"/>
              </a:spcAft>
              <a:buClr>
                <a:srgbClr val="FA4616"/>
              </a:buClr>
              <a:buFont typeface="Arial" panose="020B0604020202020204" pitchFamily="34" charset="0"/>
              <a:buChar char="•"/>
            </a:pPr>
            <a:endParaRPr lang="en-US" sz="1400">
              <a:solidFill>
                <a:srgbClr val="2D2E2F"/>
              </a:solidFill>
            </a:endParaRPr>
          </a:p>
          <a:p>
            <a:pPr marL="285750" indent="-285750">
              <a:lnSpc>
                <a:spcPct val="100000"/>
              </a:lnSpc>
              <a:spcBef>
                <a:spcPts val="0"/>
              </a:spcBef>
              <a:spcAft>
                <a:spcPts val="600"/>
              </a:spcAft>
              <a:buClr>
                <a:srgbClr val="FA4616"/>
              </a:buClr>
              <a:buFont typeface="Arial" panose="020B0604020202020204" pitchFamily="34" charset="0"/>
              <a:buChar char="•"/>
            </a:pPr>
            <a:r>
              <a:rPr lang="en-US" sz="1400"/>
              <a:t>Do you have UiPath Assistant installed and use it to start automations relevant to your work? Check out the </a:t>
            </a:r>
            <a:r>
              <a:rPr lang="en-US" sz="1400" b="1">
                <a:solidFill>
                  <a:srgbClr val="0067DF"/>
                </a:solidFill>
                <a:hlinkClick r:id="rId2">
                  <a:extLst>
                    <a:ext uri="{A12FA001-AC4F-418D-AE19-62706E023703}">
                      <ahyp:hlinkClr xmlns:ahyp="http://schemas.microsoft.com/office/drawing/2018/hyperlinkcolor" val="tx"/>
                    </a:ext>
                  </a:extLst>
                </a:hlinkClick>
              </a:rPr>
              <a:t>UiPath Assistant course</a:t>
            </a:r>
            <a:r>
              <a:rPr lang="en-US" sz="1400">
                <a:solidFill>
                  <a:srgbClr val="2D2E2F"/>
                </a:solidFill>
              </a:rPr>
              <a:t>!</a:t>
            </a:r>
          </a:p>
          <a:p>
            <a:pPr marL="285750" indent="-285750">
              <a:lnSpc>
                <a:spcPct val="100000"/>
              </a:lnSpc>
              <a:spcBef>
                <a:spcPts val="0"/>
              </a:spcBef>
              <a:spcAft>
                <a:spcPts val="600"/>
              </a:spcAft>
              <a:buClr>
                <a:srgbClr val="FA4616"/>
              </a:buClr>
              <a:buFont typeface="Arial" panose="020B0604020202020204" pitchFamily="34" charset="0"/>
              <a:buChar char="•"/>
            </a:pPr>
            <a:endParaRPr lang="en-US" sz="1400" b="0">
              <a:solidFill>
                <a:srgbClr val="2D2E2F"/>
              </a:solidFill>
            </a:endParaRPr>
          </a:p>
          <a:p>
            <a:pPr marL="285750" indent="-285750">
              <a:lnSpc>
                <a:spcPct val="100000"/>
              </a:lnSpc>
              <a:spcBef>
                <a:spcPts val="0"/>
              </a:spcBef>
              <a:spcAft>
                <a:spcPts val="600"/>
              </a:spcAft>
              <a:buClr>
                <a:srgbClr val="FA4616"/>
              </a:buClr>
              <a:buFont typeface="Arial" panose="020B0604020202020204" pitchFamily="34" charset="0"/>
              <a:buChar char="•"/>
            </a:pPr>
            <a:r>
              <a:rPr lang="en-US" sz="1400" b="0"/>
              <a:t>Are you </a:t>
            </a:r>
            <a:r>
              <a:rPr lang="en-US" sz="1400"/>
              <a:t>starting automated processes with robots which are not on your machine? Are you validating their work? For either of the two, check out the </a:t>
            </a:r>
            <a:r>
              <a:rPr lang="en-US" sz="1400" b="1">
                <a:solidFill>
                  <a:srgbClr val="0067DF"/>
                </a:solidFill>
                <a:hlinkClick r:id="rId3">
                  <a:extLst>
                    <a:ext uri="{A12FA001-AC4F-418D-AE19-62706E023703}">
                      <ahyp:hlinkClr xmlns:ahyp="http://schemas.microsoft.com/office/drawing/2018/hyperlinkcolor" val="tx"/>
                    </a:ext>
                  </a:extLst>
                </a:hlinkClick>
              </a:rPr>
              <a:t>UiPath Action Center course</a:t>
            </a:r>
            <a:r>
              <a:rPr lang="en-US" sz="1400">
                <a:solidFill>
                  <a:srgbClr val="2D2E2F"/>
                </a:solidFill>
              </a:rPr>
              <a:t>!</a:t>
            </a:r>
          </a:p>
          <a:p>
            <a:pPr marL="285750" indent="-285750">
              <a:lnSpc>
                <a:spcPct val="100000"/>
              </a:lnSpc>
              <a:spcBef>
                <a:spcPts val="0"/>
              </a:spcBef>
              <a:spcAft>
                <a:spcPts val="600"/>
              </a:spcAft>
              <a:buClr>
                <a:srgbClr val="FA4616"/>
              </a:buClr>
              <a:buFont typeface="Arial" panose="020B0604020202020204" pitchFamily="34" charset="0"/>
              <a:buChar char="•"/>
            </a:pPr>
            <a:endParaRPr lang="en-US" sz="1400">
              <a:solidFill>
                <a:srgbClr val="2D2E2F"/>
              </a:solidFill>
            </a:endParaRPr>
          </a:p>
          <a:p>
            <a:pPr marL="285750" indent="-285750">
              <a:lnSpc>
                <a:spcPct val="100000"/>
              </a:lnSpc>
              <a:spcBef>
                <a:spcPts val="0"/>
              </a:spcBef>
              <a:spcAft>
                <a:spcPts val="600"/>
              </a:spcAft>
              <a:buClr>
                <a:srgbClr val="FA4616"/>
              </a:buClr>
              <a:buFont typeface="Arial" panose="020B0604020202020204" pitchFamily="34" charset="0"/>
              <a:buChar char="•"/>
            </a:pPr>
            <a:r>
              <a:rPr lang="en-US" sz="1400"/>
              <a:t>We bet your workday gets you involved in many business processes. Are you expected to document their steps for their optimization or automation? We have the right tool for it and the training to get you up to speed: </a:t>
            </a:r>
            <a:r>
              <a:rPr lang="en-US" sz="1400" b="1">
                <a:solidFill>
                  <a:srgbClr val="0067DF"/>
                </a:solidFill>
                <a:hlinkClick r:id="rId4">
                  <a:extLst>
                    <a:ext uri="{A12FA001-AC4F-418D-AE19-62706E023703}">
                      <ahyp:hlinkClr xmlns:ahyp="http://schemas.microsoft.com/office/drawing/2018/hyperlinkcolor" val="tx"/>
                    </a:ext>
                  </a:extLst>
                </a:hlinkClick>
              </a:rPr>
              <a:t>UiPath Task Capture</a:t>
            </a:r>
            <a:r>
              <a:rPr lang="en-US" sz="1400">
                <a:solidFill>
                  <a:srgbClr val="2D2E2F"/>
                </a:solidFill>
              </a:rPr>
              <a:t>.</a:t>
            </a:r>
          </a:p>
          <a:p>
            <a:pPr marL="285750" indent="-285750">
              <a:lnSpc>
                <a:spcPct val="100000"/>
              </a:lnSpc>
              <a:spcBef>
                <a:spcPts val="0"/>
              </a:spcBef>
              <a:spcAft>
                <a:spcPts val="600"/>
              </a:spcAft>
              <a:buClr>
                <a:srgbClr val="FA4616"/>
              </a:buClr>
              <a:buFont typeface="Arial" panose="020B0604020202020204" pitchFamily="34" charset="0"/>
              <a:buChar char="•"/>
            </a:pPr>
            <a:endParaRPr lang="en-US" sz="1400">
              <a:solidFill>
                <a:srgbClr val="2D2E2F"/>
              </a:solidFill>
            </a:endParaRPr>
          </a:p>
          <a:p>
            <a:pPr marL="285750" indent="-285750">
              <a:lnSpc>
                <a:spcPct val="100000"/>
              </a:lnSpc>
              <a:spcBef>
                <a:spcPts val="0"/>
              </a:spcBef>
              <a:spcAft>
                <a:spcPts val="600"/>
              </a:spcAft>
              <a:buClr>
                <a:srgbClr val="FA4616"/>
              </a:buClr>
              <a:buFont typeface="Arial" panose="020B0604020202020204" pitchFamily="34" charset="0"/>
              <a:buChar char="•"/>
            </a:pPr>
            <a:r>
              <a:rPr lang="en-US" sz="1400" b="0"/>
              <a:t>Are you engaging with the automation program in your company by proposing processes and tasks to be automated and helping them become a reality? </a:t>
            </a:r>
            <a:r>
              <a:rPr lang="en-US" sz="1400"/>
              <a:t>Enroll in the </a:t>
            </a:r>
            <a:r>
              <a:rPr lang="en-US" sz="1400" b="1">
                <a:solidFill>
                  <a:srgbClr val="0067DF"/>
                </a:solidFill>
                <a:hlinkClick r:id="rId5">
                  <a:extLst>
                    <a:ext uri="{A12FA001-AC4F-418D-AE19-62706E023703}">
                      <ahyp:hlinkClr xmlns:ahyp="http://schemas.microsoft.com/office/drawing/2018/hyperlinkcolor" val="tx"/>
                    </a:ext>
                  </a:extLst>
                </a:hlinkClick>
              </a:rPr>
              <a:t>UiPath Automation Hub Overview course</a:t>
            </a:r>
            <a:r>
              <a:rPr lang="en-US" sz="1400">
                <a:solidFill>
                  <a:srgbClr val="2D2E2F"/>
                </a:solidFill>
              </a:rPr>
              <a:t>.</a:t>
            </a:r>
            <a:endParaRPr lang="en-US" sz="1400" b="0">
              <a:solidFill>
                <a:srgbClr val="0067DF"/>
              </a:solidFill>
            </a:endParaRPr>
          </a:p>
        </p:txBody>
      </p:sp>
      <p:sp>
        <p:nvSpPr>
          <p:cNvPr id="61" name="Title 31">
            <a:extLst>
              <a:ext uri="{FF2B5EF4-FFF2-40B4-BE49-F238E27FC236}">
                <a16:creationId xmlns:a16="http://schemas.microsoft.com/office/drawing/2014/main" id="{0884CFDF-60A3-4FAB-95A3-2F4F687008F8}"/>
              </a:ext>
            </a:extLst>
          </p:cNvPr>
          <p:cNvSpPr txBox="1">
            <a:spLocks/>
          </p:cNvSpPr>
          <p:nvPr/>
        </p:nvSpPr>
        <p:spPr>
          <a:xfrm>
            <a:off x="381002" y="357721"/>
            <a:ext cx="4643759" cy="751988"/>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tabLst>
                <a:tab pos="2227263" algn="l"/>
              </a:tabLst>
              <a:defRPr sz="2800" b="1" i="0" kern="1200" spc="-50" baseline="0">
                <a:solidFill>
                  <a:schemeClr val="tx1"/>
                </a:solidFill>
                <a:latin typeface="Arial" panose="020B0604020202020204" pitchFamily="34" charset="0"/>
                <a:ea typeface="+mj-ea"/>
                <a:cs typeface="Arial"/>
              </a:defRPr>
            </a:lvl1pPr>
          </a:lstStyle>
          <a:p>
            <a:r>
              <a:rPr lang="en-US"/>
              <a:t>Courses for </a:t>
            </a:r>
            <a:r>
              <a:rPr lang="en-US">
                <a:solidFill>
                  <a:schemeClr val="accent1"/>
                </a:solidFill>
              </a:rPr>
              <a:t>Business Users</a:t>
            </a:r>
            <a:endParaRPr lang="en-US"/>
          </a:p>
        </p:txBody>
      </p:sp>
      <p:pic>
        <p:nvPicPr>
          <p:cNvPr id="6" name="Picture Placeholder 5" descr="A person sitting on a chair&#10;&#10;Description automatically generated with medium confidence">
            <a:extLst>
              <a:ext uri="{FF2B5EF4-FFF2-40B4-BE49-F238E27FC236}">
                <a16:creationId xmlns:a16="http://schemas.microsoft.com/office/drawing/2014/main" id="{9407CDF0-C2EF-0158-5847-132233C6F839}"/>
              </a:ext>
            </a:extLst>
          </p:cNvPr>
          <p:cNvPicPr>
            <a:picLocks noGrp="1" noChangeAspect="1"/>
          </p:cNvPicPr>
          <p:nvPr>
            <p:ph type="pic" sz="quarter" idx="15"/>
          </p:nvPr>
        </p:nvPicPr>
        <p:blipFill>
          <a:blip r:embed="rId6"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856501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ontent Placeholder 32">
            <a:extLst>
              <a:ext uri="{FF2B5EF4-FFF2-40B4-BE49-F238E27FC236}">
                <a16:creationId xmlns:a16="http://schemas.microsoft.com/office/drawing/2014/main" id="{6AEA0AEA-196C-46EC-A875-CBA40C6FD62B}"/>
              </a:ext>
            </a:extLst>
          </p:cNvPr>
          <p:cNvSpPr txBox="1">
            <a:spLocks/>
          </p:cNvSpPr>
          <p:nvPr/>
        </p:nvSpPr>
        <p:spPr>
          <a:xfrm>
            <a:off x="370800" y="1944659"/>
            <a:ext cx="5577843" cy="3700767"/>
          </a:xfrm>
          <a:prstGeom prst="rect">
            <a:avLst/>
          </a:prstGeom>
        </p:spPr>
        <p:txBody>
          <a:bodyPr vert="horz" lIns="0" tIns="0" rIns="0" bIns="0" rtlCol="0" anchor="t" anchorCtr="0">
            <a:noAutofit/>
          </a:bodyPr>
          <a:lst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baseline="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lnSpc>
                <a:spcPct val="100000"/>
              </a:lnSpc>
              <a:spcBef>
                <a:spcPts val="0"/>
              </a:spcBef>
              <a:spcAft>
                <a:spcPts val="600"/>
              </a:spcAft>
              <a:buClr>
                <a:srgbClr val="FA4616"/>
              </a:buClr>
              <a:buFont typeface="Arial" panose="020B0604020202020204" pitchFamily="34" charset="0"/>
              <a:buChar char="•"/>
            </a:pPr>
            <a:r>
              <a:rPr lang="en-US" sz="1600" b="1"/>
              <a:t>What do they do?</a:t>
            </a:r>
          </a:p>
          <a:p>
            <a:pPr>
              <a:lnSpc>
                <a:spcPct val="100000"/>
              </a:lnSpc>
              <a:spcBef>
                <a:spcPts val="0"/>
              </a:spcBef>
              <a:spcAft>
                <a:spcPts val="600"/>
              </a:spcAft>
              <a:buClr>
                <a:srgbClr val="FA4616"/>
              </a:buClr>
            </a:pPr>
            <a:r>
              <a:rPr lang="en-US" sz="1400"/>
              <a:t>UiPath Communications Mining helps enterprises optimize their communication strategies through enhanced analytics, monitoring, and intelligent automation.</a:t>
            </a:r>
          </a:p>
          <a:p>
            <a:pPr>
              <a:lnSpc>
                <a:spcPct val="100000"/>
              </a:lnSpc>
              <a:spcBef>
                <a:spcPts val="0"/>
              </a:spcBef>
              <a:spcAft>
                <a:spcPts val="600"/>
              </a:spcAft>
              <a:buClr>
                <a:srgbClr val="FA4616"/>
              </a:buClr>
            </a:pPr>
            <a:r>
              <a:rPr lang="en-US" sz="1400"/>
              <a:t>The Model Trainer is a crucial role for its success, being in charge of training and maintaining successful models in the Communications Mining platform. This role can be filled both by technical professionals and driven business users, especially with the training we’re offering.</a:t>
            </a:r>
          </a:p>
          <a:p>
            <a:pPr>
              <a:lnSpc>
                <a:spcPct val="100000"/>
              </a:lnSpc>
              <a:spcBef>
                <a:spcPts val="0"/>
              </a:spcBef>
              <a:spcAft>
                <a:spcPts val="600"/>
              </a:spcAft>
              <a:buClr>
                <a:srgbClr val="FA4616"/>
              </a:buClr>
            </a:pPr>
            <a:endParaRPr lang="en-US" sz="1400">
              <a:solidFill>
                <a:srgbClr val="2D2E2F"/>
              </a:solidFill>
            </a:endParaRPr>
          </a:p>
          <a:p>
            <a:pPr marL="285750" indent="-285750">
              <a:lnSpc>
                <a:spcPct val="100000"/>
              </a:lnSpc>
              <a:spcBef>
                <a:spcPts val="0"/>
              </a:spcBef>
              <a:spcAft>
                <a:spcPts val="600"/>
              </a:spcAft>
              <a:buClr>
                <a:srgbClr val="FA4616"/>
              </a:buClr>
              <a:buFont typeface="Arial" panose="020B0604020202020204" pitchFamily="34" charset="0"/>
              <a:buChar char="•"/>
            </a:pPr>
            <a:r>
              <a:rPr lang="en-US" sz="1600" b="1">
                <a:latin typeface="Arial"/>
                <a:cs typeface="Arial"/>
              </a:rPr>
              <a:t>What’s their learning journey?</a:t>
            </a:r>
          </a:p>
          <a:p>
            <a:pPr>
              <a:lnSpc>
                <a:spcPct val="100000"/>
              </a:lnSpc>
              <a:spcBef>
                <a:spcPts val="0"/>
              </a:spcBef>
              <a:spcAft>
                <a:spcPts val="600"/>
              </a:spcAft>
            </a:pPr>
            <a:r>
              <a:rPr lang="en-US" sz="1400"/>
              <a:t>You’ll begin with an </a:t>
            </a:r>
            <a:r>
              <a:rPr lang="en-US" sz="1400" b="1"/>
              <a:t>overview</a:t>
            </a:r>
            <a:r>
              <a:rPr lang="en-US" sz="1400"/>
              <a:t> of Communications Mining.</a:t>
            </a:r>
          </a:p>
          <a:p>
            <a:pPr>
              <a:lnSpc>
                <a:spcPct val="100000"/>
              </a:lnSpc>
              <a:spcBef>
                <a:spcPts val="0"/>
              </a:spcBef>
              <a:spcAft>
                <a:spcPts val="600"/>
              </a:spcAft>
            </a:pPr>
            <a:r>
              <a:rPr lang="en-US" sz="1400"/>
              <a:t>Once you’re familiar with this, you can expand your knowledge and learn how to </a:t>
            </a:r>
            <a:r>
              <a:rPr lang="en-US" sz="1400" b="1"/>
              <a:t>create datasets</a:t>
            </a:r>
            <a:r>
              <a:rPr lang="en-US" sz="1400"/>
              <a:t>, </a:t>
            </a:r>
            <a:r>
              <a:rPr lang="en-US" sz="1400" b="1"/>
              <a:t>import a taxonomy </a:t>
            </a:r>
            <a:r>
              <a:rPr lang="en-US" sz="1400"/>
              <a:t>of labels, understand the </a:t>
            </a:r>
            <a:r>
              <a:rPr lang="en-US" sz="1400" b="1"/>
              <a:t>various phases of model training</a:t>
            </a:r>
            <a:r>
              <a:rPr lang="en-US" sz="1400"/>
              <a:t>, and learn how to </a:t>
            </a:r>
            <a:r>
              <a:rPr lang="en-US" sz="1400" b="1"/>
              <a:t>maintain your model </a:t>
            </a:r>
            <a:r>
              <a:rPr lang="en-US" sz="1400"/>
              <a:t>in production.</a:t>
            </a:r>
          </a:p>
          <a:p>
            <a:pPr>
              <a:spcBef>
                <a:spcPts val="0"/>
              </a:spcBef>
              <a:spcAft>
                <a:spcPts val="600"/>
              </a:spcAft>
            </a:pPr>
            <a:endParaRPr lang="en-US" sz="1400">
              <a:solidFill>
                <a:srgbClr val="0067DF"/>
              </a:solidFill>
            </a:endParaRPr>
          </a:p>
          <a:p>
            <a:pPr>
              <a:spcBef>
                <a:spcPts val="0"/>
              </a:spcBef>
              <a:spcAft>
                <a:spcPts val="600"/>
              </a:spcAft>
            </a:pPr>
            <a:r>
              <a:rPr lang="en-US" sz="1400" b="1">
                <a:solidFill>
                  <a:srgbClr val="0067DF"/>
                </a:solidFill>
              </a:rPr>
              <a:t>Check out the next slide for the full structure and link!</a:t>
            </a:r>
          </a:p>
        </p:txBody>
      </p:sp>
      <p:pic>
        <p:nvPicPr>
          <p:cNvPr id="11" name="Picture Placeholder 10" descr="A picture containing computer, person, human face, indoor&#10;&#10;Description automatically generated">
            <a:extLst>
              <a:ext uri="{FF2B5EF4-FFF2-40B4-BE49-F238E27FC236}">
                <a16:creationId xmlns:a16="http://schemas.microsoft.com/office/drawing/2014/main" id="{0BAD3219-AE70-E4D0-143E-C2554A78AD52}"/>
              </a:ext>
            </a:extLst>
          </p:cNvPr>
          <p:cNvPicPr>
            <a:picLocks noGrp="1" noChangeAspect="1"/>
          </p:cNvPicPr>
          <p:nvPr>
            <p:ph type="pic" sz="quarter" idx="15"/>
          </p:nvPr>
        </p:nvPicPr>
        <p:blipFill rotWithShape="1">
          <a:blip r:embed="rId2" cstate="screen">
            <a:extLst>
              <a:ext uri="{28A0092B-C50C-407E-A947-70E740481C1C}">
                <a14:useLocalDpi xmlns:a14="http://schemas.microsoft.com/office/drawing/2010/main"/>
              </a:ext>
            </a:extLst>
          </a:blip>
          <a:srcRect/>
          <a:stretch/>
        </p:blipFill>
        <p:spPr>
          <a:xfrm>
            <a:off x="6094413" y="0"/>
            <a:ext cx="6094412" cy="6858000"/>
          </a:xfrm>
        </p:spPr>
      </p:pic>
      <p:sp>
        <p:nvSpPr>
          <p:cNvPr id="4" name="Title 31">
            <a:extLst>
              <a:ext uri="{FF2B5EF4-FFF2-40B4-BE49-F238E27FC236}">
                <a16:creationId xmlns:a16="http://schemas.microsoft.com/office/drawing/2014/main" id="{5F3EA3F5-245F-59B9-106F-03306E779F4A}"/>
              </a:ext>
            </a:extLst>
          </p:cNvPr>
          <p:cNvSpPr txBox="1">
            <a:spLocks/>
          </p:cNvSpPr>
          <p:nvPr/>
        </p:nvSpPr>
        <p:spPr>
          <a:xfrm>
            <a:off x="381002" y="351095"/>
            <a:ext cx="5562603" cy="1285548"/>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tabLst>
                <a:tab pos="2227263" algn="l"/>
              </a:tabLst>
              <a:defRPr sz="2800" b="1" i="0" kern="1200" spc="-50" baseline="0">
                <a:solidFill>
                  <a:schemeClr val="tx1"/>
                </a:solidFill>
                <a:latin typeface="Arial" panose="020B0604020202020204" pitchFamily="34" charset="0"/>
                <a:ea typeface="+mj-ea"/>
                <a:cs typeface="Arial"/>
              </a:defRPr>
            </a:lvl1pPr>
          </a:lstStyle>
          <a:p>
            <a:r>
              <a:rPr lang="en-US" sz="3600"/>
              <a:t>Communications Mining Model Trainer</a:t>
            </a:r>
            <a:br>
              <a:rPr lang="en-US" sz="3600"/>
            </a:br>
            <a:r>
              <a:rPr lang="en-US" sz="1800" b="0">
                <a:solidFill>
                  <a:srgbClr val="FA4616"/>
                </a:solidFill>
              </a:rPr>
              <a:t>Profile and learning journey</a:t>
            </a:r>
          </a:p>
        </p:txBody>
      </p:sp>
    </p:spTree>
    <p:extLst>
      <p:ext uri="{BB962C8B-B14F-4D97-AF65-F5344CB8AC3E}">
        <p14:creationId xmlns:p14="http://schemas.microsoft.com/office/powerpoint/2010/main" val="32297504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29">
            <a:extLst>
              <a:ext uri="{FF2B5EF4-FFF2-40B4-BE49-F238E27FC236}">
                <a16:creationId xmlns:a16="http://schemas.microsoft.com/office/drawing/2014/main" id="{9381FF53-03DD-4390-BD6F-05EF8F9E4704}"/>
              </a:ext>
            </a:extLst>
          </p:cNvPr>
          <p:cNvCxnSpPr>
            <a:cxnSpLocks/>
          </p:cNvCxnSpPr>
          <p:nvPr/>
        </p:nvCxnSpPr>
        <p:spPr>
          <a:xfrm flipV="1">
            <a:off x="1212093" y="2433234"/>
            <a:ext cx="0" cy="731520"/>
          </a:xfrm>
          <a:prstGeom prst="line">
            <a:avLst/>
          </a:prstGeom>
          <a:ln w="190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BB6A3425-34CB-4CA8-A114-4200C262774F}"/>
              </a:ext>
            </a:extLst>
          </p:cNvPr>
          <p:cNvCxnSpPr>
            <a:cxnSpLocks/>
          </p:cNvCxnSpPr>
          <p:nvPr/>
        </p:nvCxnSpPr>
        <p:spPr>
          <a:xfrm flipV="1">
            <a:off x="9170318" y="1683524"/>
            <a:ext cx="0" cy="731520"/>
          </a:xfrm>
          <a:prstGeom prst="line">
            <a:avLst/>
          </a:prstGeom>
          <a:ln w="190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DEF8BA71-88CD-40EE-9BEF-F6ECCB0E1EA4}"/>
              </a:ext>
            </a:extLst>
          </p:cNvPr>
          <p:cNvCxnSpPr>
            <a:cxnSpLocks/>
          </p:cNvCxnSpPr>
          <p:nvPr/>
        </p:nvCxnSpPr>
        <p:spPr>
          <a:xfrm flipH="1">
            <a:off x="1199062" y="3164754"/>
            <a:ext cx="9418320" cy="0"/>
          </a:xfrm>
          <a:prstGeom prst="line">
            <a:avLst/>
          </a:prstGeom>
          <a:ln w="190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F66D872C-08D7-4561-985A-7F0CB0946BE7}"/>
              </a:ext>
            </a:extLst>
          </p:cNvPr>
          <p:cNvCxnSpPr>
            <a:cxnSpLocks/>
          </p:cNvCxnSpPr>
          <p:nvPr/>
        </p:nvCxnSpPr>
        <p:spPr>
          <a:xfrm flipH="1">
            <a:off x="1212093" y="1673999"/>
            <a:ext cx="7955280" cy="0"/>
          </a:xfrm>
          <a:prstGeom prst="line">
            <a:avLst/>
          </a:prstGeom>
          <a:ln w="190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 name="Title 5">
            <a:extLst>
              <a:ext uri="{FF2B5EF4-FFF2-40B4-BE49-F238E27FC236}">
                <a16:creationId xmlns:a16="http://schemas.microsoft.com/office/drawing/2014/main" id="{632A56E1-6A28-4F27-B799-18E1B252347F}"/>
              </a:ext>
            </a:extLst>
          </p:cNvPr>
          <p:cNvSpPr>
            <a:spLocks noGrp="1"/>
          </p:cNvSpPr>
          <p:nvPr>
            <p:ph type="title"/>
          </p:nvPr>
        </p:nvSpPr>
        <p:spPr>
          <a:xfrm>
            <a:off x="381001" y="357721"/>
            <a:ext cx="7697679" cy="1079727"/>
          </a:xfrm>
        </p:spPr>
        <p:txBody>
          <a:bodyPr/>
          <a:lstStyle/>
          <a:p>
            <a:r>
              <a:rPr lang="en-US"/>
              <a:t>UiPath Communications Mining</a:t>
            </a:r>
            <a:br>
              <a:rPr lang="en-US"/>
            </a:br>
            <a:r>
              <a:rPr lang="en-US"/>
              <a:t>Model Trainer</a:t>
            </a:r>
            <a:br>
              <a:rPr lang="en-US"/>
            </a:br>
            <a:r>
              <a:rPr lang="en-US" sz="1800" b="0">
                <a:solidFill>
                  <a:srgbClr val="FA4616"/>
                </a:solidFill>
              </a:rPr>
              <a:t>Learning plan structure and essential information</a:t>
            </a:r>
          </a:p>
        </p:txBody>
      </p:sp>
      <p:sp>
        <p:nvSpPr>
          <p:cNvPr id="8" name="Rectangle 7">
            <a:extLst>
              <a:ext uri="{FF2B5EF4-FFF2-40B4-BE49-F238E27FC236}">
                <a16:creationId xmlns:a16="http://schemas.microsoft.com/office/drawing/2014/main" id="{B38C2D05-F1BB-4AA8-B0F4-BE93BC675144}"/>
              </a:ext>
            </a:extLst>
          </p:cNvPr>
          <p:cNvSpPr/>
          <p:nvPr/>
        </p:nvSpPr>
        <p:spPr>
          <a:xfrm>
            <a:off x="6451744" y="1605419"/>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11" name="Rectangle 10">
            <a:extLst>
              <a:ext uri="{FF2B5EF4-FFF2-40B4-BE49-F238E27FC236}">
                <a16:creationId xmlns:a16="http://schemas.microsoft.com/office/drawing/2014/main" id="{0FB2A5BE-DADF-4A2A-9955-E40E48856641}"/>
              </a:ext>
            </a:extLst>
          </p:cNvPr>
          <p:cNvSpPr/>
          <p:nvPr/>
        </p:nvSpPr>
        <p:spPr>
          <a:xfrm>
            <a:off x="1141912" y="1605419"/>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12" name="Rectangle 11">
            <a:extLst>
              <a:ext uri="{FF2B5EF4-FFF2-40B4-BE49-F238E27FC236}">
                <a16:creationId xmlns:a16="http://schemas.microsoft.com/office/drawing/2014/main" id="{5E03E331-5A12-4945-9EBE-05521B80D3D8}"/>
              </a:ext>
            </a:extLst>
          </p:cNvPr>
          <p:cNvSpPr/>
          <p:nvPr/>
        </p:nvSpPr>
        <p:spPr>
          <a:xfrm>
            <a:off x="9106659" y="1605419"/>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13" name="TextBox 12">
            <a:extLst>
              <a:ext uri="{FF2B5EF4-FFF2-40B4-BE49-F238E27FC236}">
                <a16:creationId xmlns:a16="http://schemas.microsoft.com/office/drawing/2014/main" id="{8ACCC87A-2A8B-48FE-98C8-0483A7AFB565}"/>
              </a:ext>
            </a:extLst>
          </p:cNvPr>
          <p:cNvSpPr txBox="1"/>
          <p:nvPr/>
        </p:nvSpPr>
        <p:spPr>
          <a:xfrm>
            <a:off x="381001" y="4051192"/>
            <a:ext cx="11355279" cy="1793015"/>
          </a:xfrm>
          <a:prstGeom prst="rect">
            <a:avLst/>
          </a:prstGeom>
          <a:noFill/>
        </p:spPr>
        <p:txBody>
          <a:bodyPr wrap="square" lIns="0" tIns="0" rIns="0" bIns="0" rtlCol="0">
            <a:noAutofit/>
          </a:bodyPr>
          <a:lstStyle/>
          <a:p>
            <a:pPr>
              <a:lnSpc>
                <a:spcPct val="100000"/>
              </a:lnSpc>
              <a:spcBef>
                <a:spcPts val="0"/>
              </a:spcBef>
              <a:spcAft>
                <a:spcPts val="600"/>
              </a:spcAft>
              <a:buClr>
                <a:srgbClr val="FA4616"/>
              </a:buClr>
            </a:pPr>
            <a:r>
              <a:rPr lang="en-US" sz="1400" b="1">
                <a:latin typeface="Arial"/>
                <a:cs typeface="Arial"/>
              </a:rPr>
              <a:t>Prerequisites: </a:t>
            </a:r>
            <a:r>
              <a:rPr lang="en-US" sz="1400">
                <a:latin typeface="Arial"/>
                <a:cs typeface="Arial"/>
              </a:rPr>
              <a:t>no formal prerequisites, other than the drive to become a model trainer.</a:t>
            </a:r>
            <a:endParaRPr lang="en-US" sz="1400" b="1">
              <a:latin typeface="Arial"/>
              <a:cs typeface="Arial"/>
            </a:endParaRPr>
          </a:p>
          <a:p>
            <a:pPr>
              <a:lnSpc>
                <a:spcPct val="100000"/>
              </a:lnSpc>
              <a:spcBef>
                <a:spcPts val="0"/>
              </a:spcBef>
              <a:spcAft>
                <a:spcPts val="600"/>
              </a:spcAft>
              <a:buClr>
                <a:srgbClr val="FA4616"/>
              </a:buClr>
            </a:pPr>
            <a:r>
              <a:rPr lang="en-US" sz="1400" b="1">
                <a:latin typeface="Arial"/>
                <a:cs typeface="Arial"/>
              </a:rPr>
              <a:t>Duration</a:t>
            </a:r>
            <a:r>
              <a:rPr lang="en-US" sz="1400" b="0">
                <a:latin typeface="Arial"/>
                <a:cs typeface="Arial"/>
              </a:rPr>
              <a:t>: 6 hours</a:t>
            </a:r>
          </a:p>
          <a:p>
            <a:pPr>
              <a:lnSpc>
                <a:spcPct val="100000"/>
              </a:lnSpc>
              <a:spcBef>
                <a:spcPts val="0"/>
              </a:spcBef>
              <a:spcAft>
                <a:spcPts val="600"/>
              </a:spcAft>
              <a:buClr>
                <a:srgbClr val="FA4616"/>
              </a:buClr>
            </a:pPr>
            <a:endParaRPr lang="en-US" sz="1400">
              <a:solidFill>
                <a:srgbClr val="2D2E2F"/>
              </a:solidFill>
              <a:latin typeface="Arial"/>
              <a:cs typeface="Arial"/>
            </a:endParaRPr>
          </a:p>
          <a:p>
            <a:pPr>
              <a:lnSpc>
                <a:spcPct val="100000"/>
              </a:lnSpc>
              <a:spcBef>
                <a:spcPts val="0"/>
              </a:spcBef>
              <a:spcAft>
                <a:spcPts val="600"/>
              </a:spcAft>
              <a:buClr>
                <a:srgbClr val="FA4616"/>
              </a:buClr>
            </a:pPr>
            <a:r>
              <a:rPr lang="en-US" sz="1400">
                <a:solidFill>
                  <a:srgbClr val="0067DF"/>
                </a:solidFill>
                <a:latin typeface="Arial"/>
                <a:cs typeface="Arial"/>
                <a:hlinkClick r:id="rId2">
                  <a:extLst>
                    <a:ext uri="{A12FA001-AC4F-418D-AE19-62706E023703}">
                      <ahyp:hlinkClr xmlns:ahyp="http://schemas.microsoft.com/office/drawing/2018/hyperlinkcolor" val="tx"/>
                    </a:ext>
                  </a:extLst>
                </a:hlinkClick>
              </a:rPr>
              <a:t>Access the learning plan here!</a:t>
            </a:r>
            <a:endParaRPr lang="en-US" sz="1400">
              <a:solidFill>
                <a:srgbClr val="0067DF"/>
              </a:solidFill>
              <a:latin typeface="Arial"/>
              <a:cs typeface="Arial"/>
            </a:endParaRPr>
          </a:p>
          <a:p>
            <a:endParaRPr lang="en-US" sz="1400">
              <a:latin typeface="Arial"/>
              <a:cs typeface="Arial"/>
            </a:endParaRPr>
          </a:p>
          <a:p>
            <a:r>
              <a:rPr lang="en-US" sz="1400" b="1">
                <a:solidFill>
                  <a:srgbClr val="FA4616"/>
                </a:solidFill>
                <a:latin typeface="Arial"/>
                <a:cs typeface="Arial"/>
              </a:rPr>
              <a:t>Remember! </a:t>
            </a:r>
            <a:r>
              <a:rPr lang="en-US" sz="1400" b="1">
                <a:latin typeface="Arial" panose="020B0604020202020204" pitchFamily="34" charset="0"/>
                <a:cs typeface="Arial" panose="020B0604020202020204" pitchFamily="34" charset="0"/>
              </a:rPr>
              <a:t>All the courses can be taken through the learning plans they are included in, as well as individually.</a:t>
            </a:r>
            <a:endParaRPr lang="en-US" sz="1400">
              <a:latin typeface="Arial"/>
              <a:cs typeface="Arial"/>
            </a:endParaRPr>
          </a:p>
        </p:txBody>
      </p:sp>
      <p:sp>
        <p:nvSpPr>
          <p:cNvPr id="15" name="Rectangle 14">
            <a:extLst>
              <a:ext uri="{FF2B5EF4-FFF2-40B4-BE49-F238E27FC236}">
                <a16:creationId xmlns:a16="http://schemas.microsoft.com/office/drawing/2014/main" id="{EE09D7D6-5029-4699-9440-6EC6D6A135A6}"/>
              </a:ext>
            </a:extLst>
          </p:cNvPr>
          <p:cNvSpPr/>
          <p:nvPr/>
        </p:nvSpPr>
        <p:spPr>
          <a:xfrm>
            <a:off x="6451744" y="3091286"/>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18" name="Rectangle 17">
            <a:extLst>
              <a:ext uri="{FF2B5EF4-FFF2-40B4-BE49-F238E27FC236}">
                <a16:creationId xmlns:a16="http://schemas.microsoft.com/office/drawing/2014/main" id="{FEE20C6D-9F52-4244-AC75-63FDB6059339}"/>
              </a:ext>
            </a:extLst>
          </p:cNvPr>
          <p:cNvSpPr/>
          <p:nvPr/>
        </p:nvSpPr>
        <p:spPr>
          <a:xfrm>
            <a:off x="1141912" y="3091286"/>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19" name="Rectangle 18">
            <a:extLst>
              <a:ext uri="{FF2B5EF4-FFF2-40B4-BE49-F238E27FC236}">
                <a16:creationId xmlns:a16="http://schemas.microsoft.com/office/drawing/2014/main" id="{6C3E4EDB-A40C-484A-9327-37D06590C3D5}"/>
              </a:ext>
            </a:extLst>
          </p:cNvPr>
          <p:cNvSpPr/>
          <p:nvPr/>
        </p:nvSpPr>
        <p:spPr>
          <a:xfrm>
            <a:off x="9106659" y="3091286"/>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cxnSp>
        <p:nvCxnSpPr>
          <p:cNvPr id="27" name="Straight Connector 26">
            <a:extLst>
              <a:ext uri="{FF2B5EF4-FFF2-40B4-BE49-F238E27FC236}">
                <a16:creationId xmlns:a16="http://schemas.microsoft.com/office/drawing/2014/main" id="{BE4C592E-1CF3-4C8E-B318-010F6C1293E6}"/>
              </a:ext>
            </a:extLst>
          </p:cNvPr>
          <p:cNvCxnSpPr>
            <a:cxnSpLocks/>
          </p:cNvCxnSpPr>
          <p:nvPr/>
        </p:nvCxnSpPr>
        <p:spPr>
          <a:xfrm flipH="1">
            <a:off x="1208587" y="2426474"/>
            <a:ext cx="7955280" cy="0"/>
          </a:xfrm>
          <a:prstGeom prst="line">
            <a:avLst/>
          </a:prstGeom>
          <a:ln w="190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401AA1BF-278E-41D0-9D66-83A7FB3C26A2}"/>
              </a:ext>
            </a:extLst>
          </p:cNvPr>
          <p:cNvSpPr txBox="1"/>
          <p:nvPr/>
        </p:nvSpPr>
        <p:spPr>
          <a:xfrm>
            <a:off x="435166" y="1785583"/>
            <a:ext cx="1553853" cy="342735"/>
          </a:xfrm>
          <a:prstGeom prst="rect">
            <a:avLst/>
          </a:prstGeom>
          <a:noFill/>
        </p:spPr>
        <p:txBody>
          <a:bodyPr wrap="square" lIns="0" tIns="0" rIns="0" bIns="0" rtlCol="0">
            <a:noAutofit/>
          </a:bodyPr>
          <a:lstStyle/>
          <a:p>
            <a:pPr algn="ctr"/>
            <a:r>
              <a:rPr lang="en-US" sz="1100">
                <a:latin typeface="Arial"/>
                <a:cs typeface="Arial"/>
              </a:rPr>
              <a:t>UiPath Communications Mining Overview</a:t>
            </a:r>
          </a:p>
        </p:txBody>
      </p:sp>
      <p:sp>
        <p:nvSpPr>
          <p:cNvPr id="33" name="TextBox 32">
            <a:extLst>
              <a:ext uri="{FF2B5EF4-FFF2-40B4-BE49-F238E27FC236}">
                <a16:creationId xmlns:a16="http://schemas.microsoft.com/office/drawing/2014/main" id="{5FE1B63B-5F00-4122-A7E7-3E39001A896F}"/>
              </a:ext>
            </a:extLst>
          </p:cNvPr>
          <p:cNvSpPr txBox="1"/>
          <p:nvPr/>
        </p:nvSpPr>
        <p:spPr>
          <a:xfrm>
            <a:off x="400875" y="3283241"/>
            <a:ext cx="1622436" cy="342735"/>
          </a:xfrm>
          <a:prstGeom prst="rect">
            <a:avLst/>
          </a:prstGeom>
          <a:noFill/>
        </p:spPr>
        <p:txBody>
          <a:bodyPr wrap="square" lIns="0" tIns="0" rIns="0" bIns="0" rtlCol="0">
            <a:noAutofit/>
          </a:bodyPr>
          <a:lstStyle/>
          <a:p>
            <a:pPr algn="ctr"/>
            <a:r>
              <a:rPr lang="en-US" sz="1100">
                <a:latin typeface="Arial"/>
                <a:cs typeface="Arial"/>
              </a:rPr>
              <a:t>Model Training Deep Dive: Discover</a:t>
            </a:r>
          </a:p>
        </p:txBody>
      </p:sp>
      <p:sp>
        <p:nvSpPr>
          <p:cNvPr id="34" name="TextBox 33">
            <a:extLst>
              <a:ext uri="{FF2B5EF4-FFF2-40B4-BE49-F238E27FC236}">
                <a16:creationId xmlns:a16="http://schemas.microsoft.com/office/drawing/2014/main" id="{CF36D82A-0282-4BA3-9EBF-8BA891DCE116}"/>
              </a:ext>
            </a:extLst>
          </p:cNvPr>
          <p:cNvSpPr txBox="1"/>
          <p:nvPr/>
        </p:nvSpPr>
        <p:spPr>
          <a:xfrm>
            <a:off x="8364021" y="1785582"/>
            <a:ext cx="1622436" cy="342735"/>
          </a:xfrm>
          <a:prstGeom prst="rect">
            <a:avLst/>
          </a:prstGeom>
          <a:solidFill>
            <a:schemeClr val="bg1"/>
          </a:solidFill>
        </p:spPr>
        <p:txBody>
          <a:bodyPr wrap="square" lIns="0" tIns="0" rIns="0" bIns="0" rtlCol="0">
            <a:noAutofit/>
          </a:bodyPr>
          <a:lstStyle/>
          <a:p>
            <a:pPr algn="ctr"/>
            <a:r>
              <a:rPr lang="en-US" sz="1100">
                <a:latin typeface="Arial"/>
                <a:cs typeface="Arial"/>
              </a:rPr>
              <a:t>Model Training Deep Dive: Setup</a:t>
            </a:r>
          </a:p>
        </p:txBody>
      </p:sp>
      <p:sp>
        <p:nvSpPr>
          <p:cNvPr id="36" name="TextBox 35">
            <a:extLst>
              <a:ext uri="{FF2B5EF4-FFF2-40B4-BE49-F238E27FC236}">
                <a16:creationId xmlns:a16="http://schemas.microsoft.com/office/drawing/2014/main" id="{F0249EEC-15CB-4267-A6E2-F5C5E2BF71C4}"/>
              </a:ext>
            </a:extLst>
          </p:cNvPr>
          <p:cNvSpPr txBox="1"/>
          <p:nvPr/>
        </p:nvSpPr>
        <p:spPr>
          <a:xfrm>
            <a:off x="6010852" y="1785581"/>
            <a:ext cx="1018944" cy="342735"/>
          </a:xfrm>
          <a:prstGeom prst="rect">
            <a:avLst/>
          </a:prstGeom>
          <a:noFill/>
        </p:spPr>
        <p:txBody>
          <a:bodyPr wrap="square" lIns="0" tIns="0" rIns="0" bIns="0" rtlCol="0">
            <a:noAutofit/>
          </a:bodyPr>
          <a:lstStyle/>
          <a:p>
            <a:pPr algn="ctr"/>
            <a:r>
              <a:rPr lang="en-US" sz="1100">
                <a:latin typeface="Arial"/>
                <a:cs typeface="Arial"/>
              </a:rPr>
              <a:t>Taxonomy Design</a:t>
            </a:r>
          </a:p>
        </p:txBody>
      </p:sp>
      <p:sp>
        <p:nvSpPr>
          <p:cNvPr id="38" name="TextBox 37">
            <a:extLst>
              <a:ext uri="{FF2B5EF4-FFF2-40B4-BE49-F238E27FC236}">
                <a16:creationId xmlns:a16="http://schemas.microsoft.com/office/drawing/2014/main" id="{43A2EA43-33FA-485E-AB70-5320700D0E12}"/>
              </a:ext>
            </a:extLst>
          </p:cNvPr>
          <p:cNvSpPr txBox="1"/>
          <p:nvPr/>
        </p:nvSpPr>
        <p:spPr>
          <a:xfrm>
            <a:off x="2986655" y="1785580"/>
            <a:ext cx="1757506" cy="342735"/>
          </a:xfrm>
          <a:prstGeom prst="rect">
            <a:avLst/>
          </a:prstGeom>
          <a:noFill/>
        </p:spPr>
        <p:txBody>
          <a:bodyPr wrap="square" lIns="0" tIns="0" rIns="0" bIns="0" rtlCol="0">
            <a:noAutofit/>
          </a:bodyPr>
          <a:lstStyle/>
          <a:p>
            <a:pPr algn="ctr"/>
            <a:r>
              <a:rPr lang="en-US" sz="1100">
                <a:latin typeface="Arial"/>
                <a:cs typeface="Arial"/>
              </a:rPr>
              <a:t>Fundamentals of Model Training</a:t>
            </a:r>
          </a:p>
        </p:txBody>
      </p:sp>
      <p:sp>
        <p:nvSpPr>
          <p:cNvPr id="39" name="TextBox 38">
            <a:extLst>
              <a:ext uri="{FF2B5EF4-FFF2-40B4-BE49-F238E27FC236}">
                <a16:creationId xmlns:a16="http://schemas.microsoft.com/office/drawing/2014/main" id="{43A81E5A-557F-4521-B6C0-B67FAAB90D8C}"/>
              </a:ext>
            </a:extLst>
          </p:cNvPr>
          <p:cNvSpPr txBox="1"/>
          <p:nvPr/>
        </p:nvSpPr>
        <p:spPr>
          <a:xfrm>
            <a:off x="5709106" y="3283241"/>
            <a:ext cx="1622436" cy="342735"/>
          </a:xfrm>
          <a:prstGeom prst="rect">
            <a:avLst/>
          </a:prstGeom>
          <a:noFill/>
        </p:spPr>
        <p:txBody>
          <a:bodyPr wrap="square" lIns="0" tIns="0" rIns="0" bIns="0" rtlCol="0">
            <a:noAutofit/>
          </a:bodyPr>
          <a:lstStyle/>
          <a:p>
            <a:pPr algn="ctr"/>
            <a:r>
              <a:rPr lang="en-US" sz="1100">
                <a:latin typeface="Arial"/>
                <a:cs typeface="Arial"/>
              </a:rPr>
              <a:t>Model Training Deep Dive: Refine and Maintain</a:t>
            </a:r>
          </a:p>
        </p:txBody>
      </p:sp>
      <p:sp>
        <p:nvSpPr>
          <p:cNvPr id="40" name="TextBox 39">
            <a:extLst>
              <a:ext uri="{FF2B5EF4-FFF2-40B4-BE49-F238E27FC236}">
                <a16:creationId xmlns:a16="http://schemas.microsoft.com/office/drawing/2014/main" id="{9B490628-64E4-440C-8B7B-CB6755890AE9}"/>
              </a:ext>
            </a:extLst>
          </p:cNvPr>
          <p:cNvSpPr txBox="1"/>
          <p:nvPr/>
        </p:nvSpPr>
        <p:spPr>
          <a:xfrm>
            <a:off x="8629408" y="3283241"/>
            <a:ext cx="1081820" cy="342735"/>
          </a:xfrm>
          <a:prstGeom prst="rect">
            <a:avLst/>
          </a:prstGeom>
          <a:noFill/>
        </p:spPr>
        <p:txBody>
          <a:bodyPr wrap="square" lIns="0" tIns="0" rIns="0" bIns="0" rtlCol="0">
            <a:noAutofit/>
          </a:bodyPr>
          <a:lstStyle/>
          <a:p>
            <a:pPr algn="ctr"/>
            <a:r>
              <a:rPr lang="en-US" sz="1100">
                <a:latin typeface="Arial"/>
                <a:cs typeface="Arial"/>
              </a:rPr>
              <a:t>Final Assessment</a:t>
            </a:r>
          </a:p>
        </p:txBody>
      </p:sp>
      <p:sp>
        <p:nvSpPr>
          <p:cNvPr id="41" name="TextBox 40">
            <a:extLst>
              <a:ext uri="{FF2B5EF4-FFF2-40B4-BE49-F238E27FC236}">
                <a16:creationId xmlns:a16="http://schemas.microsoft.com/office/drawing/2014/main" id="{09BF75AE-4695-4A63-BFA2-E966BA37AFC8}"/>
              </a:ext>
            </a:extLst>
          </p:cNvPr>
          <p:cNvSpPr txBox="1"/>
          <p:nvPr/>
        </p:nvSpPr>
        <p:spPr>
          <a:xfrm>
            <a:off x="3054190" y="3283240"/>
            <a:ext cx="1622436" cy="342735"/>
          </a:xfrm>
          <a:prstGeom prst="rect">
            <a:avLst/>
          </a:prstGeom>
          <a:noFill/>
        </p:spPr>
        <p:txBody>
          <a:bodyPr wrap="square" lIns="0" tIns="0" rIns="0" bIns="0" rtlCol="0">
            <a:noAutofit/>
          </a:bodyPr>
          <a:lstStyle/>
          <a:p>
            <a:pPr algn="ctr"/>
            <a:r>
              <a:rPr lang="en-US" sz="1100">
                <a:latin typeface="Arial"/>
                <a:cs typeface="Arial"/>
              </a:rPr>
              <a:t>Model Training Deep Dive: Explore</a:t>
            </a:r>
          </a:p>
        </p:txBody>
      </p:sp>
      <p:sp>
        <p:nvSpPr>
          <p:cNvPr id="3" name="Rectangle 2">
            <a:extLst>
              <a:ext uri="{FF2B5EF4-FFF2-40B4-BE49-F238E27FC236}">
                <a16:creationId xmlns:a16="http://schemas.microsoft.com/office/drawing/2014/main" id="{869FC18C-C058-9986-909D-AACCFA85C1F1}"/>
              </a:ext>
            </a:extLst>
          </p:cNvPr>
          <p:cNvSpPr/>
          <p:nvPr/>
        </p:nvSpPr>
        <p:spPr>
          <a:xfrm>
            <a:off x="3796828" y="1605419"/>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5" name="Rectangle 4">
            <a:extLst>
              <a:ext uri="{FF2B5EF4-FFF2-40B4-BE49-F238E27FC236}">
                <a16:creationId xmlns:a16="http://schemas.microsoft.com/office/drawing/2014/main" id="{68EC743C-4E28-3D28-70A3-A4D7AA025EB5}"/>
              </a:ext>
            </a:extLst>
          </p:cNvPr>
          <p:cNvSpPr/>
          <p:nvPr/>
        </p:nvSpPr>
        <p:spPr>
          <a:xfrm>
            <a:off x="3796828" y="3091286"/>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pic>
        <p:nvPicPr>
          <p:cNvPr id="9" name="Picture 8" descr="A picture containing text, cartoon, logo, clipart&#10;&#10;Description automatically generated">
            <a:extLst>
              <a:ext uri="{FF2B5EF4-FFF2-40B4-BE49-F238E27FC236}">
                <a16:creationId xmlns:a16="http://schemas.microsoft.com/office/drawing/2014/main" id="{370DC819-693A-F85B-7390-4B98A5AF6D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98009" y="2496099"/>
            <a:ext cx="1288867" cy="1327533"/>
          </a:xfrm>
          <a:prstGeom prst="rect">
            <a:avLst/>
          </a:prstGeom>
        </p:spPr>
      </p:pic>
    </p:spTree>
    <p:extLst>
      <p:ext uri="{BB962C8B-B14F-4D97-AF65-F5344CB8AC3E}">
        <p14:creationId xmlns:p14="http://schemas.microsoft.com/office/powerpoint/2010/main" val="2858887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32">
            <a:extLst>
              <a:ext uri="{FF2B5EF4-FFF2-40B4-BE49-F238E27FC236}">
                <a16:creationId xmlns:a16="http://schemas.microsoft.com/office/drawing/2014/main" id="{CAF56105-A0B4-4A62-81A3-BF0CD2EECF87}"/>
              </a:ext>
            </a:extLst>
          </p:cNvPr>
          <p:cNvSpPr txBox="1">
            <a:spLocks/>
          </p:cNvSpPr>
          <p:nvPr/>
        </p:nvSpPr>
        <p:spPr>
          <a:xfrm>
            <a:off x="381083" y="1338700"/>
            <a:ext cx="5247360" cy="5266286"/>
          </a:xfrm>
          <a:prstGeom prst="rect">
            <a:avLst/>
          </a:prstGeom>
        </p:spPr>
        <p:txBody>
          <a:bodyPr vert="horz" lIns="0" tIns="0" rIns="0" bIns="0" rtlCol="0" anchor="t" anchorCtr="0">
            <a:noAutofit/>
          </a:bodyPr>
          <a:lst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baseline="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marR="0" lvl="0" indent="-285750" algn="l" defTabSz="457200" rtl="0" eaLnBrk="1" fontAlgn="auto" latinLnBrk="0" hangingPunct="1">
              <a:lnSpc>
                <a:spcPct val="100000"/>
              </a:lnSpc>
              <a:spcBef>
                <a:spcPts val="0"/>
              </a:spcBef>
              <a:spcAft>
                <a:spcPts val="600"/>
              </a:spcAft>
              <a:buClr>
                <a:srgbClr val="FA4616"/>
              </a:buClr>
              <a:buSzTx/>
              <a:buFont typeface="Arial" panose="020B0604020202020204" pitchFamily="34" charset="0"/>
              <a:buChar char="•"/>
              <a:tabLst/>
              <a:defRPr/>
            </a:pPr>
            <a:r>
              <a:rPr kumimoji="0" lang="en-US" sz="1600" b="1" i="0" u="none" strike="noStrike" kern="1200" cap="none" spc="0" normalizeH="0" baseline="0" noProof="0">
                <a:ln>
                  <a:noFill/>
                </a:ln>
                <a:effectLst/>
                <a:uLnTx/>
                <a:uFillTx/>
                <a:latin typeface="Arial"/>
                <a:ea typeface="+mn-ea"/>
                <a:cs typeface="+mn-cs"/>
              </a:rPr>
              <a:t>What do they do?</a:t>
            </a:r>
          </a:p>
          <a:p>
            <a:pPr>
              <a:lnSpc>
                <a:spcPct val="100000"/>
              </a:lnSpc>
              <a:spcBef>
                <a:spcPts val="0"/>
              </a:spcBef>
              <a:spcAft>
                <a:spcPts val="600"/>
              </a:spcAft>
              <a:buClr>
                <a:srgbClr val="FA4616"/>
              </a:buClr>
            </a:pPr>
            <a:r>
              <a:rPr lang="en-US" sz="1400" b="0">
                <a:solidFill>
                  <a:srgbClr val="2D2E2F"/>
                </a:solidFill>
                <a:latin typeface="Arial"/>
                <a:cs typeface="Arial"/>
              </a:rPr>
              <a:t>Simply put, they automate as much as possible in their work and their team’s work. They </a:t>
            </a:r>
            <a:r>
              <a:rPr lang="en-US" sz="1400">
                <a:solidFill>
                  <a:srgbClr val="2D2E2F"/>
                </a:solidFill>
              </a:rPr>
              <a:t>can be everywhere, in Finance, Marketing, Legal, and so on. So, you can be a citizen developer, since it’s state of mind rather than a role. If you are a problem solver and technically inclined, we can provide the rest: the tool (UiPath </a:t>
            </a:r>
            <a:r>
              <a:rPr lang="en-US" sz="1400" err="1">
                <a:solidFill>
                  <a:srgbClr val="2D2E2F"/>
                </a:solidFill>
              </a:rPr>
              <a:t>StudioX</a:t>
            </a:r>
            <a:r>
              <a:rPr lang="en-US" sz="1400">
                <a:solidFill>
                  <a:srgbClr val="2D2E2F"/>
                </a:solidFill>
              </a:rPr>
              <a:t>) and the training.</a:t>
            </a:r>
          </a:p>
          <a:p>
            <a:pPr>
              <a:lnSpc>
                <a:spcPct val="100000"/>
              </a:lnSpc>
              <a:spcBef>
                <a:spcPts val="0"/>
              </a:spcBef>
              <a:spcAft>
                <a:spcPts val="600"/>
              </a:spcAft>
              <a:buClr>
                <a:srgbClr val="FA4616"/>
              </a:buClr>
            </a:pPr>
            <a:endParaRPr lang="en-US" sz="1400">
              <a:solidFill>
                <a:srgbClr val="2D2E2F"/>
              </a:solidFill>
            </a:endParaRPr>
          </a:p>
          <a:p>
            <a:pPr marL="285750" marR="0" lvl="0" indent="-285750" algn="l" defTabSz="457200" rtl="0" eaLnBrk="1" fontAlgn="auto" latinLnBrk="0" hangingPunct="1">
              <a:lnSpc>
                <a:spcPct val="100000"/>
              </a:lnSpc>
              <a:spcBef>
                <a:spcPts val="0"/>
              </a:spcBef>
              <a:spcAft>
                <a:spcPts val="600"/>
              </a:spcAft>
              <a:buClr>
                <a:srgbClr val="FA4616"/>
              </a:buClr>
              <a:buSzTx/>
              <a:buFont typeface="Arial" panose="020B0604020202020204" pitchFamily="34" charset="0"/>
              <a:buChar char="•"/>
              <a:tabLst/>
              <a:defRPr/>
            </a:pPr>
            <a:r>
              <a:rPr kumimoji="0" lang="en-US" sz="1600" b="1" i="0" u="none" strike="noStrike" kern="1200" cap="none" spc="0" normalizeH="0" baseline="0" noProof="0">
                <a:ln>
                  <a:noFill/>
                </a:ln>
                <a:effectLst/>
                <a:uLnTx/>
                <a:uFillTx/>
                <a:latin typeface="Arial"/>
                <a:ea typeface="+mn-ea"/>
                <a:cs typeface="Arial"/>
              </a:rPr>
              <a:t>What’s their learning journey?</a:t>
            </a:r>
          </a:p>
          <a:p>
            <a:pPr>
              <a:spcBef>
                <a:spcPts val="0"/>
              </a:spcBef>
              <a:spcAft>
                <a:spcPts val="600"/>
              </a:spcAft>
              <a:buClr>
                <a:srgbClr val="FA4616"/>
              </a:buClr>
            </a:pPr>
            <a:r>
              <a:rPr lang="en-US" sz="1400">
                <a:solidFill>
                  <a:srgbClr val="2D2E2F"/>
                </a:solidFill>
              </a:rPr>
              <a:t>The </a:t>
            </a:r>
            <a:r>
              <a:rPr lang="en-US" sz="1400" b="1">
                <a:solidFill>
                  <a:srgbClr val="2D2E2F"/>
                </a:solidFill>
              </a:rPr>
              <a:t>RPA Citizen Developer Foundation </a:t>
            </a:r>
            <a:r>
              <a:rPr lang="en-US" sz="1400">
                <a:solidFill>
                  <a:srgbClr val="2D2E2F"/>
                </a:solidFill>
              </a:rPr>
              <a:t>learning plan is meant to equip learners with a full skillset for automating business tasks with </a:t>
            </a:r>
            <a:r>
              <a:rPr lang="en-US" sz="1400" err="1">
                <a:solidFill>
                  <a:srgbClr val="2D2E2F"/>
                </a:solidFill>
              </a:rPr>
              <a:t>StudioX</a:t>
            </a:r>
            <a:r>
              <a:rPr lang="en-US" sz="1400">
                <a:solidFill>
                  <a:srgbClr val="2D2E2F"/>
                </a:solidFill>
              </a:rPr>
              <a:t>, covering the most largely used enterprise technologies, such as email and Excel. At the end of it, they can take the advanced diploma exam and get the RPA Citizen Developer Foundation badge.</a:t>
            </a:r>
          </a:p>
          <a:p>
            <a:pPr>
              <a:spcBef>
                <a:spcPts val="0"/>
              </a:spcBef>
              <a:spcAft>
                <a:spcPts val="600"/>
              </a:spcAft>
              <a:buClr>
                <a:srgbClr val="FA4616"/>
              </a:buClr>
            </a:pPr>
            <a:r>
              <a:rPr lang="en-US" sz="1400">
                <a:solidFill>
                  <a:srgbClr val="2D2E2F"/>
                </a:solidFill>
              </a:rPr>
              <a:t>Citizen Developers can then tackle more advanced scenarios involving other applications and technologies, such as OneDrive, PowerPoint, </a:t>
            </a:r>
            <a:r>
              <a:rPr lang="en-US" sz="1400" err="1">
                <a:solidFill>
                  <a:srgbClr val="2D2E2F"/>
                </a:solidFill>
              </a:rPr>
              <a:t>Gdrive</a:t>
            </a:r>
            <a:r>
              <a:rPr lang="en-US" sz="1400">
                <a:solidFill>
                  <a:srgbClr val="2D2E2F"/>
                </a:solidFill>
              </a:rPr>
              <a:t> by first learning from the dedicated courses in the </a:t>
            </a:r>
            <a:r>
              <a:rPr lang="en-US" sz="1400" b="1">
                <a:solidFill>
                  <a:srgbClr val="2D2E2F"/>
                </a:solidFill>
              </a:rPr>
              <a:t>RPA Citizen Developer Technologies</a:t>
            </a:r>
            <a:r>
              <a:rPr lang="en-US" sz="1400">
                <a:solidFill>
                  <a:srgbClr val="2D2E2F"/>
                </a:solidFill>
              </a:rPr>
              <a:t> learning plan.</a:t>
            </a:r>
          </a:p>
          <a:p>
            <a:pPr>
              <a:spcBef>
                <a:spcPts val="0"/>
              </a:spcBef>
              <a:spcAft>
                <a:spcPts val="600"/>
              </a:spcAft>
              <a:buClr>
                <a:srgbClr val="FA4616"/>
              </a:buClr>
            </a:pPr>
            <a:endParaRPr lang="en-US" sz="1400">
              <a:solidFill>
                <a:srgbClr val="2D2E2F"/>
              </a:solidFill>
            </a:endParaRPr>
          </a:p>
          <a:p>
            <a:pPr>
              <a:spcBef>
                <a:spcPts val="0"/>
              </a:spcBef>
              <a:spcAft>
                <a:spcPts val="600"/>
              </a:spcAft>
              <a:buClr>
                <a:srgbClr val="FA4616"/>
              </a:buClr>
            </a:pPr>
            <a:r>
              <a:rPr lang="en-US" sz="1400" b="1">
                <a:solidFill>
                  <a:srgbClr val="0067DF"/>
                </a:solidFill>
              </a:rPr>
              <a:t>Check out the next two slides for the full structures and links!</a:t>
            </a:r>
          </a:p>
        </p:txBody>
      </p:sp>
      <p:sp>
        <p:nvSpPr>
          <p:cNvPr id="32" name="Title 31"/>
          <p:cNvSpPr>
            <a:spLocks noGrp="1"/>
          </p:cNvSpPr>
          <p:nvPr>
            <p:ph type="title"/>
          </p:nvPr>
        </p:nvSpPr>
        <p:spPr>
          <a:xfrm>
            <a:off x="381002" y="357721"/>
            <a:ext cx="5713412" cy="728129"/>
          </a:xfrm>
        </p:spPr>
        <p:txBody>
          <a:bodyPr/>
          <a:lstStyle/>
          <a:p>
            <a:r>
              <a:rPr lang="en-US" sz="3600"/>
              <a:t>RPA Citizen Developer </a:t>
            </a:r>
            <a:br>
              <a:rPr lang="en-US"/>
            </a:br>
            <a:r>
              <a:rPr lang="en-US" sz="1800" b="0">
                <a:solidFill>
                  <a:srgbClr val="FA4616"/>
                </a:solidFill>
              </a:rPr>
              <a:t>Profile and learning journey</a:t>
            </a:r>
          </a:p>
        </p:txBody>
      </p:sp>
      <p:pic>
        <p:nvPicPr>
          <p:cNvPr id="4" name="Picture Placeholder 3" descr="A person holding a tablet&#10;&#10;Description automatically generated with medium confidence">
            <a:extLst>
              <a:ext uri="{FF2B5EF4-FFF2-40B4-BE49-F238E27FC236}">
                <a16:creationId xmlns:a16="http://schemas.microsoft.com/office/drawing/2014/main" id="{4637FD43-07B9-6B66-CF55-2E0765551FC5}"/>
              </a:ext>
            </a:extLst>
          </p:cNvPr>
          <p:cNvPicPr>
            <a:picLocks noGrp="1" noChangeAspect="1"/>
          </p:cNvPicPr>
          <p:nvPr>
            <p:ph type="pic" sz="quarter" idx="15"/>
          </p:nvPr>
        </p:nvPicPr>
        <p:blipFill rotWithShape="1">
          <a:blip r:embed="rId2" cstate="screen">
            <a:extLst>
              <a:ext uri="{28A0092B-C50C-407E-A947-70E740481C1C}">
                <a14:useLocalDpi xmlns:a14="http://schemas.microsoft.com/office/drawing/2010/main"/>
              </a:ext>
            </a:extLst>
          </a:blip>
          <a:srcRect/>
          <a:stretch/>
        </p:blipFill>
        <p:spPr>
          <a:xfrm>
            <a:off x="6094413" y="0"/>
            <a:ext cx="6094412" cy="6858000"/>
          </a:xfrm>
        </p:spPr>
      </p:pic>
    </p:spTree>
    <p:extLst>
      <p:ext uri="{BB962C8B-B14F-4D97-AF65-F5344CB8AC3E}">
        <p14:creationId xmlns:p14="http://schemas.microsoft.com/office/powerpoint/2010/main" val="12437767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29">
            <a:extLst>
              <a:ext uri="{FF2B5EF4-FFF2-40B4-BE49-F238E27FC236}">
                <a16:creationId xmlns:a16="http://schemas.microsoft.com/office/drawing/2014/main" id="{9381FF53-03DD-4390-BD6F-05EF8F9E4704}"/>
              </a:ext>
            </a:extLst>
          </p:cNvPr>
          <p:cNvCxnSpPr>
            <a:cxnSpLocks/>
          </p:cNvCxnSpPr>
          <p:nvPr/>
        </p:nvCxnSpPr>
        <p:spPr>
          <a:xfrm flipV="1">
            <a:off x="1212093" y="2333843"/>
            <a:ext cx="0" cy="731520"/>
          </a:xfrm>
          <a:prstGeom prst="line">
            <a:avLst/>
          </a:prstGeom>
          <a:ln w="190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BB6A3425-34CB-4CA8-A114-4200C262774F}"/>
              </a:ext>
            </a:extLst>
          </p:cNvPr>
          <p:cNvCxnSpPr>
            <a:cxnSpLocks/>
          </p:cNvCxnSpPr>
          <p:nvPr/>
        </p:nvCxnSpPr>
        <p:spPr>
          <a:xfrm flipV="1">
            <a:off x="9154678" y="1586685"/>
            <a:ext cx="0" cy="731520"/>
          </a:xfrm>
          <a:prstGeom prst="line">
            <a:avLst/>
          </a:prstGeom>
          <a:ln w="190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DEF8BA71-88CD-40EE-9BEF-F6ECCB0E1EA4}"/>
              </a:ext>
            </a:extLst>
          </p:cNvPr>
          <p:cNvCxnSpPr>
            <a:cxnSpLocks/>
          </p:cNvCxnSpPr>
          <p:nvPr/>
        </p:nvCxnSpPr>
        <p:spPr>
          <a:xfrm flipH="1">
            <a:off x="1199062" y="3065363"/>
            <a:ext cx="9418320" cy="0"/>
          </a:xfrm>
          <a:prstGeom prst="line">
            <a:avLst/>
          </a:prstGeom>
          <a:ln w="190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F66D872C-08D7-4561-985A-7F0CB0946BE7}"/>
              </a:ext>
            </a:extLst>
          </p:cNvPr>
          <p:cNvCxnSpPr>
            <a:cxnSpLocks/>
          </p:cNvCxnSpPr>
          <p:nvPr/>
        </p:nvCxnSpPr>
        <p:spPr>
          <a:xfrm flipH="1">
            <a:off x="1212093" y="1574608"/>
            <a:ext cx="7955280" cy="0"/>
          </a:xfrm>
          <a:prstGeom prst="line">
            <a:avLst/>
          </a:prstGeom>
          <a:ln w="190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 name="Title 5">
            <a:extLst>
              <a:ext uri="{FF2B5EF4-FFF2-40B4-BE49-F238E27FC236}">
                <a16:creationId xmlns:a16="http://schemas.microsoft.com/office/drawing/2014/main" id="{632A56E1-6A28-4F27-B799-18E1B252347F}"/>
              </a:ext>
            </a:extLst>
          </p:cNvPr>
          <p:cNvSpPr>
            <a:spLocks noGrp="1"/>
          </p:cNvSpPr>
          <p:nvPr>
            <p:ph type="title"/>
          </p:nvPr>
        </p:nvSpPr>
        <p:spPr/>
        <p:txBody>
          <a:bodyPr/>
          <a:lstStyle/>
          <a:p>
            <a:r>
              <a:rPr lang="en-US"/>
              <a:t>RPA Citizen Developer Foundation</a:t>
            </a:r>
            <a:br>
              <a:rPr lang="en-US"/>
            </a:br>
            <a:r>
              <a:rPr lang="en-US" sz="1800" b="0">
                <a:solidFill>
                  <a:srgbClr val="FA4616"/>
                </a:solidFill>
              </a:rPr>
              <a:t>Learning plan structure and essential information</a:t>
            </a:r>
          </a:p>
        </p:txBody>
      </p:sp>
      <p:sp>
        <p:nvSpPr>
          <p:cNvPr id="8" name="Rectangle 7">
            <a:extLst>
              <a:ext uri="{FF2B5EF4-FFF2-40B4-BE49-F238E27FC236}">
                <a16:creationId xmlns:a16="http://schemas.microsoft.com/office/drawing/2014/main" id="{B38C2D05-F1BB-4AA8-B0F4-BE93BC675144}"/>
              </a:ext>
            </a:extLst>
          </p:cNvPr>
          <p:cNvSpPr/>
          <p:nvPr/>
        </p:nvSpPr>
        <p:spPr>
          <a:xfrm>
            <a:off x="5120352" y="1506028"/>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11" name="Rectangle 10">
            <a:extLst>
              <a:ext uri="{FF2B5EF4-FFF2-40B4-BE49-F238E27FC236}">
                <a16:creationId xmlns:a16="http://schemas.microsoft.com/office/drawing/2014/main" id="{0FB2A5BE-DADF-4A2A-9955-E40E48856641}"/>
              </a:ext>
            </a:extLst>
          </p:cNvPr>
          <p:cNvSpPr/>
          <p:nvPr/>
        </p:nvSpPr>
        <p:spPr>
          <a:xfrm>
            <a:off x="1141912" y="1506028"/>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12" name="Rectangle 11">
            <a:extLst>
              <a:ext uri="{FF2B5EF4-FFF2-40B4-BE49-F238E27FC236}">
                <a16:creationId xmlns:a16="http://schemas.microsoft.com/office/drawing/2014/main" id="{5E03E331-5A12-4945-9EBE-05521B80D3D8}"/>
              </a:ext>
            </a:extLst>
          </p:cNvPr>
          <p:cNvSpPr/>
          <p:nvPr/>
        </p:nvSpPr>
        <p:spPr>
          <a:xfrm>
            <a:off x="7109572" y="1506028"/>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13" name="TextBox 12">
            <a:extLst>
              <a:ext uri="{FF2B5EF4-FFF2-40B4-BE49-F238E27FC236}">
                <a16:creationId xmlns:a16="http://schemas.microsoft.com/office/drawing/2014/main" id="{8ACCC87A-2A8B-48FE-98C8-0483A7AFB565}"/>
              </a:ext>
            </a:extLst>
          </p:cNvPr>
          <p:cNvSpPr txBox="1"/>
          <p:nvPr/>
        </p:nvSpPr>
        <p:spPr>
          <a:xfrm>
            <a:off x="381001" y="3951801"/>
            <a:ext cx="11355279" cy="2498266"/>
          </a:xfrm>
          <a:prstGeom prst="rect">
            <a:avLst/>
          </a:prstGeom>
          <a:noFill/>
        </p:spPr>
        <p:txBody>
          <a:bodyPr wrap="square" lIns="0" tIns="0" rIns="0" bIns="0" rtlCol="0">
            <a:noAutofit/>
          </a:bodyPr>
          <a:lstStyle/>
          <a:p>
            <a:pPr>
              <a:lnSpc>
                <a:spcPct val="100000"/>
              </a:lnSpc>
              <a:spcBef>
                <a:spcPts val="0"/>
              </a:spcBef>
              <a:spcAft>
                <a:spcPts val="600"/>
              </a:spcAft>
              <a:buClr>
                <a:srgbClr val="FA4616"/>
              </a:buClr>
            </a:pPr>
            <a:r>
              <a:rPr lang="en-US" sz="1400" b="1">
                <a:solidFill>
                  <a:srgbClr val="2D2E2F"/>
                </a:solidFill>
                <a:latin typeface="Arial"/>
                <a:cs typeface="Arial"/>
              </a:rPr>
              <a:t>Prerequisites: </a:t>
            </a:r>
            <a:r>
              <a:rPr lang="en-US" sz="1400">
                <a:solidFill>
                  <a:srgbClr val="2D2E2F"/>
                </a:solidFill>
                <a:latin typeface="Arial"/>
                <a:cs typeface="Arial"/>
              </a:rPr>
              <a:t>no formal prerequisites, other than the drive to become a citizen developer.</a:t>
            </a:r>
            <a:endParaRPr lang="en-US" sz="1400" b="1">
              <a:solidFill>
                <a:srgbClr val="2D2E2F"/>
              </a:solidFill>
              <a:latin typeface="Arial"/>
              <a:cs typeface="Arial"/>
            </a:endParaRPr>
          </a:p>
          <a:p>
            <a:pPr>
              <a:lnSpc>
                <a:spcPct val="100000"/>
              </a:lnSpc>
              <a:spcBef>
                <a:spcPts val="0"/>
              </a:spcBef>
              <a:spcAft>
                <a:spcPts val="600"/>
              </a:spcAft>
              <a:buClr>
                <a:srgbClr val="FA4616"/>
              </a:buClr>
            </a:pPr>
            <a:r>
              <a:rPr lang="en-US" sz="1400" b="1">
                <a:solidFill>
                  <a:srgbClr val="2D2E2F"/>
                </a:solidFill>
                <a:latin typeface="Arial"/>
                <a:cs typeface="Arial"/>
              </a:rPr>
              <a:t>Duration</a:t>
            </a:r>
            <a:r>
              <a:rPr lang="en-US" sz="1400" b="0">
                <a:solidFill>
                  <a:srgbClr val="2D2E2F"/>
                </a:solidFill>
                <a:latin typeface="Arial"/>
                <a:cs typeface="Arial"/>
              </a:rPr>
              <a:t>: 13 hours</a:t>
            </a:r>
          </a:p>
          <a:p>
            <a:pPr>
              <a:lnSpc>
                <a:spcPct val="100000"/>
              </a:lnSpc>
              <a:spcBef>
                <a:spcPts val="0"/>
              </a:spcBef>
              <a:spcAft>
                <a:spcPts val="600"/>
              </a:spcAft>
              <a:buClr>
                <a:srgbClr val="FA4616"/>
              </a:buClr>
            </a:pPr>
            <a:endParaRPr lang="en-US" sz="1400">
              <a:solidFill>
                <a:srgbClr val="2D2E2F"/>
              </a:solidFill>
              <a:latin typeface="Arial"/>
              <a:cs typeface="Arial"/>
            </a:endParaRPr>
          </a:p>
          <a:p>
            <a:pPr>
              <a:lnSpc>
                <a:spcPct val="100000"/>
              </a:lnSpc>
              <a:spcBef>
                <a:spcPts val="0"/>
              </a:spcBef>
              <a:spcAft>
                <a:spcPts val="600"/>
              </a:spcAft>
              <a:buClr>
                <a:srgbClr val="FA4616"/>
              </a:buClr>
            </a:pPr>
            <a:r>
              <a:rPr lang="en-US" sz="1400">
                <a:solidFill>
                  <a:srgbClr val="0067DF"/>
                </a:solidFill>
                <a:latin typeface="Arial"/>
                <a:cs typeface="Arial"/>
                <a:hlinkClick r:id="rId2">
                  <a:extLst>
                    <a:ext uri="{A12FA001-AC4F-418D-AE19-62706E023703}">
                      <ahyp:hlinkClr xmlns:ahyp="http://schemas.microsoft.com/office/drawing/2018/hyperlinkcolor" val="tx"/>
                    </a:ext>
                  </a:extLst>
                </a:hlinkClick>
              </a:rPr>
              <a:t>Access the learning plan here!</a:t>
            </a:r>
            <a:endParaRPr lang="en-US" sz="1400">
              <a:solidFill>
                <a:srgbClr val="0067DF"/>
              </a:solidFill>
              <a:latin typeface="Arial"/>
              <a:cs typeface="Arial"/>
            </a:endParaRPr>
          </a:p>
          <a:p>
            <a:endParaRPr lang="en-US" sz="1400">
              <a:latin typeface="Arial"/>
              <a:cs typeface="Arial"/>
            </a:endParaRPr>
          </a:p>
          <a:p>
            <a:r>
              <a:rPr lang="en-US" sz="1400" b="1">
                <a:solidFill>
                  <a:srgbClr val="FA4616"/>
                </a:solidFill>
                <a:latin typeface="Arial"/>
                <a:cs typeface="Arial"/>
              </a:rPr>
              <a:t>Remember! </a:t>
            </a:r>
            <a:r>
              <a:rPr lang="en-US" sz="1400" b="1">
                <a:latin typeface="Arial" panose="020B0604020202020204" pitchFamily="34" charset="0"/>
                <a:cs typeface="Arial" panose="020B0604020202020204" pitchFamily="34" charset="0"/>
              </a:rPr>
              <a:t>All the courses can be taken through the learning plans they are included in, as well as individually.</a:t>
            </a:r>
            <a:endParaRPr lang="en-US" sz="1400">
              <a:latin typeface="Arial"/>
              <a:cs typeface="Arial"/>
            </a:endParaRPr>
          </a:p>
        </p:txBody>
      </p:sp>
      <p:sp>
        <p:nvSpPr>
          <p:cNvPr id="15" name="Rectangle 14">
            <a:extLst>
              <a:ext uri="{FF2B5EF4-FFF2-40B4-BE49-F238E27FC236}">
                <a16:creationId xmlns:a16="http://schemas.microsoft.com/office/drawing/2014/main" id="{EE09D7D6-5029-4699-9440-6EC6D6A135A6}"/>
              </a:ext>
            </a:extLst>
          </p:cNvPr>
          <p:cNvSpPr/>
          <p:nvPr/>
        </p:nvSpPr>
        <p:spPr>
          <a:xfrm>
            <a:off x="6446500" y="2991895"/>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18" name="Rectangle 17">
            <a:extLst>
              <a:ext uri="{FF2B5EF4-FFF2-40B4-BE49-F238E27FC236}">
                <a16:creationId xmlns:a16="http://schemas.microsoft.com/office/drawing/2014/main" id="{FEE20C6D-9F52-4244-AC75-63FDB6059339}"/>
              </a:ext>
            </a:extLst>
          </p:cNvPr>
          <p:cNvSpPr/>
          <p:nvPr/>
        </p:nvSpPr>
        <p:spPr>
          <a:xfrm>
            <a:off x="1141912" y="2991895"/>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19" name="Rectangle 18">
            <a:extLst>
              <a:ext uri="{FF2B5EF4-FFF2-40B4-BE49-F238E27FC236}">
                <a16:creationId xmlns:a16="http://schemas.microsoft.com/office/drawing/2014/main" id="{6C3E4EDB-A40C-484A-9327-37D06590C3D5}"/>
              </a:ext>
            </a:extLst>
          </p:cNvPr>
          <p:cNvSpPr/>
          <p:nvPr/>
        </p:nvSpPr>
        <p:spPr>
          <a:xfrm>
            <a:off x="9098793" y="2991895"/>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cxnSp>
        <p:nvCxnSpPr>
          <p:cNvPr id="27" name="Straight Connector 26">
            <a:extLst>
              <a:ext uri="{FF2B5EF4-FFF2-40B4-BE49-F238E27FC236}">
                <a16:creationId xmlns:a16="http://schemas.microsoft.com/office/drawing/2014/main" id="{BE4C592E-1CF3-4C8E-B318-010F6C1293E6}"/>
              </a:ext>
            </a:extLst>
          </p:cNvPr>
          <p:cNvCxnSpPr>
            <a:cxnSpLocks/>
          </p:cNvCxnSpPr>
          <p:nvPr/>
        </p:nvCxnSpPr>
        <p:spPr>
          <a:xfrm flipH="1">
            <a:off x="1208587" y="2327083"/>
            <a:ext cx="7955280" cy="0"/>
          </a:xfrm>
          <a:prstGeom prst="line">
            <a:avLst/>
          </a:prstGeom>
          <a:ln w="190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401AA1BF-278E-41D0-9D66-83A7FB3C26A2}"/>
              </a:ext>
            </a:extLst>
          </p:cNvPr>
          <p:cNvSpPr txBox="1"/>
          <p:nvPr/>
        </p:nvSpPr>
        <p:spPr>
          <a:xfrm>
            <a:off x="435166" y="1686192"/>
            <a:ext cx="1553853" cy="342735"/>
          </a:xfrm>
          <a:prstGeom prst="rect">
            <a:avLst/>
          </a:prstGeom>
          <a:noFill/>
        </p:spPr>
        <p:txBody>
          <a:bodyPr wrap="square" lIns="0" tIns="0" rIns="0" bIns="0" rtlCol="0">
            <a:noAutofit/>
          </a:bodyPr>
          <a:lstStyle/>
          <a:p>
            <a:pPr algn="ctr"/>
            <a:r>
              <a:rPr lang="en-US" sz="1100">
                <a:latin typeface="Arial"/>
                <a:cs typeface="Arial"/>
              </a:rPr>
              <a:t>Build Your First Automation with </a:t>
            </a:r>
            <a:r>
              <a:rPr lang="en-US" sz="1100" err="1">
                <a:latin typeface="Arial"/>
                <a:cs typeface="Arial"/>
              </a:rPr>
              <a:t>StudioX</a:t>
            </a:r>
            <a:endParaRPr lang="en-US" sz="1100">
              <a:latin typeface="Arial"/>
              <a:cs typeface="Arial"/>
            </a:endParaRPr>
          </a:p>
        </p:txBody>
      </p:sp>
      <p:sp>
        <p:nvSpPr>
          <p:cNvPr id="34" name="TextBox 33">
            <a:extLst>
              <a:ext uri="{FF2B5EF4-FFF2-40B4-BE49-F238E27FC236}">
                <a16:creationId xmlns:a16="http://schemas.microsoft.com/office/drawing/2014/main" id="{CF36D82A-0282-4BA3-9EBF-8BA891DCE116}"/>
              </a:ext>
            </a:extLst>
          </p:cNvPr>
          <p:cNvSpPr txBox="1"/>
          <p:nvPr/>
        </p:nvSpPr>
        <p:spPr>
          <a:xfrm>
            <a:off x="6373218" y="1689246"/>
            <a:ext cx="1622436" cy="342735"/>
          </a:xfrm>
          <a:prstGeom prst="rect">
            <a:avLst/>
          </a:prstGeom>
          <a:solidFill>
            <a:schemeClr val="bg1"/>
          </a:solidFill>
        </p:spPr>
        <p:txBody>
          <a:bodyPr wrap="square" lIns="0" tIns="0" rIns="0" bIns="0" rtlCol="0">
            <a:noAutofit/>
          </a:bodyPr>
          <a:lstStyle/>
          <a:p>
            <a:pPr algn="ctr"/>
            <a:r>
              <a:rPr lang="en-US" sz="1100">
                <a:latin typeface="Arial"/>
                <a:cs typeface="Arial"/>
              </a:rPr>
              <a:t>User Interface Automation with </a:t>
            </a:r>
            <a:r>
              <a:rPr lang="en-US" sz="1100" err="1">
                <a:latin typeface="Arial"/>
                <a:cs typeface="Arial"/>
              </a:rPr>
              <a:t>StudioX</a:t>
            </a:r>
            <a:endParaRPr lang="en-US" sz="1100">
              <a:latin typeface="Arial"/>
              <a:cs typeface="Arial"/>
            </a:endParaRPr>
          </a:p>
        </p:txBody>
      </p:sp>
      <p:sp>
        <p:nvSpPr>
          <p:cNvPr id="36" name="TextBox 35">
            <a:extLst>
              <a:ext uri="{FF2B5EF4-FFF2-40B4-BE49-F238E27FC236}">
                <a16:creationId xmlns:a16="http://schemas.microsoft.com/office/drawing/2014/main" id="{F0249EEC-15CB-4267-A6E2-F5C5E2BF71C4}"/>
              </a:ext>
            </a:extLst>
          </p:cNvPr>
          <p:cNvSpPr txBox="1"/>
          <p:nvPr/>
        </p:nvSpPr>
        <p:spPr>
          <a:xfrm>
            <a:off x="4410405" y="1695166"/>
            <a:ext cx="1553854" cy="342735"/>
          </a:xfrm>
          <a:prstGeom prst="rect">
            <a:avLst/>
          </a:prstGeom>
          <a:noFill/>
        </p:spPr>
        <p:txBody>
          <a:bodyPr wrap="square" lIns="0" tIns="0" rIns="0" bIns="0" rtlCol="0">
            <a:noAutofit/>
          </a:bodyPr>
          <a:lstStyle/>
          <a:p>
            <a:pPr algn="ctr"/>
            <a:r>
              <a:rPr lang="en-US" sz="1100">
                <a:latin typeface="Arial"/>
                <a:cs typeface="Arial"/>
              </a:rPr>
              <a:t>File and Folder Automation with </a:t>
            </a:r>
            <a:r>
              <a:rPr lang="en-US" sz="1100" err="1">
                <a:latin typeface="Arial"/>
                <a:cs typeface="Arial"/>
              </a:rPr>
              <a:t>StudioX</a:t>
            </a:r>
            <a:endParaRPr lang="en-US" sz="1100">
              <a:latin typeface="Arial"/>
              <a:cs typeface="Arial"/>
            </a:endParaRPr>
          </a:p>
        </p:txBody>
      </p:sp>
      <p:sp>
        <p:nvSpPr>
          <p:cNvPr id="38" name="TextBox 37">
            <a:extLst>
              <a:ext uri="{FF2B5EF4-FFF2-40B4-BE49-F238E27FC236}">
                <a16:creationId xmlns:a16="http://schemas.microsoft.com/office/drawing/2014/main" id="{43A2EA43-33FA-485E-AB70-5320700D0E12}"/>
              </a:ext>
            </a:extLst>
          </p:cNvPr>
          <p:cNvSpPr txBox="1"/>
          <p:nvPr/>
        </p:nvSpPr>
        <p:spPr>
          <a:xfrm>
            <a:off x="2320959" y="1692423"/>
            <a:ext cx="1757506" cy="342735"/>
          </a:xfrm>
          <a:prstGeom prst="rect">
            <a:avLst/>
          </a:prstGeom>
          <a:noFill/>
        </p:spPr>
        <p:txBody>
          <a:bodyPr wrap="square" lIns="0" tIns="0" rIns="0" bIns="0" rtlCol="0">
            <a:noAutofit/>
          </a:bodyPr>
          <a:lstStyle/>
          <a:p>
            <a:pPr algn="ctr"/>
            <a:r>
              <a:rPr lang="en-US" sz="1100">
                <a:latin typeface="Arial"/>
                <a:cs typeface="Arial"/>
              </a:rPr>
              <a:t>Get Started with the Citizen Developer Journey</a:t>
            </a:r>
          </a:p>
        </p:txBody>
      </p:sp>
      <p:sp>
        <p:nvSpPr>
          <p:cNvPr id="39" name="TextBox 38">
            <a:extLst>
              <a:ext uri="{FF2B5EF4-FFF2-40B4-BE49-F238E27FC236}">
                <a16:creationId xmlns:a16="http://schemas.microsoft.com/office/drawing/2014/main" id="{43A81E5A-557F-4521-B6C0-B67FAAB90D8C}"/>
              </a:ext>
            </a:extLst>
          </p:cNvPr>
          <p:cNvSpPr txBox="1"/>
          <p:nvPr/>
        </p:nvSpPr>
        <p:spPr>
          <a:xfrm>
            <a:off x="3058311" y="3183850"/>
            <a:ext cx="1622436" cy="342735"/>
          </a:xfrm>
          <a:prstGeom prst="rect">
            <a:avLst/>
          </a:prstGeom>
          <a:noFill/>
        </p:spPr>
        <p:txBody>
          <a:bodyPr wrap="square" lIns="0" tIns="0" rIns="0" bIns="0" rtlCol="0">
            <a:noAutofit/>
          </a:bodyPr>
          <a:lstStyle/>
          <a:p>
            <a:pPr algn="ctr"/>
            <a:r>
              <a:rPr lang="en-US" sz="1100">
                <a:latin typeface="Arial"/>
                <a:cs typeface="Arial"/>
              </a:rPr>
              <a:t>Email Automation with </a:t>
            </a:r>
            <a:r>
              <a:rPr lang="en-US" sz="1100" err="1">
                <a:latin typeface="Arial"/>
                <a:cs typeface="Arial"/>
              </a:rPr>
              <a:t>StudioX</a:t>
            </a:r>
            <a:endParaRPr lang="en-US" sz="1100">
              <a:latin typeface="Arial"/>
              <a:cs typeface="Arial"/>
            </a:endParaRPr>
          </a:p>
        </p:txBody>
      </p:sp>
      <p:sp>
        <p:nvSpPr>
          <p:cNvPr id="40" name="TextBox 39">
            <a:extLst>
              <a:ext uri="{FF2B5EF4-FFF2-40B4-BE49-F238E27FC236}">
                <a16:creationId xmlns:a16="http://schemas.microsoft.com/office/drawing/2014/main" id="{9B490628-64E4-440C-8B7B-CB6755890AE9}"/>
              </a:ext>
            </a:extLst>
          </p:cNvPr>
          <p:cNvSpPr txBox="1"/>
          <p:nvPr/>
        </p:nvSpPr>
        <p:spPr>
          <a:xfrm>
            <a:off x="5710604" y="3183850"/>
            <a:ext cx="1622436" cy="342735"/>
          </a:xfrm>
          <a:prstGeom prst="rect">
            <a:avLst/>
          </a:prstGeom>
          <a:noFill/>
        </p:spPr>
        <p:txBody>
          <a:bodyPr wrap="square" lIns="0" tIns="0" rIns="0" bIns="0" rtlCol="0">
            <a:noAutofit/>
          </a:bodyPr>
          <a:lstStyle/>
          <a:p>
            <a:pPr algn="ctr"/>
            <a:r>
              <a:rPr lang="en-US" sz="1100">
                <a:latin typeface="Arial"/>
                <a:cs typeface="Arial"/>
              </a:rPr>
              <a:t>Microsoft Excel Automation with </a:t>
            </a:r>
            <a:r>
              <a:rPr lang="en-US" sz="1100" err="1">
                <a:latin typeface="Arial"/>
                <a:cs typeface="Arial"/>
              </a:rPr>
              <a:t>StudioX</a:t>
            </a:r>
            <a:endParaRPr lang="en-US" sz="1100">
              <a:latin typeface="Arial"/>
              <a:cs typeface="Arial"/>
            </a:endParaRPr>
          </a:p>
        </p:txBody>
      </p:sp>
      <p:sp>
        <p:nvSpPr>
          <p:cNvPr id="41" name="TextBox 40">
            <a:extLst>
              <a:ext uri="{FF2B5EF4-FFF2-40B4-BE49-F238E27FC236}">
                <a16:creationId xmlns:a16="http://schemas.microsoft.com/office/drawing/2014/main" id="{09BF75AE-4695-4A63-BFA2-E966BA37AFC8}"/>
              </a:ext>
            </a:extLst>
          </p:cNvPr>
          <p:cNvSpPr txBox="1"/>
          <p:nvPr/>
        </p:nvSpPr>
        <p:spPr>
          <a:xfrm>
            <a:off x="406017" y="3183849"/>
            <a:ext cx="1622436" cy="342735"/>
          </a:xfrm>
          <a:prstGeom prst="rect">
            <a:avLst/>
          </a:prstGeom>
          <a:noFill/>
        </p:spPr>
        <p:txBody>
          <a:bodyPr wrap="square" lIns="0" tIns="0" rIns="0" bIns="0" rtlCol="0">
            <a:noAutofit/>
          </a:bodyPr>
          <a:lstStyle/>
          <a:p>
            <a:pPr algn="ctr"/>
            <a:r>
              <a:rPr lang="en-US" sz="1100">
                <a:latin typeface="Arial"/>
                <a:cs typeface="Arial"/>
              </a:rPr>
              <a:t>How to Handle Errors in </a:t>
            </a:r>
            <a:r>
              <a:rPr lang="en-US" sz="1100" err="1">
                <a:latin typeface="Arial"/>
                <a:cs typeface="Arial"/>
              </a:rPr>
              <a:t>StudioX</a:t>
            </a:r>
            <a:endParaRPr lang="en-US" sz="1100">
              <a:latin typeface="Arial"/>
              <a:cs typeface="Arial"/>
            </a:endParaRPr>
          </a:p>
        </p:txBody>
      </p:sp>
      <p:sp>
        <p:nvSpPr>
          <p:cNvPr id="3" name="Rectangle 2">
            <a:extLst>
              <a:ext uri="{FF2B5EF4-FFF2-40B4-BE49-F238E27FC236}">
                <a16:creationId xmlns:a16="http://schemas.microsoft.com/office/drawing/2014/main" id="{869FC18C-C058-9986-909D-AACCFA85C1F1}"/>
              </a:ext>
            </a:extLst>
          </p:cNvPr>
          <p:cNvSpPr/>
          <p:nvPr/>
        </p:nvSpPr>
        <p:spPr>
          <a:xfrm>
            <a:off x="3131132" y="1506028"/>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5" name="Rectangle 4">
            <a:extLst>
              <a:ext uri="{FF2B5EF4-FFF2-40B4-BE49-F238E27FC236}">
                <a16:creationId xmlns:a16="http://schemas.microsoft.com/office/drawing/2014/main" id="{68EC743C-4E28-3D28-70A3-A4D7AA025EB5}"/>
              </a:ext>
            </a:extLst>
          </p:cNvPr>
          <p:cNvSpPr/>
          <p:nvPr/>
        </p:nvSpPr>
        <p:spPr>
          <a:xfrm>
            <a:off x="3794206" y="2991895"/>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7" name="Rectangle 6">
            <a:extLst>
              <a:ext uri="{FF2B5EF4-FFF2-40B4-BE49-F238E27FC236}">
                <a16:creationId xmlns:a16="http://schemas.microsoft.com/office/drawing/2014/main" id="{9BAD0EF1-5A26-BFDD-1D4E-39A24B9D3462}"/>
              </a:ext>
            </a:extLst>
          </p:cNvPr>
          <p:cNvSpPr/>
          <p:nvPr/>
        </p:nvSpPr>
        <p:spPr>
          <a:xfrm>
            <a:off x="9098793" y="1506028"/>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9" name="TextBox 8">
            <a:extLst>
              <a:ext uri="{FF2B5EF4-FFF2-40B4-BE49-F238E27FC236}">
                <a16:creationId xmlns:a16="http://schemas.microsoft.com/office/drawing/2014/main" id="{30425852-37A1-51DD-7451-95E802DCFE9E}"/>
              </a:ext>
            </a:extLst>
          </p:cNvPr>
          <p:cNvSpPr txBox="1"/>
          <p:nvPr/>
        </p:nvSpPr>
        <p:spPr>
          <a:xfrm>
            <a:off x="8343460" y="1682378"/>
            <a:ext cx="1622436" cy="342735"/>
          </a:xfrm>
          <a:prstGeom prst="rect">
            <a:avLst/>
          </a:prstGeom>
          <a:noFill/>
        </p:spPr>
        <p:txBody>
          <a:bodyPr wrap="square" lIns="0" tIns="0" rIns="0" bIns="0" rtlCol="0">
            <a:noAutofit/>
          </a:bodyPr>
          <a:lstStyle/>
          <a:p>
            <a:pPr algn="ctr"/>
            <a:r>
              <a:rPr lang="en-US" sz="1100">
                <a:latin typeface="Arial"/>
                <a:cs typeface="Arial"/>
              </a:rPr>
              <a:t>Decisions, Iterations and Scenarios in </a:t>
            </a:r>
            <a:r>
              <a:rPr lang="en-US" sz="1100" err="1">
                <a:latin typeface="Arial"/>
                <a:cs typeface="Arial"/>
              </a:rPr>
              <a:t>StudioX</a:t>
            </a:r>
            <a:endParaRPr lang="en-US" sz="1100">
              <a:latin typeface="Arial"/>
              <a:cs typeface="Arial"/>
            </a:endParaRPr>
          </a:p>
        </p:txBody>
      </p:sp>
      <p:sp>
        <p:nvSpPr>
          <p:cNvPr id="10" name="TextBox 9">
            <a:extLst>
              <a:ext uri="{FF2B5EF4-FFF2-40B4-BE49-F238E27FC236}">
                <a16:creationId xmlns:a16="http://schemas.microsoft.com/office/drawing/2014/main" id="{F86E98AC-3BC3-B13B-1097-D541CFBA5553}"/>
              </a:ext>
            </a:extLst>
          </p:cNvPr>
          <p:cNvSpPr txBox="1"/>
          <p:nvPr/>
        </p:nvSpPr>
        <p:spPr>
          <a:xfrm>
            <a:off x="8629408" y="3183850"/>
            <a:ext cx="1081820" cy="342735"/>
          </a:xfrm>
          <a:prstGeom prst="rect">
            <a:avLst/>
          </a:prstGeom>
          <a:noFill/>
        </p:spPr>
        <p:txBody>
          <a:bodyPr wrap="square" lIns="0" tIns="0" rIns="0" bIns="0" rtlCol="0">
            <a:noAutofit/>
          </a:bodyPr>
          <a:lstStyle/>
          <a:p>
            <a:pPr algn="ctr"/>
            <a:r>
              <a:rPr lang="en-US" sz="1100">
                <a:latin typeface="Arial"/>
                <a:cs typeface="Arial"/>
              </a:rPr>
              <a:t>Final Assessment</a:t>
            </a:r>
          </a:p>
        </p:txBody>
      </p:sp>
      <p:pic>
        <p:nvPicPr>
          <p:cNvPr id="16" name="Picture 15" descr="A picture containing text, cartoon, logo&#10;&#10;Description automatically generated">
            <a:extLst>
              <a:ext uri="{FF2B5EF4-FFF2-40B4-BE49-F238E27FC236}">
                <a16:creationId xmlns:a16="http://schemas.microsoft.com/office/drawing/2014/main" id="{7F469571-99FE-4E8F-B39F-3B75505BBA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65697" y="2439275"/>
            <a:ext cx="1242399" cy="1242399"/>
          </a:xfrm>
          <a:prstGeom prst="rect">
            <a:avLst/>
          </a:prstGeom>
        </p:spPr>
      </p:pic>
    </p:spTree>
    <p:extLst>
      <p:ext uri="{BB962C8B-B14F-4D97-AF65-F5344CB8AC3E}">
        <p14:creationId xmlns:p14="http://schemas.microsoft.com/office/powerpoint/2010/main" val="13474686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29">
            <a:extLst>
              <a:ext uri="{FF2B5EF4-FFF2-40B4-BE49-F238E27FC236}">
                <a16:creationId xmlns:a16="http://schemas.microsoft.com/office/drawing/2014/main" id="{9381FF53-03DD-4390-BD6F-05EF8F9E4704}"/>
              </a:ext>
            </a:extLst>
          </p:cNvPr>
          <p:cNvCxnSpPr>
            <a:cxnSpLocks/>
          </p:cNvCxnSpPr>
          <p:nvPr/>
        </p:nvCxnSpPr>
        <p:spPr>
          <a:xfrm flipV="1">
            <a:off x="1212093" y="2333843"/>
            <a:ext cx="0" cy="731520"/>
          </a:xfrm>
          <a:prstGeom prst="line">
            <a:avLst/>
          </a:prstGeom>
          <a:ln w="190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BB6A3425-34CB-4CA8-A114-4200C262774F}"/>
              </a:ext>
            </a:extLst>
          </p:cNvPr>
          <p:cNvCxnSpPr>
            <a:cxnSpLocks/>
          </p:cNvCxnSpPr>
          <p:nvPr/>
        </p:nvCxnSpPr>
        <p:spPr>
          <a:xfrm flipV="1">
            <a:off x="10617382" y="1584133"/>
            <a:ext cx="0" cy="731520"/>
          </a:xfrm>
          <a:prstGeom prst="line">
            <a:avLst/>
          </a:prstGeom>
          <a:ln w="190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DEF8BA71-88CD-40EE-9BEF-F6ECCB0E1EA4}"/>
              </a:ext>
            </a:extLst>
          </p:cNvPr>
          <p:cNvCxnSpPr>
            <a:cxnSpLocks/>
          </p:cNvCxnSpPr>
          <p:nvPr/>
        </p:nvCxnSpPr>
        <p:spPr>
          <a:xfrm flipH="1">
            <a:off x="1199062" y="3065363"/>
            <a:ext cx="9418320" cy="0"/>
          </a:xfrm>
          <a:prstGeom prst="line">
            <a:avLst/>
          </a:prstGeom>
          <a:ln w="190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F66D872C-08D7-4561-985A-7F0CB0946BE7}"/>
              </a:ext>
            </a:extLst>
          </p:cNvPr>
          <p:cNvCxnSpPr>
            <a:cxnSpLocks/>
          </p:cNvCxnSpPr>
          <p:nvPr/>
        </p:nvCxnSpPr>
        <p:spPr>
          <a:xfrm flipH="1">
            <a:off x="1212093" y="1574608"/>
            <a:ext cx="9418320" cy="0"/>
          </a:xfrm>
          <a:prstGeom prst="line">
            <a:avLst/>
          </a:prstGeom>
          <a:ln w="190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 name="Title 5">
            <a:extLst>
              <a:ext uri="{FF2B5EF4-FFF2-40B4-BE49-F238E27FC236}">
                <a16:creationId xmlns:a16="http://schemas.microsoft.com/office/drawing/2014/main" id="{632A56E1-6A28-4F27-B799-18E1B252347F}"/>
              </a:ext>
            </a:extLst>
          </p:cNvPr>
          <p:cNvSpPr>
            <a:spLocks noGrp="1"/>
          </p:cNvSpPr>
          <p:nvPr>
            <p:ph type="title"/>
          </p:nvPr>
        </p:nvSpPr>
        <p:spPr/>
        <p:txBody>
          <a:bodyPr/>
          <a:lstStyle/>
          <a:p>
            <a:r>
              <a:rPr lang="en-US"/>
              <a:t>RPA Citizen Developer Technologies</a:t>
            </a:r>
            <a:br>
              <a:rPr lang="en-US"/>
            </a:br>
            <a:r>
              <a:rPr lang="en-US" sz="1800" b="0">
                <a:solidFill>
                  <a:srgbClr val="FA4616"/>
                </a:solidFill>
              </a:rPr>
              <a:t>Learning plan structure and essential information</a:t>
            </a:r>
          </a:p>
        </p:txBody>
      </p:sp>
      <p:sp>
        <p:nvSpPr>
          <p:cNvPr id="8" name="Rectangle 7">
            <a:extLst>
              <a:ext uri="{FF2B5EF4-FFF2-40B4-BE49-F238E27FC236}">
                <a16:creationId xmlns:a16="http://schemas.microsoft.com/office/drawing/2014/main" id="{B38C2D05-F1BB-4AA8-B0F4-BE93BC675144}"/>
              </a:ext>
            </a:extLst>
          </p:cNvPr>
          <p:cNvSpPr/>
          <p:nvPr/>
        </p:nvSpPr>
        <p:spPr>
          <a:xfrm>
            <a:off x="8194111" y="1506028"/>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11" name="Rectangle 10">
            <a:extLst>
              <a:ext uri="{FF2B5EF4-FFF2-40B4-BE49-F238E27FC236}">
                <a16:creationId xmlns:a16="http://schemas.microsoft.com/office/drawing/2014/main" id="{0FB2A5BE-DADF-4A2A-9955-E40E48856641}"/>
              </a:ext>
            </a:extLst>
          </p:cNvPr>
          <p:cNvSpPr/>
          <p:nvPr/>
        </p:nvSpPr>
        <p:spPr>
          <a:xfrm>
            <a:off x="1141912" y="1506028"/>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12" name="Rectangle 11">
            <a:extLst>
              <a:ext uri="{FF2B5EF4-FFF2-40B4-BE49-F238E27FC236}">
                <a16:creationId xmlns:a16="http://schemas.microsoft.com/office/drawing/2014/main" id="{5E03E331-5A12-4945-9EBE-05521B80D3D8}"/>
              </a:ext>
            </a:extLst>
          </p:cNvPr>
          <p:cNvSpPr/>
          <p:nvPr/>
        </p:nvSpPr>
        <p:spPr>
          <a:xfrm>
            <a:off x="10544844" y="1506028"/>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13" name="TextBox 12">
            <a:extLst>
              <a:ext uri="{FF2B5EF4-FFF2-40B4-BE49-F238E27FC236}">
                <a16:creationId xmlns:a16="http://schemas.microsoft.com/office/drawing/2014/main" id="{8ACCC87A-2A8B-48FE-98C8-0483A7AFB565}"/>
              </a:ext>
            </a:extLst>
          </p:cNvPr>
          <p:cNvSpPr txBox="1"/>
          <p:nvPr/>
        </p:nvSpPr>
        <p:spPr>
          <a:xfrm>
            <a:off x="381001" y="3951801"/>
            <a:ext cx="11355279" cy="2498266"/>
          </a:xfrm>
          <a:prstGeom prst="rect">
            <a:avLst/>
          </a:prstGeom>
          <a:noFill/>
        </p:spPr>
        <p:txBody>
          <a:bodyPr wrap="square" lIns="0" tIns="0" rIns="0" bIns="0" rtlCol="0">
            <a:noAutofit/>
          </a:bodyPr>
          <a:lstStyle/>
          <a:p>
            <a:pPr>
              <a:lnSpc>
                <a:spcPct val="100000"/>
              </a:lnSpc>
              <a:spcBef>
                <a:spcPts val="0"/>
              </a:spcBef>
              <a:spcAft>
                <a:spcPts val="600"/>
              </a:spcAft>
              <a:buClr>
                <a:srgbClr val="FA4616"/>
              </a:buClr>
            </a:pPr>
            <a:r>
              <a:rPr lang="en-US" sz="1400" b="1">
                <a:solidFill>
                  <a:srgbClr val="2D2E2F"/>
                </a:solidFill>
                <a:latin typeface="Arial"/>
                <a:cs typeface="Arial"/>
              </a:rPr>
              <a:t>Prerequisites: </a:t>
            </a:r>
            <a:r>
              <a:rPr lang="en-US" sz="1400">
                <a:solidFill>
                  <a:srgbClr val="2D2E2F"/>
                </a:solidFill>
                <a:latin typeface="Arial"/>
                <a:cs typeface="Arial"/>
              </a:rPr>
              <a:t>RPA Citizen Developer Foundation</a:t>
            </a:r>
            <a:endParaRPr lang="en-US" sz="1400" b="1">
              <a:solidFill>
                <a:srgbClr val="2D2E2F"/>
              </a:solidFill>
              <a:latin typeface="Arial"/>
              <a:cs typeface="Arial"/>
            </a:endParaRPr>
          </a:p>
          <a:p>
            <a:pPr>
              <a:lnSpc>
                <a:spcPct val="100000"/>
              </a:lnSpc>
              <a:spcBef>
                <a:spcPts val="0"/>
              </a:spcBef>
              <a:spcAft>
                <a:spcPts val="600"/>
              </a:spcAft>
              <a:buClr>
                <a:srgbClr val="FA4616"/>
              </a:buClr>
            </a:pPr>
            <a:r>
              <a:rPr lang="en-US" sz="1400" b="1">
                <a:solidFill>
                  <a:srgbClr val="2D2E2F"/>
                </a:solidFill>
                <a:latin typeface="Arial"/>
                <a:cs typeface="Arial"/>
              </a:rPr>
              <a:t>Duration</a:t>
            </a:r>
            <a:r>
              <a:rPr lang="en-US" sz="1400" b="0">
                <a:solidFill>
                  <a:srgbClr val="2D2E2F"/>
                </a:solidFill>
                <a:latin typeface="Arial"/>
                <a:cs typeface="Arial"/>
              </a:rPr>
              <a:t>: 15.5 hours</a:t>
            </a:r>
          </a:p>
          <a:p>
            <a:pPr>
              <a:lnSpc>
                <a:spcPct val="100000"/>
              </a:lnSpc>
              <a:spcBef>
                <a:spcPts val="0"/>
              </a:spcBef>
              <a:spcAft>
                <a:spcPts val="600"/>
              </a:spcAft>
              <a:buClr>
                <a:srgbClr val="FA4616"/>
              </a:buClr>
            </a:pPr>
            <a:endParaRPr lang="en-US" sz="1400">
              <a:solidFill>
                <a:srgbClr val="2D2E2F"/>
              </a:solidFill>
              <a:latin typeface="Arial"/>
              <a:cs typeface="Arial"/>
            </a:endParaRPr>
          </a:p>
          <a:p>
            <a:pPr>
              <a:lnSpc>
                <a:spcPct val="100000"/>
              </a:lnSpc>
              <a:spcBef>
                <a:spcPts val="0"/>
              </a:spcBef>
              <a:spcAft>
                <a:spcPts val="600"/>
              </a:spcAft>
              <a:buClr>
                <a:srgbClr val="FA4616"/>
              </a:buClr>
            </a:pPr>
            <a:r>
              <a:rPr lang="en-US" sz="1400">
                <a:solidFill>
                  <a:srgbClr val="0067DF"/>
                </a:solidFill>
                <a:latin typeface="Arial"/>
                <a:cs typeface="Arial"/>
                <a:hlinkClick r:id="rId2">
                  <a:extLst>
                    <a:ext uri="{A12FA001-AC4F-418D-AE19-62706E023703}">
                      <ahyp:hlinkClr xmlns:ahyp="http://schemas.microsoft.com/office/drawing/2018/hyperlinkcolor" val="tx"/>
                    </a:ext>
                  </a:extLst>
                </a:hlinkClick>
              </a:rPr>
              <a:t>Access the learning plan here!</a:t>
            </a:r>
            <a:endParaRPr lang="en-US" sz="1400">
              <a:solidFill>
                <a:srgbClr val="0067DF"/>
              </a:solidFill>
              <a:latin typeface="Arial"/>
              <a:cs typeface="Arial"/>
            </a:endParaRPr>
          </a:p>
          <a:p>
            <a:endParaRPr lang="en-US" sz="1400">
              <a:latin typeface="Arial"/>
              <a:cs typeface="Arial"/>
            </a:endParaRPr>
          </a:p>
          <a:p>
            <a:r>
              <a:rPr lang="en-US" sz="1400" b="1">
                <a:solidFill>
                  <a:srgbClr val="FA4616"/>
                </a:solidFill>
                <a:latin typeface="Arial"/>
                <a:cs typeface="Arial"/>
              </a:rPr>
              <a:t>Remember! </a:t>
            </a:r>
            <a:r>
              <a:rPr lang="en-US" sz="1400" b="1">
                <a:latin typeface="Arial" panose="020B0604020202020204" pitchFamily="34" charset="0"/>
                <a:cs typeface="Arial" panose="020B0604020202020204" pitchFamily="34" charset="0"/>
              </a:rPr>
              <a:t>All the courses can be taken through the learning plans they are included in, as well as individually.</a:t>
            </a:r>
            <a:endParaRPr lang="en-US" sz="1400">
              <a:latin typeface="Arial"/>
              <a:cs typeface="Arial"/>
            </a:endParaRPr>
          </a:p>
        </p:txBody>
      </p:sp>
      <p:sp>
        <p:nvSpPr>
          <p:cNvPr id="15" name="Rectangle 14">
            <a:extLst>
              <a:ext uri="{FF2B5EF4-FFF2-40B4-BE49-F238E27FC236}">
                <a16:creationId xmlns:a16="http://schemas.microsoft.com/office/drawing/2014/main" id="{EE09D7D6-5029-4699-9440-6EC6D6A135A6}"/>
              </a:ext>
            </a:extLst>
          </p:cNvPr>
          <p:cNvSpPr/>
          <p:nvPr/>
        </p:nvSpPr>
        <p:spPr>
          <a:xfrm>
            <a:off x="8194111" y="2991895"/>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18" name="Rectangle 17">
            <a:extLst>
              <a:ext uri="{FF2B5EF4-FFF2-40B4-BE49-F238E27FC236}">
                <a16:creationId xmlns:a16="http://schemas.microsoft.com/office/drawing/2014/main" id="{FEE20C6D-9F52-4244-AC75-63FDB6059339}"/>
              </a:ext>
            </a:extLst>
          </p:cNvPr>
          <p:cNvSpPr/>
          <p:nvPr/>
        </p:nvSpPr>
        <p:spPr>
          <a:xfrm>
            <a:off x="1141912" y="2991895"/>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19" name="Rectangle 18">
            <a:extLst>
              <a:ext uri="{FF2B5EF4-FFF2-40B4-BE49-F238E27FC236}">
                <a16:creationId xmlns:a16="http://schemas.microsoft.com/office/drawing/2014/main" id="{6C3E4EDB-A40C-484A-9327-37D06590C3D5}"/>
              </a:ext>
            </a:extLst>
          </p:cNvPr>
          <p:cNvSpPr/>
          <p:nvPr/>
        </p:nvSpPr>
        <p:spPr>
          <a:xfrm>
            <a:off x="10544844" y="2991895"/>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cxnSp>
        <p:nvCxnSpPr>
          <p:cNvPr id="27" name="Straight Connector 26">
            <a:extLst>
              <a:ext uri="{FF2B5EF4-FFF2-40B4-BE49-F238E27FC236}">
                <a16:creationId xmlns:a16="http://schemas.microsoft.com/office/drawing/2014/main" id="{BE4C592E-1CF3-4C8E-B318-010F6C1293E6}"/>
              </a:ext>
            </a:extLst>
          </p:cNvPr>
          <p:cNvCxnSpPr>
            <a:cxnSpLocks/>
          </p:cNvCxnSpPr>
          <p:nvPr/>
        </p:nvCxnSpPr>
        <p:spPr>
          <a:xfrm flipH="1">
            <a:off x="1208587" y="2327083"/>
            <a:ext cx="9418320" cy="0"/>
          </a:xfrm>
          <a:prstGeom prst="line">
            <a:avLst/>
          </a:prstGeom>
          <a:ln w="190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401AA1BF-278E-41D0-9D66-83A7FB3C26A2}"/>
              </a:ext>
            </a:extLst>
          </p:cNvPr>
          <p:cNvSpPr txBox="1"/>
          <p:nvPr/>
        </p:nvSpPr>
        <p:spPr>
          <a:xfrm>
            <a:off x="398576" y="1686192"/>
            <a:ext cx="1618728" cy="342735"/>
          </a:xfrm>
          <a:prstGeom prst="rect">
            <a:avLst/>
          </a:prstGeom>
          <a:noFill/>
        </p:spPr>
        <p:txBody>
          <a:bodyPr wrap="square" lIns="0" tIns="0" rIns="0" bIns="0" rtlCol="0">
            <a:noAutofit/>
          </a:bodyPr>
          <a:lstStyle/>
          <a:p>
            <a:pPr algn="ctr"/>
            <a:r>
              <a:rPr lang="en-US" sz="1100">
                <a:latin typeface="Arial"/>
                <a:cs typeface="Arial"/>
              </a:rPr>
              <a:t>OneDrive and </a:t>
            </a:r>
            <a:r>
              <a:rPr lang="en-US" sz="1100" err="1">
                <a:latin typeface="Arial"/>
                <a:cs typeface="Arial"/>
              </a:rPr>
              <a:t>Sharepoint</a:t>
            </a:r>
            <a:r>
              <a:rPr lang="en-US" sz="1100">
                <a:latin typeface="Arial"/>
                <a:cs typeface="Arial"/>
              </a:rPr>
              <a:t> Automation in </a:t>
            </a:r>
            <a:r>
              <a:rPr lang="en-US" sz="1100" err="1">
                <a:latin typeface="Arial"/>
                <a:cs typeface="Arial"/>
              </a:rPr>
              <a:t>StudioX</a:t>
            </a:r>
            <a:endParaRPr lang="en-US" sz="1100">
              <a:latin typeface="Arial"/>
              <a:cs typeface="Arial"/>
            </a:endParaRPr>
          </a:p>
        </p:txBody>
      </p:sp>
      <p:sp>
        <p:nvSpPr>
          <p:cNvPr id="33" name="TextBox 32">
            <a:extLst>
              <a:ext uri="{FF2B5EF4-FFF2-40B4-BE49-F238E27FC236}">
                <a16:creationId xmlns:a16="http://schemas.microsoft.com/office/drawing/2014/main" id="{5FE1B63B-5F00-4122-A7E7-3E39001A896F}"/>
              </a:ext>
            </a:extLst>
          </p:cNvPr>
          <p:cNvSpPr txBox="1"/>
          <p:nvPr/>
        </p:nvSpPr>
        <p:spPr>
          <a:xfrm>
            <a:off x="400875" y="3183850"/>
            <a:ext cx="1622436" cy="342735"/>
          </a:xfrm>
          <a:prstGeom prst="rect">
            <a:avLst/>
          </a:prstGeom>
          <a:noFill/>
        </p:spPr>
        <p:txBody>
          <a:bodyPr wrap="square" lIns="0" tIns="0" rIns="0" bIns="0" rtlCol="0">
            <a:noAutofit/>
          </a:bodyPr>
          <a:lstStyle/>
          <a:p>
            <a:pPr algn="ctr"/>
            <a:r>
              <a:rPr lang="en-US" sz="1100">
                <a:latin typeface="Arial"/>
                <a:cs typeface="Arial"/>
              </a:rPr>
              <a:t>Advanced User Interface Automation in </a:t>
            </a:r>
            <a:r>
              <a:rPr lang="en-US" sz="1100" err="1">
                <a:latin typeface="Arial"/>
                <a:cs typeface="Arial"/>
              </a:rPr>
              <a:t>StudioX</a:t>
            </a:r>
            <a:endParaRPr lang="en-US" sz="1100">
              <a:latin typeface="Arial"/>
              <a:cs typeface="Arial"/>
            </a:endParaRPr>
          </a:p>
        </p:txBody>
      </p:sp>
      <p:sp>
        <p:nvSpPr>
          <p:cNvPr id="34" name="TextBox 33">
            <a:extLst>
              <a:ext uri="{FF2B5EF4-FFF2-40B4-BE49-F238E27FC236}">
                <a16:creationId xmlns:a16="http://schemas.microsoft.com/office/drawing/2014/main" id="{CF36D82A-0282-4BA3-9EBF-8BA891DCE116}"/>
              </a:ext>
            </a:extLst>
          </p:cNvPr>
          <p:cNvSpPr txBox="1"/>
          <p:nvPr/>
        </p:nvSpPr>
        <p:spPr>
          <a:xfrm>
            <a:off x="9811082" y="1686191"/>
            <a:ext cx="1622436" cy="342735"/>
          </a:xfrm>
          <a:prstGeom prst="rect">
            <a:avLst/>
          </a:prstGeom>
          <a:solidFill>
            <a:schemeClr val="bg1"/>
          </a:solidFill>
        </p:spPr>
        <p:txBody>
          <a:bodyPr wrap="square" lIns="0" tIns="0" rIns="0" bIns="0" rtlCol="0">
            <a:noAutofit/>
          </a:bodyPr>
          <a:lstStyle/>
          <a:p>
            <a:pPr algn="ctr"/>
            <a:r>
              <a:rPr lang="en-US" sz="1100">
                <a:latin typeface="Arial"/>
                <a:cs typeface="Arial"/>
              </a:rPr>
              <a:t>Working with Lists and </a:t>
            </a:r>
            <a:r>
              <a:rPr lang="en-US" sz="1100" err="1">
                <a:latin typeface="Arial"/>
                <a:cs typeface="Arial"/>
              </a:rPr>
              <a:t>DataTables</a:t>
            </a:r>
            <a:r>
              <a:rPr lang="en-US" sz="1100">
                <a:latin typeface="Arial"/>
                <a:cs typeface="Arial"/>
              </a:rPr>
              <a:t> in </a:t>
            </a:r>
            <a:r>
              <a:rPr lang="en-US" sz="1100" err="1">
                <a:latin typeface="Arial"/>
                <a:cs typeface="Arial"/>
              </a:rPr>
              <a:t>StudioX</a:t>
            </a:r>
            <a:endParaRPr lang="en-US" sz="1100">
              <a:latin typeface="Arial"/>
              <a:cs typeface="Arial"/>
            </a:endParaRPr>
          </a:p>
        </p:txBody>
      </p:sp>
      <p:sp>
        <p:nvSpPr>
          <p:cNvPr id="36" name="TextBox 35">
            <a:extLst>
              <a:ext uri="{FF2B5EF4-FFF2-40B4-BE49-F238E27FC236}">
                <a16:creationId xmlns:a16="http://schemas.microsoft.com/office/drawing/2014/main" id="{F0249EEC-15CB-4267-A6E2-F5C5E2BF71C4}"/>
              </a:ext>
            </a:extLst>
          </p:cNvPr>
          <p:cNvSpPr txBox="1"/>
          <p:nvPr/>
        </p:nvSpPr>
        <p:spPr>
          <a:xfrm>
            <a:off x="7487805" y="1686190"/>
            <a:ext cx="1553854" cy="342735"/>
          </a:xfrm>
          <a:prstGeom prst="rect">
            <a:avLst/>
          </a:prstGeom>
          <a:noFill/>
        </p:spPr>
        <p:txBody>
          <a:bodyPr wrap="square" lIns="0" tIns="0" rIns="0" bIns="0" rtlCol="0">
            <a:noAutofit/>
          </a:bodyPr>
          <a:lstStyle/>
          <a:p>
            <a:pPr algn="ctr"/>
            <a:r>
              <a:rPr lang="en-US" sz="1100">
                <a:latin typeface="Arial"/>
                <a:cs typeface="Arial"/>
              </a:rPr>
              <a:t>Google Workspace Automation in </a:t>
            </a:r>
            <a:r>
              <a:rPr lang="en-US" sz="1100" err="1">
                <a:latin typeface="Arial"/>
                <a:cs typeface="Arial"/>
              </a:rPr>
              <a:t>StudioX</a:t>
            </a:r>
            <a:endParaRPr lang="en-US" sz="1100">
              <a:latin typeface="Arial"/>
              <a:cs typeface="Arial"/>
            </a:endParaRPr>
          </a:p>
        </p:txBody>
      </p:sp>
      <p:sp>
        <p:nvSpPr>
          <p:cNvPr id="38" name="TextBox 37">
            <a:extLst>
              <a:ext uri="{FF2B5EF4-FFF2-40B4-BE49-F238E27FC236}">
                <a16:creationId xmlns:a16="http://schemas.microsoft.com/office/drawing/2014/main" id="{43A2EA43-33FA-485E-AB70-5320700D0E12}"/>
              </a:ext>
            </a:extLst>
          </p:cNvPr>
          <p:cNvSpPr txBox="1"/>
          <p:nvPr/>
        </p:nvSpPr>
        <p:spPr>
          <a:xfrm>
            <a:off x="2682273" y="1692423"/>
            <a:ext cx="1757506" cy="342735"/>
          </a:xfrm>
          <a:prstGeom prst="rect">
            <a:avLst/>
          </a:prstGeom>
          <a:noFill/>
        </p:spPr>
        <p:txBody>
          <a:bodyPr wrap="square" lIns="0" tIns="0" rIns="0" bIns="0" rtlCol="0">
            <a:noAutofit/>
          </a:bodyPr>
          <a:lstStyle/>
          <a:p>
            <a:pPr algn="ctr"/>
            <a:r>
              <a:rPr lang="en-US" sz="1100">
                <a:latin typeface="Arial"/>
                <a:cs typeface="Arial"/>
              </a:rPr>
              <a:t>Microsoft PowerPoint Automation in </a:t>
            </a:r>
            <a:r>
              <a:rPr lang="en-US" sz="1100" err="1">
                <a:latin typeface="Arial"/>
                <a:cs typeface="Arial"/>
              </a:rPr>
              <a:t>StudioX</a:t>
            </a:r>
            <a:endParaRPr lang="en-US" sz="1100">
              <a:latin typeface="Arial"/>
              <a:cs typeface="Arial"/>
            </a:endParaRPr>
          </a:p>
        </p:txBody>
      </p:sp>
      <p:sp>
        <p:nvSpPr>
          <p:cNvPr id="39" name="TextBox 38">
            <a:extLst>
              <a:ext uri="{FF2B5EF4-FFF2-40B4-BE49-F238E27FC236}">
                <a16:creationId xmlns:a16="http://schemas.microsoft.com/office/drawing/2014/main" id="{43A81E5A-557F-4521-B6C0-B67FAAB90D8C}"/>
              </a:ext>
            </a:extLst>
          </p:cNvPr>
          <p:cNvSpPr txBox="1"/>
          <p:nvPr/>
        </p:nvSpPr>
        <p:spPr>
          <a:xfrm>
            <a:off x="7456891" y="3183848"/>
            <a:ext cx="1622436" cy="342735"/>
          </a:xfrm>
          <a:prstGeom prst="rect">
            <a:avLst/>
          </a:prstGeom>
          <a:noFill/>
        </p:spPr>
        <p:txBody>
          <a:bodyPr wrap="square" lIns="0" tIns="0" rIns="0" bIns="0" rtlCol="0">
            <a:noAutofit/>
          </a:bodyPr>
          <a:lstStyle/>
          <a:p>
            <a:pPr algn="ctr"/>
            <a:r>
              <a:rPr lang="en-US" sz="1100">
                <a:latin typeface="Arial"/>
                <a:cs typeface="Arial"/>
              </a:rPr>
              <a:t>UiPath Automation Hub for Citizen Developers</a:t>
            </a:r>
          </a:p>
        </p:txBody>
      </p:sp>
      <p:sp>
        <p:nvSpPr>
          <p:cNvPr id="40" name="TextBox 39">
            <a:extLst>
              <a:ext uri="{FF2B5EF4-FFF2-40B4-BE49-F238E27FC236}">
                <a16:creationId xmlns:a16="http://schemas.microsoft.com/office/drawing/2014/main" id="{9B490628-64E4-440C-8B7B-CB6755890AE9}"/>
              </a:ext>
            </a:extLst>
          </p:cNvPr>
          <p:cNvSpPr txBox="1"/>
          <p:nvPr/>
        </p:nvSpPr>
        <p:spPr>
          <a:xfrm>
            <a:off x="9815042" y="3183850"/>
            <a:ext cx="1622436" cy="342735"/>
          </a:xfrm>
          <a:prstGeom prst="rect">
            <a:avLst/>
          </a:prstGeom>
          <a:noFill/>
        </p:spPr>
        <p:txBody>
          <a:bodyPr wrap="square" lIns="0" tIns="0" rIns="0" bIns="0" rtlCol="0">
            <a:noAutofit/>
          </a:bodyPr>
          <a:lstStyle/>
          <a:p>
            <a:pPr algn="ctr"/>
            <a:r>
              <a:rPr lang="en-US" sz="1100">
                <a:latin typeface="Arial"/>
                <a:cs typeface="Arial"/>
              </a:rPr>
              <a:t>UiPath Task Capture Deep Dive</a:t>
            </a:r>
          </a:p>
        </p:txBody>
      </p:sp>
      <p:sp>
        <p:nvSpPr>
          <p:cNvPr id="41" name="TextBox 40">
            <a:extLst>
              <a:ext uri="{FF2B5EF4-FFF2-40B4-BE49-F238E27FC236}">
                <a16:creationId xmlns:a16="http://schemas.microsoft.com/office/drawing/2014/main" id="{09BF75AE-4695-4A63-BFA2-E966BA37AFC8}"/>
              </a:ext>
            </a:extLst>
          </p:cNvPr>
          <p:cNvSpPr txBox="1"/>
          <p:nvPr/>
        </p:nvSpPr>
        <p:spPr>
          <a:xfrm>
            <a:off x="2749808" y="3183849"/>
            <a:ext cx="1622436" cy="342735"/>
          </a:xfrm>
          <a:prstGeom prst="rect">
            <a:avLst/>
          </a:prstGeom>
          <a:noFill/>
        </p:spPr>
        <p:txBody>
          <a:bodyPr wrap="square" lIns="0" tIns="0" rIns="0" bIns="0" rtlCol="0">
            <a:noAutofit/>
          </a:bodyPr>
          <a:lstStyle/>
          <a:p>
            <a:pPr algn="ctr"/>
            <a:r>
              <a:rPr lang="en-US" sz="1100">
                <a:latin typeface="Arial"/>
                <a:cs typeface="Arial"/>
              </a:rPr>
              <a:t>Orchestrator for Citizen Developers</a:t>
            </a:r>
          </a:p>
        </p:txBody>
      </p:sp>
      <p:sp>
        <p:nvSpPr>
          <p:cNvPr id="3" name="Rectangle 2">
            <a:extLst>
              <a:ext uri="{FF2B5EF4-FFF2-40B4-BE49-F238E27FC236}">
                <a16:creationId xmlns:a16="http://schemas.microsoft.com/office/drawing/2014/main" id="{869FC18C-C058-9986-909D-AACCFA85C1F1}"/>
              </a:ext>
            </a:extLst>
          </p:cNvPr>
          <p:cNvSpPr/>
          <p:nvPr/>
        </p:nvSpPr>
        <p:spPr>
          <a:xfrm>
            <a:off x="3492645" y="1506028"/>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5" name="Rectangle 4">
            <a:extLst>
              <a:ext uri="{FF2B5EF4-FFF2-40B4-BE49-F238E27FC236}">
                <a16:creationId xmlns:a16="http://schemas.microsoft.com/office/drawing/2014/main" id="{68EC743C-4E28-3D28-70A3-A4D7AA025EB5}"/>
              </a:ext>
            </a:extLst>
          </p:cNvPr>
          <p:cNvSpPr/>
          <p:nvPr/>
        </p:nvSpPr>
        <p:spPr>
          <a:xfrm>
            <a:off x="3492645" y="2991895"/>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2" name="TextBox 1">
            <a:extLst>
              <a:ext uri="{FF2B5EF4-FFF2-40B4-BE49-F238E27FC236}">
                <a16:creationId xmlns:a16="http://schemas.microsoft.com/office/drawing/2014/main" id="{1CFD84F7-A91A-DC7E-3956-642FCFB8B3D8}"/>
              </a:ext>
            </a:extLst>
          </p:cNvPr>
          <p:cNvSpPr txBox="1"/>
          <p:nvPr/>
        </p:nvSpPr>
        <p:spPr>
          <a:xfrm>
            <a:off x="5038994" y="1696074"/>
            <a:ext cx="1757506" cy="342735"/>
          </a:xfrm>
          <a:prstGeom prst="rect">
            <a:avLst/>
          </a:prstGeom>
          <a:noFill/>
        </p:spPr>
        <p:txBody>
          <a:bodyPr wrap="square" lIns="0" tIns="0" rIns="0" bIns="0" rtlCol="0">
            <a:noAutofit/>
          </a:bodyPr>
          <a:lstStyle/>
          <a:p>
            <a:pPr algn="ctr"/>
            <a:r>
              <a:rPr lang="en-US" sz="1100">
                <a:latin typeface="Arial"/>
                <a:cs typeface="Arial"/>
              </a:rPr>
              <a:t>Microsoft Word Automation in </a:t>
            </a:r>
            <a:r>
              <a:rPr lang="en-US" sz="1100" err="1">
                <a:latin typeface="Arial"/>
                <a:cs typeface="Arial"/>
              </a:rPr>
              <a:t>StudioX</a:t>
            </a:r>
            <a:endParaRPr lang="en-US" sz="1100">
              <a:latin typeface="Arial"/>
              <a:cs typeface="Arial"/>
            </a:endParaRPr>
          </a:p>
        </p:txBody>
      </p:sp>
      <p:sp>
        <p:nvSpPr>
          <p:cNvPr id="4" name="Rectangle 3">
            <a:extLst>
              <a:ext uri="{FF2B5EF4-FFF2-40B4-BE49-F238E27FC236}">
                <a16:creationId xmlns:a16="http://schemas.microsoft.com/office/drawing/2014/main" id="{39FF2ABB-B615-9343-CAA1-6A4C32ADDB64}"/>
              </a:ext>
            </a:extLst>
          </p:cNvPr>
          <p:cNvSpPr/>
          <p:nvPr/>
        </p:nvSpPr>
        <p:spPr>
          <a:xfrm>
            <a:off x="5843378" y="1509679"/>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7" name="TextBox 6">
            <a:extLst>
              <a:ext uri="{FF2B5EF4-FFF2-40B4-BE49-F238E27FC236}">
                <a16:creationId xmlns:a16="http://schemas.microsoft.com/office/drawing/2014/main" id="{D378320D-F34D-5629-6D96-6DFA3532449B}"/>
              </a:ext>
            </a:extLst>
          </p:cNvPr>
          <p:cNvSpPr txBox="1"/>
          <p:nvPr/>
        </p:nvSpPr>
        <p:spPr>
          <a:xfrm>
            <a:off x="5098741" y="3183850"/>
            <a:ext cx="1622436" cy="342735"/>
          </a:xfrm>
          <a:prstGeom prst="rect">
            <a:avLst/>
          </a:prstGeom>
          <a:noFill/>
        </p:spPr>
        <p:txBody>
          <a:bodyPr wrap="square" lIns="0" tIns="0" rIns="0" bIns="0" rtlCol="0">
            <a:noAutofit/>
          </a:bodyPr>
          <a:lstStyle/>
          <a:p>
            <a:pPr algn="ctr"/>
            <a:r>
              <a:rPr lang="en-US" sz="1100">
                <a:latin typeface="Arial"/>
                <a:cs typeface="Arial"/>
              </a:rPr>
              <a:t>UiPath</a:t>
            </a:r>
          </a:p>
          <a:p>
            <a:pPr algn="ctr"/>
            <a:r>
              <a:rPr lang="en-US" sz="1100">
                <a:latin typeface="Arial"/>
                <a:cs typeface="Arial"/>
              </a:rPr>
              <a:t>Assistant</a:t>
            </a:r>
          </a:p>
        </p:txBody>
      </p:sp>
      <p:sp>
        <p:nvSpPr>
          <p:cNvPr id="9" name="Rectangle 8">
            <a:extLst>
              <a:ext uri="{FF2B5EF4-FFF2-40B4-BE49-F238E27FC236}">
                <a16:creationId xmlns:a16="http://schemas.microsoft.com/office/drawing/2014/main" id="{0C5245DF-EFD7-A6E5-743F-A78DDC6990BA}"/>
              </a:ext>
            </a:extLst>
          </p:cNvPr>
          <p:cNvSpPr/>
          <p:nvPr/>
        </p:nvSpPr>
        <p:spPr>
          <a:xfrm>
            <a:off x="5843378" y="2991896"/>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Tree>
    <p:extLst>
      <p:ext uri="{BB962C8B-B14F-4D97-AF65-F5344CB8AC3E}">
        <p14:creationId xmlns:p14="http://schemas.microsoft.com/office/powerpoint/2010/main" val="129780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7682EB3-15AB-4C35-8266-407198ED6902}"/>
              </a:ext>
            </a:extLst>
          </p:cNvPr>
          <p:cNvSpPr>
            <a:spLocks noGrp="1"/>
          </p:cNvSpPr>
          <p:nvPr>
            <p:ph type="ctrTitle"/>
          </p:nvPr>
        </p:nvSpPr>
        <p:spPr>
          <a:xfrm>
            <a:off x="382972" y="1343801"/>
            <a:ext cx="5292030" cy="615553"/>
          </a:xfrm>
        </p:spPr>
        <p:txBody>
          <a:bodyPr/>
          <a:lstStyle/>
          <a:p>
            <a:r>
              <a:rPr lang="en-US"/>
              <a:t>Course catalog</a:t>
            </a:r>
          </a:p>
        </p:txBody>
      </p:sp>
      <p:sp>
        <p:nvSpPr>
          <p:cNvPr id="10" name="Subtitle 9">
            <a:extLst>
              <a:ext uri="{FF2B5EF4-FFF2-40B4-BE49-F238E27FC236}">
                <a16:creationId xmlns:a16="http://schemas.microsoft.com/office/drawing/2014/main" id="{FA5D363A-81B0-420A-9099-D5C859F7DDAE}"/>
              </a:ext>
            </a:extLst>
          </p:cNvPr>
          <p:cNvSpPr>
            <a:spLocks noGrp="1"/>
          </p:cNvSpPr>
          <p:nvPr>
            <p:ph type="subTitle" idx="1"/>
          </p:nvPr>
        </p:nvSpPr>
        <p:spPr>
          <a:xfrm>
            <a:off x="432735" y="2031861"/>
            <a:ext cx="5292030" cy="261610"/>
          </a:xfrm>
        </p:spPr>
        <p:txBody>
          <a:bodyPr/>
          <a:lstStyle/>
          <a:p>
            <a:r>
              <a:rPr lang="en-US" sz="2000" b="0"/>
              <a:t>May 2023</a:t>
            </a:r>
          </a:p>
        </p:txBody>
      </p:sp>
      <p:pic>
        <p:nvPicPr>
          <p:cNvPr id="7" name="Picture 6" descr="A picture containing indoor, floor, window, room&#10;&#10;Description automatically generated">
            <a:extLst>
              <a:ext uri="{FF2B5EF4-FFF2-40B4-BE49-F238E27FC236}">
                <a16:creationId xmlns:a16="http://schemas.microsoft.com/office/drawing/2014/main" id="{9E2AE0D0-12D6-E4E8-EAB3-425D9E4B90A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4412" y="0"/>
            <a:ext cx="6094413" cy="6858000"/>
          </a:xfrm>
          <a:prstGeom prst="rect">
            <a:avLst/>
          </a:prstGeom>
        </p:spPr>
      </p:pic>
      <p:pic>
        <p:nvPicPr>
          <p:cNvPr id="6" name="Graphic 5">
            <a:extLst>
              <a:ext uri="{FF2B5EF4-FFF2-40B4-BE49-F238E27FC236}">
                <a16:creationId xmlns:a16="http://schemas.microsoft.com/office/drawing/2014/main" id="{3E4A4A60-15EE-9B6A-ABBA-BCCB87DE12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3208" y="5697571"/>
            <a:ext cx="3371849" cy="647700"/>
          </a:xfrm>
          <a:prstGeom prst="rect">
            <a:avLst/>
          </a:prstGeom>
        </p:spPr>
      </p:pic>
      <p:sp>
        <p:nvSpPr>
          <p:cNvPr id="8" name="Subtitle 9">
            <a:extLst>
              <a:ext uri="{FF2B5EF4-FFF2-40B4-BE49-F238E27FC236}">
                <a16:creationId xmlns:a16="http://schemas.microsoft.com/office/drawing/2014/main" id="{D2DF2680-EF41-A565-E63A-3436ADF7EF6D}"/>
              </a:ext>
            </a:extLst>
          </p:cNvPr>
          <p:cNvSpPr txBox="1">
            <a:spLocks/>
          </p:cNvSpPr>
          <p:nvPr/>
        </p:nvSpPr>
        <p:spPr>
          <a:xfrm>
            <a:off x="382972" y="6370151"/>
            <a:ext cx="5292030" cy="156966"/>
          </a:xfrm>
          <a:prstGeom prst="rect">
            <a:avLst/>
          </a:prstGeom>
        </p:spPr>
        <p:txBody>
          <a:bodyPr vert="horz" lIns="0" tIns="0" rIns="0" bIns="0" rtlCol="0" anchor="t" anchorCtr="0">
            <a:spAutoFit/>
          </a:bodyPr>
          <a:lstStyle>
            <a:lvl1pPr marL="0" indent="0" algn="l" defTabSz="457200" rtl="0" eaLnBrk="1" latinLnBrk="0" hangingPunct="1">
              <a:lnSpc>
                <a:spcPct val="85000"/>
              </a:lnSpc>
              <a:spcBef>
                <a:spcPts val="800"/>
              </a:spcBef>
              <a:buFont typeface="Arial"/>
              <a:buNone/>
              <a:defRPr sz="2800" b="1" i="0" kern="1200" spc="-50">
                <a:solidFill>
                  <a:schemeClr val="bg1"/>
                </a:solidFill>
                <a:latin typeface="Arial"/>
                <a:ea typeface="+mn-ea"/>
                <a:cs typeface="Arial"/>
              </a:defRPr>
            </a:lvl1pPr>
            <a:lvl2pPr marL="457200" indent="0" algn="ctr" defTabSz="457200" rtl="0" eaLnBrk="1" latinLnBrk="0" hangingPunct="1">
              <a:spcBef>
                <a:spcPts val="500"/>
              </a:spcBef>
              <a:buClr>
                <a:schemeClr val="tx1"/>
              </a:buClr>
              <a:buFont typeface="Arial"/>
              <a:buNone/>
              <a:defRPr sz="2000" kern="1200">
                <a:solidFill>
                  <a:schemeClr val="tx1">
                    <a:tint val="75000"/>
                  </a:schemeClr>
                </a:solidFill>
                <a:latin typeface="Arial"/>
                <a:ea typeface="+mn-ea"/>
                <a:cs typeface="Arial"/>
              </a:defRPr>
            </a:lvl2pPr>
            <a:lvl3pPr marL="914400" indent="0" algn="ctr" defTabSz="457200" rtl="0" eaLnBrk="1" latinLnBrk="0" hangingPunct="1">
              <a:spcBef>
                <a:spcPts val="300"/>
              </a:spcBef>
              <a:buClr>
                <a:schemeClr val="tx1"/>
              </a:buClr>
              <a:buFont typeface="Lucida Grande"/>
              <a:buNone/>
              <a:defRPr sz="2000" kern="1200">
                <a:solidFill>
                  <a:schemeClr val="tx1">
                    <a:tint val="75000"/>
                  </a:schemeClr>
                </a:solidFill>
                <a:latin typeface="Arial"/>
                <a:ea typeface="+mn-ea"/>
                <a:cs typeface="Arial"/>
              </a:defRPr>
            </a:lvl3pPr>
            <a:lvl4pPr marL="1371600" indent="0" algn="ctr" defTabSz="457200" rtl="0" eaLnBrk="1" latinLnBrk="0" hangingPunct="1">
              <a:spcBef>
                <a:spcPts val="200"/>
              </a:spcBef>
              <a:buClr>
                <a:schemeClr val="tx1"/>
              </a:buClr>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ts val="100"/>
              </a:spcBef>
              <a:buClr>
                <a:schemeClr val="tx1"/>
              </a:buClr>
              <a:buFont typeface="Lucida Grande"/>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200" b="0" i="1">
                <a:latin typeface="Arial Nova Light" panose="020B0304020202020204" pitchFamily="34" charset="0"/>
              </a:rPr>
              <a:t>The world’s first online platform for automation training</a:t>
            </a:r>
          </a:p>
        </p:txBody>
      </p:sp>
    </p:spTree>
    <p:extLst>
      <p:ext uri="{BB962C8B-B14F-4D97-AF65-F5344CB8AC3E}">
        <p14:creationId xmlns:p14="http://schemas.microsoft.com/office/powerpoint/2010/main" val="28770801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7682EB3-15AB-4C35-8266-407198ED6902}"/>
              </a:ext>
            </a:extLst>
          </p:cNvPr>
          <p:cNvSpPr>
            <a:spLocks noGrp="1"/>
          </p:cNvSpPr>
          <p:nvPr>
            <p:ph type="ctrTitle"/>
          </p:nvPr>
        </p:nvSpPr>
        <p:spPr>
          <a:xfrm>
            <a:off x="382972" y="1343801"/>
            <a:ext cx="5292030" cy="1231106"/>
          </a:xfrm>
        </p:spPr>
        <p:txBody>
          <a:bodyPr anchor="t" anchorCtr="0"/>
          <a:lstStyle/>
          <a:p>
            <a:r>
              <a:rPr lang="en-US"/>
              <a:t>Center of Excellence Roles</a:t>
            </a:r>
          </a:p>
        </p:txBody>
      </p:sp>
      <p:pic>
        <p:nvPicPr>
          <p:cNvPr id="3" name="Graphic 2">
            <a:extLst>
              <a:ext uri="{FF2B5EF4-FFF2-40B4-BE49-F238E27FC236}">
                <a16:creationId xmlns:a16="http://schemas.microsoft.com/office/drawing/2014/main" id="{37A45B75-44CF-148D-9739-3A541264B9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3208" y="5697571"/>
            <a:ext cx="3371849" cy="647700"/>
          </a:xfrm>
          <a:prstGeom prst="rect">
            <a:avLst/>
          </a:prstGeom>
        </p:spPr>
      </p:pic>
      <p:sp>
        <p:nvSpPr>
          <p:cNvPr id="5" name="Subtitle 9">
            <a:extLst>
              <a:ext uri="{FF2B5EF4-FFF2-40B4-BE49-F238E27FC236}">
                <a16:creationId xmlns:a16="http://schemas.microsoft.com/office/drawing/2014/main" id="{1B7744CC-4B3F-BF55-54BA-B53B83D3171B}"/>
              </a:ext>
            </a:extLst>
          </p:cNvPr>
          <p:cNvSpPr txBox="1">
            <a:spLocks/>
          </p:cNvSpPr>
          <p:nvPr/>
        </p:nvSpPr>
        <p:spPr>
          <a:xfrm>
            <a:off x="382972" y="6370151"/>
            <a:ext cx="5292030" cy="156966"/>
          </a:xfrm>
          <a:prstGeom prst="rect">
            <a:avLst/>
          </a:prstGeom>
        </p:spPr>
        <p:txBody>
          <a:bodyPr vert="horz" lIns="0" tIns="0" rIns="0" bIns="0" rtlCol="0" anchor="t" anchorCtr="0">
            <a:spAutoFit/>
          </a:bodyPr>
          <a:lstStyle>
            <a:lvl1pPr marL="0" indent="0" algn="l" defTabSz="457200" rtl="0" eaLnBrk="1" latinLnBrk="0" hangingPunct="1">
              <a:lnSpc>
                <a:spcPct val="85000"/>
              </a:lnSpc>
              <a:spcBef>
                <a:spcPts val="800"/>
              </a:spcBef>
              <a:buFont typeface="Arial"/>
              <a:buNone/>
              <a:defRPr sz="2800" b="1" i="0" kern="1200" spc="-50">
                <a:solidFill>
                  <a:schemeClr val="bg1"/>
                </a:solidFill>
                <a:latin typeface="Arial"/>
                <a:ea typeface="+mn-ea"/>
                <a:cs typeface="Arial"/>
              </a:defRPr>
            </a:lvl1pPr>
            <a:lvl2pPr marL="457200" indent="0" algn="ctr" defTabSz="457200" rtl="0" eaLnBrk="1" latinLnBrk="0" hangingPunct="1">
              <a:spcBef>
                <a:spcPts val="500"/>
              </a:spcBef>
              <a:buClr>
                <a:schemeClr val="tx1"/>
              </a:buClr>
              <a:buFont typeface="Arial"/>
              <a:buNone/>
              <a:defRPr sz="2000" kern="1200">
                <a:solidFill>
                  <a:schemeClr val="tx1">
                    <a:tint val="75000"/>
                  </a:schemeClr>
                </a:solidFill>
                <a:latin typeface="Arial"/>
                <a:ea typeface="+mn-ea"/>
                <a:cs typeface="Arial"/>
              </a:defRPr>
            </a:lvl2pPr>
            <a:lvl3pPr marL="914400" indent="0" algn="ctr" defTabSz="457200" rtl="0" eaLnBrk="1" latinLnBrk="0" hangingPunct="1">
              <a:spcBef>
                <a:spcPts val="300"/>
              </a:spcBef>
              <a:buClr>
                <a:schemeClr val="tx1"/>
              </a:buClr>
              <a:buFont typeface="Lucida Grande"/>
              <a:buNone/>
              <a:defRPr sz="2000" kern="1200">
                <a:solidFill>
                  <a:schemeClr val="tx1">
                    <a:tint val="75000"/>
                  </a:schemeClr>
                </a:solidFill>
                <a:latin typeface="Arial"/>
                <a:ea typeface="+mn-ea"/>
                <a:cs typeface="Arial"/>
              </a:defRPr>
            </a:lvl3pPr>
            <a:lvl4pPr marL="1371600" indent="0" algn="ctr" defTabSz="457200" rtl="0" eaLnBrk="1" latinLnBrk="0" hangingPunct="1">
              <a:spcBef>
                <a:spcPts val="200"/>
              </a:spcBef>
              <a:buClr>
                <a:schemeClr val="tx1"/>
              </a:buClr>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ts val="100"/>
              </a:spcBef>
              <a:buClr>
                <a:schemeClr val="tx1"/>
              </a:buClr>
              <a:buFont typeface="Lucida Grande"/>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200" b="0" i="1">
                <a:latin typeface="Arial Nova Light" panose="020B0304020202020204" pitchFamily="34" charset="0"/>
              </a:rPr>
              <a:t>The world’s first online platform for automation training</a:t>
            </a:r>
          </a:p>
        </p:txBody>
      </p:sp>
      <p:pic>
        <p:nvPicPr>
          <p:cNvPr id="7" name="Picture 6">
            <a:extLst>
              <a:ext uri="{FF2B5EF4-FFF2-40B4-BE49-F238E27FC236}">
                <a16:creationId xmlns:a16="http://schemas.microsoft.com/office/drawing/2014/main" id="{9E2AE0D0-12D6-E4E8-EAB3-425D9E4B90A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094412" y="0"/>
            <a:ext cx="6094413" cy="6858000"/>
          </a:xfrm>
          <a:prstGeom prst="rect">
            <a:avLst/>
          </a:prstGeom>
        </p:spPr>
      </p:pic>
      <p:sp>
        <p:nvSpPr>
          <p:cNvPr id="2" name="TextBox 1">
            <a:extLst>
              <a:ext uri="{FF2B5EF4-FFF2-40B4-BE49-F238E27FC236}">
                <a16:creationId xmlns:a16="http://schemas.microsoft.com/office/drawing/2014/main" id="{A90EAACF-8702-9A33-92B9-EE9EFBCD2F9B}"/>
              </a:ext>
            </a:extLst>
          </p:cNvPr>
          <p:cNvSpPr txBox="1"/>
          <p:nvPr/>
        </p:nvSpPr>
        <p:spPr>
          <a:xfrm>
            <a:off x="333208" y="2815064"/>
            <a:ext cx="5438710" cy="1969770"/>
          </a:xfrm>
          <a:prstGeom prst="rect">
            <a:avLst/>
          </a:prstGeom>
          <a:noFill/>
        </p:spPr>
        <p:txBody>
          <a:bodyPr wrap="square">
            <a:spAutoFit/>
          </a:bodyPr>
          <a:lstStyle/>
          <a:p>
            <a:pPr>
              <a:spcBef>
                <a:spcPts val="0"/>
              </a:spcBef>
              <a:spcAft>
                <a:spcPts val="600"/>
              </a:spcAft>
              <a:buClr>
                <a:srgbClr val="FA4616"/>
              </a:buClr>
            </a:pPr>
            <a:r>
              <a:rPr lang="en-US" sz="1600">
                <a:solidFill>
                  <a:schemeClr val="bg1"/>
                </a:solidFill>
              </a:rPr>
              <a:t>On the path to fully automated enterprises, companies need their own self-sustaining and scalable expertise for discovering, developing and managing automations.</a:t>
            </a:r>
          </a:p>
          <a:p>
            <a:pPr>
              <a:spcBef>
                <a:spcPts val="0"/>
              </a:spcBef>
              <a:spcAft>
                <a:spcPts val="600"/>
              </a:spcAft>
              <a:buClr>
                <a:srgbClr val="FA4616"/>
              </a:buClr>
            </a:pPr>
            <a:endParaRPr lang="en-US" sz="1600">
              <a:solidFill>
                <a:schemeClr val="bg1"/>
              </a:solidFill>
            </a:endParaRPr>
          </a:p>
          <a:p>
            <a:pPr>
              <a:spcBef>
                <a:spcPts val="0"/>
              </a:spcBef>
              <a:spcAft>
                <a:spcPts val="600"/>
              </a:spcAft>
              <a:buClr>
                <a:srgbClr val="FA4616"/>
              </a:buClr>
            </a:pPr>
            <a:r>
              <a:rPr lang="en-US" sz="1600">
                <a:solidFill>
                  <a:schemeClr val="bg1"/>
                </a:solidFill>
              </a:rPr>
              <a:t>That expertise takes the shape of a Center of Excellence. Discover the persona-based learning offering to set up a Center of Excellence and enable the critical roles!</a:t>
            </a:r>
          </a:p>
        </p:txBody>
      </p:sp>
    </p:spTree>
    <p:extLst>
      <p:ext uri="{BB962C8B-B14F-4D97-AF65-F5344CB8AC3E}">
        <p14:creationId xmlns:p14="http://schemas.microsoft.com/office/powerpoint/2010/main" val="4162509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32">
            <a:extLst>
              <a:ext uri="{FF2B5EF4-FFF2-40B4-BE49-F238E27FC236}">
                <a16:creationId xmlns:a16="http://schemas.microsoft.com/office/drawing/2014/main" id="{CAF56105-A0B4-4A62-81A3-BF0CD2EECF87}"/>
              </a:ext>
            </a:extLst>
          </p:cNvPr>
          <p:cNvSpPr txBox="1">
            <a:spLocks/>
          </p:cNvSpPr>
          <p:nvPr/>
        </p:nvSpPr>
        <p:spPr>
          <a:xfrm>
            <a:off x="370801" y="1423980"/>
            <a:ext cx="5443260" cy="5174783"/>
          </a:xfrm>
          <a:prstGeom prst="rect">
            <a:avLst/>
          </a:prstGeom>
        </p:spPr>
        <p:txBody>
          <a:bodyPr vert="horz" lIns="0" tIns="0" rIns="0" bIns="0" rtlCol="0" anchor="t" anchorCtr="0">
            <a:noAutofit/>
          </a:bodyPr>
          <a:lst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baseline="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lnSpc>
                <a:spcPct val="100000"/>
              </a:lnSpc>
              <a:spcBef>
                <a:spcPts val="0"/>
              </a:spcBef>
              <a:spcAft>
                <a:spcPts val="600"/>
              </a:spcAft>
              <a:buClr>
                <a:srgbClr val="FA4616"/>
              </a:buClr>
              <a:buFont typeface="Arial" panose="020B0604020202020204" pitchFamily="34" charset="0"/>
              <a:buChar char="•"/>
            </a:pPr>
            <a:r>
              <a:rPr lang="en-US" sz="1600" b="1">
                <a:solidFill>
                  <a:srgbClr val="000000"/>
                </a:solidFill>
              </a:rPr>
              <a:t>What do they do?</a:t>
            </a:r>
          </a:p>
          <a:p>
            <a:pPr>
              <a:lnSpc>
                <a:spcPct val="100000"/>
              </a:lnSpc>
              <a:spcBef>
                <a:spcPts val="0"/>
              </a:spcBef>
              <a:spcAft>
                <a:spcPts val="600"/>
              </a:spcAft>
              <a:buClr>
                <a:srgbClr val="FA4616"/>
              </a:buClr>
            </a:pPr>
            <a:r>
              <a:rPr lang="en-US" sz="1400">
                <a:solidFill>
                  <a:srgbClr val="2D2E2F"/>
                </a:solidFill>
              </a:rPr>
              <a:t>Automation Explorer is a state of mind rather than a role. If you’re looking to become an Automation Developer, then this is the mandatory first step. Automation Explorers have a relatively deep understanding of how automation works, without being able to build automations by themselves.</a:t>
            </a:r>
          </a:p>
          <a:p>
            <a:pPr>
              <a:lnSpc>
                <a:spcPct val="100000"/>
              </a:lnSpc>
              <a:spcBef>
                <a:spcPts val="0"/>
              </a:spcBef>
              <a:spcAft>
                <a:spcPts val="600"/>
              </a:spcAft>
              <a:buClr>
                <a:srgbClr val="FA4616"/>
              </a:buClr>
            </a:pPr>
            <a:r>
              <a:rPr lang="en-US" sz="1400">
                <a:solidFill>
                  <a:srgbClr val="2D2E2F"/>
                </a:solidFill>
              </a:rPr>
              <a:t>This makes it a great addition to less technical Center of Excellence roles, such as Business Analysts or Project Managers, elevating them to a more technical version of their role, thus enabling them to tackle more complex projects.</a:t>
            </a:r>
          </a:p>
          <a:p>
            <a:pPr>
              <a:lnSpc>
                <a:spcPct val="100000"/>
              </a:lnSpc>
              <a:spcBef>
                <a:spcPts val="0"/>
              </a:spcBef>
              <a:spcAft>
                <a:spcPts val="600"/>
              </a:spcAft>
              <a:buClr>
                <a:srgbClr val="FA4616"/>
              </a:buClr>
            </a:pPr>
            <a:endParaRPr lang="en-US" sz="1600">
              <a:solidFill>
                <a:srgbClr val="2D2E2F"/>
              </a:solidFill>
            </a:endParaRPr>
          </a:p>
          <a:p>
            <a:pPr marL="285750" indent="-285750">
              <a:lnSpc>
                <a:spcPct val="100000"/>
              </a:lnSpc>
              <a:spcBef>
                <a:spcPts val="0"/>
              </a:spcBef>
              <a:spcAft>
                <a:spcPts val="600"/>
              </a:spcAft>
              <a:buClr>
                <a:srgbClr val="FA4616"/>
              </a:buClr>
              <a:buFont typeface="Arial" panose="020B0604020202020204" pitchFamily="34" charset="0"/>
              <a:buChar char="•"/>
            </a:pPr>
            <a:r>
              <a:rPr lang="en-US" sz="1600" b="1">
                <a:solidFill>
                  <a:srgbClr val="000000"/>
                </a:solidFill>
                <a:latin typeface="Arial"/>
                <a:cs typeface="Arial"/>
              </a:rPr>
              <a:t>What’s their learning journey?</a:t>
            </a:r>
          </a:p>
          <a:p>
            <a:pPr>
              <a:lnSpc>
                <a:spcPct val="100000"/>
              </a:lnSpc>
              <a:spcBef>
                <a:spcPts val="0"/>
              </a:spcBef>
              <a:spcAft>
                <a:spcPts val="600"/>
              </a:spcAft>
            </a:pPr>
            <a:r>
              <a:rPr lang="en-US" sz="1400">
                <a:solidFill>
                  <a:srgbClr val="2D2E2F"/>
                </a:solidFill>
              </a:rPr>
              <a:t>It first explores the UiPath Business Automation Platform and teaches learners to build their first automation process using UiPath Studio. It then delves into variables, arguments, and control flow activities, enabling learners to handle dynamic data and optimize execution order. Finally, it tackles interactions with Excel and do user interface automation.</a:t>
            </a:r>
          </a:p>
          <a:p>
            <a:pPr>
              <a:lnSpc>
                <a:spcPct val="100000"/>
              </a:lnSpc>
              <a:spcBef>
                <a:spcPts val="0"/>
              </a:spcBef>
              <a:spcAft>
                <a:spcPts val="600"/>
              </a:spcAft>
            </a:pPr>
            <a:endParaRPr lang="en-US" sz="1400">
              <a:solidFill>
                <a:srgbClr val="2D2E2F"/>
              </a:solidFill>
              <a:latin typeface="Arial"/>
              <a:cs typeface="Arial"/>
            </a:endParaRPr>
          </a:p>
          <a:p>
            <a:pPr>
              <a:spcBef>
                <a:spcPts val="0"/>
              </a:spcBef>
              <a:spcAft>
                <a:spcPts val="600"/>
              </a:spcAft>
            </a:pPr>
            <a:r>
              <a:rPr lang="en-US" sz="1400" b="1">
                <a:solidFill>
                  <a:srgbClr val="0067DF"/>
                </a:solidFill>
              </a:rPr>
              <a:t>Check out the next slides for the full structure and link!</a:t>
            </a:r>
          </a:p>
        </p:txBody>
      </p:sp>
      <p:sp>
        <p:nvSpPr>
          <p:cNvPr id="32" name="Title 31"/>
          <p:cNvSpPr>
            <a:spLocks noGrp="1"/>
          </p:cNvSpPr>
          <p:nvPr>
            <p:ph type="title"/>
          </p:nvPr>
        </p:nvSpPr>
        <p:spPr/>
        <p:txBody>
          <a:bodyPr/>
          <a:lstStyle/>
          <a:p>
            <a:r>
              <a:rPr lang="en-US" sz="3600"/>
              <a:t>Automation Explorer</a:t>
            </a:r>
            <a:br>
              <a:rPr lang="en-US"/>
            </a:br>
            <a:r>
              <a:rPr lang="en-US" sz="1800" b="0">
                <a:solidFill>
                  <a:srgbClr val="FA4616"/>
                </a:solidFill>
              </a:rPr>
              <a:t>Profile and learning journey</a:t>
            </a:r>
          </a:p>
        </p:txBody>
      </p:sp>
      <p:pic>
        <p:nvPicPr>
          <p:cNvPr id="7" name="Picture Placeholder 6" descr="A person smiling at the camera&#10;&#10;Description automatically generated with low confidence">
            <a:extLst>
              <a:ext uri="{FF2B5EF4-FFF2-40B4-BE49-F238E27FC236}">
                <a16:creationId xmlns:a16="http://schemas.microsoft.com/office/drawing/2014/main" id="{A8097ED4-DC42-7C0C-46BC-9A020AAB0100}"/>
              </a:ext>
            </a:extLst>
          </p:cNvPr>
          <p:cNvPicPr>
            <a:picLocks noGrp="1" noChangeAspect="1"/>
          </p:cNvPicPr>
          <p:nvPr>
            <p:ph type="pic" sz="quarter" idx="15"/>
          </p:nvPr>
        </p:nvPicPr>
        <p:blipFill rotWithShape="1">
          <a:blip r:embed="rId2" cstate="screen">
            <a:extLst>
              <a:ext uri="{28A0092B-C50C-407E-A947-70E740481C1C}">
                <a14:useLocalDpi xmlns:a14="http://schemas.microsoft.com/office/drawing/2010/main"/>
              </a:ext>
            </a:extLst>
          </a:blip>
          <a:srcRect/>
          <a:stretch/>
        </p:blipFill>
        <p:spPr>
          <a:xfrm>
            <a:off x="6094413" y="0"/>
            <a:ext cx="6094412" cy="6858000"/>
          </a:xfrm>
        </p:spPr>
      </p:pic>
    </p:spTree>
    <p:extLst>
      <p:ext uri="{BB962C8B-B14F-4D97-AF65-F5344CB8AC3E}">
        <p14:creationId xmlns:p14="http://schemas.microsoft.com/office/powerpoint/2010/main" val="3457294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29">
            <a:extLst>
              <a:ext uri="{FF2B5EF4-FFF2-40B4-BE49-F238E27FC236}">
                <a16:creationId xmlns:a16="http://schemas.microsoft.com/office/drawing/2014/main" id="{9381FF53-03DD-4390-BD6F-05EF8F9E4704}"/>
              </a:ext>
            </a:extLst>
          </p:cNvPr>
          <p:cNvCxnSpPr>
            <a:cxnSpLocks/>
          </p:cNvCxnSpPr>
          <p:nvPr/>
        </p:nvCxnSpPr>
        <p:spPr>
          <a:xfrm flipV="1">
            <a:off x="1212093" y="2433234"/>
            <a:ext cx="0" cy="731520"/>
          </a:xfrm>
          <a:prstGeom prst="line">
            <a:avLst/>
          </a:prstGeom>
          <a:ln w="190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BB6A3425-34CB-4CA8-A114-4200C262774F}"/>
              </a:ext>
            </a:extLst>
          </p:cNvPr>
          <p:cNvCxnSpPr>
            <a:cxnSpLocks/>
          </p:cNvCxnSpPr>
          <p:nvPr/>
        </p:nvCxnSpPr>
        <p:spPr>
          <a:xfrm flipV="1">
            <a:off x="9170318" y="1683524"/>
            <a:ext cx="0" cy="731520"/>
          </a:xfrm>
          <a:prstGeom prst="line">
            <a:avLst/>
          </a:prstGeom>
          <a:ln w="190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DEF8BA71-88CD-40EE-9BEF-F6ECCB0E1EA4}"/>
              </a:ext>
            </a:extLst>
          </p:cNvPr>
          <p:cNvCxnSpPr>
            <a:cxnSpLocks/>
          </p:cNvCxnSpPr>
          <p:nvPr/>
        </p:nvCxnSpPr>
        <p:spPr>
          <a:xfrm flipH="1">
            <a:off x="1199062" y="3164754"/>
            <a:ext cx="7955280" cy="0"/>
          </a:xfrm>
          <a:prstGeom prst="line">
            <a:avLst/>
          </a:prstGeom>
          <a:ln w="190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F66D872C-08D7-4561-985A-7F0CB0946BE7}"/>
              </a:ext>
            </a:extLst>
          </p:cNvPr>
          <p:cNvCxnSpPr>
            <a:cxnSpLocks/>
          </p:cNvCxnSpPr>
          <p:nvPr/>
        </p:nvCxnSpPr>
        <p:spPr>
          <a:xfrm flipH="1">
            <a:off x="1212093" y="1673999"/>
            <a:ext cx="7955280" cy="0"/>
          </a:xfrm>
          <a:prstGeom prst="line">
            <a:avLst/>
          </a:prstGeom>
          <a:ln w="190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 name="Title 5">
            <a:extLst>
              <a:ext uri="{FF2B5EF4-FFF2-40B4-BE49-F238E27FC236}">
                <a16:creationId xmlns:a16="http://schemas.microsoft.com/office/drawing/2014/main" id="{632A56E1-6A28-4F27-B799-18E1B252347F}"/>
              </a:ext>
            </a:extLst>
          </p:cNvPr>
          <p:cNvSpPr>
            <a:spLocks noGrp="1"/>
          </p:cNvSpPr>
          <p:nvPr>
            <p:ph type="title"/>
          </p:nvPr>
        </p:nvSpPr>
        <p:spPr>
          <a:xfrm>
            <a:off x="381001" y="357721"/>
            <a:ext cx="7697679" cy="1079727"/>
          </a:xfrm>
        </p:spPr>
        <p:txBody>
          <a:bodyPr/>
          <a:lstStyle/>
          <a:p>
            <a:r>
              <a:rPr lang="en-US"/>
              <a:t>Automation Explorer</a:t>
            </a:r>
            <a:br>
              <a:rPr lang="en-US"/>
            </a:br>
            <a:r>
              <a:rPr lang="en-US" sz="1800" b="0">
                <a:solidFill>
                  <a:srgbClr val="FA4616"/>
                </a:solidFill>
              </a:rPr>
              <a:t>Learning plan structure and essential information</a:t>
            </a:r>
          </a:p>
        </p:txBody>
      </p:sp>
      <p:sp>
        <p:nvSpPr>
          <p:cNvPr id="8" name="Rectangle 7">
            <a:extLst>
              <a:ext uri="{FF2B5EF4-FFF2-40B4-BE49-F238E27FC236}">
                <a16:creationId xmlns:a16="http://schemas.microsoft.com/office/drawing/2014/main" id="{B38C2D05-F1BB-4AA8-B0F4-BE93BC675144}"/>
              </a:ext>
            </a:extLst>
          </p:cNvPr>
          <p:cNvSpPr/>
          <p:nvPr/>
        </p:nvSpPr>
        <p:spPr>
          <a:xfrm>
            <a:off x="6451744" y="1605419"/>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11" name="Rectangle 10">
            <a:extLst>
              <a:ext uri="{FF2B5EF4-FFF2-40B4-BE49-F238E27FC236}">
                <a16:creationId xmlns:a16="http://schemas.microsoft.com/office/drawing/2014/main" id="{0FB2A5BE-DADF-4A2A-9955-E40E48856641}"/>
              </a:ext>
            </a:extLst>
          </p:cNvPr>
          <p:cNvSpPr/>
          <p:nvPr/>
        </p:nvSpPr>
        <p:spPr>
          <a:xfrm>
            <a:off x="1141912" y="1605419"/>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12" name="Rectangle 11">
            <a:extLst>
              <a:ext uri="{FF2B5EF4-FFF2-40B4-BE49-F238E27FC236}">
                <a16:creationId xmlns:a16="http://schemas.microsoft.com/office/drawing/2014/main" id="{5E03E331-5A12-4945-9EBE-05521B80D3D8}"/>
              </a:ext>
            </a:extLst>
          </p:cNvPr>
          <p:cNvSpPr/>
          <p:nvPr/>
        </p:nvSpPr>
        <p:spPr>
          <a:xfrm>
            <a:off x="9106659" y="1605419"/>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13" name="TextBox 12">
            <a:extLst>
              <a:ext uri="{FF2B5EF4-FFF2-40B4-BE49-F238E27FC236}">
                <a16:creationId xmlns:a16="http://schemas.microsoft.com/office/drawing/2014/main" id="{8ACCC87A-2A8B-48FE-98C8-0483A7AFB565}"/>
              </a:ext>
            </a:extLst>
          </p:cNvPr>
          <p:cNvSpPr txBox="1"/>
          <p:nvPr/>
        </p:nvSpPr>
        <p:spPr>
          <a:xfrm>
            <a:off x="381001" y="4051192"/>
            <a:ext cx="11355279" cy="1793015"/>
          </a:xfrm>
          <a:prstGeom prst="rect">
            <a:avLst/>
          </a:prstGeom>
          <a:noFill/>
        </p:spPr>
        <p:txBody>
          <a:bodyPr wrap="square" lIns="0" tIns="0" rIns="0" bIns="0" rtlCol="0">
            <a:noAutofit/>
          </a:bodyPr>
          <a:lstStyle/>
          <a:p>
            <a:pPr>
              <a:lnSpc>
                <a:spcPct val="100000"/>
              </a:lnSpc>
              <a:spcBef>
                <a:spcPts val="0"/>
              </a:spcBef>
              <a:spcAft>
                <a:spcPts val="600"/>
              </a:spcAft>
              <a:buClr>
                <a:srgbClr val="FA4616"/>
              </a:buClr>
            </a:pPr>
            <a:r>
              <a:rPr lang="en-US" sz="1400" b="1">
                <a:latin typeface="Arial"/>
                <a:cs typeface="Arial"/>
              </a:rPr>
              <a:t>Prerequisites: </a:t>
            </a:r>
            <a:r>
              <a:rPr lang="en-US" sz="1400">
                <a:latin typeface="Arial"/>
                <a:cs typeface="Arial"/>
              </a:rPr>
              <a:t>no formal prerequisites, other than the drive to become a model trainer.</a:t>
            </a:r>
            <a:endParaRPr lang="en-US" sz="1400" b="1">
              <a:latin typeface="Arial"/>
              <a:cs typeface="Arial"/>
            </a:endParaRPr>
          </a:p>
          <a:p>
            <a:pPr>
              <a:lnSpc>
                <a:spcPct val="100000"/>
              </a:lnSpc>
              <a:spcBef>
                <a:spcPts val="0"/>
              </a:spcBef>
              <a:spcAft>
                <a:spcPts val="600"/>
              </a:spcAft>
              <a:buClr>
                <a:srgbClr val="FA4616"/>
              </a:buClr>
            </a:pPr>
            <a:r>
              <a:rPr lang="en-US" sz="1400" b="1">
                <a:latin typeface="Arial"/>
                <a:cs typeface="Arial"/>
              </a:rPr>
              <a:t>Duration</a:t>
            </a:r>
            <a:r>
              <a:rPr lang="en-US" sz="1400" b="0">
                <a:latin typeface="Arial"/>
                <a:cs typeface="Arial"/>
              </a:rPr>
              <a:t>: 6 hours</a:t>
            </a:r>
          </a:p>
          <a:p>
            <a:pPr>
              <a:lnSpc>
                <a:spcPct val="100000"/>
              </a:lnSpc>
              <a:spcBef>
                <a:spcPts val="0"/>
              </a:spcBef>
              <a:spcAft>
                <a:spcPts val="600"/>
              </a:spcAft>
              <a:buClr>
                <a:srgbClr val="FA4616"/>
              </a:buClr>
            </a:pPr>
            <a:endParaRPr lang="en-US" sz="1400">
              <a:solidFill>
                <a:srgbClr val="2D2E2F"/>
              </a:solidFill>
              <a:latin typeface="Arial"/>
              <a:cs typeface="Arial"/>
            </a:endParaRPr>
          </a:p>
          <a:p>
            <a:pPr>
              <a:lnSpc>
                <a:spcPct val="100000"/>
              </a:lnSpc>
              <a:spcBef>
                <a:spcPts val="0"/>
              </a:spcBef>
              <a:spcAft>
                <a:spcPts val="600"/>
              </a:spcAft>
              <a:buClr>
                <a:srgbClr val="FA4616"/>
              </a:buClr>
            </a:pPr>
            <a:r>
              <a:rPr lang="en-US" sz="1400">
                <a:solidFill>
                  <a:srgbClr val="0067DF"/>
                </a:solidFill>
                <a:latin typeface="Arial"/>
                <a:cs typeface="Arial"/>
                <a:hlinkClick r:id="rId2">
                  <a:extLst>
                    <a:ext uri="{A12FA001-AC4F-418D-AE19-62706E023703}">
                      <ahyp:hlinkClr xmlns:ahyp="http://schemas.microsoft.com/office/drawing/2018/hyperlinkcolor" val="tx"/>
                    </a:ext>
                  </a:extLst>
                </a:hlinkClick>
              </a:rPr>
              <a:t>Access the learning plan here!</a:t>
            </a:r>
            <a:endParaRPr lang="en-US" sz="1400">
              <a:solidFill>
                <a:srgbClr val="0067DF"/>
              </a:solidFill>
              <a:latin typeface="Arial"/>
              <a:cs typeface="Arial"/>
            </a:endParaRPr>
          </a:p>
          <a:p>
            <a:endParaRPr lang="en-US" sz="1400">
              <a:latin typeface="Arial"/>
              <a:cs typeface="Arial"/>
            </a:endParaRPr>
          </a:p>
          <a:p>
            <a:r>
              <a:rPr lang="en-US" sz="1400" b="1">
                <a:solidFill>
                  <a:srgbClr val="FA4616"/>
                </a:solidFill>
                <a:latin typeface="Arial"/>
                <a:cs typeface="Arial"/>
              </a:rPr>
              <a:t>Remember! </a:t>
            </a:r>
            <a:r>
              <a:rPr lang="en-US" sz="1400" b="1">
                <a:latin typeface="Arial" panose="020B0604020202020204" pitchFamily="34" charset="0"/>
                <a:cs typeface="Arial" panose="020B0604020202020204" pitchFamily="34" charset="0"/>
              </a:rPr>
              <a:t>All the courses can be taken through the learning plans they are included in, as well as individually.</a:t>
            </a:r>
            <a:endParaRPr lang="en-US" sz="1400">
              <a:latin typeface="Arial"/>
              <a:cs typeface="Arial"/>
            </a:endParaRPr>
          </a:p>
        </p:txBody>
      </p:sp>
      <p:sp>
        <p:nvSpPr>
          <p:cNvPr id="18" name="Rectangle 17">
            <a:extLst>
              <a:ext uri="{FF2B5EF4-FFF2-40B4-BE49-F238E27FC236}">
                <a16:creationId xmlns:a16="http://schemas.microsoft.com/office/drawing/2014/main" id="{FEE20C6D-9F52-4244-AC75-63FDB6059339}"/>
              </a:ext>
            </a:extLst>
          </p:cNvPr>
          <p:cNvSpPr/>
          <p:nvPr/>
        </p:nvSpPr>
        <p:spPr>
          <a:xfrm>
            <a:off x="1141912" y="3091286"/>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19" name="Rectangle 18">
            <a:extLst>
              <a:ext uri="{FF2B5EF4-FFF2-40B4-BE49-F238E27FC236}">
                <a16:creationId xmlns:a16="http://schemas.microsoft.com/office/drawing/2014/main" id="{6C3E4EDB-A40C-484A-9327-37D06590C3D5}"/>
              </a:ext>
            </a:extLst>
          </p:cNvPr>
          <p:cNvSpPr/>
          <p:nvPr/>
        </p:nvSpPr>
        <p:spPr>
          <a:xfrm>
            <a:off x="6451743" y="3091286"/>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cxnSp>
        <p:nvCxnSpPr>
          <p:cNvPr id="27" name="Straight Connector 26">
            <a:extLst>
              <a:ext uri="{FF2B5EF4-FFF2-40B4-BE49-F238E27FC236}">
                <a16:creationId xmlns:a16="http://schemas.microsoft.com/office/drawing/2014/main" id="{BE4C592E-1CF3-4C8E-B318-010F6C1293E6}"/>
              </a:ext>
            </a:extLst>
          </p:cNvPr>
          <p:cNvCxnSpPr>
            <a:cxnSpLocks/>
          </p:cNvCxnSpPr>
          <p:nvPr/>
        </p:nvCxnSpPr>
        <p:spPr>
          <a:xfrm flipH="1">
            <a:off x="1208587" y="2426474"/>
            <a:ext cx="7955280" cy="0"/>
          </a:xfrm>
          <a:prstGeom prst="line">
            <a:avLst/>
          </a:prstGeom>
          <a:ln w="190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401AA1BF-278E-41D0-9D66-83A7FB3C26A2}"/>
              </a:ext>
            </a:extLst>
          </p:cNvPr>
          <p:cNvSpPr txBox="1"/>
          <p:nvPr/>
        </p:nvSpPr>
        <p:spPr>
          <a:xfrm>
            <a:off x="200687" y="1785580"/>
            <a:ext cx="2015800" cy="342735"/>
          </a:xfrm>
          <a:prstGeom prst="rect">
            <a:avLst/>
          </a:prstGeom>
          <a:noFill/>
        </p:spPr>
        <p:txBody>
          <a:bodyPr wrap="square" lIns="0" tIns="0" rIns="0" bIns="0" rtlCol="0">
            <a:noAutofit/>
          </a:bodyPr>
          <a:lstStyle/>
          <a:p>
            <a:pPr algn="ctr"/>
            <a:r>
              <a:rPr lang="en-US" sz="1100">
                <a:latin typeface="Arial"/>
                <a:cs typeface="Arial"/>
              </a:rPr>
              <a:t>Explore automation development with UiPath Studio</a:t>
            </a:r>
          </a:p>
        </p:txBody>
      </p:sp>
      <p:sp>
        <p:nvSpPr>
          <p:cNvPr id="33" name="TextBox 32">
            <a:extLst>
              <a:ext uri="{FF2B5EF4-FFF2-40B4-BE49-F238E27FC236}">
                <a16:creationId xmlns:a16="http://schemas.microsoft.com/office/drawing/2014/main" id="{5FE1B63B-5F00-4122-A7E7-3E39001A896F}"/>
              </a:ext>
            </a:extLst>
          </p:cNvPr>
          <p:cNvSpPr txBox="1"/>
          <p:nvPr/>
        </p:nvSpPr>
        <p:spPr>
          <a:xfrm>
            <a:off x="300781" y="3283240"/>
            <a:ext cx="1815612" cy="342735"/>
          </a:xfrm>
          <a:prstGeom prst="rect">
            <a:avLst/>
          </a:prstGeom>
          <a:noFill/>
        </p:spPr>
        <p:txBody>
          <a:bodyPr wrap="square" lIns="0" tIns="0" rIns="0" bIns="0" rtlCol="0">
            <a:noAutofit/>
          </a:bodyPr>
          <a:lstStyle/>
          <a:p>
            <a:pPr algn="ctr"/>
            <a:r>
              <a:rPr lang="en-US" sz="1100">
                <a:latin typeface="Arial"/>
                <a:cs typeface="Arial"/>
              </a:rPr>
              <a:t>Excel Automation with Modern Experience in Studio</a:t>
            </a:r>
          </a:p>
        </p:txBody>
      </p:sp>
      <p:sp>
        <p:nvSpPr>
          <p:cNvPr id="34" name="TextBox 33">
            <a:extLst>
              <a:ext uri="{FF2B5EF4-FFF2-40B4-BE49-F238E27FC236}">
                <a16:creationId xmlns:a16="http://schemas.microsoft.com/office/drawing/2014/main" id="{CF36D82A-0282-4BA3-9EBF-8BA891DCE116}"/>
              </a:ext>
            </a:extLst>
          </p:cNvPr>
          <p:cNvSpPr txBox="1"/>
          <p:nvPr/>
        </p:nvSpPr>
        <p:spPr>
          <a:xfrm>
            <a:off x="8558845" y="1785580"/>
            <a:ext cx="1210044" cy="342735"/>
          </a:xfrm>
          <a:prstGeom prst="rect">
            <a:avLst/>
          </a:prstGeom>
          <a:solidFill>
            <a:schemeClr val="bg1"/>
          </a:solidFill>
        </p:spPr>
        <p:txBody>
          <a:bodyPr wrap="square" lIns="0" tIns="0" rIns="0" bIns="0" rtlCol="0">
            <a:noAutofit/>
          </a:bodyPr>
          <a:lstStyle/>
          <a:p>
            <a:pPr algn="ctr"/>
            <a:r>
              <a:rPr lang="en-US" sz="1100">
                <a:latin typeface="Arial"/>
                <a:cs typeface="Arial"/>
              </a:rPr>
              <a:t>Control Flow in Studio</a:t>
            </a:r>
          </a:p>
        </p:txBody>
      </p:sp>
      <p:sp>
        <p:nvSpPr>
          <p:cNvPr id="36" name="TextBox 35">
            <a:extLst>
              <a:ext uri="{FF2B5EF4-FFF2-40B4-BE49-F238E27FC236}">
                <a16:creationId xmlns:a16="http://schemas.microsoft.com/office/drawing/2014/main" id="{F0249EEC-15CB-4267-A6E2-F5C5E2BF71C4}"/>
              </a:ext>
            </a:extLst>
          </p:cNvPr>
          <p:cNvSpPr txBox="1"/>
          <p:nvPr/>
        </p:nvSpPr>
        <p:spPr>
          <a:xfrm>
            <a:off x="5751812" y="1785580"/>
            <a:ext cx="1537023" cy="342735"/>
          </a:xfrm>
          <a:prstGeom prst="rect">
            <a:avLst/>
          </a:prstGeom>
          <a:noFill/>
        </p:spPr>
        <p:txBody>
          <a:bodyPr wrap="square" lIns="0" tIns="0" rIns="0" bIns="0" rtlCol="0">
            <a:noAutofit/>
          </a:bodyPr>
          <a:lstStyle/>
          <a:p>
            <a:pPr algn="ctr"/>
            <a:r>
              <a:rPr lang="en-US" sz="1100">
                <a:latin typeface="Arial"/>
                <a:cs typeface="Arial"/>
              </a:rPr>
              <a:t>Variables, Constants, and Arguments in Studio</a:t>
            </a:r>
          </a:p>
        </p:txBody>
      </p:sp>
      <p:sp>
        <p:nvSpPr>
          <p:cNvPr id="38" name="TextBox 37">
            <a:extLst>
              <a:ext uri="{FF2B5EF4-FFF2-40B4-BE49-F238E27FC236}">
                <a16:creationId xmlns:a16="http://schemas.microsoft.com/office/drawing/2014/main" id="{43A2EA43-33FA-485E-AB70-5320700D0E12}"/>
              </a:ext>
            </a:extLst>
          </p:cNvPr>
          <p:cNvSpPr txBox="1"/>
          <p:nvPr/>
        </p:nvSpPr>
        <p:spPr>
          <a:xfrm>
            <a:off x="2986655" y="1785580"/>
            <a:ext cx="1757506" cy="342735"/>
          </a:xfrm>
          <a:prstGeom prst="rect">
            <a:avLst/>
          </a:prstGeom>
          <a:noFill/>
        </p:spPr>
        <p:txBody>
          <a:bodyPr wrap="square" lIns="0" tIns="0" rIns="0" bIns="0" rtlCol="0">
            <a:noAutofit/>
          </a:bodyPr>
          <a:lstStyle/>
          <a:p>
            <a:pPr algn="ctr"/>
            <a:r>
              <a:rPr lang="en-US" sz="1100">
                <a:latin typeface="Arial"/>
                <a:cs typeface="Arial"/>
              </a:rPr>
              <a:t>Build your first process with Studio</a:t>
            </a:r>
          </a:p>
        </p:txBody>
      </p:sp>
      <p:sp>
        <p:nvSpPr>
          <p:cNvPr id="40" name="TextBox 39">
            <a:extLst>
              <a:ext uri="{FF2B5EF4-FFF2-40B4-BE49-F238E27FC236}">
                <a16:creationId xmlns:a16="http://schemas.microsoft.com/office/drawing/2014/main" id="{9B490628-64E4-440C-8B7B-CB6755890AE9}"/>
              </a:ext>
            </a:extLst>
          </p:cNvPr>
          <p:cNvSpPr txBox="1"/>
          <p:nvPr/>
        </p:nvSpPr>
        <p:spPr>
          <a:xfrm>
            <a:off x="5979413" y="3283240"/>
            <a:ext cx="1081820" cy="342735"/>
          </a:xfrm>
          <a:prstGeom prst="rect">
            <a:avLst/>
          </a:prstGeom>
          <a:noFill/>
        </p:spPr>
        <p:txBody>
          <a:bodyPr wrap="square" lIns="0" tIns="0" rIns="0" bIns="0" rtlCol="0">
            <a:noAutofit/>
          </a:bodyPr>
          <a:lstStyle/>
          <a:p>
            <a:pPr algn="ctr"/>
            <a:r>
              <a:rPr lang="en-US" sz="1100">
                <a:latin typeface="Arial"/>
                <a:cs typeface="Arial"/>
              </a:rPr>
              <a:t>Final Assessment</a:t>
            </a:r>
          </a:p>
        </p:txBody>
      </p:sp>
      <p:sp>
        <p:nvSpPr>
          <p:cNvPr id="41" name="TextBox 40">
            <a:extLst>
              <a:ext uri="{FF2B5EF4-FFF2-40B4-BE49-F238E27FC236}">
                <a16:creationId xmlns:a16="http://schemas.microsoft.com/office/drawing/2014/main" id="{09BF75AE-4695-4A63-BFA2-E966BA37AFC8}"/>
              </a:ext>
            </a:extLst>
          </p:cNvPr>
          <p:cNvSpPr txBox="1"/>
          <p:nvPr/>
        </p:nvSpPr>
        <p:spPr>
          <a:xfrm>
            <a:off x="3054190" y="3283240"/>
            <a:ext cx="1622436" cy="342735"/>
          </a:xfrm>
          <a:prstGeom prst="rect">
            <a:avLst/>
          </a:prstGeom>
          <a:noFill/>
        </p:spPr>
        <p:txBody>
          <a:bodyPr wrap="square" lIns="0" tIns="0" rIns="0" bIns="0" rtlCol="0">
            <a:noAutofit/>
          </a:bodyPr>
          <a:lstStyle/>
          <a:p>
            <a:pPr algn="ctr"/>
            <a:r>
              <a:rPr lang="en-US" sz="1100">
                <a:latin typeface="Arial"/>
                <a:cs typeface="Arial"/>
              </a:rPr>
              <a:t>UI Automation with Modern Design in Studio</a:t>
            </a:r>
          </a:p>
        </p:txBody>
      </p:sp>
      <p:sp>
        <p:nvSpPr>
          <p:cNvPr id="3" name="Rectangle 2">
            <a:extLst>
              <a:ext uri="{FF2B5EF4-FFF2-40B4-BE49-F238E27FC236}">
                <a16:creationId xmlns:a16="http://schemas.microsoft.com/office/drawing/2014/main" id="{869FC18C-C058-9986-909D-AACCFA85C1F1}"/>
              </a:ext>
            </a:extLst>
          </p:cNvPr>
          <p:cNvSpPr/>
          <p:nvPr/>
        </p:nvSpPr>
        <p:spPr>
          <a:xfrm>
            <a:off x="3796828" y="1605419"/>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5" name="Rectangle 4">
            <a:extLst>
              <a:ext uri="{FF2B5EF4-FFF2-40B4-BE49-F238E27FC236}">
                <a16:creationId xmlns:a16="http://schemas.microsoft.com/office/drawing/2014/main" id="{68EC743C-4E28-3D28-70A3-A4D7AA025EB5}"/>
              </a:ext>
            </a:extLst>
          </p:cNvPr>
          <p:cNvSpPr/>
          <p:nvPr/>
        </p:nvSpPr>
        <p:spPr>
          <a:xfrm>
            <a:off x="3796828" y="3091286"/>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pic>
        <p:nvPicPr>
          <p:cNvPr id="2" name="Picture 1">
            <a:extLst>
              <a:ext uri="{FF2B5EF4-FFF2-40B4-BE49-F238E27FC236}">
                <a16:creationId xmlns:a16="http://schemas.microsoft.com/office/drawing/2014/main" id="{5AA65C20-94B3-F2EB-627C-E077025F7DA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548327" y="2553532"/>
            <a:ext cx="1228928" cy="1265797"/>
          </a:xfrm>
          <a:prstGeom prst="rect">
            <a:avLst/>
          </a:prstGeom>
        </p:spPr>
      </p:pic>
    </p:spTree>
    <p:extLst>
      <p:ext uri="{BB962C8B-B14F-4D97-AF65-F5344CB8AC3E}">
        <p14:creationId xmlns:p14="http://schemas.microsoft.com/office/powerpoint/2010/main" val="32656895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32">
            <a:extLst>
              <a:ext uri="{FF2B5EF4-FFF2-40B4-BE49-F238E27FC236}">
                <a16:creationId xmlns:a16="http://schemas.microsoft.com/office/drawing/2014/main" id="{CAF56105-A0B4-4A62-81A3-BF0CD2EECF87}"/>
              </a:ext>
            </a:extLst>
          </p:cNvPr>
          <p:cNvSpPr txBox="1">
            <a:spLocks/>
          </p:cNvSpPr>
          <p:nvPr/>
        </p:nvSpPr>
        <p:spPr>
          <a:xfrm>
            <a:off x="370801" y="1423980"/>
            <a:ext cx="5443260" cy="5184210"/>
          </a:xfrm>
          <a:prstGeom prst="rect">
            <a:avLst/>
          </a:prstGeom>
        </p:spPr>
        <p:txBody>
          <a:bodyPr vert="horz" lIns="0" tIns="0" rIns="0" bIns="0" rtlCol="0" anchor="t" anchorCtr="0">
            <a:noAutofit/>
          </a:bodyPr>
          <a:lst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baseline="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lnSpc>
                <a:spcPct val="100000"/>
              </a:lnSpc>
              <a:spcBef>
                <a:spcPts val="0"/>
              </a:spcBef>
              <a:spcAft>
                <a:spcPts val="600"/>
              </a:spcAft>
              <a:buClr>
                <a:srgbClr val="FA4616"/>
              </a:buClr>
              <a:buFont typeface="Arial" panose="020B0604020202020204" pitchFamily="34" charset="0"/>
              <a:buChar char="•"/>
            </a:pPr>
            <a:r>
              <a:rPr lang="en-US" sz="1600" b="1">
                <a:solidFill>
                  <a:srgbClr val="000000"/>
                </a:solidFill>
              </a:rPr>
              <a:t>What do they do?</a:t>
            </a:r>
          </a:p>
          <a:p>
            <a:pPr>
              <a:lnSpc>
                <a:spcPct val="100000"/>
              </a:lnSpc>
              <a:spcBef>
                <a:spcPts val="0"/>
              </a:spcBef>
              <a:spcAft>
                <a:spcPts val="600"/>
              </a:spcAft>
              <a:buClr>
                <a:srgbClr val="FA4616"/>
              </a:buClr>
            </a:pPr>
            <a:r>
              <a:rPr lang="en-US" sz="1400">
                <a:solidFill>
                  <a:srgbClr val="2D2E2F"/>
                </a:solidFill>
              </a:rPr>
              <a:t>Automation Developers are the engine of every automation program. They transform the automation opportunities to reality by building enterprise-scale automations.</a:t>
            </a:r>
          </a:p>
          <a:p>
            <a:pPr>
              <a:lnSpc>
                <a:spcPct val="100000"/>
              </a:lnSpc>
              <a:spcBef>
                <a:spcPts val="0"/>
              </a:spcBef>
              <a:spcAft>
                <a:spcPts val="600"/>
              </a:spcAft>
              <a:buClr>
                <a:srgbClr val="FA4616"/>
              </a:buClr>
            </a:pPr>
            <a:r>
              <a:rPr lang="en-US" sz="1400">
                <a:solidFill>
                  <a:srgbClr val="2D2E2F"/>
                </a:solidFill>
              </a:rPr>
              <a:t>They are doing it through a combination of technical skills and business acumen, with UiPath Studio and the other components of the UiPath Platform.</a:t>
            </a:r>
          </a:p>
          <a:p>
            <a:pPr>
              <a:lnSpc>
                <a:spcPct val="100000"/>
              </a:lnSpc>
              <a:spcBef>
                <a:spcPts val="0"/>
              </a:spcBef>
              <a:spcAft>
                <a:spcPts val="600"/>
              </a:spcAft>
              <a:buClr>
                <a:srgbClr val="FA4616"/>
              </a:buClr>
            </a:pPr>
            <a:endParaRPr lang="en-US" sz="1600">
              <a:solidFill>
                <a:srgbClr val="2D2E2F"/>
              </a:solidFill>
            </a:endParaRPr>
          </a:p>
          <a:p>
            <a:pPr marL="285750" indent="-285750">
              <a:lnSpc>
                <a:spcPct val="100000"/>
              </a:lnSpc>
              <a:spcBef>
                <a:spcPts val="0"/>
              </a:spcBef>
              <a:spcAft>
                <a:spcPts val="600"/>
              </a:spcAft>
              <a:buClr>
                <a:srgbClr val="FA4616"/>
              </a:buClr>
              <a:buFont typeface="Arial" panose="020B0604020202020204" pitchFamily="34" charset="0"/>
              <a:buChar char="•"/>
            </a:pPr>
            <a:r>
              <a:rPr lang="en-US" sz="1600" b="1">
                <a:solidFill>
                  <a:srgbClr val="000000"/>
                </a:solidFill>
                <a:latin typeface="Arial"/>
                <a:cs typeface="Arial"/>
              </a:rPr>
              <a:t>What’s their learning journey?</a:t>
            </a:r>
          </a:p>
          <a:p>
            <a:pPr>
              <a:lnSpc>
                <a:spcPct val="100000"/>
              </a:lnSpc>
              <a:spcBef>
                <a:spcPts val="0"/>
              </a:spcBef>
              <a:spcAft>
                <a:spcPts val="600"/>
              </a:spcAft>
            </a:pPr>
            <a:r>
              <a:rPr lang="en-US" sz="1400">
                <a:solidFill>
                  <a:srgbClr val="2D2E2F"/>
                </a:solidFill>
              </a:rPr>
              <a:t>It starts with </a:t>
            </a:r>
            <a:r>
              <a:rPr lang="en-US" sz="1400" b="1">
                <a:solidFill>
                  <a:srgbClr val="2D2E2F"/>
                </a:solidFill>
              </a:rPr>
              <a:t>RPA Developer Foundation</a:t>
            </a:r>
            <a:r>
              <a:rPr lang="en-US" sz="1400">
                <a:solidFill>
                  <a:srgbClr val="2D2E2F"/>
                </a:solidFill>
              </a:rPr>
              <a:t>, at the end of which they can build components of enterprise-scale automations. They can also take the </a:t>
            </a:r>
            <a:r>
              <a:rPr lang="en-US" sz="1400" b="1">
                <a:solidFill>
                  <a:srgbClr val="2D2E2F"/>
                </a:solidFill>
              </a:rPr>
              <a:t>RPA Associate </a:t>
            </a:r>
            <a:r>
              <a:rPr lang="en-US" sz="1400">
                <a:solidFill>
                  <a:srgbClr val="2D2E2F"/>
                </a:solidFill>
              </a:rPr>
              <a:t>certification exam.</a:t>
            </a:r>
          </a:p>
          <a:p>
            <a:pPr>
              <a:lnSpc>
                <a:spcPct val="100000"/>
              </a:lnSpc>
              <a:spcBef>
                <a:spcPts val="0"/>
              </a:spcBef>
              <a:spcAft>
                <a:spcPts val="600"/>
              </a:spcAft>
            </a:pPr>
            <a:r>
              <a:rPr lang="en-US" sz="1400">
                <a:solidFill>
                  <a:srgbClr val="2D2E2F"/>
                </a:solidFill>
              </a:rPr>
              <a:t>They continue with the </a:t>
            </a:r>
            <a:r>
              <a:rPr lang="en-US" sz="1400" b="1">
                <a:solidFill>
                  <a:srgbClr val="2D2E2F"/>
                </a:solidFill>
              </a:rPr>
              <a:t>RPA Developer Advanced </a:t>
            </a:r>
            <a:r>
              <a:rPr lang="en-US" sz="1400">
                <a:solidFill>
                  <a:srgbClr val="2D2E2F"/>
                </a:solidFill>
              </a:rPr>
              <a:t>to be fully equipped to autonomously develop end-to-end enterprise automations. They can also take the </a:t>
            </a:r>
            <a:r>
              <a:rPr lang="en-US" sz="1400" b="1">
                <a:solidFill>
                  <a:srgbClr val="2D2E2F"/>
                </a:solidFill>
              </a:rPr>
              <a:t>Advanced RPA Developer </a:t>
            </a:r>
            <a:r>
              <a:rPr lang="en-US" sz="1400">
                <a:solidFill>
                  <a:srgbClr val="2D2E2F"/>
                </a:solidFill>
              </a:rPr>
              <a:t>certification exam.</a:t>
            </a:r>
          </a:p>
          <a:p>
            <a:pPr>
              <a:lnSpc>
                <a:spcPct val="100000"/>
              </a:lnSpc>
              <a:spcBef>
                <a:spcPts val="0"/>
              </a:spcBef>
              <a:spcAft>
                <a:spcPts val="600"/>
              </a:spcAft>
            </a:pPr>
            <a:r>
              <a:rPr lang="en-US" sz="1400">
                <a:solidFill>
                  <a:srgbClr val="2D2E2F"/>
                </a:solidFill>
              </a:rPr>
              <a:t>Then they can </a:t>
            </a:r>
            <a:r>
              <a:rPr lang="en-US" sz="1400" b="1">
                <a:solidFill>
                  <a:srgbClr val="2D2E2F"/>
                </a:solidFill>
              </a:rPr>
              <a:t>continuously learn </a:t>
            </a:r>
            <a:r>
              <a:rPr lang="en-US" sz="1400">
                <a:solidFill>
                  <a:srgbClr val="2D2E2F"/>
                </a:solidFill>
              </a:rPr>
              <a:t>new skills and technologies from the other courses available on UiPath Academy.</a:t>
            </a:r>
          </a:p>
          <a:p>
            <a:pPr>
              <a:lnSpc>
                <a:spcPct val="100000"/>
              </a:lnSpc>
              <a:spcBef>
                <a:spcPts val="0"/>
              </a:spcBef>
              <a:spcAft>
                <a:spcPts val="600"/>
              </a:spcAft>
            </a:pPr>
            <a:endParaRPr lang="en-US" sz="1400">
              <a:solidFill>
                <a:srgbClr val="2D2E2F"/>
              </a:solidFill>
              <a:latin typeface="Arial"/>
              <a:cs typeface="Arial"/>
            </a:endParaRPr>
          </a:p>
          <a:p>
            <a:pPr>
              <a:spcBef>
                <a:spcPts val="0"/>
              </a:spcBef>
              <a:spcAft>
                <a:spcPts val="600"/>
              </a:spcAft>
            </a:pPr>
            <a:r>
              <a:rPr lang="en-US" sz="1400" b="1">
                <a:solidFill>
                  <a:srgbClr val="0067DF"/>
                </a:solidFill>
              </a:rPr>
              <a:t>Check out the next two slides for the full structures and links!</a:t>
            </a:r>
          </a:p>
        </p:txBody>
      </p:sp>
      <p:pic>
        <p:nvPicPr>
          <p:cNvPr id="6" name="Picture Placeholder 5" descr="A person sitting in an office&#10;&#10;Description automatically generated with medium confidence">
            <a:extLst>
              <a:ext uri="{FF2B5EF4-FFF2-40B4-BE49-F238E27FC236}">
                <a16:creationId xmlns:a16="http://schemas.microsoft.com/office/drawing/2014/main" id="{DBE33294-A445-05C2-198D-73B282468D2B}"/>
              </a:ext>
            </a:extLst>
          </p:cNvPr>
          <p:cNvPicPr>
            <a:picLocks noGrp="1" noChangeAspect="1"/>
          </p:cNvPicPr>
          <p:nvPr>
            <p:ph type="pic" sz="quarter" idx="15"/>
          </p:nvPr>
        </p:nvPicPr>
        <p:blipFill rotWithShape="1">
          <a:blip r:embed="rId2" cstate="screen">
            <a:extLst>
              <a:ext uri="{28A0092B-C50C-407E-A947-70E740481C1C}">
                <a14:useLocalDpi xmlns:a14="http://schemas.microsoft.com/office/drawing/2010/main"/>
              </a:ext>
            </a:extLst>
          </a:blip>
          <a:srcRect/>
          <a:stretch/>
        </p:blipFill>
        <p:spPr>
          <a:xfrm>
            <a:off x="6094413" y="0"/>
            <a:ext cx="6094412" cy="6858000"/>
          </a:xfrm>
        </p:spPr>
      </p:pic>
      <p:sp>
        <p:nvSpPr>
          <p:cNvPr id="32" name="Title 31"/>
          <p:cNvSpPr>
            <a:spLocks noGrp="1"/>
          </p:cNvSpPr>
          <p:nvPr>
            <p:ph type="title"/>
          </p:nvPr>
        </p:nvSpPr>
        <p:spPr/>
        <p:txBody>
          <a:bodyPr/>
          <a:lstStyle/>
          <a:p>
            <a:r>
              <a:rPr lang="en-US" sz="3600"/>
              <a:t>Automation Developer</a:t>
            </a:r>
            <a:br>
              <a:rPr lang="en-US"/>
            </a:br>
            <a:r>
              <a:rPr lang="en-US" sz="1800" b="0">
                <a:solidFill>
                  <a:srgbClr val="FA4616"/>
                </a:solidFill>
              </a:rPr>
              <a:t>Profile and learning journey</a:t>
            </a:r>
          </a:p>
        </p:txBody>
      </p:sp>
    </p:spTree>
    <p:extLst>
      <p:ext uri="{BB962C8B-B14F-4D97-AF65-F5344CB8AC3E}">
        <p14:creationId xmlns:p14="http://schemas.microsoft.com/office/powerpoint/2010/main" val="762743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29">
            <a:extLst>
              <a:ext uri="{FF2B5EF4-FFF2-40B4-BE49-F238E27FC236}">
                <a16:creationId xmlns:a16="http://schemas.microsoft.com/office/drawing/2014/main" id="{9381FF53-03DD-4390-BD6F-05EF8F9E4704}"/>
              </a:ext>
            </a:extLst>
          </p:cNvPr>
          <p:cNvCxnSpPr>
            <a:cxnSpLocks/>
          </p:cNvCxnSpPr>
          <p:nvPr/>
        </p:nvCxnSpPr>
        <p:spPr>
          <a:xfrm flipV="1">
            <a:off x="981270" y="2471188"/>
            <a:ext cx="0" cy="1097280"/>
          </a:xfrm>
          <a:prstGeom prst="line">
            <a:avLst/>
          </a:prstGeom>
          <a:ln w="190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BB6A3425-34CB-4CA8-A114-4200C262774F}"/>
              </a:ext>
            </a:extLst>
          </p:cNvPr>
          <p:cNvCxnSpPr>
            <a:cxnSpLocks/>
          </p:cNvCxnSpPr>
          <p:nvPr/>
        </p:nvCxnSpPr>
        <p:spPr>
          <a:xfrm flipH="1" flipV="1">
            <a:off x="10032920" y="1357885"/>
            <a:ext cx="13031" cy="1097280"/>
          </a:xfrm>
          <a:prstGeom prst="line">
            <a:avLst/>
          </a:prstGeom>
          <a:ln w="190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DEF8BA71-88CD-40EE-9BEF-F6ECCB0E1EA4}"/>
              </a:ext>
            </a:extLst>
          </p:cNvPr>
          <p:cNvCxnSpPr>
            <a:cxnSpLocks/>
          </p:cNvCxnSpPr>
          <p:nvPr/>
        </p:nvCxnSpPr>
        <p:spPr>
          <a:xfrm flipH="1" flipV="1">
            <a:off x="981108" y="3575197"/>
            <a:ext cx="10424160" cy="2945"/>
          </a:xfrm>
          <a:prstGeom prst="line">
            <a:avLst/>
          </a:prstGeom>
          <a:ln w="190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F66D872C-08D7-4561-985A-7F0CB0946BE7}"/>
              </a:ext>
            </a:extLst>
          </p:cNvPr>
          <p:cNvCxnSpPr>
            <a:cxnSpLocks/>
          </p:cNvCxnSpPr>
          <p:nvPr/>
        </p:nvCxnSpPr>
        <p:spPr>
          <a:xfrm flipH="1">
            <a:off x="981270" y="1361536"/>
            <a:ext cx="9052560" cy="0"/>
          </a:xfrm>
          <a:prstGeom prst="line">
            <a:avLst/>
          </a:prstGeom>
          <a:ln w="190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 name="Title 5">
            <a:extLst>
              <a:ext uri="{FF2B5EF4-FFF2-40B4-BE49-F238E27FC236}">
                <a16:creationId xmlns:a16="http://schemas.microsoft.com/office/drawing/2014/main" id="{632A56E1-6A28-4F27-B799-18E1B252347F}"/>
              </a:ext>
            </a:extLst>
          </p:cNvPr>
          <p:cNvSpPr>
            <a:spLocks noGrp="1"/>
          </p:cNvSpPr>
          <p:nvPr>
            <p:ph type="title"/>
          </p:nvPr>
        </p:nvSpPr>
        <p:spPr/>
        <p:txBody>
          <a:bodyPr/>
          <a:lstStyle/>
          <a:p>
            <a:r>
              <a:rPr lang="en-US">
                <a:solidFill>
                  <a:srgbClr val="000000"/>
                </a:solidFill>
              </a:rPr>
              <a:t>RPA Developer Foundation</a:t>
            </a:r>
            <a:br>
              <a:rPr lang="en-US"/>
            </a:br>
            <a:r>
              <a:rPr lang="en-US" sz="1800" b="0">
                <a:solidFill>
                  <a:srgbClr val="FA4616"/>
                </a:solidFill>
              </a:rPr>
              <a:t>Learning plan structure and essential information</a:t>
            </a:r>
          </a:p>
        </p:txBody>
      </p:sp>
      <p:sp>
        <p:nvSpPr>
          <p:cNvPr id="7" name="Rectangle 6">
            <a:extLst>
              <a:ext uri="{FF2B5EF4-FFF2-40B4-BE49-F238E27FC236}">
                <a16:creationId xmlns:a16="http://schemas.microsoft.com/office/drawing/2014/main" id="{818B170F-8F63-4AD8-B37D-CA48C26E095F}"/>
              </a:ext>
            </a:extLst>
          </p:cNvPr>
          <p:cNvSpPr/>
          <p:nvPr/>
        </p:nvSpPr>
        <p:spPr>
          <a:xfrm>
            <a:off x="6948891" y="1294890"/>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8" name="Rectangle 7">
            <a:extLst>
              <a:ext uri="{FF2B5EF4-FFF2-40B4-BE49-F238E27FC236}">
                <a16:creationId xmlns:a16="http://schemas.microsoft.com/office/drawing/2014/main" id="{B38C2D05-F1BB-4AA8-B0F4-BE93BC675144}"/>
              </a:ext>
            </a:extLst>
          </p:cNvPr>
          <p:cNvSpPr/>
          <p:nvPr/>
        </p:nvSpPr>
        <p:spPr>
          <a:xfrm>
            <a:off x="9965250" y="1294890"/>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9" name="Rectangle 8">
            <a:extLst>
              <a:ext uri="{FF2B5EF4-FFF2-40B4-BE49-F238E27FC236}">
                <a16:creationId xmlns:a16="http://schemas.microsoft.com/office/drawing/2014/main" id="{71313677-BBE9-468F-A343-7962B50DB1E0}"/>
              </a:ext>
            </a:extLst>
          </p:cNvPr>
          <p:cNvSpPr/>
          <p:nvPr/>
        </p:nvSpPr>
        <p:spPr>
          <a:xfrm>
            <a:off x="8457071" y="1294890"/>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10" name="Rectangle 9">
            <a:extLst>
              <a:ext uri="{FF2B5EF4-FFF2-40B4-BE49-F238E27FC236}">
                <a16:creationId xmlns:a16="http://schemas.microsoft.com/office/drawing/2014/main" id="{77611C1C-8F71-4DB5-94BE-85972FD57D86}"/>
              </a:ext>
            </a:extLst>
          </p:cNvPr>
          <p:cNvSpPr/>
          <p:nvPr/>
        </p:nvSpPr>
        <p:spPr>
          <a:xfrm>
            <a:off x="3932531" y="1294890"/>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11" name="Rectangle 10">
            <a:extLst>
              <a:ext uri="{FF2B5EF4-FFF2-40B4-BE49-F238E27FC236}">
                <a16:creationId xmlns:a16="http://schemas.microsoft.com/office/drawing/2014/main" id="{0FB2A5BE-DADF-4A2A-9955-E40E48856641}"/>
              </a:ext>
            </a:extLst>
          </p:cNvPr>
          <p:cNvSpPr/>
          <p:nvPr/>
        </p:nvSpPr>
        <p:spPr>
          <a:xfrm>
            <a:off x="916171" y="1294890"/>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12" name="Rectangle 11">
            <a:extLst>
              <a:ext uri="{FF2B5EF4-FFF2-40B4-BE49-F238E27FC236}">
                <a16:creationId xmlns:a16="http://schemas.microsoft.com/office/drawing/2014/main" id="{5E03E331-5A12-4945-9EBE-05521B80D3D8}"/>
              </a:ext>
            </a:extLst>
          </p:cNvPr>
          <p:cNvSpPr/>
          <p:nvPr/>
        </p:nvSpPr>
        <p:spPr>
          <a:xfrm>
            <a:off x="9965250" y="3510251"/>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13" name="TextBox 12">
            <a:extLst>
              <a:ext uri="{FF2B5EF4-FFF2-40B4-BE49-F238E27FC236}">
                <a16:creationId xmlns:a16="http://schemas.microsoft.com/office/drawing/2014/main" id="{8ACCC87A-2A8B-48FE-98C8-0483A7AFB565}"/>
              </a:ext>
            </a:extLst>
          </p:cNvPr>
          <p:cNvSpPr txBox="1"/>
          <p:nvPr/>
        </p:nvSpPr>
        <p:spPr>
          <a:xfrm>
            <a:off x="381001" y="4853495"/>
            <a:ext cx="11355279" cy="1596572"/>
          </a:xfrm>
          <a:prstGeom prst="rect">
            <a:avLst/>
          </a:prstGeom>
          <a:noFill/>
        </p:spPr>
        <p:txBody>
          <a:bodyPr wrap="square" lIns="0" tIns="0" rIns="0" bIns="0" rtlCol="0">
            <a:noAutofit/>
          </a:bodyPr>
          <a:lstStyle/>
          <a:p>
            <a:pPr>
              <a:lnSpc>
                <a:spcPct val="100000"/>
              </a:lnSpc>
              <a:spcBef>
                <a:spcPts val="0"/>
              </a:spcBef>
              <a:spcAft>
                <a:spcPts val="600"/>
              </a:spcAft>
              <a:buClr>
                <a:srgbClr val="FA4616"/>
              </a:buClr>
            </a:pPr>
            <a:r>
              <a:rPr lang="en-US" sz="1400" b="1">
                <a:solidFill>
                  <a:srgbClr val="2D2E2F"/>
                </a:solidFill>
                <a:latin typeface="Arial"/>
                <a:cs typeface="Arial"/>
              </a:rPr>
              <a:t>Prerequisites: </a:t>
            </a:r>
            <a:r>
              <a:rPr lang="en-US" sz="1400">
                <a:solidFill>
                  <a:srgbClr val="2D2E2F"/>
                </a:solidFill>
                <a:latin typeface="Arial"/>
                <a:cs typeface="Arial"/>
              </a:rPr>
              <a:t>Basic programming skills (in any language)</a:t>
            </a:r>
            <a:endParaRPr lang="en-US" sz="1400" b="1">
              <a:solidFill>
                <a:srgbClr val="2D2E2F"/>
              </a:solidFill>
              <a:latin typeface="Arial"/>
              <a:cs typeface="Arial"/>
            </a:endParaRPr>
          </a:p>
          <a:p>
            <a:pPr>
              <a:lnSpc>
                <a:spcPct val="100000"/>
              </a:lnSpc>
              <a:spcBef>
                <a:spcPts val="0"/>
              </a:spcBef>
              <a:spcAft>
                <a:spcPts val="600"/>
              </a:spcAft>
              <a:buClr>
                <a:srgbClr val="FA4616"/>
              </a:buClr>
            </a:pPr>
            <a:r>
              <a:rPr lang="en-US" sz="1400" b="1">
                <a:solidFill>
                  <a:srgbClr val="2D2E2F"/>
                </a:solidFill>
                <a:latin typeface="Arial"/>
                <a:cs typeface="Arial"/>
              </a:rPr>
              <a:t>Duration</a:t>
            </a:r>
            <a:r>
              <a:rPr lang="en-US" sz="1400" b="0">
                <a:solidFill>
                  <a:srgbClr val="2D2E2F"/>
                </a:solidFill>
                <a:latin typeface="Arial"/>
                <a:cs typeface="Arial"/>
              </a:rPr>
              <a:t>: 38.5 hours</a:t>
            </a:r>
          </a:p>
          <a:p>
            <a:pPr>
              <a:spcBef>
                <a:spcPts val="0"/>
              </a:spcBef>
              <a:spcAft>
                <a:spcPts val="600"/>
              </a:spcAft>
              <a:buClr>
                <a:srgbClr val="FA4616"/>
              </a:buClr>
            </a:pPr>
            <a:endParaRPr lang="en-US" sz="1400">
              <a:solidFill>
                <a:srgbClr val="2D2E2F"/>
              </a:solidFill>
            </a:endParaRPr>
          </a:p>
          <a:p>
            <a:pPr>
              <a:lnSpc>
                <a:spcPct val="100000"/>
              </a:lnSpc>
              <a:spcBef>
                <a:spcPts val="0"/>
              </a:spcBef>
              <a:spcAft>
                <a:spcPts val="600"/>
              </a:spcAft>
              <a:buClr>
                <a:srgbClr val="FA4616"/>
              </a:buClr>
            </a:pPr>
            <a:r>
              <a:rPr lang="en-US" sz="1400" b="0">
                <a:solidFill>
                  <a:srgbClr val="0067DF"/>
                </a:solidFill>
                <a:latin typeface="Arial"/>
                <a:cs typeface="Arial"/>
                <a:hlinkClick r:id="rId2">
                  <a:extLst>
                    <a:ext uri="{A12FA001-AC4F-418D-AE19-62706E023703}">
                      <ahyp:hlinkClr xmlns:ahyp="http://schemas.microsoft.com/office/drawing/2018/hyperlinkcolor" val="tx"/>
                    </a:ext>
                  </a:extLst>
                </a:hlinkClick>
              </a:rPr>
              <a:t>Access the learning plan here</a:t>
            </a:r>
            <a:endParaRPr lang="en-US" sz="1400" b="0">
              <a:solidFill>
                <a:srgbClr val="0067DF"/>
              </a:solidFill>
              <a:latin typeface="Arial"/>
              <a:cs typeface="Arial"/>
            </a:endParaRPr>
          </a:p>
          <a:p>
            <a:endParaRPr lang="en-US" sz="1400">
              <a:latin typeface="Arial"/>
              <a:cs typeface="Arial"/>
            </a:endParaRPr>
          </a:p>
          <a:p>
            <a:r>
              <a:rPr lang="en-US" sz="1400" b="1">
                <a:solidFill>
                  <a:srgbClr val="FA4616"/>
                </a:solidFill>
                <a:latin typeface="Arial"/>
                <a:cs typeface="Arial"/>
              </a:rPr>
              <a:t>Remember! </a:t>
            </a:r>
            <a:r>
              <a:rPr lang="en-US" sz="1400" b="1">
                <a:latin typeface="Arial" panose="020B0604020202020204" pitchFamily="34" charset="0"/>
                <a:cs typeface="Arial" panose="020B0604020202020204" pitchFamily="34" charset="0"/>
              </a:rPr>
              <a:t>All the courses can be taken through the learning plans they are included in, as well as individually.</a:t>
            </a:r>
            <a:endParaRPr lang="en-US" sz="1400">
              <a:latin typeface="Arial"/>
              <a:cs typeface="Arial"/>
            </a:endParaRPr>
          </a:p>
        </p:txBody>
      </p:sp>
      <p:cxnSp>
        <p:nvCxnSpPr>
          <p:cNvPr id="27" name="Straight Connector 26">
            <a:extLst>
              <a:ext uri="{FF2B5EF4-FFF2-40B4-BE49-F238E27FC236}">
                <a16:creationId xmlns:a16="http://schemas.microsoft.com/office/drawing/2014/main" id="{BE4C592E-1CF3-4C8E-B318-010F6C1293E6}"/>
              </a:ext>
            </a:extLst>
          </p:cNvPr>
          <p:cNvCxnSpPr>
            <a:cxnSpLocks/>
            <a:stCxn id="56" idx="3"/>
          </p:cNvCxnSpPr>
          <p:nvPr/>
        </p:nvCxnSpPr>
        <p:spPr>
          <a:xfrm flipH="1">
            <a:off x="982629" y="2468244"/>
            <a:ext cx="9119781" cy="2945"/>
          </a:xfrm>
          <a:prstGeom prst="line">
            <a:avLst/>
          </a:prstGeom>
          <a:ln w="190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401AA1BF-278E-41D0-9D66-83A7FB3C26A2}"/>
              </a:ext>
            </a:extLst>
          </p:cNvPr>
          <p:cNvSpPr txBox="1"/>
          <p:nvPr/>
        </p:nvSpPr>
        <p:spPr>
          <a:xfrm>
            <a:off x="385556" y="1498696"/>
            <a:ext cx="1198390" cy="342735"/>
          </a:xfrm>
          <a:prstGeom prst="rect">
            <a:avLst/>
          </a:prstGeom>
          <a:noFill/>
        </p:spPr>
        <p:txBody>
          <a:bodyPr wrap="square" lIns="0" tIns="0" rIns="0" bIns="0" rtlCol="0">
            <a:noAutofit/>
          </a:bodyPr>
          <a:lstStyle/>
          <a:p>
            <a:pPr algn="ctr" fontAlgn="base"/>
            <a:r>
              <a:rPr lang="en-US" sz="1100">
                <a:latin typeface="Arial"/>
                <a:cs typeface="Arial"/>
              </a:rPr>
              <a:t>Meet the UiPath  Platform</a:t>
            </a:r>
          </a:p>
        </p:txBody>
      </p:sp>
      <p:sp>
        <p:nvSpPr>
          <p:cNvPr id="34" name="TextBox 33">
            <a:extLst>
              <a:ext uri="{FF2B5EF4-FFF2-40B4-BE49-F238E27FC236}">
                <a16:creationId xmlns:a16="http://schemas.microsoft.com/office/drawing/2014/main" id="{CF36D82A-0282-4BA3-9EBF-8BA891DCE116}"/>
              </a:ext>
            </a:extLst>
          </p:cNvPr>
          <p:cNvSpPr txBox="1"/>
          <p:nvPr/>
        </p:nvSpPr>
        <p:spPr>
          <a:xfrm>
            <a:off x="3329446" y="1498696"/>
            <a:ext cx="1346129" cy="342735"/>
          </a:xfrm>
          <a:prstGeom prst="rect">
            <a:avLst/>
          </a:prstGeom>
          <a:noFill/>
        </p:spPr>
        <p:txBody>
          <a:bodyPr wrap="square" lIns="0" tIns="0" rIns="0" bIns="0" rtlCol="0">
            <a:noAutofit/>
          </a:bodyPr>
          <a:lstStyle/>
          <a:p>
            <a:pPr algn="ctr" fontAlgn="base"/>
            <a:r>
              <a:rPr lang="en-US" sz="1100">
                <a:latin typeface="Arial"/>
                <a:cs typeface="Arial"/>
              </a:rPr>
              <a:t>A Day in the Life of an RPA Developer</a:t>
            </a:r>
          </a:p>
        </p:txBody>
      </p:sp>
      <p:sp>
        <p:nvSpPr>
          <p:cNvPr id="37" name="TextBox 36">
            <a:extLst>
              <a:ext uri="{FF2B5EF4-FFF2-40B4-BE49-F238E27FC236}">
                <a16:creationId xmlns:a16="http://schemas.microsoft.com/office/drawing/2014/main" id="{6B451C2F-86AB-40A2-9092-AA91B39022B8}"/>
              </a:ext>
            </a:extLst>
          </p:cNvPr>
          <p:cNvSpPr txBox="1"/>
          <p:nvPr/>
        </p:nvSpPr>
        <p:spPr>
          <a:xfrm>
            <a:off x="7864076" y="2594683"/>
            <a:ext cx="1323150" cy="562376"/>
          </a:xfrm>
          <a:prstGeom prst="rect">
            <a:avLst/>
          </a:prstGeom>
          <a:solidFill>
            <a:schemeClr val="bg1"/>
          </a:solidFill>
        </p:spPr>
        <p:txBody>
          <a:bodyPr wrap="square" lIns="0" tIns="0" rIns="0" bIns="0" rtlCol="0">
            <a:noAutofit/>
          </a:bodyPr>
          <a:lstStyle/>
          <a:p>
            <a:pPr algn="ctr" fontAlgn="base"/>
            <a:r>
              <a:rPr lang="en-US" sz="1100">
                <a:latin typeface="Arial"/>
                <a:cs typeface="Arial"/>
              </a:rPr>
              <a:t>Data Manipulation with Lists and Dictionaries in Studio</a:t>
            </a:r>
            <a:endParaRPr lang="en-US" sz="1100" b="1" i="0">
              <a:solidFill>
                <a:srgbClr val="2C2C2C"/>
              </a:solidFill>
              <a:effectLst/>
              <a:latin typeface="Inter"/>
            </a:endParaRPr>
          </a:p>
        </p:txBody>
      </p:sp>
      <p:sp>
        <p:nvSpPr>
          <p:cNvPr id="38" name="TextBox 37">
            <a:extLst>
              <a:ext uri="{FF2B5EF4-FFF2-40B4-BE49-F238E27FC236}">
                <a16:creationId xmlns:a16="http://schemas.microsoft.com/office/drawing/2014/main" id="{43A2EA43-33FA-485E-AB70-5320700D0E12}"/>
              </a:ext>
            </a:extLst>
          </p:cNvPr>
          <p:cNvSpPr txBox="1"/>
          <p:nvPr/>
        </p:nvSpPr>
        <p:spPr>
          <a:xfrm>
            <a:off x="6347660" y="2594683"/>
            <a:ext cx="1323150" cy="339790"/>
          </a:xfrm>
          <a:prstGeom prst="rect">
            <a:avLst/>
          </a:prstGeom>
          <a:noFill/>
        </p:spPr>
        <p:txBody>
          <a:bodyPr wrap="square" lIns="0" tIns="0" rIns="0" bIns="0" rtlCol="0">
            <a:noAutofit/>
          </a:bodyPr>
          <a:lstStyle/>
          <a:p>
            <a:pPr algn="l" fontAlgn="base"/>
            <a:r>
              <a:rPr lang="en-US" sz="1100">
                <a:latin typeface="Arial"/>
                <a:cs typeface="Arial"/>
              </a:rPr>
              <a:t>Selectors in Studio</a:t>
            </a:r>
          </a:p>
        </p:txBody>
      </p:sp>
      <p:sp>
        <p:nvSpPr>
          <p:cNvPr id="39" name="TextBox 38">
            <a:extLst>
              <a:ext uri="{FF2B5EF4-FFF2-40B4-BE49-F238E27FC236}">
                <a16:creationId xmlns:a16="http://schemas.microsoft.com/office/drawing/2014/main" id="{43A81E5A-557F-4521-B6C0-B67FAAB90D8C}"/>
              </a:ext>
            </a:extLst>
          </p:cNvPr>
          <p:cNvSpPr txBox="1"/>
          <p:nvPr/>
        </p:nvSpPr>
        <p:spPr>
          <a:xfrm>
            <a:off x="4848418" y="2594683"/>
            <a:ext cx="1323150" cy="342735"/>
          </a:xfrm>
          <a:prstGeom prst="rect">
            <a:avLst/>
          </a:prstGeom>
          <a:noFill/>
        </p:spPr>
        <p:txBody>
          <a:bodyPr wrap="square" lIns="0" tIns="0" rIns="0" bIns="0" rtlCol="0">
            <a:noAutofit/>
          </a:bodyPr>
          <a:lstStyle/>
          <a:p>
            <a:pPr algn="l" fontAlgn="base"/>
            <a:r>
              <a:rPr lang="en-US" sz="1100">
                <a:latin typeface="Arial"/>
                <a:cs typeface="Arial"/>
              </a:rPr>
              <a:t>Descriptors in Studio</a:t>
            </a:r>
          </a:p>
        </p:txBody>
      </p:sp>
      <p:sp>
        <p:nvSpPr>
          <p:cNvPr id="42" name="TextBox 41">
            <a:extLst>
              <a:ext uri="{FF2B5EF4-FFF2-40B4-BE49-F238E27FC236}">
                <a16:creationId xmlns:a16="http://schemas.microsoft.com/office/drawing/2014/main" id="{46AD6F25-F9CA-4237-868E-35EE797B65A2}"/>
              </a:ext>
            </a:extLst>
          </p:cNvPr>
          <p:cNvSpPr txBox="1"/>
          <p:nvPr/>
        </p:nvSpPr>
        <p:spPr>
          <a:xfrm>
            <a:off x="385555" y="2594683"/>
            <a:ext cx="1307061" cy="342735"/>
          </a:xfrm>
          <a:prstGeom prst="rect">
            <a:avLst/>
          </a:prstGeom>
          <a:solidFill>
            <a:schemeClr val="bg1"/>
          </a:solidFill>
        </p:spPr>
        <p:txBody>
          <a:bodyPr wrap="square" lIns="0" tIns="0" rIns="0" bIns="0" rtlCol="0">
            <a:noAutofit/>
          </a:bodyPr>
          <a:lstStyle/>
          <a:p>
            <a:pPr algn="ctr" fontAlgn="base"/>
            <a:r>
              <a:rPr lang="en-US" sz="1100">
                <a:latin typeface="Arial"/>
                <a:cs typeface="Arial"/>
              </a:rPr>
              <a:t>Error</a:t>
            </a:r>
            <a:r>
              <a:rPr lang="en-US" sz="1100" b="1" i="0" u="none" strike="noStrike">
                <a:solidFill>
                  <a:srgbClr val="000000"/>
                </a:solidFill>
                <a:effectLst/>
                <a:latin typeface="Inter"/>
              </a:rPr>
              <a:t> </a:t>
            </a:r>
            <a:r>
              <a:rPr lang="en-US" sz="1100">
                <a:latin typeface="Arial"/>
                <a:cs typeface="Arial"/>
              </a:rPr>
              <a:t>and Exception Handling in Studio</a:t>
            </a:r>
          </a:p>
        </p:txBody>
      </p:sp>
      <p:sp>
        <p:nvSpPr>
          <p:cNvPr id="43" name="TextBox 42">
            <a:extLst>
              <a:ext uri="{FF2B5EF4-FFF2-40B4-BE49-F238E27FC236}">
                <a16:creationId xmlns:a16="http://schemas.microsoft.com/office/drawing/2014/main" id="{1A1681AD-5ADC-46F9-BB5D-BAC9A7B45F2C}"/>
              </a:ext>
            </a:extLst>
          </p:cNvPr>
          <p:cNvSpPr txBox="1"/>
          <p:nvPr/>
        </p:nvSpPr>
        <p:spPr>
          <a:xfrm>
            <a:off x="391756" y="3693781"/>
            <a:ext cx="1192190" cy="403350"/>
          </a:xfrm>
          <a:prstGeom prst="rect">
            <a:avLst/>
          </a:prstGeom>
          <a:noFill/>
        </p:spPr>
        <p:txBody>
          <a:bodyPr wrap="square" lIns="0" tIns="0" rIns="0" bIns="0" rtlCol="0">
            <a:noAutofit/>
          </a:bodyPr>
          <a:lstStyle/>
          <a:p>
            <a:pPr algn="ctr" fontAlgn="base"/>
            <a:r>
              <a:rPr lang="en-US" sz="1100">
                <a:latin typeface="Arial"/>
                <a:cs typeface="Arial"/>
              </a:rPr>
              <a:t>Introduction to Logging in Studio</a:t>
            </a:r>
          </a:p>
        </p:txBody>
      </p:sp>
      <p:sp>
        <p:nvSpPr>
          <p:cNvPr id="44" name="Rectangle 43">
            <a:extLst>
              <a:ext uri="{FF2B5EF4-FFF2-40B4-BE49-F238E27FC236}">
                <a16:creationId xmlns:a16="http://schemas.microsoft.com/office/drawing/2014/main" id="{7A47F07E-42BE-4311-AD01-BE84F3F23896}"/>
              </a:ext>
            </a:extLst>
          </p:cNvPr>
          <p:cNvSpPr/>
          <p:nvPr/>
        </p:nvSpPr>
        <p:spPr>
          <a:xfrm>
            <a:off x="2424351" y="1294890"/>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45" name="Rectangle 44">
            <a:extLst>
              <a:ext uri="{FF2B5EF4-FFF2-40B4-BE49-F238E27FC236}">
                <a16:creationId xmlns:a16="http://schemas.microsoft.com/office/drawing/2014/main" id="{BB98FA78-0D9C-45F3-8D6F-413164BED6FE}"/>
              </a:ext>
            </a:extLst>
          </p:cNvPr>
          <p:cNvSpPr/>
          <p:nvPr/>
        </p:nvSpPr>
        <p:spPr>
          <a:xfrm>
            <a:off x="5440711" y="1294890"/>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46" name="Rectangle 45">
            <a:extLst>
              <a:ext uri="{FF2B5EF4-FFF2-40B4-BE49-F238E27FC236}">
                <a16:creationId xmlns:a16="http://schemas.microsoft.com/office/drawing/2014/main" id="{60816B9E-614C-49A5-B3C1-7236E7FCD4D3}"/>
              </a:ext>
            </a:extLst>
          </p:cNvPr>
          <p:cNvSpPr/>
          <p:nvPr/>
        </p:nvSpPr>
        <p:spPr>
          <a:xfrm>
            <a:off x="6948891" y="2399664"/>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47" name="Rectangle 46">
            <a:extLst>
              <a:ext uri="{FF2B5EF4-FFF2-40B4-BE49-F238E27FC236}">
                <a16:creationId xmlns:a16="http://schemas.microsoft.com/office/drawing/2014/main" id="{173E747B-5ECB-4471-ADF1-74CA29779BC4}"/>
              </a:ext>
            </a:extLst>
          </p:cNvPr>
          <p:cNvSpPr/>
          <p:nvPr/>
        </p:nvSpPr>
        <p:spPr>
          <a:xfrm>
            <a:off x="5440711" y="2399664"/>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48" name="TextBox 47">
            <a:extLst>
              <a:ext uri="{FF2B5EF4-FFF2-40B4-BE49-F238E27FC236}">
                <a16:creationId xmlns:a16="http://schemas.microsoft.com/office/drawing/2014/main" id="{DF83A1D0-CA2D-46A5-A972-27D6DAE5A03D}"/>
              </a:ext>
            </a:extLst>
          </p:cNvPr>
          <p:cNvSpPr txBox="1"/>
          <p:nvPr/>
        </p:nvSpPr>
        <p:spPr>
          <a:xfrm>
            <a:off x="4837347" y="1498696"/>
            <a:ext cx="1346129" cy="342735"/>
          </a:xfrm>
          <a:prstGeom prst="rect">
            <a:avLst/>
          </a:prstGeom>
          <a:noFill/>
        </p:spPr>
        <p:txBody>
          <a:bodyPr wrap="square" lIns="0" tIns="0" rIns="0" bIns="0" rtlCol="0">
            <a:noAutofit/>
          </a:bodyPr>
          <a:lstStyle/>
          <a:p>
            <a:pPr algn="ctr" fontAlgn="base"/>
            <a:r>
              <a:rPr lang="en-US" sz="1100">
                <a:latin typeface="Arial"/>
                <a:cs typeface="Arial"/>
              </a:rPr>
              <a:t>Variables and Arguments in Studio</a:t>
            </a:r>
          </a:p>
        </p:txBody>
      </p:sp>
      <p:sp>
        <p:nvSpPr>
          <p:cNvPr id="49" name="TextBox 48">
            <a:extLst>
              <a:ext uri="{FF2B5EF4-FFF2-40B4-BE49-F238E27FC236}">
                <a16:creationId xmlns:a16="http://schemas.microsoft.com/office/drawing/2014/main" id="{AAC59810-B640-4D57-B3EB-BE75BF4313C9}"/>
              </a:ext>
            </a:extLst>
          </p:cNvPr>
          <p:cNvSpPr txBox="1"/>
          <p:nvPr/>
        </p:nvSpPr>
        <p:spPr>
          <a:xfrm>
            <a:off x="6420275" y="1498696"/>
            <a:ext cx="1201370" cy="342735"/>
          </a:xfrm>
          <a:prstGeom prst="rect">
            <a:avLst/>
          </a:prstGeom>
          <a:noFill/>
        </p:spPr>
        <p:txBody>
          <a:bodyPr wrap="square" lIns="0" tIns="0" rIns="0" bIns="0" rtlCol="0">
            <a:noAutofit/>
          </a:bodyPr>
          <a:lstStyle/>
          <a:p>
            <a:pPr algn="ctr" fontAlgn="base"/>
            <a:r>
              <a:rPr lang="en-US" sz="1100">
                <a:latin typeface="Arial"/>
                <a:cs typeface="Arial"/>
              </a:rPr>
              <a:t>Control Flow in Studio</a:t>
            </a:r>
          </a:p>
        </p:txBody>
      </p:sp>
      <p:sp>
        <p:nvSpPr>
          <p:cNvPr id="50" name="TextBox 49">
            <a:extLst>
              <a:ext uri="{FF2B5EF4-FFF2-40B4-BE49-F238E27FC236}">
                <a16:creationId xmlns:a16="http://schemas.microsoft.com/office/drawing/2014/main" id="{ED7283CE-8285-4B24-BF23-F4D9E88AD506}"/>
              </a:ext>
            </a:extLst>
          </p:cNvPr>
          <p:cNvSpPr txBox="1"/>
          <p:nvPr/>
        </p:nvSpPr>
        <p:spPr>
          <a:xfrm>
            <a:off x="7927542" y="1498696"/>
            <a:ext cx="1201370" cy="342735"/>
          </a:xfrm>
          <a:prstGeom prst="rect">
            <a:avLst/>
          </a:prstGeom>
          <a:noFill/>
        </p:spPr>
        <p:txBody>
          <a:bodyPr wrap="square" lIns="0" tIns="0" rIns="0" bIns="0" rtlCol="0">
            <a:noAutofit/>
          </a:bodyPr>
          <a:lstStyle/>
          <a:p>
            <a:pPr algn="ctr" fontAlgn="base"/>
            <a:r>
              <a:rPr lang="en-US" sz="1100">
                <a:latin typeface="Arial"/>
                <a:cs typeface="Arial"/>
              </a:rPr>
              <a:t>UI Automation with Studio</a:t>
            </a:r>
          </a:p>
        </p:txBody>
      </p:sp>
      <p:sp>
        <p:nvSpPr>
          <p:cNvPr id="51" name="TextBox 50">
            <a:extLst>
              <a:ext uri="{FF2B5EF4-FFF2-40B4-BE49-F238E27FC236}">
                <a16:creationId xmlns:a16="http://schemas.microsoft.com/office/drawing/2014/main" id="{A191AE1D-BF42-4D42-B5AE-56B348B8E1F7}"/>
              </a:ext>
            </a:extLst>
          </p:cNvPr>
          <p:cNvSpPr txBox="1"/>
          <p:nvPr/>
        </p:nvSpPr>
        <p:spPr>
          <a:xfrm>
            <a:off x="9433145" y="1498696"/>
            <a:ext cx="1201370" cy="515984"/>
          </a:xfrm>
          <a:prstGeom prst="rect">
            <a:avLst/>
          </a:prstGeom>
          <a:solidFill>
            <a:schemeClr val="bg1"/>
          </a:solidFill>
        </p:spPr>
        <p:txBody>
          <a:bodyPr wrap="square" lIns="0" tIns="0" rIns="0" bIns="0" rtlCol="0">
            <a:noAutofit/>
          </a:bodyPr>
          <a:lstStyle/>
          <a:p>
            <a:pPr algn="ctr" fontAlgn="base"/>
            <a:r>
              <a:rPr lang="en-US" sz="1100" err="1">
                <a:latin typeface="Arial"/>
                <a:cs typeface="Arial"/>
              </a:rPr>
              <a:t>DataTables</a:t>
            </a:r>
            <a:r>
              <a:rPr lang="en-US" sz="1100">
                <a:latin typeface="Arial"/>
                <a:cs typeface="Arial"/>
              </a:rPr>
              <a:t> and Excel Automation with Studio</a:t>
            </a:r>
          </a:p>
        </p:txBody>
      </p:sp>
      <p:sp>
        <p:nvSpPr>
          <p:cNvPr id="52" name="TextBox 51">
            <a:extLst>
              <a:ext uri="{FF2B5EF4-FFF2-40B4-BE49-F238E27FC236}">
                <a16:creationId xmlns:a16="http://schemas.microsoft.com/office/drawing/2014/main" id="{B848EC75-43E0-4156-B12F-A923D53FFC36}"/>
              </a:ext>
            </a:extLst>
          </p:cNvPr>
          <p:cNvSpPr txBox="1"/>
          <p:nvPr/>
        </p:nvSpPr>
        <p:spPr>
          <a:xfrm>
            <a:off x="9432235" y="2594683"/>
            <a:ext cx="1201370" cy="523425"/>
          </a:xfrm>
          <a:prstGeom prst="rect">
            <a:avLst/>
          </a:prstGeom>
          <a:solidFill>
            <a:schemeClr val="bg1"/>
          </a:solidFill>
        </p:spPr>
        <p:txBody>
          <a:bodyPr wrap="square" lIns="0" tIns="0" rIns="0" bIns="0" rtlCol="0">
            <a:noAutofit/>
          </a:bodyPr>
          <a:lstStyle/>
          <a:p>
            <a:pPr algn="ctr" fontAlgn="base"/>
            <a:r>
              <a:rPr lang="en-US" sz="1100">
                <a:latin typeface="Arial"/>
                <a:cs typeface="Arial"/>
              </a:rPr>
              <a:t>Data Manipulation with Strings in Studio</a:t>
            </a:r>
          </a:p>
        </p:txBody>
      </p:sp>
      <p:sp>
        <p:nvSpPr>
          <p:cNvPr id="53" name="TextBox 52">
            <a:extLst>
              <a:ext uri="{FF2B5EF4-FFF2-40B4-BE49-F238E27FC236}">
                <a16:creationId xmlns:a16="http://schemas.microsoft.com/office/drawing/2014/main" id="{0C81E682-6D74-4C1C-83AC-92BDAC1CADCE}"/>
              </a:ext>
            </a:extLst>
          </p:cNvPr>
          <p:cNvSpPr txBox="1"/>
          <p:nvPr/>
        </p:nvSpPr>
        <p:spPr>
          <a:xfrm>
            <a:off x="3352242" y="2594683"/>
            <a:ext cx="1323150" cy="342735"/>
          </a:xfrm>
          <a:prstGeom prst="rect">
            <a:avLst/>
          </a:prstGeom>
          <a:noFill/>
        </p:spPr>
        <p:txBody>
          <a:bodyPr wrap="square" lIns="0" tIns="0" rIns="0" bIns="0" rtlCol="0">
            <a:noAutofit/>
          </a:bodyPr>
          <a:lstStyle/>
          <a:p>
            <a:pPr algn="ctr" fontAlgn="base"/>
            <a:r>
              <a:rPr lang="en-US" sz="1100">
                <a:latin typeface="Arial"/>
                <a:cs typeface="Arial"/>
              </a:rPr>
              <a:t>Project Organization in Studio</a:t>
            </a:r>
          </a:p>
        </p:txBody>
      </p:sp>
      <p:sp>
        <p:nvSpPr>
          <p:cNvPr id="54" name="TextBox 53">
            <a:extLst>
              <a:ext uri="{FF2B5EF4-FFF2-40B4-BE49-F238E27FC236}">
                <a16:creationId xmlns:a16="http://schemas.microsoft.com/office/drawing/2014/main" id="{D83572C2-27F4-4B40-B72D-75D70260CF2E}"/>
              </a:ext>
            </a:extLst>
          </p:cNvPr>
          <p:cNvSpPr txBox="1"/>
          <p:nvPr/>
        </p:nvSpPr>
        <p:spPr>
          <a:xfrm>
            <a:off x="1839743" y="2594683"/>
            <a:ext cx="1323150" cy="342735"/>
          </a:xfrm>
          <a:prstGeom prst="rect">
            <a:avLst/>
          </a:prstGeom>
          <a:noFill/>
        </p:spPr>
        <p:txBody>
          <a:bodyPr wrap="square" lIns="0" tIns="0" rIns="0" bIns="0" rtlCol="0">
            <a:noAutofit/>
          </a:bodyPr>
          <a:lstStyle/>
          <a:p>
            <a:pPr algn="ctr" fontAlgn="base"/>
            <a:r>
              <a:rPr lang="en-US" sz="1100">
                <a:latin typeface="Arial"/>
                <a:cs typeface="Arial"/>
              </a:rPr>
              <a:t>Debugging in Studio</a:t>
            </a:r>
          </a:p>
        </p:txBody>
      </p:sp>
      <p:sp>
        <p:nvSpPr>
          <p:cNvPr id="55" name="TextBox 54">
            <a:extLst>
              <a:ext uri="{FF2B5EF4-FFF2-40B4-BE49-F238E27FC236}">
                <a16:creationId xmlns:a16="http://schemas.microsoft.com/office/drawing/2014/main" id="{B49F2466-FCFA-4A6A-90C2-B99E8400B141}"/>
              </a:ext>
            </a:extLst>
          </p:cNvPr>
          <p:cNvSpPr txBox="1"/>
          <p:nvPr/>
        </p:nvSpPr>
        <p:spPr>
          <a:xfrm>
            <a:off x="1828254" y="1498696"/>
            <a:ext cx="1346129" cy="338102"/>
          </a:xfrm>
          <a:prstGeom prst="rect">
            <a:avLst/>
          </a:prstGeom>
          <a:noFill/>
        </p:spPr>
        <p:txBody>
          <a:bodyPr wrap="square" lIns="0" tIns="0" rIns="0" bIns="0" rtlCol="0">
            <a:noAutofit/>
          </a:bodyPr>
          <a:lstStyle/>
          <a:p>
            <a:pPr algn="ctr" fontAlgn="base"/>
            <a:r>
              <a:rPr lang="en-US" sz="1100">
                <a:latin typeface="Arial"/>
                <a:cs typeface="Arial"/>
              </a:rPr>
              <a:t>Build Your First Process with Studio</a:t>
            </a:r>
          </a:p>
        </p:txBody>
      </p:sp>
      <p:sp>
        <p:nvSpPr>
          <p:cNvPr id="56" name="Rectangle 55">
            <a:extLst>
              <a:ext uri="{FF2B5EF4-FFF2-40B4-BE49-F238E27FC236}">
                <a16:creationId xmlns:a16="http://schemas.microsoft.com/office/drawing/2014/main" id="{782F7867-6E7D-05CB-BE88-2AED009D90D4}"/>
              </a:ext>
            </a:extLst>
          </p:cNvPr>
          <p:cNvSpPr/>
          <p:nvPr/>
        </p:nvSpPr>
        <p:spPr>
          <a:xfrm>
            <a:off x="9965250" y="2399664"/>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57" name="Rectangle 56">
            <a:extLst>
              <a:ext uri="{FF2B5EF4-FFF2-40B4-BE49-F238E27FC236}">
                <a16:creationId xmlns:a16="http://schemas.microsoft.com/office/drawing/2014/main" id="{5B65FBEB-C7D8-4DAD-6DD2-E4AA6A9AC826}"/>
              </a:ext>
            </a:extLst>
          </p:cNvPr>
          <p:cNvSpPr/>
          <p:nvPr/>
        </p:nvSpPr>
        <p:spPr>
          <a:xfrm>
            <a:off x="8457071" y="2399664"/>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58" name="Rectangle 57">
            <a:extLst>
              <a:ext uri="{FF2B5EF4-FFF2-40B4-BE49-F238E27FC236}">
                <a16:creationId xmlns:a16="http://schemas.microsoft.com/office/drawing/2014/main" id="{B2A2CE18-6245-4756-8227-16762931940D}"/>
              </a:ext>
            </a:extLst>
          </p:cNvPr>
          <p:cNvSpPr/>
          <p:nvPr/>
        </p:nvSpPr>
        <p:spPr>
          <a:xfrm>
            <a:off x="3932531" y="2399664"/>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59" name="Rectangle 58">
            <a:extLst>
              <a:ext uri="{FF2B5EF4-FFF2-40B4-BE49-F238E27FC236}">
                <a16:creationId xmlns:a16="http://schemas.microsoft.com/office/drawing/2014/main" id="{EE6E4910-9D50-5478-94F3-9ABF50EF9A03}"/>
              </a:ext>
            </a:extLst>
          </p:cNvPr>
          <p:cNvSpPr/>
          <p:nvPr/>
        </p:nvSpPr>
        <p:spPr>
          <a:xfrm>
            <a:off x="2424351" y="2399664"/>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60" name="Rectangle 59">
            <a:extLst>
              <a:ext uri="{FF2B5EF4-FFF2-40B4-BE49-F238E27FC236}">
                <a16:creationId xmlns:a16="http://schemas.microsoft.com/office/drawing/2014/main" id="{87D06FE9-CE87-24CD-ED56-BF88F6C7375D}"/>
              </a:ext>
            </a:extLst>
          </p:cNvPr>
          <p:cNvSpPr/>
          <p:nvPr/>
        </p:nvSpPr>
        <p:spPr>
          <a:xfrm>
            <a:off x="916171" y="2399664"/>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61" name="Rectangle 60">
            <a:extLst>
              <a:ext uri="{FF2B5EF4-FFF2-40B4-BE49-F238E27FC236}">
                <a16:creationId xmlns:a16="http://schemas.microsoft.com/office/drawing/2014/main" id="{ED33664F-FDCA-5198-87EB-A656E65CC3E6}"/>
              </a:ext>
            </a:extLst>
          </p:cNvPr>
          <p:cNvSpPr/>
          <p:nvPr/>
        </p:nvSpPr>
        <p:spPr>
          <a:xfrm>
            <a:off x="916171" y="3510251"/>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63" name="Rectangle 62">
            <a:extLst>
              <a:ext uri="{FF2B5EF4-FFF2-40B4-BE49-F238E27FC236}">
                <a16:creationId xmlns:a16="http://schemas.microsoft.com/office/drawing/2014/main" id="{A479D2D6-7B43-767A-F565-D782A94DC5A7}"/>
              </a:ext>
            </a:extLst>
          </p:cNvPr>
          <p:cNvSpPr/>
          <p:nvPr/>
        </p:nvSpPr>
        <p:spPr>
          <a:xfrm>
            <a:off x="2424351" y="3510251"/>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64" name="TextBox 63">
            <a:extLst>
              <a:ext uri="{FF2B5EF4-FFF2-40B4-BE49-F238E27FC236}">
                <a16:creationId xmlns:a16="http://schemas.microsoft.com/office/drawing/2014/main" id="{64F5D5E7-CCF3-5904-0594-E48F98F1D0A9}"/>
              </a:ext>
            </a:extLst>
          </p:cNvPr>
          <p:cNvSpPr txBox="1"/>
          <p:nvPr/>
        </p:nvSpPr>
        <p:spPr>
          <a:xfrm>
            <a:off x="3457116" y="3654140"/>
            <a:ext cx="1098147" cy="600164"/>
          </a:xfrm>
          <a:prstGeom prst="rect">
            <a:avLst/>
          </a:prstGeom>
          <a:noFill/>
        </p:spPr>
        <p:txBody>
          <a:bodyPr wrap="square">
            <a:spAutoFit/>
          </a:bodyPr>
          <a:lstStyle/>
          <a:p>
            <a:pPr algn="ctr" fontAlgn="base"/>
            <a:r>
              <a:rPr lang="en-US" sz="1100">
                <a:latin typeface="Arial"/>
                <a:cs typeface="Arial"/>
              </a:rPr>
              <a:t>Working with Orchestrator Resources</a:t>
            </a:r>
          </a:p>
        </p:txBody>
      </p:sp>
      <p:sp>
        <p:nvSpPr>
          <p:cNvPr id="65" name="Rectangle 64">
            <a:extLst>
              <a:ext uri="{FF2B5EF4-FFF2-40B4-BE49-F238E27FC236}">
                <a16:creationId xmlns:a16="http://schemas.microsoft.com/office/drawing/2014/main" id="{61E63518-FDDE-7483-EE79-46245BD7E0F3}"/>
              </a:ext>
            </a:extLst>
          </p:cNvPr>
          <p:cNvSpPr/>
          <p:nvPr/>
        </p:nvSpPr>
        <p:spPr>
          <a:xfrm>
            <a:off x="3932531" y="3510251"/>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66" name="TextBox 65">
            <a:extLst>
              <a:ext uri="{FF2B5EF4-FFF2-40B4-BE49-F238E27FC236}">
                <a16:creationId xmlns:a16="http://schemas.microsoft.com/office/drawing/2014/main" id="{C86C6199-F13E-CE66-8B22-46DDC99A9421}"/>
              </a:ext>
            </a:extLst>
          </p:cNvPr>
          <p:cNvSpPr txBox="1"/>
          <p:nvPr/>
        </p:nvSpPr>
        <p:spPr>
          <a:xfrm>
            <a:off x="4845734" y="3656838"/>
            <a:ext cx="1337742" cy="430887"/>
          </a:xfrm>
          <a:prstGeom prst="rect">
            <a:avLst/>
          </a:prstGeom>
          <a:noFill/>
        </p:spPr>
        <p:txBody>
          <a:bodyPr wrap="square">
            <a:spAutoFit/>
          </a:bodyPr>
          <a:lstStyle/>
          <a:p>
            <a:pPr algn="ctr" fontAlgn="base"/>
            <a:r>
              <a:rPr lang="en-US" sz="1100">
                <a:latin typeface="Arial"/>
                <a:cs typeface="Arial"/>
              </a:rPr>
              <a:t>Email Automation with Studio</a:t>
            </a:r>
          </a:p>
        </p:txBody>
      </p:sp>
      <p:sp>
        <p:nvSpPr>
          <p:cNvPr id="67" name="Rectangle 66">
            <a:extLst>
              <a:ext uri="{FF2B5EF4-FFF2-40B4-BE49-F238E27FC236}">
                <a16:creationId xmlns:a16="http://schemas.microsoft.com/office/drawing/2014/main" id="{177BA7D5-B36D-A407-3993-320774977D9D}"/>
              </a:ext>
            </a:extLst>
          </p:cNvPr>
          <p:cNvSpPr/>
          <p:nvPr/>
        </p:nvSpPr>
        <p:spPr>
          <a:xfrm>
            <a:off x="5440711" y="3510251"/>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69" name="TextBox 68">
            <a:extLst>
              <a:ext uri="{FF2B5EF4-FFF2-40B4-BE49-F238E27FC236}">
                <a16:creationId xmlns:a16="http://schemas.microsoft.com/office/drawing/2014/main" id="{9A745BA4-2384-D7F2-97DC-ACB334949497}"/>
              </a:ext>
            </a:extLst>
          </p:cNvPr>
          <p:cNvSpPr txBox="1"/>
          <p:nvPr/>
        </p:nvSpPr>
        <p:spPr>
          <a:xfrm>
            <a:off x="6373158" y="3657399"/>
            <a:ext cx="1308523" cy="430887"/>
          </a:xfrm>
          <a:prstGeom prst="rect">
            <a:avLst/>
          </a:prstGeom>
          <a:noFill/>
        </p:spPr>
        <p:txBody>
          <a:bodyPr wrap="square">
            <a:spAutoFit/>
          </a:bodyPr>
          <a:lstStyle/>
          <a:p>
            <a:pPr algn="ctr" fontAlgn="base"/>
            <a:r>
              <a:rPr lang="en-US" sz="1100">
                <a:latin typeface="Arial"/>
                <a:cs typeface="Arial"/>
              </a:rPr>
              <a:t>PDF Automation with Studio</a:t>
            </a:r>
          </a:p>
        </p:txBody>
      </p:sp>
      <p:sp>
        <p:nvSpPr>
          <p:cNvPr id="70" name="Rectangle 69">
            <a:extLst>
              <a:ext uri="{FF2B5EF4-FFF2-40B4-BE49-F238E27FC236}">
                <a16:creationId xmlns:a16="http://schemas.microsoft.com/office/drawing/2014/main" id="{30815520-4EF9-05AC-6ECF-54B92DB76D28}"/>
              </a:ext>
            </a:extLst>
          </p:cNvPr>
          <p:cNvSpPr/>
          <p:nvPr/>
        </p:nvSpPr>
        <p:spPr>
          <a:xfrm>
            <a:off x="6948891" y="3510251"/>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72" name="TextBox 71">
            <a:extLst>
              <a:ext uri="{FF2B5EF4-FFF2-40B4-BE49-F238E27FC236}">
                <a16:creationId xmlns:a16="http://schemas.microsoft.com/office/drawing/2014/main" id="{163A7E0C-6B0C-4392-70C3-041C1A4B76F9}"/>
              </a:ext>
            </a:extLst>
          </p:cNvPr>
          <p:cNvSpPr txBox="1"/>
          <p:nvPr/>
        </p:nvSpPr>
        <p:spPr>
          <a:xfrm>
            <a:off x="7799937" y="3647972"/>
            <a:ext cx="1449822" cy="600164"/>
          </a:xfrm>
          <a:prstGeom prst="rect">
            <a:avLst/>
          </a:prstGeom>
          <a:noFill/>
        </p:spPr>
        <p:txBody>
          <a:bodyPr wrap="square">
            <a:spAutoFit/>
          </a:bodyPr>
          <a:lstStyle/>
          <a:p>
            <a:pPr algn="ctr" fontAlgn="base"/>
            <a:r>
              <a:rPr lang="en-US" sz="1100">
                <a:latin typeface="Arial"/>
                <a:cs typeface="Arial"/>
              </a:rPr>
              <a:t>Version Control Systems Integration in Studio</a:t>
            </a:r>
          </a:p>
        </p:txBody>
      </p:sp>
      <p:sp>
        <p:nvSpPr>
          <p:cNvPr id="73" name="Rectangle 72">
            <a:extLst>
              <a:ext uri="{FF2B5EF4-FFF2-40B4-BE49-F238E27FC236}">
                <a16:creationId xmlns:a16="http://schemas.microsoft.com/office/drawing/2014/main" id="{DD898C4D-7F0C-E8CB-E47C-7B364000F50B}"/>
              </a:ext>
            </a:extLst>
          </p:cNvPr>
          <p:cNvSpPr/>
          <p:nvPr/>
        </p:nvSpPr>
        <p:spPr>
          <a:xfrm>
            <a:off x="8457071" y="3510251"/>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75" name="TextBox 74">
            <a:extLst>
              <a:ext uri="{FF2B5EF4-FFF2-40B4-BE49-F238E27FC236}">
                <a16:creationId xmlns:a16="http://schemas.microsoft.com/office/drawing/2014/main" id="{486A3370-08CF-F322-1FDF-E116554703FF}"/>
              </a:ext>
            </a:extLst>
          </p:cNvPr>
          <p:cNvSpPr txBox="1"/>
          <p:nvPr/>
        </p:nvSpPr>
        <p:spPr>
          <a:xfrm>
            <a:off x="9356751" y="3647411"/>
            <a:ext cx="1352337" cy="430887"/>
          </a:xfrm>
          <a:prstGeom prst="rect">
            <a:avLst/>
          </a:prstGeom>
          <a:noFill/>
        </p:spPr>
        <p:txBody>
          <a:bodyPr wrap="square">
            <a:spAutoFit/>
          </a:bodyPr>
          <a:lstStyle/>
          <a:p>
            <a:pPr algn="ctr" fontAlgn="base"/>
            <a:r>
              <a:rPr lang="en-US" sz="1100">
                <a:latin typeface="Arial"/>
                <a:cs typeface="Arial"/>
              </a:rPr>
              <a:t>RPA Testing with Studio</a:t>
            </a:r>
          </a:p>
        </p:txBody>
      </p:sp>
      <p:sp>
        <p:nvSpPr>
          <p:cNvPr id="5" name="TextBox 4">
            <a:extLst>
              <a:ext uri="{FF2B5EF4-FFF2-40B4-BE49-F238E27FC236}">
                <a16:creationId xmlns:a16="http://schemas.microsoft.com/office/drawing/2014/main" id="{37422CD7-1287-4C84-CA0A-4BB2B4E0752F}"/>
              </a:ext>
            </a:extLst>
          </p:cNvPr>
          <p:cNvSpPr txBox="1"/>
          <p:nvPr/>
        </p:nvSpPr>
        <p:spPr>
          <a:xfrm>
            <a:off x="1901970" y="3693781"/>
            <a:ext cx="1192190" cy="549434"/>
          </a:xfrm>
          <a:prstGeom prst="rect">
            <a:avLst/>
          </a:prstGeom>
          <a:noFill/>
        </p:spPr>
        <p:txBody>
          <a:bodyPr wrap="square" lIns="0" tIns="0" rIns="0" bIns="0" rtlCol="0">
            <a:noAutofit/>
          </a:bodyPr>
          <a:lstStyle/>
          <a:p>
            <a:pPr algn="ctr" fontAlgn="base"/>
            <a:r>
              <a:rPr lang="en-US" sz="1100">
                <a:latin typeface="Arial"/>
                <a:cs typeface="Arial"/>
              </a:rPr>
              <a:t>Orchestrator Overview for RPA Developers</a:t>
            </a:r>
          </a:p>
        </p:txBody>
      </p:sp>
      <p:pic>
        <p:nvPicPr>
          <p:cNvPr id="3" name="Picture 2" descr="A picture containing text, fish, logo, cartoon&#10;&#10;Description automatically generated">
            <a:extLst>
              <a:ext uri="{FF2B5EF4-FFF2-40B4-BE49-F238E27FC236}">
                <a16:creationId xmlns:a16="http://schemas.microsoft.com/office/drawing/2014/main" id="{250255F3-6F11-E8FE-F204-E6CD75FE02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32894" y="2960063"/>
            <a:ext cx="1216809" cy="1216809"/>
          </a:xfrm>
          <a:prstGeom prst="rect">
            <a:avLst/>
          </a:prstGeom>
        </p:spPr>
      </p:pic>
    </p:spTree>
    <p:extLst>
      <p:ext uri="{BB962C8B-B14F-4D97-AF65-F5344CB8AC3E}">
        <p14:creationId xmlns:p14="http://schemas.microsoft.com/office/powerpoint/2010/main" val="37143438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29">
            <a:extLst>
              <a:ext uri="{FF2B5EF4-FFF2-40B4-BE49-F238E27FC236}">
                <a16:creationId xmlns:a16="http://schemas.microsoft.com/office/drawing/2014/main" id="{9381FF53-03DD-4390-BD6F-05EF8F9E4704}"/>
              </a:ext>
            </a:extLst>
          </p:cNvPr>
          <p:cNvCxnSpPr>
            <a:cxnSpLocks/>
          </p:cNvCxnSpPr>
          <p:nvPr/>
        </p:nvCxnSpPr>
        <p:spPr>
          <a:xfrm flipV="1">
            <a:off x="976420" y="2324866"/>
            <a:ext cx="0" cy="731520"/>
          </a:xfrm>
          <a:prstGeom prst="line">
            <a:avLst/>
          </a:prstGeom>
          <a:ln w="190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BB6A3425-34CB-4CA8-A114-4200C262774F}"/>
              </a:ext>
            </a:extLst>
          </p:cNvPr>
          <p:cNvCxnSpPr>
            <a:cxnSpLocks/>
          </p:cNvCxnSpPr>
          <p:nvPr/>
        </p:nvCxnSpPr>
        <p:spPr>
          <a:xfrm flipV="1">
            <a:off x="11164137" y="1508717"/>
            <a:ext cx="0" cy="822960"/>
          </a:xfrm>
          <a:prstGeom prst="line">
            <a:avLst/>
          </a:prstGeom>
          <a:ln w="190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DEF8BA71-88CD-40EE-9BEF-F6ECCB0E1EA4}"/>
              </a:ext>
            </a:extLst>
          </p:cNvPr>
          <p:cNvCxnSpPr>
            <a:cxnSpLocks/>
          </p:cNvCxnSpPr>
          <p:nvPr/>
        </p:nvCxnSpPr>
        <p:spPr>
          <a:xfrm flipH="1">
            <a:off x="982243" y="3065363"/>
            <a:ext cx="10149840" cy="0"/>
          </a:xfrm>
          <a:prstGeom prst="line">
            <a:avLst/>
          </a:prstGeom>
          <a:ln w="190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F66D872C-08D7-4561-985A-7F0CB0946BE7}"/>
              </a:ext>
            </a:extLst>
          </p:cNvPr>
          <p:cNvCxnSpPr>
            <a:cxnSpLocks/>
          </p:cNvCxnSpPr>
          <p:nvPr/>
        </p:nvCxnSpPr>
        <p:spPr>
          <a:xfrm flipH="1">
            <a:off x="976420" y="1518046"/>
            <a:ext cx="10149840" cy="0"/>
          </a:xfrm>
          <a:prstGeom prst="line">
            <a:avLst/>
          </a:prstGeom>
          <a:ln w="190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 name="Title 5">
            <a:extLst>
              <a:ext uri="{FF2B5EF4-FFF2-40B4-BE49-F238E27FC236}">
                <a16:creationId xmlns:a16="http://schemas.microsoft.com/office/drawing/2014/main" id="{632A56E1-6A28-4F27-B799-18E1B252347F}"/>
              </a:ext>
            </a:extLst>
          </p:cNvPr>
          <p:cNvSpPr>
            <a:spLocks noGrp="1"/>
          </p:cNvSpPr>
          <p:nvPr>
            <p:ph type="title"/>
          </p:nvPr>
        </p:nvSpPr>
        <p:spPr/>
        <p:txBody>
          <a:bodyPr/>
          <a:lstStyle/>
          <a:p>
            <a:r>
              <a:rPr lang="en-US"/>
              <a:t>RPA Developer Advanced</a:t>
            </a:r>
            <a:br>
              <a:rPr lang="en-US"/>
            </a:br>
            <a:r>
              <a:rPr lang="en-US" sz="1800" b="0">
                <a:solidFill>
                  <a:srgbClr val="FA4616"/>
                </a:solidFill>
              </a:rPr>
              <a:t>Learning plan structure and essential information</a:t>
            </a:r>
          </a:p>
        </p:txBody>
      </p:sp>
      <p:sp>
        <p:nvSpPr>
          <p:cNvPr id="7" name="Rectangle 6">
            <a:extLst>
              <a:ext uri="{FF2B5EF4-FFF2-40B4-BE49-F238E27FC236}">
                <a16:creationId xmlns:a16="http://schemas.microsoft.com/office/drawing/2014/main" id="{818B170F-8F63-4AD8-B37D-CA48C26E095F}"/>
              </a:ext>
            </a:extLst>
          </p:cNvPr>
          <p:cNvSpPr/>
          <p:nvPr/>
        </p:nvSpPr>
        <p:spPr>
          <a:xfrm>
            <a:off x="4984295" y="1446543"/>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8" name="Rectangle 7">
            <a:extLst>
              <a:ext uri="{FF2B5EF4-FFF2-40B4-BE49-F238E27FC236}">
                <a16:creationId xmlns:a16="http://schemas.microsoft.com/office/drawing/2014/main" id="{B38C2D05-F1BB-4AA8-B0F4-BE93BC675144}"/>
              </a:ext>
            </a:extLst>
          </p:cNvPr>
          <p:cNvSpPr/>
          <p:nvPr/>
        </p:nvSpPr>
        <p:spPr>
          <a:xfrm>
            <a:off x="7021153" y="1446543"/>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10" name="Rectangle 9">
            <a:extLst>
              <a:ext uri="{FF2B5EF4-FFF2-40B4-BE49-F238E27FC236}">
                <a16:creationId xmlns:a16="http://schemas.microsoft.com/office/drawing/2014/main" id="{77611C1C-8F71-4DB5-94BE-85972FD57D86}"/>
              </a:ext>
            </a:extLst>
          </p:cNvPr>
          <p:cNvSpPr/>
          <p:nvPr/>
        </p:nvSpPr>
        <p:spPr>
          <a:xfrm>
            <a:off x="2947437" y="1446543"/>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11" name="Rectangle 10">
            <a:extLst>
              <a:ext uri="{FF2B5EF4-FFF2-40B4-BE49-F238E27FC236}">
                <a16:creationId xmlns:a16="http://schemas.microsoft.com/office/drawing/2014/main" id="{0FB2A5BE-DADF-4A2A-9955-E40E48856641}"/>
              </a:ext>
            </a:extLst>
          </p:cNvPr>
          <p:cNvSpPr/>
          <p:nvPr/>
        </p:nvSpPr>
        <p:spPr>
          <a:xfrm>
            <a:off x="910579" y="1446543"/>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12" name="Rectangle 11">
            <a:extLst>
              <a:ext uri="{FF2B5EF4-FFF2-40B4-BE49-F238E27FC236}">
                <a16:creationId xmlns:a16="http://schemas.microsoft.com/office/drawing/2014/main" id="{5E03E331-5A12-4945-9EBE-05521B80D3D8}"/>
              </a:ext>
            </a:extLst>
          </p:cNvPr>
          <p:cNvSpPr/>
          <p:nvPr/>
        </p:nvSpPr>
        <p:spPr>
          <a:xfrm>
            <a:off x="9058011" y="1446543"/>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13" name="TextBox 12">
            <a:extLst>
              <a:ext uri="{FF2B5EF4-FFF2-40B4-BE49-F238E27FC236}">
                <a16:creationId xmlns:a16="http://schemas.microsoft.com/office/drawing/2014/main" id="{8ACCC87A-2A8B-48FE-98C8-0483A7AFB565}"/>
              </a:ext>
            </a:extLst>
          </p:cNvPr>
          <p:cNvSpPr txBox="1"/>
          <p:nvPr/>
        </p:nvSpPr>
        <p:spPr>
          <a:xfrm>
            <a:off x="381001" y="3951801"/>
            <a:ext cx="11355279" cy="2498266"/>
          </a:xfrm>
          <a:prstGeom prst="rect">
            <a:avLst/>
          </a:prstGeom>
          <a:noFill/>
        </p:spPr>
        <p:txBody>
          <a:bodyPr wrap="square" lIns="0" tIns="0" rIns="0" bIns="0" rtlCol="0">
            <a:noAutofit/>
          </a:bodyPr>
          <a:lstStyle/>
          <a:p>
            <a:pPr>
              <a:lnSpc>
                <a:spcPct val="100000"/>
              </a:lnSpc>
              <a:spcBef>
                <a:spcPts val="0"/>
              </a:spcBef>
              <a:spcAft>
                <a:spcPts val="600"/>
              </a:spcAft>
              <a:buClr>
                <a:srgbClr val="FA4616"/>
              </a:buClr>
            </a:pPr>
            <a:r>
              <a:rPr lang="en-US" sz="1400" b="1">
                <a:latin typeface="Arial"/>
                <a:cs typeface="Arial"/>
              </a:rPr>
              <a:t>Prerequisites: </a:t>
            </a:r>
            <a:r>
              <a:rPr lang="en-US" sz="1400">
                <a:latin typeface="Arial"/>
                <a:cs typeface="Arial"/>
              </a:rPr>
              <a:t>RPA development expertise with UiPath Studio and the other components of the UiPath Platform</a:t>
            </a:r>
            <a:endParaRPr lang="en-US" sz="1400" b="1">
              <a:latin typeface="Arial"/>
              <a:cs typeface="Arial"/>
            </a:endParaRPr>
          </a:p>
          <a:p>
            <a:pPr>
              <a:lnSpc>
                <a:spcPct val="100000"/>
              </a:lnSpc>
              <a:spcBef>
                <a:spcPts val="0"/>
              </a:spcBef>
              <a:spcAft>
                <a:spcPts val="600"/>
              </a:spcAft>
              <a:buClr>
                <a:srgbClr val="FA4616"/>
              </a:buClr>
            </a:pPr>
            <a:r>
              <a:rPr lang="en-US" sz="1400" b="1">
                <a:latin typeface="Arial"/>
                <a:cs typeface="Arial"/>
              </a:rPr>
              <a:t>Duration</a:t>
            </a:r>
            <a:r>
              <a:rPr lang="en-US" sz="1400" b="0">
                <a:latin typeface="Arial"/>
                <a:cs typeface="Arial"/>
              </a:rPr>
              <a:t>: 41 hours</a:t>
            </a:r>
          </a:p>
          <a:p>
            <a:pPr>
              <a:spcBef>
                <a:spcPts val="0"/>
              </a:spcBef>
              <a:spcAft>
                <a:spcPts val="600"/>
              </a:spcAft>
              <a:buClr>
                <a:srgbClr val="FA4616"/>
              </a:buClr>
            </a:pPr>
            <a:endParaRPr lang="en-US" sz="1400">
              <a:solidFill>
                <a:srgbClr val="2D2E2F"/>
              </a:solidFill>
            </a:endParaRPr>
          </a:p>
          <a:p>
            <a:pPr>
              <a:lnSpc>
                <a:spcPct val="100000"/>
              </a:lnSpc>
              <a:spcBef>
                <a:spcPts val="0"/>
              </a:spcBef>
              <a:spcAft>
                <a:spcPts val="600"/>
              </a:spcAft>
              <a:buClr>
                <a:srgbClr val="FA4616"/>
              </a:buClr>
            </a:pPr>
            <a:r>
              <a:rPr lang="en-US" sz="1400" b="0">
                <a:solidFill>
                  <a:srgbClr val="0067DF"/>
                </a:solidFill>
                <a:latin typeface="Arial"/>
                <a:cs typeface="Arial"/>
                <a:hlinkClick r:id="rId2">
                  <a:extLst>
                    <a:ext uri="{A12FA001-AC4F-418D-AE19-62706E023703}">
                      <ahyp:hlinkClr xmlns:ahyp="http://schemas.microsoft.com/office/drawing/2018/hyperlinkcolor" val="tx"/>
                    </a:ext>
                  </a:extLst>
                </a:hlinkClick>
              </a:rPr>
              <a:t>Access the learning plan here</a:t>
            </a:r>
            <a:endParaRPr lang="en-US" sz="1400" b="0">
              <a:solidFill>
                <a:srgbClr val="0067DF"/>
              </a:solidFill>
              <a:latin typeface="Arial"/>
              <a:cs typeface="Arial"/>
            </a:endParaRPr>
          </a:p>
          <a:p>
            <a:endParaRPr lang="en-US" sz="1400">
              <a:latin typeface="Arial"/>
              <a:cs typeface="Arial"/>
            </a:endParaRPr>
          </a:p>
          <a:p>
            <a:r>
              <a:rPr lang="en-US" sz="1400" b="1">
                <a:solidFill>
                  <a:srgbClr val="FA4616"/>
                </a:solidFill>
                <a:latin typeface="Arial"/>
                <a:cs typeface="Arial"/>
              </a:rPr>
              <a:t>Remember! </a:t>
            </a:r>
            <a:r>
              <a:rPr lang="en-US" sz="1400" b="1">
                <a:latin typeface="Arial" panose="020B0604020202020204" pitchFamily="34" charset="0"/>
                <a:cs typeface="Arial" panose="020B0604020202020204" pitchFamily="34" charset="0"/>
              </a:rPr>
              <a:t>All the courses can be taken through the learning plans they are included in, as well as individually.</a:t>
            </a:r>
            <a:endParaRPr lang="en-US" sz="1400">
              <a:latin typeface="Arial"/>
              <a:cs typeface="Arial"/>
            </a:endParaRPr>
          </a:p>
        </p:txBody>
      </p:sp>
      <p:sp>
        <p:nvSpPr>
          <p:cNvPr id="14" name="Rectangle 13">
            <a:extLst>
              <a:ext uri="{FF2B5EF4-FFF2-40B4-BE49-F238E27FC236}">
                <a16:creationId xmlns:a16="http://schemas.microsoft.com/office/drawing/2014/main" id="{EF3049F0-08A2-498B-A428-4F17CFA24B39}"/>
              </a:ext>
            </a:extLst>
          </p:cNvPr>
          <p:cNvSpPr/>
          <p:nvPr/>
        </p:nvSpPr>
        <p:spPr>
          <a:xfrm>
            <a:off x="4987889" y="2987806"/>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15" name="Rectangle 14">
            <a:extLst>
              <a:ext uri="{FF2B5EF4-FFF2-40B4-BE49-F238E27FC236}">
                <a16:creationId xmlns:a16="http://schemas.microsoft.com/office/drawing/2014/main" id="{EE09D7D6-5029-4699-9440-6EC6D6A135A6}"/>
              </a:ext>
            </a:extLst>
          </p:cNvPr>
          <p:cNvSpPr/>
          <p:nvPr/>
        </p:nvSpPr>
        <p:spPr>
          <a:xfrm>
            <a:off x="2949234" y="2987806"/>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18" name="Rectangle 17">
            <a:extLst>
              <a:ext uri="{FF2B5EF4-FFF2-40B4-BE49-F238E27FC236}">
                <a16:creationId xmlns:a16="http://schemas.microsoft.com/office/drawing/2014/main" id="{FEE20C6D-9F52-4244-AC75-63FDB6059339}"/>
              </a:ext>
            </a:extLst>
          </p:cNvPr>
          <p:cNvSpPr/>
          <p:nvPr/>
        </p:nvSpPr>
        <p:spPr>
          <a:xfrm>
            <a:off x="11094868" y="1446543"/>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cxnSp>
        <p:nvCxnSpPr>
          <p:cNvPr id="27" name="Straight Connector 26">
            <a:extLst>
              <a:ext uri="{FF2B5EF4-FFF2-40B4-BE49-F238E27FC236}">
                <a16:creationId xmlns:a16="http://schemas.microsoft.com/office/drawing/2014/main" id="{BE4C592E-1CF3-4C8E-B318-010F6C1293E6}"/>
              </a:ext>
            </a:extLst>
          </p:cNvPr>
          <p:cNvCxnSpPr>
            <a:cxnSpLocks/>
          </p:cNvCxnSpPr>
          <p:nvPr/>
        </p:nvCxnSpPr>
        <p:spPr>
          <a:xfrm flipH="1">
            <a:off x="991772" y="2327083"/>
            <a:ext cx="10168128" cy="0"/>
          </a:xfrm>
          <a:prstGeom prst="line">
            <a:avLst/>
          </a:prstGeom>
          <a:ln w="190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401AA1BF-278E-41D0-9D66-83A7FB3C26A2}"/>
              </a:ext>
            </a:extLst>
          </p:cNvPr>
          <p:cNvSpPr txBox="1"/>
          <p:nvPr/>
        </p:nvSpPr>
        <p:spPr>
          <a:xfrm>
            <a:off x="381001" y="1638604"/>
            <a:ext cx="1198390" cy="342735"/>
          </a:xfrm>
          <a:prstGeom prst="rect">
            <a:avLst/>
          </a:prstGeom>
          <a:noFill/>
        </p:spPr>
        <p:txBody>
          <a:bodyPr wrap="square" lIns="0" tIns="0" rIns="0" bIns="0" rtlCol="0">
            <a:noAutofit/>
          </a:bodyPr>
          <a:lstStyle/>
          <a:p>
            <a:pPr algn="ctr"/>
            <a:r>
              <a:rPr lang="en-US" sz="1100">
                <a:latin typeface="Arial"/>
                <a:cs typeface="Arial"/>
              </a:rPr>
              <a:t>State Machines in Studio</a:t>
            </a:r>
          </a:p>
        </p:txBody>
      </p:sp>
      <p:sp>
        <p:nvSpPr>
          <p:cNvPr id="34" name="TextBox 33">
            <a:extLst>
              <a:ext uri="{FF2B5EF4-FFF2-40B4-BE49-F238E27FC236}">
                <a16:creationId xmlns:a16="http://schemas.microsoft.com/office/drawing/2014/main" id="{CF36D82A-0282-4BA3-9EBF-8BA891DCE116}"/>
              </a:ext>
            </a:extLst>
          </p:cNvPr>
          <p:cNvSpPr txBox="1"/>
          <p:nvPr/>
        </p:nvSpPr>
        <p:spPr>
          <a:xfrm>
            <a:off x="309178" y="3177086"/>
            <a:ext cx="1346129" cy="279716"/>
          </a:xfrm>
          <a:prstGeom prst="rect">
            <a:avLst/>
          </a:prstGeom>
          <a:noFill/>
        </p:spPr>
        <p:txBody>
          <a:bodyPr wrap="square" lIns="0" tIns="0" rIns="0" bIns="0" rtlCol="0">
            <a:noAutofit/>
          </a:bodyPr>
          <a:lstStyle/>
          <a:p>
            <a:pPr algn="ctr"/>
            <a:r>
              <a:rPr lang="en-US" sz="1100">
                <a:latin typeface="Arial"/>
                <a:cs typeface="Arial"/>
              </a:rPr>
              <a:t>Activity Project Settings in Studio</a:t>
            </a:r>
          </a:p>
        </p:txBody>
      </p:sp>
      <p:sp>
        <p:nvSpPr>
          <p:cNvPr id="37" name="TextBox 36">
            <a:extLst>
              <a:ext uri="{FF2B5EF4-FFF2-40B4-BE49-F238E27FC236}">
                <a16:creationId xmlns:a16="http://schemas.microsoft.com/office/drawing/2014/main" id="{6B451C2F-86AB-40A2-9092-AA91B39022B8}"/>
              </a:ext>
            </a:extLst>
          </p:cNvPr>
          <p:cNvSpPr txBox="1"/>
          <p:nvPr/>
        </p:nvSpPr>
        <p:spPr>
          <a:xfrm>
            <a:off x="8497924" y="1638604"/>
            <a:ext cx="1271713" cy="342735"/>
          </a:xfrm>
          <a:prstGeom prst="rect">
            <a:avLst/>
          </a:prstGeom>
          <a:solidFill>
            <a:schemeClr val="bg1"/>
          </a:solidFill>
        </p:spPr>
        <p:txBody>
          <a:bodyPr wrap="square" lIns="0" tIns="0" rIns="0" bIns="0" rtlCol="0">
            <a:noAutofit/>
          </a:bodyPr>
          <a:lstStyle/>
          <a:p>
            <a:pPr algn="ctr"/>
            <a:r>
              <a:rPr lang="en-US" sz="1100">
                <a:latin typeface="Arial"/>
                <a:cs typeface="Arial"/>
              </a:rPr>
              <a:t>Practice with </a:t>
            </a:r>
            <a:r>
              <a:rPr lang="en-US" sz="1100" err="1">
                <a:latin typeface="Arial"/>
                <a:cs typeface="Arial"/>
              </a:rPr>
              <a:t>ReFramework</a:t>
            </a:r>
            <a:endParaRPr lang="en-US" sz="1100">
              <a:latin typeface="Arial"/>
              <a:cs typeface="Arial"/>
            </a:endParaRPr>
          </a:p>
        </p:txBody>
      </p:sp>
      <p:sp>
        <p:nvSpPr>
          <p:cNvPr id="39" name="TextBox 38">
            <a:extLst>
              <a:ext uri="{FF2B5EF4-FFF2-40B4-BE49-F238E27FC236}">
                <a16:creationId xmlns:a16="http://schemas.microsoft.com/office/drawing/2014/main" id="{43A81E5A-557F-4521-B6C0-B67FAAB90D8C}"/>
              </a:ext>
            </a:extLst>
          </p:cNvPr>
          <p:cNvSpPr txBox="1"/>
          <p:nvPr/>
        </p:nvSpPr>
        <p:spPr>
          <a:xfrm>
            <a:off x="6431430" y="3179665"/>
            <a:ext cx="1323150" cy="342735"/>
          </a:xfrm>
          <a:prstGeom prst="rect">
            <a:avLst/>
          </a:prstGeom>
          <a:noFill/>
        </p:spPr>
        <p:txBody>
          <a:bodyPr wrap="square" lIns="0" tIns="0" rIns="0" bIns="0" rtlCol="0">
            <a:noAutofit/>
          </a:bodyPr>
          <a:lstStyle/>
          <a:p>
            <a:pPr algn="ctr"/>
            <a:r>
              <a:rPr lang="en-US" sz="1100">
                <a:latin typeface="Arial"/>
                <a:cs typeface="Arial"/>
              </a:rPr>
              <a:t>Attended Automation Features in Studio</a:t>
            </a:r>
          </a:p>
        </p:txBody>
      </p:sp>
      <p:sp>
        <p:nvSpPr>
          <p:cNvPr id="43" name="TextBox 42">
            <a:extLst>
              <a:ext uri="{FF2B5EF4-FFF2-40B4-BE49-F238E27FC236}">
                <a16:creationId xmlns:a16="http://schemas.microsoft.com/office/drawing/2014/main" id="{1A1681AD-5ADC-46F9-BB5D-BAC9A7B45F2C}"/>
              </a:ext>
            </a:extLst>
          </p:cNvPr>
          <p:cNvSpPr txBox="1"/>
          <p:nvPr/>
        </p:nvSpPr>
        <p:spPr>
          <a:xfrm>
            <a:off x="2363869" y="3175823"/>
            <a:ext cx="1323150" cy="342735"/>
          </a:xfrm>
          <a:prstGeom prst="rect">
            <a:avLst/>
          </a:prstGeom>
          <a:noFill/>
        </p:spPr>
        <p:txBody>
          <a:bodyPr wrap="square" lIns="0" tIns="0" rIns="0" bIns="0" rtlCol="0">
            <a:noAutofit/>
          </a:bodyPr>
          <a:lstStyle/>
          <a:p>
            <a:pPr algn="ctr"/>
            <a:r>
              <a:rPr lang="en-US" sz="1100">
                <a:latin typeface="Arial"/>
                <a:cs typeface="Arial"/>
              </a:rPr>
              <a:t>Workflow Analyzer in Studio</a:t>
            </a:r>
          </a:p>
        </p:txBody>
      </p:sp>
      <p:sp>
        <p:nvSpPr>
          <p:cNvPr id="46" name="Rectangle 45">
            <a:extLst>
              <a:ext uri="{FF2B5EF4-FFF2-40B4-BE49-F238E27FC236}">
                <a16:creationId xmlns:a16="http://schemas.microsoft.com/office/drawing/2014/main" id="{60816B9E-614C-49A5-B3C1-7236E7FCD4D3}"/>
              </a:ext>
            </a:extLst>
          </p:cNvPr>
          <p:cNvSpPr/>
          <p:nvPr/>
        </p:nvSpPr>
        <p:spPr>
          <a:xfrm>
            <a:off x="910579" y="2987806"/>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49" name="TextBox 48">
            <a:extLst>
              <a:ext uri="{FF2B5EF4-FFF2-40B4-BE49-F238E27FC236}">
                <a16:creationId xmlns:a16="http://schemas.microsoft.com/office/drawing/2014/main" id="{AAC59810-B640-4D57-B3EB-BE75BF4313C9}"/>
              </a:ext>
            </a:extLst>
          </p:cNvPr>
          <p:cNvSpPr txBox="1"/>
          <p:nvPr/>
        </p:nvSpPr>
        <p:spPr>
          <a:xfrm>
            <a:off x="2267824" y="1641656"/>
            <a:ext cx="1509286" cy="342735"/>
          </a:xfrm>
          <a:prstGeom prst="rect">
            <a:avLst/>
          </a:prstGeom>
          <a:noFill/>
        </p:spPr>
        <p:txBody>
          <a:bodyPr wrap="square" lIns="0" tIns="0" rIns="0" bIns="0" rtlCol="0">
            <a:noAutofit/>
          </a:bodyPr>
          <a:lstStyle/>
          <a:p>
            <a:pPr algn="ctr"/>
            <a:r>
              <a:rPr lang="en-US" sz="1100">
                <a:latin typeface="Arial"/>
                <a:cs typeface="Arial"/>
              </a:rPr>
              <a:t>Introduction to Robotic Enterprise Framework</a:t>
            </a:r>
          </a:p>
        </p:txBody>
      </p:sp>
      <p:sp>
        <p:nvSpPr>
          <p:cNvPr id="51" name="TextBox 50">
            <a:extLst>
              <a:ext uri="{FF2B5EF4-FFF2-40B4-BE49-F238E27FC236}">
                <a16:creationId xmlns:a16="http://schemas.microsoft.com/office/drawing/2014/main" id="{A191AE1D-BF42-4D42-B5AE-56B348B8E1F7}"/>
              </a:ext>
            </a:extLst>
          </p:cNvPr>
          <p:cNvSpPr txBox="1"/>
          <p:nvPr/>
        </p:nvSpPr>
        <p:spPr>
          <a:xfrm>
            <a:off x="4213652" y="1641656"/>
            <a:ext cx="1678446" cy="342735"/>
          </a:xfrm>
          <a:prstGeom prst="rect">
            <a:avLst/>
          </a:prstGeom>
          <a:noFill/>
        </p:spPr>
        <p:txBody>
          <a:bodyPr wrap="square" lIns="0" tIns="0" rIns="0" bIns="0" rtlCol="0">
            <a:noAutofit/>
          </a:bodyPr>
          <a:lstStyle/>
          <a:p>
            <a:pPr algn="ctr"/>
            <a:r>
              <a:rPr lang="en-US" sz="1100">
                <a:latin typeface="Arial"/>
                <a:cs typeface="Arial"/>
              </a:rPr>
              <a:t>Build a </a:t>
            </a:r>
            <a:r>
              <a:rPr lang="en-US" sz="1100" err="1">
                <a:latin typeface="Arial"/>
                <a:cs typeface="Arial"/>
              </a:rPr>
              <a:t>ReFramework</a:t>
            </a:r>
            <a:r>
              <a:rPr lang="en-US" sz="1100">
                <a:latin typeface="Arial"/>
                <a:cs typeface="Arial"/>
              </a:rPr>
              <a:t> with Orchestrator Queues</a:t>
            </a:r>
          </a:p>
        </p:txBody>
      </p:sp>
      <p:sp>
        <p:nvSpPr>
          <p:cNvPr id="52" name="TextBox 51">
            <a:extLst>
              <a:ext uri="{FF2B5EF4-FFF2-40B4-BE49-F238E27FC236}">
                <a16:creationId xmlns:a16="http://schemas.microsoft.com/office/drawing/2014/main" id="{B848EC75-43E0-4156-B12F-A923D53FFC36}"/>
              </a:ext>
            </a:extLst>
          </p:cNvPr>
          <p:cNvSpPr txBox="1"/>
          <p:nvPr/>
        </p:nvSpPr>
        <p:spPr>
          <a:xfrm>
            <a:off x="6411117" y="1632809"/>
            <a:ext cx="1363464" cy="342735"/>
          </a:xfrm>
          <a:prstGeom prst="rect">
            <a:avLst/>
          </a:prstGeom>
          <a:solidFill>
            <a:schemeClr val="bg1"/>
          </a:solidFill>
        </p:spPr>
        <p:txBody>
          <a:bodyPr wrap="square" lIns="0" tIns="0" rIns="0" bIns="0" rtlCol="0">
            <a:noAutofit/>
          </a:bodyPr>
          <a:lstStyle/>
          <a:p>
            <a:pPr algn="ctr"/>
            <a:r>
              <a:rPr lang="en-US" sz="1100">
                <a:latin typeface="Arial"/>
                <a:cs typeface="Arial"/>
              </a:rPr>
              <a:t>Build a </a:t>
            </a:r>
            <a:r>
              <a:rPr lang="en-US" sz="1100" err="1">
                <a:latin typeface="Arial"/>
                <a:cs typeface="Arial"/>
              </a:rPr>
              <a:t>ReFramework</a:t>
            </a:r>
            <a:r>
              <a:rPr lang="en-US" sz="1100">
                <a:latin typeface="Arial"/>
                <a:cs typeface="Arial"/>
              </a:rPr>
              <a:t> with Tabular Data</a:t>
            </a:r>
          </a:p>
        </p:txBody>
      </p:sp>
      <p:sp>
        <p:nvSpPr>
          <p:cNvPr id="54" name="TextBox 53">
            <a:extLst>
              <a:ext uri="{FF2B5EF4-FFF2-40B4-BE49-F238E27FC236}">
                <a16:creationId xmlns:a16="http://schemas.microsoft.com/office/drawing/2014/main" id="{D83572C2-27F4-4B40-B72D-75D70260CF2E}"/>
              </a:ext>
            </a:extLst>
          </p:cNvPr>
          <p:cNvSpPr txBox="1"/>
          <p:nvPr/>
        </p:nvSpPr>
        <p:spPr>
          <a:xfrm>
            <a:off x="8472205" y="3165847"/>
            <a:ext cx="1323150" cy="342735"/>
          </a:xfrm>
          <a:prstGeom prst="rect">
            <a:avLst/>
          </a:prstGeom>
          <a:noFill/>
        </p:spPr>
        <p:txBody>
          <a:bodyPr wrap="square" lIns="0" tIns="0" rIns="0" bIns="0" rtlCol="0">
            <a:noAutofit/>
          </a:bodyPr>
          <a:lstStyle/>
          <a:p>
            <a:pPr algn="ctr"/>
            <a:r>
              <a:rPr lang="en-US" sz="1100">
                <a:latin typeface="Arial"/>
                <a:cs typeface="Arial"/>
              </a:rPr>
              <a:t>Invoke Method and Invoke Code</a:t>
            </a:r>
          </a:p>
        </p:txBody>
      </p:sp>
      <p:sp>
        <p:nvSpPr>
          <p:cNvPr id="29" name="TextBox 28">
            <a:extLst>
              <a:ext uri="{FF2B5EF4-FFF2-40B4-BE49-F238E27FC236}">
                <a16:creationId xmlns:a16="http://schemas.microsoft.com/office/drawing/2014/main" id="{5376C653-60A9-1CE9-5A9E-DBB481EC0E3D}"/>
              </a:ext>
            </a:extLst>
          </p:cNvPr>
          <p:cNvSpPr txBox="1"/>
          <p:nvPr/>
        </p:nvSpPr>
        <p:spPr>
          <a:xfrm>
            <a:off x="10530688" y="1580365"/>
            <a:ext cx="1265521" cy="600164"/>
          </a:xfrm>
          <a:prstGeom prst="rect">
            <a:avLst/>
          </a:prstGeom>
          <a:solidFill>
            <a:schemeClr val="bg1"/>
          </a:solidFill>
        </p:spPr>
        <p:txBody>
          <a:bodyPr wrap="square">
            <a:spAutoFit/>
          </a:bodyPr>
          <a:lstStyle/>
          <a:p>
            <a:pPr algn="ctr" fontAlgn="base"/>
            <a:r>
              <a:rPr lang="en-US" sz="1100">
                <a:latin typeface="Arial"/>
                <a:cs typeface="Arial"/>
              </a:rPr>
              <a:t>Advanced Data Manipulation with Studio</a:t>
            </a:r>
          </a:p>
        </p:txBody>
      </p:sp>
      <p:sp>
        <p:nvSpPr>
          <p:cNvPr id="32" name="TextBox 31">
            <a:extLst>
              <a:ext uri="{FF2B5EF4-FFF2-40B4-BE49-F238E27FC236}">
                <a16:creationId xmlns:a16="http://schemas.microsoft.com/office/drawing/2014/main" id="{3270540A-9564-5419-9A73-7B648D0468D8}"/>
              </a:ext>
            </a:extLst>
          </p:cNvPr>
          <p:cNvSpPr txBox="1"/>
          <p:nvPr/>
        </p:nvSpPr>
        <p:spPr>
          <a:xfrm>
            <a:off x="4297910" y="3124966"/>
            <a:ext cx="1543542" cy="430887"/>
          </a:xfrm>
          <a:prstGeom prst="rect">
            <a:avLst/>
          </a:prstGeom>
          <a:noFill/>
        </p:spPr>
        <p:txBody>
          <a:bodyPr wrap="square">
            <a:spAutoFit/>
          </a:bodyPr>
          <a:lstStyle/>
          <a:p>
            <a:pPr algn="ctr" fontAlgn="base"/>
            <a:r>
              <a:rPr lang="en-US" sz="1100">
                <a:latin typeface="Arial"/>
                <a:cs typeface="Arial"/>
              </a:rPr>
              <a:t>Orchestrator Triggers and Monitoring</a:t>
            </a:r>
          </a:p>
        </p:txBody>
      </p:sp>
      <p:sp>
        <p:nvSpPr>
          <p:cNvPr id="33" name="Rectangle 32">
            <a:extLst>
              <a:ext uri="{FF2B5EF4-FFF2-40B4-BE49-F238E27FC236}">
                <a16:creationId xmlns:a16="http://schemas.microsoft.com/office/drawing/2014/main" id="{CF426690-E331-EE26-A046-08FDA392F657}"/>
              </a:ext>
            </a:extLst>
          </p:cNvPr>
          <p:cNvSpPr/>
          <p:nvPr/>
        </p:nvSpPr>
        <p:spPr>
          <a:xfrm>
            <a:off x="7026544" y="2987806"/>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35" name="Rectangle 34">
            <a:extLst>
              <a:ext uri="{FF2B5EF4-FFF2-40B4-BE49-F238E27FC236}">
                <a16:creationId xmlns:a16="http://schemas.microsoft.com/office/drawing/2014/main" id="{E4BE49BA-6E12-033B-281C-26A0DD6D7E8D}"/>
              </a:ext>
            </a:extLst>
          </p:cNvPr>
          <p:cNvSpPr/>
          <p:nvPr/>
        </p:nvSpPr>
        <p:spPr>
          <a:xfrm>
            <a:off x="9065200" y="2987806"/>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pic>
        <p:nvPicPr>
          <p:cNvPr id="2" name="Picture 1" descr="A picture containing text, fish, logo, cartoon&#10;&#10;Description automatically generated">
            <a:extLst>
              <a:ext uri="{FF2B5EF4-FFF2-40B4-BE49-F238E27FC236}">
                <a16:creationId xmlns:a16="http://schemas.microsoft.com/office/drawing/2014/main" id="{BCE9F818-80C7-5E9D-C60B-C2B41D9843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57259" y="2481914"/>
            <a:ext cx="1222388" cy="1222388"/>
          </a:xfrm>
          <a:prstGeom prst="rect">
            <a:avLst/>
          </a:prstGeom>
        </p:spPr>
      </p:pic>
    </p:spTree>
    <p:extLst>
      <p:ext uri="{BB962C8B-B14F-4D97-AF65-F5344CB8AC3E}">
        <p14:creationId xmlns:p14="http://schemas.microsoft.com/office/powerpoint/2010/main" val="7837460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32A56E1-6A28-4F27-B799-18E1B252347F}"/>
              </a:ext>
            </a:extLst>
          </p:cNvPr>
          <p:cNvSpPr>
            <a:spLocks noGrp="1"/>
          </p:cNvSpPr>
          <p:nvPr>
            <p:ph type="title"/>
          </p:nvPr>
        </p:nvSpPr>
        <p:spPr>
          <a:xfrm>
            <a:off x="381600" y="357721"/>
            <a:ext cx="6532742" cy="690029"/>
          </a:xfrm>
        </p:spPr>
        <p:txBody>
          <a:bodyPr/>
          <a:lstStyle/>
          <a:p>
            <a:r>
              <a:rPr lang="en-US"/>
              <a:t>RPA Developer Continuous Learning</a:t>
            </a:r>
            <a:endParaRPr lang="en-US" sz="1800"/>
          </a:p>
        </p:txBody>
      </p:sp>
      <p:sp>
        <p:nvSpPr>
          <p:cNvPr id="13" name="TextBox 12">
            <a:extLst>
              <a:ext uri="{FF2B5EF4-FFF2-40B4-BE49-F238E27FC236}">
                <a16:creationId xmlns:a16="http://schemas.microsoft.com/office/drawing/2014/main" id="{8ACCC87A-2A8B-48FE-98C8-0483A7AFB565}"/>
              </a:ext>
            </a:extLst>
          </p:cNvPr>
          <p:cNvSpPr txBox="1"/>
          <p:nvPr/>
        </p:nvSpPr>
        <p:spPr>
          <a:xfrm>
            <a:off x="381600" y="1103826"/>
            <a:ext cx="11279079" cy="738555"/>
          </a:xfrm>
          <a:prstGeom prst="rect">
            <a:avLst/>
          </a:prstGeom>
          <a:noFill/>
        </p:spPr>
        <p:txBody>
          <a:bodyPr wrap="square" lIns="0" tIns="0" rIns="0" bIns="0" rtlCol="0">
            <a:noAutofit/>
          </a:bodyPr>
          <a:lstStyle/>
          <a:p>
            <a:pPr>
              <a:lnSpc>
                <a:spcPct val="100000"/>
              </a:lnSpc>
              <a:spcBef>
                <a:spcPts val="0"/>
              </a:spcBef>
              <a:spcAft>
                <a:spcPts val="600"/>
              </a:spcAft>
              <a:buClr>
                <a:srgbClr val="FA4616"/>
              </a:buClr>
            </a:pPr>
            <a:r>
              <a:rPr lang="en-US" sz="1600">
                <a:latin typeface="Arial"/>
                <a:cs typeface="Arial"/>
              </a:rPr>
              <a:t>UiPath Academy offers plenty of opportunities for </a:t>
            </a:r>
            <a:r>
              <a:rPr lang="en-US" sz="1600" b="1">
                <a:latin typeface="Arial"/>
                <a:cs typeface="Arial"/>
              </a:rPr>
              <a:t>continuous learning for RPA Developers</a:t>
            </a:r>
            <a:r>
              <a:rPr lang="en-US" sz="1600">
                <a:latin typeface="Arial"/>
                <a:cs typeface="Arial"/>
              </a:rPr>
              <a:t>. These may be technologies that RPA Developers face in new automation scenarios, new products and features to tackle new opportunities for automation or better ways of automating existing scenarios. For the full list of relevant courses, use the filters on the Courses page!</a:t>
            </a:r>
          </a:p>
        </p:txBody>
      </p:sp>
      <p:sp>
        <p:nvSpPr>
          <p:cNvPr id="373" name="TextBox 372">
            <a:extLst>
              <a:ext uri="{FF2B5EF4-FFF2-40B4-BE49-F238E27FC236}">
                <a16:creationId xmlns:a16="http://schemas.microsoft.com/office/drawing/2014/main" id="{17B143D9-D7CB-41BA-9A7F-EC2B96DDFF08}"/>
              </a:ext>
            </a:extLst>
          </p:cNvPr>
          <p:cNvSpPr txBox="1"/>
          <p:nvPr/>
        </p:nvSpPr>
        <p:spPr>
          <a:xfrm>
            <a:off x="282020" y="2247690"/>
            <a:ext cx="5422094" cy="3785652"/>
          </a:xfrm>
          <a:prstGeom prst="rect">
            <a:avLst/>
          </a:prstGeom>
          <a:noFill/>
        </p:spPr>
        <p:txBody>
          <a:bodyPr wrap="square">
            <a:spAutoFit/>
          </a:bodyPr>
          <a:lstStyle/>
          <a:p>
            <a:pPr marL="285750" indent="-285750">
              <a:lnSpc>
                <a:spcPct val="100000"/>
              </a:lnSpc>
              <a:spcBef>
                <a:spcPts val="600"/>
              </a:spcBef>
              <a:spcAft>
                <a:spcPts val="600"/>
              </a:spcAft>
              <a:buClr>
                <a:srgbClr val="FA4616"/>
              </a:buClr>
              <a:buFont typeface="Arial" panose="020B0604020202020204" pitchFamily="34" charset="0"/>
              <a:buChar char="•"/>
            </a:pPr>
            <a:r>
              <a:rPr lang="en-US" sz="1400"/>
              <a:t>There is so much value in having a personal assistant to take over the tasks which can be automated. Learn how to put all the attended features to work with the </a:t>
            </a:r>
            <a:r>
              <a:rPr lang="en-US" sz="1400" b="1">
                <a:solidFill>
                  <a:srgbClr val="0067DF"/>
                </a:solidFill>
                <a:hlinkClick r:id="rId2">
                  <a:extLst>
                    <a:ext uri="{A12FA001-AC4F-418D-AE19-62706E023703}">
                      <ahyp:hlinkClr xmlns:ahyp="http://schemas.microsoft.com/office/drawing/2018/hyperlinkcolor" val="tx"/>
                    </a:ext>
                  </a:extLst>
                </a:hlinkClick>
              </a:rPr>
              <a:t>Attended Automation for RPA Developers</a:t>
            </a:r>
            <a:r>
              <a:rPr lang="en-US" sz="1400">
                <a:solidFill>
                  <a:srgbClr val="0067DF"/>
                </a:solidFill>
                <a:hlinkClick r:id="rId2">
                  <a:extLst>
                    <a:ext uri="{A12FA001-AC4F-418D-AE19-62706E023703}">
                      <ahyp:hlinkClr xmlns:ahyp="http://schemas.microsoft.com/office/drawing/2018/hyperlinkcolor" val="tx"/>
                    </a:ext>
                  </a:extLst>
                </a:hlinkClick>
              </a:rPr>
              <a:t> course</a:t>
            </a:r>
            <a:r>
              <a:rPr lang="en-US" sz="1400">
                <a:solidFill>
                  <a:srgbClr val="2D2E2F"/>
                </a:solidFill>
              </a:rPr>
              <a:t>!</a:t>
            </a:r>
          </a:p>
          <a:p>
            <a:pPr marL="285750" indent="-285750">
              <a:spcBef>
                <a:spcPts val="600"/>
              </a:spcBef>
              <a:spcAft>
                <a:spcPts val="600"/>
              </a:spcAft>
              <a:buClr>
                <a:srgbClr val="FA4616"/>
              </a:buClr>
              <a:buFont typeface="Arial" panose="020B0604020202020204" pitchFamily="34" charset="0"/>
              <a:buChar char="•"/>
            </a:pPr>
            <a:r>
              <a:rPr lang="en-US" sz="1400"/>
              <a:t>RPA development deals so much with </a:t>
            </a:r>
            <a:r>
              <a:rPr lang="en-US" sz="1400" b="1"/>
              <a:t>UI elements</a:t>
            </a:r>
            <a:r>
              <a:rPr lang="en-US" sz="1400"/>
              <a:t>, so there had to be a way of reusing them across automations. Check out </a:t>
            </a:r>
            <a:r>
              <a:rPr lang="en-US" sz="1400">
                <a:solidFill>
                  <a:srgbClr val="0067DF"/>
                </a:solidFill>
                <a:hlinkClick r:id="rId3">
                  <a:extLst>
                    <a:ext uri="{A12FA001-AC4F-418D-AE19-62706E023703}">
                      <ahyp:hlinkClr xmlns:ahyp="http://schemas.microsoft.com/office/drawing/2018/hyperlinkcolor" val="tx"/>
                    </a:ext>
                  </a:extLst>
                </a:hlinkClick>
              </a:rPr>
              <a:t>this course on </a:t>
            </a:r>
            <a:r>
              <a:rPr lang="en-US" sz="1400" b="1">
                <a:solidFill>
                  <a:srgbClr val="0067DF"/>
                </a:solidFill>
                <a:hlinkClick r:id="rId3">
                  <a:extLst>
                    <a:ext uri="{A12FA001-AC4F-418D-AE19-62706E023703}">
                      <ahyp:hlinkClr xmlns:ahyp="http://schemas.microsoft.com/office/drawing/2018/hyperlinkcolor" val="tx"/>
                    </a:ext>
                  </a:extLst>
                </a:hlinkClick>
              </a:rPr>
              <a:t>Object Repositories</a:t>
            </a:r>
            <a:r>
              <a:rPr lang="en-US" sz="1400"/>
              <a:t>, the UiPath libraries of UI elements.</a:t>
            </a:r>
          </a:p>
          <a:p>
            <a:pPr marL="285750" indent="-285750">
              <a:spcBef>
                <a:spcPts val="600"/>
              </a:spcBef>
              <a:spcAft>
                <a:spcPts val="600"/>
              </a:spcAft>
              <a:buClr>
                <a:srgbClr val="FA4616"/>
              </a:buClr>
              <a:buFont typeface="Arial" panose="020B0604020202020204" pitchFamily="34" charset="0"/>
              <a:buChar char="•"/>
            </a:pPr>
            <a:r>
              <a:rPr lang="en-US" sz="1400"/>
              <a:t>As an RPA Developer, there’s a high chance you will need to work with </a:t>
            </a:r>
            <a:r>
              <a:rPr lang="en-US" sz="1400" b="1"/>
              <a:t>SAP</a:t>
            </a:r>
            <a:r>
              <a:rPr lang="en-US" sz="1400"/>
              <a:t>. And we have the right resource for that: the </a:t>
            </a:r>
            <a:r>
              <a:rPr lang="en-US" sz="1400" b="1">
                <a:solidFill>
                  <a:srgbClr val="0067DF"/>
                </a:solidFill>
                <a:hlinkClick r:id="rId4">
                  <a:extLst>
                    <a:ext uri="{A12FA001-AC4F-418D-AE19-62706E023703}">
                      <ahyp:hlinkClr xmlns:ahyp="http://schemas.microsoft.com/office/drawing/2018/hyperlinkcolor" val="tx"/>
                    </a:ext>
                  </a:extLst>
                </a:hlinkClick>
              </a:rPr>
              <a:t>SAP Automation with Studio</a:t>
            </a:r>
            <a:r>
              <a:rPr lang="en-US" sz="1400">
                <a:solidFill>
                  <a:srgbClr val="2D2E2F"/>
                </a:solidFill>
              </a:rPr>
              <a:t> </a:t>
            </a:r>
            <a:r>
              <a:rPr lang="en-US" sz="1400"/>
              <a:t>course.</a:t>
            </a:r>
          </a:p>
          <a:p>
            <a:pPr marL="285750" indent="-285750">
              <a:spcBef>
                <a:spcPts val="600"/>
              </a:spcBef>
              <a:spcAft>
                <a:spcPts val="600"/>
              </a:spcAft>
              <a:buClr>
                <a:srgbClr val="FA4616"/>
              </a:buClr>
              <a:buFont typeface="Arial" panose="020B0604020202020204" pitchFamily="34" charset="0"/>
              <a:buChar char="•"/>
            </a:pPr>
            <a:r>
              <a:rPr lang="en-US" sz="1400"/>
              <a:t>Sometimes, RPA automations require user interfaces, so that human users interacting with them will have the best experience. In those cases, </a:t>
            </a:r>
            <a:r>
              <a:rPr lang="en-US" sz="1400" b="1"/>
              <a:t>UiPath Apps </a:t>
            </a:r>
            <a:r>
              <a:rPr lang="en-US" sz="1400"/>
              <a:t>may be of great help. Find out how from </a:t>
            </a:r>
            <a:r>
              <a:rPr lang="en-US" sz="1400">
                <a:solidFill>
                  <a:srgbClr val="0067DF"/>
                </a:solidFill>
                <a:hlinkClick r:id="rId5">
                  <a:extLst>
                    <a:ext uri="{A12FA001-AC4F-418D-AE19-62706E023703}">
                      <ahyp:hlinkClr xmlns:ahyp="http://schemas.microsoft.com/office/drawing/2018/hyperlinkcolor" val="tx"/>
                    </a:ext>
                  </a:extLst>
                </a:hlinkClick>
              </a:rPr>
              <a:t>the dedicated course</a:t>
            </a:r>
            <a:r>
              <a:rPr lang="en-US" sz="1400">
                <a:solidFill>
                  <a:srgbClr val="2D2E2F"/>
                </a:solidFill>
              </a:rPr>
              <a:t>!</a:t>
            </a:r>
          </a:p>
        </p:txBody>
      </p:sp>
      <p:sp>
        <p:nvSpPr>
          <p:cNvPr id="376" name="TextBox 375">
            <a:extLst>
              <a:ext uri="{FF2B5EF4-FFF2-40B4-BE49-F238E27FC236}">
                <a16:creationId xmlns:a16="http://schemas.microsoft.com/office/drawing/2014/main" id="{0B31101C-3E51-4A6A-8E73-21D6AE0D5805}"/>
              </a:ext>
            </a:extLst>
          </p:cNvPr>
          <p:cNvSpPr txBox="1"/>
          <p:nvPr/>
        </p:nvSpPr>
        <p:spPr>
          <a:xfrm>
            <a:off x="6202131" y="2253671"/>
            <a:ext cx="5458548" cy="4016484"/>
          </a:xfrm>
          <a:prstGeom prst="rect">
            <a:avLst/>
          </a:prstGeom>
          <a:noFill/>
        </p:spPr>
        <p:txBody>
          <a:bodyPr wrap="square">
            <a:spAutoFit/>
          </a:bodyPr>
          <a:lstStyle/>
          <a:p>
            <a:pPr marL="285750" indent="-285750">
              <a:lnSpc>
                <a:spcPct val="100000"/>
              </a:lnSpc>
              <a:spcBef>
                <a:spcPts val="600"/>
              </a:spcBef>
              <a:spcAft>
                <a:spcPts val="600"/>
              </a:spcAft>
              <a:buClr>
                <a:srgbClr val="FA4616"/>
              </a:buClr>
              <a:buFont typeface="Arial" panose="020B0604020202020204" pitchFamily="34" charset="0"/>
              <a:buChar char="•"/>
            </a:pPr>
            <a:r>
              <a:rPr lang="en-US" sz="1400" b="1"/>
              <a:t>UiPath Integration Service </a:t>
            </a:r>
            <a:r>
              <a:rPr lang="en-US" sz="1400"/>
              <a:t>is the component of the UiPath Platform meant to help you combine </a:t>
            </a:r>
            <a:r>
              <a:rPr lang="en-US" sz="1400" b="1"/>
              <a:t>API</a:t>
            </a:r>
            <a:r>
              <a:rPr lang="en-US" sz="1400"/>
              <a:t> automation with </a:t>
            </a:r>
            <a:r>
              <a:rPr lang="en-US" sz="1400" b="1"/>
              <a:t>UI</a:t>
            </a:r>
            <a:r>
              <a:rPr lang="en-US" sz="1400"/>
              <a:t> automation. And here’s the </a:t>
            </a:r>
            <a:r>
              <a:rPr lang="en-US" sz="1400">
                <a:solidFill>
                  <a:srgbClr val="0067DF"/>
                </a:solidFill>
                <a:hlinkClick r:id="rId6">
                  <a:extLst>
                    <a:ext uri="{A12FA001-AC4F-418D-AE19-62706E023703}">
                      <ahyp:hlinkClr xmlns:ahyp="http://schemas.microsoft.com/office/drawing/2018/hyperlinkcolor" val="tx"/>
                    </a:ext>
                  </a:extLst>
                </a:hlinkClick>
              </a:rPr>
              <a:t>dedicated course</a:t>
            </a:r>
            <a:r>
              <a:rPr lang="en-US" sz="1400">
                <a:solidFill>
                  <a:srgbClr val="2D2E2F"/>
                </a:solidFill>
              </a:rPr>
              <a:t>!</a:t>
            </a:r>
          </a:p>
          <a:p>
            <a:pPr marL="285750" indent="-285750">
              <a:spcBef>
                <a:spcPts val="600"/>
              </a:spcBef>
              <a:spcAft>
                <a:spcPts val="600"/>
              </a:spcAft>
              <a:buClr>
                <a:srgbClr val="FA4616"/>
              </a:buClr>
              <a:buFont typeface="Arial" panose="020B0604020202020204" pitchFamily="34" charset="0"/>
              <a:buChar char="•"/>
            </a:pPr>
            <a:r>
              <a:rPr lang="en-US" sz="1400"/>
              <a:t>End-to-end process automation is now possible with the help of orchestration process and </a:t>
            </a:r>
            <a:r>
              <a:rPr lang="en-US" sz="1400" b="1"/>
              <a:t>UiPath Action Center</a:t>
            </a:r>
            <a:r>
              <a:rPr lang="en-US" sz="1400"/>
              <a:t>. Find out how to put them to work from </a:t>
            </a:r>
            <a:r>
              <a:rPr lang="en-US" sz="1400">
                <a:solidFill>
                  <a:srgbClr val="0067DF"/>
                </a:solidFill>
                <a:hlinkClick r:id="rId7">
                  <a:extLst>
                    <a:ext uri="{A12FA001-AC4F-418D-AE19-62706E023703}">
                      <ahyp:hlinkClr xmlns:ahyp="http://schemas.microsoft.com/office/drawing/2018/hyperlinkcolor" val="tx"/>
                    </a:ext>
                  </a:extLst>
                </a:hlinkClick>
              </a:rPr>
              <a:t>this course</a:t>
            </a:r>
            <a:r>
              <a:rPr lang="en-US" sz="1400">
                <a:solidFill>
                  <a:srgbClr val="2D2E2F"/>
                </a:solidFill>
              </a:rPr>
              <a:t>!</a:t>
            </a:r>
          </a:p>
          <a:p>
            <a:pPr marL="285750" indent="-285750">
              <a:spcBef>
                <a:spcPts val="600"/>
              </a:spcBef>
              <a:spcAft>
                <a:spcPts val="600"/>
              </a:spcAft>
              <a:buClr>
                <a:srgbClr val="FA4616"/>
              </a:buClr>
              <a:buFont typeface="Arial" panose="020B0604020202020204" pitchFamily="34" charset="0"/>
              <a:buChar char="•"/>
            </a:pPr>
            <a:r>
              <a:rPr lang="en-US" sz="1400" b="1"/>
              <a:t>Automations in Linux? </a:t>
            </a:r>
            <a:r>
              <a:rPr lang="en-US" sz="1400"/>
              <a:t>Why not? With UiPath Studio, you are able to build, run and manage automations for Linux. Check out </a:t>
            </a:r>
            <a:r>
              <a:rPr lang="en-US" sz="1400">
                <a:solidFill>
                  <a:srgbClr val="0067DF"/>
                </a:solidFill>
                <a:hlinkClick r:id="rId8">
                  <a:extLst>
                    <a:ext uri="{A12FA001-AC4F-418D-AE19-62706E023703}">
                      <ahyp:hlinkClr xmlns:ahyp="http://schemas.microsoft.com/office/drawing/2018/hyperlinkcolor" val="tx"/>
                    </a:ext>
                  </a:extLst>
                </a:hlinkClick>
              </a:rPr>
              <a:t>this course</a:t>
            </a:r>
            <a:r>
              <a:rPr lang="en-US" sz="1400">
                <a:solidFill>
                  <a:srgbClr val="2D2E2F"/>
                </a:solidFill>
              </a:rPr>
              <a:t> </a:t>
            </a:r>
            <a:r>
              <a:rPr lang="en-US" sz="1400"/>
              <a:t>to find out how!</a:t>
            </a:r>
          </a:p>
          <a:p>
            <a:pPr marL="285750" indent="-285750">
              <a:spcBef>
                <a:spcPts val="600"/>
              </a:spcBef>
              <a:spcAft>
                <a:spcPts val="600"/>
              </a:spcAft>
              <a:buClr>
                <a:srgbClr val="FA4616"/>
              </a:buClr>
              <a:buFont typeface="Arial" panose="020B0604020202020204" pitchFamily="34" charset="0"/>
              <a:buChar char="•"/>
            </a:pPr>
            <a:r>
              <a:rPr lang="en-US" sz="1400"/>
              <a:t>There’s an easier way to automate processes using </a:t>
            </a:r>
            <a:r>
              <a:rPr lang="en-US" sz="1400" b="1"/>
              <a:t>Chrome</a:t>
            </a:r>
            <a:r>
              <a:rPr lang="en-US" sz="1400"/>
              <a:t> through </a:t>
            </a:r>
            <a:r>
              <a:rPr lang="en-US" sz="1400" b="1"/>
              <a:t>WebDriver</a:t>
            </a:r>
            <a:r>
              <a:rPr lang="en-US" sz="1400"/>
              <a:t>. And we have </a:t>
            </a:r>
            <a:r>
              <a:rPr lang="en-US" sz="1400">
                <a:solidFill>
                  <a:srgbClr val="0067DF"/>
                </a:solidFill>
                <a:hlinkClick r:id="rId9">
                  <a:extLst>
                    <a:ext uri="{A12FA001-AC4F-418D-AE19-62706E023703}">
                      <ahyp:hlinkClr xmlns:ahyp="http://schemas.microsoft.com/office/drawing/2018/hyperlinkcolor" val="tx"/>
                    </a:ext>
                  </a:extLst>
                </a:hlinkClick>
              </a:rPr>
              <a:t>a course</a:t>
            </a:r>
            <a:r>
              <a:rPr lang="en-US" sz="1400">
                <a:solidFill>
                  <a:srgbClr val="2D2E2F"/>
                </a:solidFill>
              </a:rPr>
              <a:t> </a:t>
            </a:r>
            <a:r>
              <a:rPr lang="en-US" sz="1400"/>
              <a:t>to explain how to do it!</a:t>
            </a:r>
          </a:p>
          <a:p>
            <a:pPr marL="285750" indent="-285750">
              <a:spcAft>
                <a:spcPts val="600"/>
              </a:spcAft>
              <a:buClr>
                <a:srgbClr val="FA4616"/>
              </a:buClr>
              <a:buFont typeface="Arial" panose="020B0604020202020204" pitchFamily="34" charset="0"/>
              <a:buChar char="•"/>
            </a:pPr>
            <a:endParaRPr lang="en-US" sz="1400">
              <a:solidFill>
                <a:srgbClr val="2D2E2F"/>
              </a:solidFill>
            </a:endParaRPr>
          </a:p>
          <a:p>
            <a:pPr marL="285750" indent="-285750">
              <a:spcAft>
                <a:spcPts val="600"/>
              </a:spcAft>
              <a:buClr>
                <a:srgbClr val="FA4616"/>
              </a:buClr>
              <a:buFont typeface="Arial" panose="020B0604020202020204" pitchFamily="34" charset="0"/>
              <a:buChar char="•"/>
            </a:pPr>
            <a:endParaRPr lang="en-US" sz="1400">
              <a:solidFill>
                <a:srgbClr val="2D2E2F"/>
              </a:solidFill>
            </a:endParaRPr>
          </a:p>
          <a:p>
            <a:pPr marL="285750" indent="-285750">
              <a:lnSpc>
                <a:spcPct val="100000"/>
              </a:lnSpc>
              <a:spcBef>
                <a:spcPts val="0"/>
              </a:spcBef>
              <a:spcAft>
                <a:spcPts val="600"/>
              </a:spcAft>
              <a:buClr>
                <a:srgbClr val="FA4616"/>
              </a:buClr>
              <a:buFont typeface="Arial" panose="020B0604020202020204" pitchFamily="34" charset="0"/>
              <a:buChar char="•"/>
            </a:pPr>
            <a:endParaRPr lang="en-US" sz="1400">
              <a:solidFill>
                <a:srgbClr val="2D2E2F"/>
              </a:solidFill>
            </a:endParaRPr>
          </a:p>
        </p:txBody>
      </p:sp>
    </p:spTree>
    <p:extLst>
      <p:ext uri="{BB962C8B-B14F-4D97-AF65-F5344CB8AC3E}">
        <p14:creationId xmlns:p14="http://schemas.microsoft.com/office/powerpoint/2010/main" val="14866123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31"/>
          <p:cNvSpPr>
            <a:spLocks noGrp="1"/>
          </p:cNvSpPr>
          <p:nvPr>
            <p:ph type="title"/>
          </p:nvPr>
        </p:nvSpPr>
        <p:spPr>
          <a:xfrm>
            <a:off x="381600" y="357721"/>
            <a:ext cx="5627687" cy="743110"/>
          </a:xfrm>
        </p:spPr>
        <p:txBody>
          <a:bodyPr/>
          <a:lstStyle/>
          <a:p>
            <a:r>
              <a:rPr lang="en-US" sz="3600"/>
              <a:t>Solution Architect</a:t>
            </a:r>
            <a:br>
              <a:rPr lang="en-US"/>
            </a:br>
            <a:r>
              <a:rPr lang="en-US" sz="1800" b="0">
                <a:solidFill>
                  <a:srgbClr val="FA4616"/>
                </a:solidFill>
              </a:rPr>
              <a:t>Profile and learning journey</a:t>
            </a:r>
            <a:br>
              <a:rPr lang="en-US"/>
            </a:br>
            <a:endParaRPr lang="en-US"/>
          </a:p>
        </p:txBody>
      </p:sp>
      <p:pic>
        <p:nvPicPr>
          <p:cNvPr id="4" name="Picture Placeholder 3" descr="A person sitting at a desk looking at his phone&#10;&#10;Description automatically generated with medium confidence">
            <a:extLst>
              <a:ext uri="{FF2B5EF4-FFF2-40B4-BE49-F238E27FC236}">
                <a16:creationId xmlns:a16="http://schemas.microsoft.com/office/drawing/2014/main" id="{23D4ABF1-2EF1-221B-31DF-F8075D3D682E}"/>
              </a:ext>
            </a:extLst>
          </p:cNvPr>
          <p:cNvPicPr>
            <a:picLocks noGrp="1" noChangeAspect="1"/>
          </p:cNvPicPr>
          <p:nvPr>
            <p:ph type="pic" sz="quarter" idx="15"/>
          </p:nvPr>
        </p:nvPicPr>
        <p:blipFill rotWithShape="1">
          <a:blip r:embed="rId2" cstate="screen">
            <a:extLst>
              <a:ext uri="{28A0092B-C50C-407E-A947-70E740481C1C}">
                <a14:useLocalDpi xmlns:a14="http://schemas.microsoft.com/office/drawing/2010/main"/>
              </a:ext>
            </a:extLst>
          </a:blip>
          <a:srcRect/>
          <a:stretch/>
        </p:blipFill>
        <p:spPr>
          <a:xfrm>
            <a:off x="6094413" y="0"/>
            <a:ext cx="6094412" cy="6858000"/>
          </a:xfrm>
        </p:spPr>
      </p:pic>
      <p:sp>
        <p:nvSpPr>
          <p:cNvPr id="36" name="Content Placeholder 32">
            <a:extLst>
              <a:ext uri="{FF2B5EF4-FFF2-40B4-BE49-F238E27FC236}">
                <a16:creationId xmlns:a16="http://schemas.microsoft.com/office/drawing/2014/main" id="{934F5688-EF52-4BFF-A909-BE6484089732}"/>
              </a:ext>
            </a:extLst>
          </p:cNvPr>
          <p:cNvSpPr txBox="1">
            <a:spLocks/>
          </p:cNvSpPr>
          <p:nvPr/>
        </p:nvSpPr>
        <p:spPr>
          <a:xfrm>
            <a:off x="370800" y="1477320"/>
            <a:ext cx="5577843" cy="5495686"/>
          </a:xfrm>
          <a:prstGeom prst="rect">
            <a:avLst/>
          </a:prstGeom>
        </p:spPr>
        <p:txBody>
          <a:bodyPr vert="horz" lIns="0" tIns="0" rIns="0" bIns="0" rtlCol="0" anchor="t" anchorCtr="0">
            <a:noAutofit/>
          </a:bodyPr>
          <a:lst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baseline="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lnSpc>
                <a:spcPct val="100000"/>
              </a:lnSpc>
              <a:spcBef>
                <a:spcPts val="0"/>
              </a:spcBef>
              <a:spcAft>
                <a:spcPts val="600"/>
              </a:spcAft>
              <a:buClr>
                <a:srgbClr val="FA4616"/>
              </a:buClr>
              <a:buFont typeface="Arial" panose="020B0604020202020204" pitchFamily="34" charset="0"/>
              <a:buChar char="•"/>
            </a:pPr>
            <a:r>
              <a:rPr lang="en-US" sz="1600" b="1"/>
              <a:t>What do they do?</a:t>
            </a:r>
          </a:p>
          <a:p>
            <a:pPr>
              <a:lnSpc>
                <a:spcPct val="100000"/>
              </a:lnSpc>
              <a:spcBef>
                <a:spcPts val="0"/>
              </a:spcBef>
              <a:spcAft>
                <a:spcPts val="600"/>
              </a:spcAft>
              <a:buClr>
                <a:srgbClr val="FA4616"/>
              </a:buClr>
            </a:pPr>
            <a:r>
              <a:rPr lang="en-US" sz="1400">
                <a:solidFill>
                  <a:srgbClr val="2D2E2F"/>
                </a:solidFill>
              </a:rPr>
              <a:t>Automation Solution Architects are the ones defining the architecture of an automation solution and choosing the technology stack for the development and operationalization of the solution. Moreover, they are the ones overseeing the development and implementation stages.</a:t>
            </a:r>
          </a:p>
          <a:p>
            <a:pPr>
              <a:lnSpc>
                <a:spcPct val="100000"/>
              </a:lnSpc>
              <a:spcBef>
                <a:spcPts val="0"/>
              </a:spcBef>
              <a:spcAft>
                <a:spcPts val="600"/>
              </a:spcAft>
              <a:buClr>
                <a:srgbClr val="FA4616"/>
              </a:buClr>
            </a:pPr>
            <a:endParaRPr lang="en-US" sz="1600">
              <a:solidFill>
                <a:srgbClr val="2D2E2F"/>
              </a:solidFill>
            </a:endParaRPr>
          </a:p>
          <a:p>
            <a:pPr marL="285750" indent="-285750">
              <a:lnSpc>
                <a:spcPct val="100000"/>
              </a:lnSpc>
              <a:spcBef>
                <a:spcPts val="0"/>
              </a:spcBef>
              <a:spcAft>
                <a:spcPts val="600"/>
              </a:spcAft>
              <a:buClr>
                <a:srgbClr val="FA4616"/>
              </a:buClr>
              <a:buFont typeface="Arial" panose="020B0604020202020204" pitchFamily="34" charset="0"/>
              <a:buChar char="•"/>
            </a:pPr>
            <a:r>
              <a:rPr lang="en-US" sz="1600" b="1">
                <a:latin typeface="Arial"/>
                <a:cs typeface="Arial"/>
              </a:rPr>
              <a:t>What’s their learning journey?</a:t>
            </a:r>
          </a:p>
          <a:p>
            <a:pPr>
              <a:lnSpc>
                <a:spcPct val="100000"/>
              </a:lnSpc>
              <a:spcBef>
                <a:spcPts val="0"/>
              </a:spcBef>
              <a:spcAft>
                <a:spcPts val="600"/>
              </a:spcAft>
            </a:pPr>
            <a:r>
              <a:rPr lang="en-US" sz="1400">
                <a:solidFill>
                  <a:srgbClr val="2D2E2F"/>
                </a:solidFill>
              </a:rPr>
              <a:t>Since they have to be familiar with all the automation development capabilities, they need to go through the courses from both </a:t>
            </a:r>
            <a:r>
              <a:rPr lang="en-US" sz="1400" b="1">
                <a:solidFill>
                  <a:srgbClr val="2D2E2F"/>
                </a:solidFill>
              </a:rPr>
              <a:t>RPA Developer Foundation</a:t>
            </a:r>
            <a:r>
              <a:rPr lang="en-US" sz="1400">
                <a:solidFill>
                  <a:srgbClr val="2D2E2F"/>
                </a:solidFill>
              </a:rPr>
              <a:t> and </a:t>
            </a:r>
            <a:r>
              <a:rPr lang="en-US" sz="1400" b="1">
                <a:solidFill>
                  <a:srgbClr val="2D2E2F"/>
                </a:solidFill>
              </a:rPr>
              <a:t>RPA Developer Advanced</a:t>
            </a:r>
            <a:r>
              <a:rPr lang="en-US" sz="1400">
                <a:solidFill>
                  <a:srgbClr val="2D2E2F"/>
                </a:solidFill>
              </a:rPr>
              <a:t>.</a:t>
            </a:r>
          </a:p>
          <a:p>
            <a:pPr>
              <a:lnSpc>
                <a:spcPct val="100000"/>
              </a:lnSpc>
              <a:spcBef>
                <a:spcPts val="0"/>
              </a:spcBef>
              <a:spcAft>
                <a:spcPts val="600"/>
              </a:spcAft>
            </a:pPr>
            <a:r>
              <a:rPr lang="en-US" sz="1400">
                <a:solidFill>
                  <a:srgbClr val="2D2E2F"/>
                </a:solidFill>
              </a:rPr>
              <a:t>After that, they are ready for the role-based introductory course: </a:t>
            </a:r>
            <a:r>
              <a:rPr lang="en-US" sz="1400" b="1">
                <a:solidFill>
                  <a:srgbClr val="2D2E2F"/>
                </a:solidFill>
              </a:rPr>
              <a:t>RPA Solution Architecture Fundamentals</a:t>
            </a:r>
            <a:r>
              <a:rPr lang="en-US" sz="1400">
                <a:solidFill>
                  <a:srgbClr val="2D2E2F"/>
                </a:solidFill>
              </a:rPr>
              <a:t>.</a:t>
            </a:r>
          </a:p>
          <a:p>
            <a:pPr>
              <a:lnSpc>
                <a:spcPct val="100000"/>
              </a:lnSpc>
              <a:spcBef>
                <a:spcPts val="0"/>
              </a:spcBef>
              <a:spcAft>
                <a:spcPts val="600"/>
              </a:spcAft>
            </a:pPr>
            <a:r>
              <a:rPr lang="en-US" sz="1400">
                <a:solidFill>
                  <a:srgbClr val="2D2E2F"/>
                </a:solidFill>
              </a:rPr>
              <a:t>Then they need to become familiar with some of the other features and components of the UiPath Platform which may be relevant to their role: e.g., </a:t>
            </a:r>
            <a:r>
              <a:rPr lang="en-US" sz="1400" b="1">
                <a:solidFill>
                  <a:srgbClr val="2D2E2F"/>
                </a:solidFill>
              </a:rPr>
              <a:t>UiPath Test Suite</a:t>
            </a:r>
            <a:r>
              <a:rPr lang="en-US" sz="1400">
                <a:solidFill>
                  <a:srgbClr val="2D2E2F"/>
                </a:solidFill>
              </a:rPr>
              <a:t>, </a:t>
            </a:r>
            <a:r>
              <a:rPr lang="en-US" sz="1400" b="1">
                <a:solidFill>
                  <a:srgbClr val="2D2E2F"/>
                </a:solidFill>
              </a:rPr>
              <a:t>Orchestration Process</a:t>
            </a:r>
            <a:r>
              <a:rPr lang="en-US" sz="1400">
                <a:solidFill>
                  <a:srgbClr val="2D2E2F"/>
                </a:solidFill>
              </a:rPr>
              <a:t>.</a:t>
            </a:r>
          </a:p>
          <a:p>
            <a:pPr>
              <a:lnSpc>
                <a:spcPct val="100000"/>
              </a:lnSpc>
              <a:spcBef>
                <a:spcPts val="0"/>
              </a:spcBef>
              <a:spcAft>
                <a:spcPts val="600"/>
              </a:spcAft>
            </a:pPr>
            <a:endParaRPr lang="en-US" sz="1400">
              <a:solidFill>
                <a:srgbClr val="2D2E2F"/>
              </a:solidFill>
              <a:latin typeface="Arial"/>
              <a:cs typeface="Arial"/>
            </a:endParaRPr>
          </a:p>
          <a:p>
            <a:pPr>
              <a:spcBef>
                <a:spcPts val="0"/>
              </a:spcBef>
              <a:spcAft>
                <a:spcPts val="600"/>
              </a:spcAft>
            </a:pPr>
            <a:r>
              <a:rPr lang="en-US" sz="1400" b="1">
                <a:solidFill>
                  <a:srgbClr val="0067DF"/>
                </a:solidFill>
              </a:rPr>
              <a:t>Check out the next slide for the full structure and link!</a:t>
            </a:r>
          </a:p>
        </p:txBody>
      </p:sp>
    </p:spTree>
    <p:extLst>
      <p:ext uri="{BB962C8B-B14F-4D97-AF65-F5344CB8AC3E}">
        <p14:creationId xmlns:p14="http://schemas.microsoft.com/office/powerpoint/2010/main" val="40407165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32A56E1-6A28-4F27-B799-18E1B252347F}"/>
              </a:ext>
            </a:extLst>
          </p:cNvPr>
          <p:cNvSpPr>
            <a:spLocks noGrp="1"/>
          </p:cNvSpPr>
          <p:nvPr>
            <p:ph type="title"/>
          </p:nvPr>
        </p:nvSpPr>
        <p:spPr/>
        <p:txBody>
          <a:bodyPr/>
          <a:lstStyle/>
          <a:p>
            <a:r>
              <a:rPr lang="en-US"/>
              <a:t>RPA Solution Architect Foundation</a:t>
            </a:r>
            <a:br>
              <a:rPr lang="en-US"/>
            </a:br>
            <a:r>
              <a:rPr lang="en-US" sz="1800" b="0">
                <a:solidFill>
                  <a:srgbClr val="FA4616"/>
                </a:solidFill>
              </a:rPr>
              <a:t>Learning plan structure and essential information</a:t>
            </a:r>
          </a:p>
        </p:txBody>
      </p:sp>
      <p:sp>
        <p:nvSpPr>
          <p:cNvPr id="13" name="TextBox 12">
            <a:extLst>
              <a:ext uri="{FF2B5EF4-FFF2-40B4-BE49-F238E27FC236}">
                <a16:creationId xmlns:a16="http://schemas.microsoft.com/office/drawing/2014/main" id="{8ACCC87A-2A8B-48FE-98C8-0483A7AFB565}"/>
              </a:ext>
            </a:extLst>
          </p:cNvPr>
          <p:cNvSpPr txBox="1"/>
          <p:nvPr/>
        </p:nvSpPr>
        <p:spPr>
          <a:xfrm>
            <a:off x="381001" y="3574611"/>
            <a:ext cx="11355279" cy="2042256"/>
          </a:xfrm>
          <a:prstGeom prst="rect">
            <a:avLst/>
          </a:prstGeom>
          <a:noFill/>
        </p:spPr>
        <p:txBody>
          <a:bodyPr wrap="square" lIns="0" tIns="0" rIns="0" bIns="0" rtlCol="0">
            <a:noAutofit/>
          </a:bodyPr>
          <a:lstStyle/>
          <a:p>
            <a:pPr>
              <a:lnSpc>
                <a:spcPct val="100000"/>
              </a:lnSpc>
              <a:spcBef>
                <a:spcPts val="0"/>
              </a:spcBef>
              <a:spcAft>
                <a:spcPts val="600"/>
              </a:spcAft>
              <a:buClr>
                <a:srgbClr val="FA4616"/>
              </a:buClr>
            </a:pPr>
            <a:r>
              <a:rPr lang="en-US" sz="1400" b="1">
                <a:solidFill>
                  <a:srgbClr val="2D2E2F"/>
                </a:solidFill>
                <a:latin typeface="Arial"/>
                <a:cs typeface="Arial"/>
              </a:rPr>
              <a:t>Prerequisites: </a:t>
            </a:r>
            <a:r>
              <a:rPr lang="en-US" sz="1400">
                <a:solidFill>
                  <a:srgbClr val="2D2E2F"/>
                </a:solidFill>
                <a:latin typeface="Arial"/>
                <a:cs typeface="Arial"/>
              </a:rPr>
              <a:t>Moderate experience as a Solution Architect or extended experience as a senior RPA Developer</a:t>
            </a:r>
            <a:endParaRPr lang="en-US" sz="1400" b="1">
              <a:solidFill>
                <a:srgbClr val="2D2E2F"/>
              </a:solidFill>
              <a:latin typeface="Arial"/>
              <a:cs typeface="Arial"/>
            </a:endParaRPr>
          </a:p>
          <a:p>
            <a:pPr>
              <a:lnSpc>
                <a:spcPct val="100000"/>
              </a:lnSpc>
              <a:spcBef>
                <a:spcPts val="0"/>
              </a:spcBef>
              <a:spcAft>
                <a:spcPts val="600"/>
              </a:spcAft>
              <a:buClr>
                <a:srgbClr val="FA4616"/>
              </a:buClr>
            </a:pPr>
            <a:r>
              <a:rPr lang="en-US" sz="1400" b="1">
                <a:solidFill>
                  <a:srgbClr val="2D2E2F"/>
                </a:solidFill>
                <a:latin typeface="Arial"/>
                <a:cs typeface="Arial"/>
              </a:rPr>
              <a:t>Duration</a:t>
            </a:r>
            <a:r>
              <a:rPr lang="en-US" sz="1400" b="0">
                <a:solidFill>
                  <a:srgbClr val="2D2E2F"/>
                </a:solidFill>
                <a:latin typeface="Arial"/>
                <a:cs typeface="Arial"/>
              </a:rPr>
              <a:t>: 107 hours</a:t>
            </a:r>
          </a:p>
          <a:p>
            <a:pPr>
              <a:spcBef>
                <a:spcPts val="0"/>
              </a:spcBef>
              <a:spcAft>
                <a:spcPts val="600"/>
              </a:spcAft>
              <a:buClr>
                <a:srgbClr val="FA4616"/>
              </a:buClr>
            </a:pPr>
            <a:endParaRPr lang="en-US" sz="1400">
              <a:solidFill>
                <a:srgbClr val="2D2E2F"/>
              </a:solidFill>
            </a:endParaRPr>
          </a:p>
          <a:p>
            <a:pPr>
              <a:lnSpc>
                <a:spcPct val="100000"/>
              </a:lnSpc>
              <a:spcBef>
                <a:spcPts val="0"/>
              </a:spcBef>
              <a:spcAft>
                <a:spcPts val="600"/>
              </a:spcAft>
              <a:buClr>
                <a:srgbClr val="FA4616"/>
              </a:buClr>
            </a:pPr>
            <a:r>
              <a:rPr lang="en-US" sz="1400" b="0">
                <a:solidFill>
                  <a:srgbClr val="0067DF"/>
                </a:solidFill>
                <a:latin typeface="Arial"/>
                <a:cs typeface="Arial"/>
                <a:hlinkClick r:id="rId2">
                  <a:extLst>
                    <a:ext uri="{A12FA001-AC4F-418D-AE19-62706E023703}">
                      <ahyp:hlinkClr xmlns:ahyp="http://schemas.microsoft.com/office/drawing/2018/hyperlinkcolor" val="tx"/>
                    </a:ext>
                  </a:extLst>
                </a:hlinkClick>
              </a:rPr>
              <a:t>Access the learning plan here</a:t>
            </a:r>
            <a:endParaRPr lang="en-US" sz="1400" b="0">
              <a:solidFill>
                <a:srgbClr val="0067DF"/>
              </a:solidFill>
              <a:latin typeface="Arial"/>
              <a:cs typeface="Arial"/>
            </a:endParaRPr>
          </a:p>
          <a:p>
            <a:endParaRPr lang="en-US" sz="1400">
              <a:latin typeface="Arial"/>
              <a:cs typeface="Arial"/>
            </a:endParaRPr>
          </a:p>
          <a:p>
            <a:r>
              <a:rPr lang="en-US" sz="1400" b="1">
                <a:solidFill>
                  <a:srgbClr val="FA4616"/>
                </a:solidFill>
                <a:latin typeface="Arial"/>
                <a:cs typeface="Arial"/>
              </a:rPr>
              <a:t>Remember! </a:t>
            </a:r>
            <a:r>
              <a:rPr lang="en-US" sz="1400" b="1">
                <a:latin typeface="Arial" panose="020B0604020202020204" pitchFamily="34" charset="0"/>
                <a:cs typeface="Arial" panose="020B0604020202020204" pitchFamily="34" charset="0"/>
              </a:rPr>
              <a:t>All the courses can be taken through the learning plans they are included in, as well as individually.</a:t>
            </a:r>
            <a:endParaRPr lang="en-US" sz="1400">
              <a:latin typeface="Arial"/>
              <a:cs typeface="Arial"/>
            </a:endParaRPr>
          </a:p>
        </p:txBody>
      </p:sp>
      <p:sp>
        <p:nvSpPr>
          <p:cNvPr id="34" name="TextBox 33">
            <a:extLst>
              <a:ext uri="{FF2B5EF4-FFF2-40B4-BE49-F238E27FC236}">
                <a16:creationId xmlns:a16="http://schemas.microsoft.com/office/drawing/2014/main" id="{CF36D82A-0282-4BA3-9EBF-8BA891DCE116}"/>
              </a:ext>
            </a:extLst>
          </p:cNvPr>
          <p:cNvSpPr txBox="1"/>
          <p:nvPr/>
        </p:nvSpPr>
        <p:spPr>
          <a:xfrm>
            <a:off x="1956874" y="3054677"/>
            <a:ext cx="1627995" cy="342735"/>
          </a:xfrm>
          <a:prstGeom prst="rect">
            <a:avLst/>
          </a:prstGeom>
          <a:noFill/>
        </p:spPr>
        <p:txBody>
          <a:bodyPr wrap="square" lIns="0" tIns="0" rIns="0" bIns="0" rtlCol="0">
            <a:noAutofit/>
          </a:bodyPr>
          <a:lstStyle/>
          <a:p>
            <a:pPr algn="ctr"/>
            <a:r>
              <a:rPr lang="en-US" sz="1100">
                <a:latin typeface="Arial"/>
                <a:cs typeface="Arial"/>
              </a:rPr>
              <a:t>UiPath AI Center Overview</a:t>
            </a:r>
          </a:p>
        </p:txBody>
      </p:sp>
      <p:sp>
        <p:nvSpPr>
          <p:cNvPr id="49" name="TextBox 48">
            <a:extLst>
              <a:ext uri="{FF2B5EF4-FFF2-40B4-BE49-F238E27FC236}">
                <a16:creationId xmlns:a16="http://schemas.microsoft.com/office/drawing/2014/main" id="{AAC59810-B640-4D57-B3EB-BE75BF4313C9}"/>
              </a:ext>
            </a:extLst>
          </p:cNvPr>
          <p:cNvSpPr txBox="1"/>
          <p:nvPr/>
        </p:nvSpPr>
        <p:spPr>
          <a:xfrm>
            <a:off x="5404064" y="3049845"/>
            <a:ext cx="1008315" cy="342735"/>
          </a:xfrm>
          <a:prstGeom prst="rect">
            <a:avLst/>
          </a:prstGeom>
          <a:noFill/>
        </p:spPr>
        <p:txBody>
          <a:bodyPr wrap="square" lIns="0" tIns="0" rIns="0" bIns="0" rtlCol="0">
            <a:noAutofit/>
          </a:bodyPr>
          <a:lstStyle/>
          <a:p>
            <a:pPr algn="ctr"/>
            <a:r>
              <a:rPr lang="en-US" sz="1100">
                <a:latin typeface="Arial"/>
                <a:cs typeface="Arial"/>
              </a:rPr>
              <a:t>Orchestration Process</a:t>
            </a:r>
          </a:p>
        </p:txBody>
      </p:sp>
      <p:sp>
        <p:nvSpPr>
          <p:cNvPr id="51" name="TextBox 50">
            <a:extLst>
              <a:ext uri="{FF2B5EF4-FFF2-40B4-BE49-F238E27FC236}">
                <a16:creationId xmlns:a16="http://schemas.microsoft.com/office/drawing/2014/main" id="{A191AE1D-BF42-4D42-B5AE-56B348B8E1F7}"/>
              </a:ext>
            </a:extLst>
          </p:cNvPr>
          <p:cNvSpPr txBox="1"/>
          <p:nvPr/>
        </p:nvSpPr>
        <p:spPr>
          <a:xfrm>
            <a:off x="8279467" y="3041652"/>
            <a:ext cx="1536091" cy="342735"/>
          </a:xfrm>
          <a:prstGeom prst="rect">
            <a:avLst/>
          </a:prstGeom>
          <a:noFill/>
        </p:spPr>
        <p:txBody>
          <a:bodyPr wrap="square" lIns="0" tIns="0" rIns="0" bIns="0" rtlCol="0">
            <a:noAutofit/>
          </a:bodyPr>
          <a:lstStyle/>
          <a:p>
            <a:pPr algn="ctr"/>
            <a:r>
              <a:rPr lang="en-US" sz="1100">
                <a:latin typeface="Arial"/>
                <a:cs typeface="Arial"/>
              </a:rPr>
              <a:t>UiPath Automation Cloud Robots</a:t>
            </a:r>
          </a:p>
        </p:txBody>
      </p:sp>
      <p:cxnSp>
        <p:nvCxnSpPr>
          <p:cNvPr id="2" name="Straight Connector 1">
            <a:extLst>
              <a:ext uri="{FF2B5EF4-FFF2-40B4-BE49-F238E27FC236}">
                <a16:creationId xmlns:a16="http://schemas.microsoft.com/office/drawing/2014/main" id="{E226DCC1-1A41-E169-9566-89224551FBFB}"/>
              </a:ext>
            </a:extLst>
          </p:cNvPr>
          <p:cNvCxnSpPr>
            <a:cxnSpLocks/>
          </p:cNvCxnSpPr>
          <p:nvPr/>
        </p:nvCxnSpPr>
        <p:spPr>
          <a:xfrm flipV="1">
            <a:off x="1212093" y="2204672"/>
            <a:ext cx="0" cy="731520"/>
          </a:xfrm>
          <a:prstGeom prst="line">
            <a:avLst/>
          </a:prstGeom>
          <a:ln w="190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 name="Straight Connector 2">
            <a:extLst>
              <a:ext uri="{FF2B5EF4-FFF2-40B4-BE49-F238E27FC236}">
                <a16:creationId xmlns:a16="http://schemas.microsoft.com/office/drawing/2014/main" id="{D86F43FA-DB27-C5D0-6830-5C9A77BFD973}"/>
              </a:ext>
            </a:extLst>
          </p:cNvPr>
          <p:cNvCxnSpPr>
            <a:cxnSpLocks/>
          </p:cNvCxnSpPr>
          <p:nvPr/>
        </p:nvCxnSpPr>
        <p:spPr>
          <a:xfrm flipV="1">
            <a:off x="10617382" y="1454962"/>
            <a:ext cx="0" cy="731520"/>
          </a:xfrm>
          <a:prstGeom prst="line">
            <a:avLst/>
          </a:prstGeom>
          <a:ln w="190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B6B99637-617E-408E-09CA-74FDD908026B}"/>
              </a:ext>
            </a:extLst>
          </p:cNvPr>
          <p:cNvCxnSpPr>
            <a:cxnSpLocks/>
          </p:cNvCxnSpPr>
          <p:nvPr/>
        </p:nvCxnSpPr>
        <p:spPr>
          <a:xfrm flipH="1">
            <a:off x="1199062" y="2936192"/>
            <a:ext cx="9418320" cy="0"/>
          </a:xfrm>
          <a:prstGeom prst="line">
            <a:avLst/>
          </a:prstGeom>
          <a:ln w="190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5630DB8F-E4EE-95BF-AF27-EAF42D2DA6AD}"/>
              </a:ext>
            </a:extLst>
          </p:cNvPr>
          <p:cNvCxnSpPr>
            <a:cxnSpLocks/>
          </p:cNvCxnSpPr>
          <p:nvPr/>
        </p:nvCxnSpPr>
        <p:spPr>
          <a:xfrm flipH="1">
            <a:off x="1212093" y="1445437"/>
            <a:ext cx="9418320" cy="0"/>
          </a:xfrm>
          <a:prstGeom prst="line">
            <a:avLst/>
          </a:prstGeom>
          <a:ln w="190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513F4E8E-B85E-D7BE-71F2-F1715825135E}"/>
              </a:ext>
            </a:extLst>
          </p:cNvPr>
          <p:cNvSpPr/>
          <p:nvPr/>
        </p:nvSpPr>
        <p:spPr>
          <a:xfrm>
            <a:off x="7410532" y="1376857"/>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11" name="Rectangle 10">
            <a:extLst>
              <a:ext uri="{FF2B5EF4-FFF2-40B4-BE49-F238E27FC236}">
                <a16:creationId xmlns:a16="http://schemas.microsoft.com/office/drawing/2014/main" id="{58C1C9A4-92A0-4D53-3EE7-722531645B6E}"/>
              </a:ext>
            </a:extLst>
          </p:cNvPr>
          <p:cNvSpPr/>
          <p:nvPr/>
        </p:nvSpPr>
        <p:spPr>
          <a:xfrm>
            <a:off x="1141912" y="1376857"/>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14" name="Rectangle 13">
            <a:extLst>
              <a:ext uri="{FF2B5EF4-FFF2-40B4-BE49-F238E27FC236}">
                <a16:creationId xmlns:a16="http://schemas.microsoft.com/office/drawing/2014/main" id="{51D59906-9502-B29B-65D9-5A57BDA84535}"/>
              </a:ext>
            </a:extLst>
          </p:cNvPr>
          <p:cNvSpPr/>
          <p:nvPr/>
        </p:nvSpPr>
        <p:spPr>
          <a:xfrm>
            <a:off x="10544844" y="1376857"/>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15" name="Rectangle 14">
            <a:extLst>
              <a:ext uri="{FF2B5EF4-FFF2-40B4-BE49-F238E27FC236}">
                <a16:creationId xmlns:a16="http://schemas.microsoft.com/office/drawing/2014/main" id="{436CA7C0-28AC-7222-901C-2437B83BBBD3}"/>
              </a:ext>
            </a:extLst>
          </p:cNvPr>
          <p:cNvSpPr/>
          <p:nvPr/>
        </p:nvSpPr>
        <p:spPr>
          <a:xfrm>
            <a:off x="8977687" y="2862724"/>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16" name="Rectangle 15">
            <a:extLst>
              <a:ext uri="{FF2B5EF4-FFF2-40B4-BE49-F238E27FC236}">
                <a16:creationId xmlns:a16="http://schemas.microsoft.com/office/drawing/2014/main" id="{F9E80BD0-984F-8A8D-A672-55787B8F4C27}"/>
              </a:ext>
            </a:extLst>
          </p:cNvPr>
          <p:cNvSpPr/>
          <p:nvPr/>
        </p:nvSpPr>
        <p:spPr>
          <a:xfrm>
            <a:off x="1141912" y="2862724"/>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17" name="Rectangle 16">
            <a:extLst>
              <a:ext uri="{FF2B5EF4-FFF2-40B4-BE49-F238E27FC236}">
                <a16:creationId xmlns:a16="http://schemas.microsoft.com/office/drawing/2014/main" id="{2B969845-2EA9-43E9-D8F8-6BA9FB5C5E17}"/>
              </a:ext>
            </a:extLst>
          </p:cNvPr>
          <p:cNvSpPr/>
          <p:nvPr/>
        </p:nvSpPr>
        <p:spPr>
          <a:xfrm>
            <a:off x="10544844" y="2862724"/>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cxnSp>
        <p:nvCxnSpPr>
          <p:cNvPr id="18" name="Straight Connector 17">
            <a:extLst>
              <a:ext uri="{FF2B5EF4-FFF2-40B4-BE49-F238E27FC236}">
                <a16:creationId xmlns:a16="http://schemas.microsoft.com/office/drawing/2014/main" id="{021586EC-A6DC-B182-FB41-E1AE873529F1}"/>
              </a:ext>
            </a:extLst>
          </p:cNvPr>
          <p:cNvCxnSpPr>
            <a:cxnSpLocks/>
          </p:cNvCxnSpPr>
          <p:nvPr/>
        </p:nvCxnSpPr>
        <p:spPr>
          <a:xfrm flipH="1">
            <a:off x="1208587" y="2197912"/>
            <a:ext cx="9418320" cy="0"/>
          </a:xfrm>
          <a:prstGeom prst="line">
            <a:avLst/>
          </a:prstGeom>
          <a:ln w="190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AC23DEC1-54A7-EBC4-B98A-8CE2DE97FE3D}"/>
              </a:ext>
            </a:extLst>
          </p:cNvPr>
          <p:cNvSpPr txBox="1"/>
          <p:nvPr/>
        </p:nvSpPr>
        <p:spPr>
          <a:xfrm>
            <a:off x="398576" y="1557021"/>
            <a:ext cx="1618728" cy="342735"/>
          </a:xfrm>
          <a:prstGeom prst="rect">
            <a:avLst/>
          </a:prstGeom>
          <a:noFill/>
        </p:spPr>
        <p:txBody>
          <a:bodyPr wrap="square" lIns="0" tIns="0" rIns="0" bIns="0" rtlCol="0">
            <a:noAutofit/>
          </a:bodyPr>
          <a:lstStyle/>
          <a:p>
            <a:pPr algn="ctr"/>
            <a:r>
              <a:rPr lang="en-US" sz="1100">
                <a:latin typeface="Arial"/>
                <a:cs typeface="Arial"/>
              </a:rPr>
              <a:t>Introduction to RPA and Automation</a:t>
            </a:r>
          </a:p>
        </p:txBody>
      </p:sp>
      <p:sp>
        <p:nvSpPr>
          <p:cNvPr id="20" name="TextBox 19">
            <a:extLst>
              <a:ext uri="{FF2B5EF4-FFF2-40B4-BE49-F238E27FC236}">
                <a16:creationId xmlns:a16="http://schemas.microsoft.com/office/drawing/2014/main" id="{1E872112-2470-1DB7-7157-7293CAA96B50}"/>
              </a:ext>
            </a:extLst>
          </p:cNvPr>
          <p:cNvSpPr txBox="1"/>
          <p:nvPr/>
        </p:nvSpPr>
        <p:spPr>
          <a:xfrm>
            <a:off x="9797809" y="1563000"/>
            <a:ext cx="1622436" cy="342735"/>
          </a:xfrm>
          <a:prstGeom prst="rect">
            <a:avLst/>
          </a:prstGeom>
          <a:solidFill>
            <a:schemeClr val="bg1"/>
          </a:solidFill>
        </p:spPr>
        <p:txBody>
          <a:bodyPr wrap="square" lIns="0" tIns="0" rIns="0" bIns="0" rtlCol="0">
            <a:noAutofit/>
          </a:bodyPr>
          <a:lstStyle/>
          <a:p>
            <a:pPr algn="ctr"/>
            <a:r>
              <a:rPr lang="en-US" sz="1100">
                <a:latin typeface="Arial"/>
                <a:cs typeface="Arial"/>
              </a:rPr>
              <a:t>Object</a:t>
            </a:r>
          </a:p>
          <a:p>
            <a:pPr algn="ctr"/>
            <a:r>
              <a:rPr lang="en-US" sz="1100">
                <a:latin typeface="Arial"/>
                <a:cs typeface="Arial"/>
              </a:rPr>
              <a:t>Repository</a:t>
            </a:r>
          </a:p>
        </p:txBody>
      </p:sp>
      <p:sp>
        <p:nvSpPr>
          <p:cNvPr id="21" name="TextBox 20">
            <a:extLst>
              <a:ext uri="{FF2B5EF4-FFF2-40B4-BE49-F238E27FC236}">
                <a16:creationId xmlns:a16="http://schemas.microsoft.com/office/drawing/2014/main" id="{F03F4C2D-C64E-F31A-F492-3FBD6511F010}"/>
              </a:ext>
            </a:extLst>
          </p:cNvPr>
          <p:cNvSpPr txBox="1"/>
          <p:nvPr/>
        </p:nvSpPr>
        <p:spPr>
          <a:xfrm>
            <a:off x="8243955" y="1557020"/>
            <a:ext cx="1622436" cy="342735"/>
          </a:xfrm>
          <a:prstGeom prst="rect">
            <a:avLst/>
          </a:prstGeom>
          <a:solidFill>
            <a:schemeClr val="bg1"/>
          </a:solidFill>
        </p:spPr>
        <p:txBody>
          <a:bodyPr wrap="square" lIns="0" tIns="0" rIns="0" bIns="0" rtlCol="0">
            <a:noAutofit/>
          </a:bodyPr>
          <a:lstStyle/>
          <a:p>
            <a:pPr algn="ctr"/>
            <a:r>
              <a:rPr lang="en-US" sz="1100">
                <a:latin typeface="Arial"/>
                <a:cs typeface="Arial"/>
              </a:rPr>
              <a:t>UiPath</a:t>
            </a:r>
          </a:p>
          <a:p>
            <a:pPr algn="ctr"/>
            <a:r>
              <a:rPr lang="en-US" sz="1100">
                <a:latin typeface="Arial"/>
                <a:cs typeface="Arial"/>
              </a:rPr>
              <a:t>Data Service</a:t>
            </a:r>
          </a:p>
        </p:txBody>
      </p:sp>
      <p:sp>
        <p:nvSpPr>
          <p:cNvPr id="23" name="TextBox 22">
            <a:extLst>
              <a:ext uri="{FF2B5EF4-FFF2-40B4-BE49-F238E27FC236}">
                <a16:creationId xmlns:a16="http://schemas.microsoft.com/office/drawing/2014/main" id="{1E4654F0-E65B-DE89-B248-A2794D7383EB}"/>
              </a:ext>
            </a:extLst>
          </p:cNvPr>
          <p:cNvSpPr txBox="1"/>
          <p:nvPr/>
        </p:nvSpPr>
        <p:spPr>
          <a:xfrm>
            <a:off x="6698979" y="1557019"/>
            <a:ext cx="1553854" cy="342735"/>
          </a:xfrm>
          <a:prstGeom prst="rect">
            <a:avLst/>
          </a:prstGeom>
          <a:noFill/>
        </p:spPr>
        <p:txBody>
          <a:bodyPr wrap="square" lIns="0" tIns="0" rIns="0" bIns="0" rtlCol="0">
            <a:noAutofit/>
          </a:bodyPr>
          <a:lstStyle/>
          <a:p>
            <a:pPr algn="ctr"/>
            <a:r>
              <a:rPr lang="en-US" sz="1100">
                <a:latin typeface="Arial"/>
                <a:cs typeface="Arial"/>
              </a:rPr>
              <a:t>UiPath</a:t>
            </a:r>
            <a:br>
              <a:rPr lang="en-US" sz="1100">
                <a:latin typeface="Arial"/>
                <a:cs typeface="Arial"/>
              </a:rPr>
            </a:br>
            <a:r>
              <a:rPr lang="en-US" sz="1100">
                <a:latin typeface="Arial"/>
                <a:cs typeface="Arial"/>
              </a:rPr>
              <a:t>Apps</a:t>
            </a:r>
          </a:p>
        </p:txBody>
      </p:sp>
      <p:sp>
        <p:nvSpPr>
          <p:cNvPr id="25" name="TextBox 24">
            <a:extLst>
              <a:ext uri="{FF2B5EF4-FFF2-40B4-BE49-F238E27FC236}">
                <a16:creationId xmlns:a16="http://schemas.microsoft.com/office/drawing/2014/main" id="{2C317026-D59E-8D2D-CEA8-DD3865142BBE}"/>
              </a:ext>
            </a:extLst>
          </p:cNvPr>
          <p:cNvSpPr txBox="1"/>
          <p:nvPr/>
        </p:nvSpPr>
        <p:spPr>
          <a:xfrm>
            <a:off x="6660977" y="3045004"/>
            <a:ext cx="1622436" cy="342735"/>
          </a:xfrm>
          <a:prstGeom prst="rect">
            <a:avLst/>
          </a:prstGeom>
          <a:noFill/>
        </p:spPr>
        <p:txBody>
          <a:bodyPr wrap="square" lIns="0" tIns="0" rIns="0" bIns="0" rtlCol="0">
            <a:noAutofit/>
          </a:bodyPr>
          <a:lstStyle/>
          <a:p>
            <a:pPr algn="ctr"/>
            <a:r>
              <a:rPr lang="en-US" sz="1100">
                <a:latin typeface="Arial"/>
                <a:cs typeface="Arial"/>
              </a:rPr>
              <a:t>Build, Run, and Manage Automations for Linux</a:t>
            </a:r>
          </a:p>
        </p:txBody>
      </p:sp>
      <p:sp>
        <p:nvSpPr>
          <p:cNvPr id="26" name="TextBox 25">
            <a:extLst>
              <a:ext uri="{FF2B5EF4-FFF2-40B4-BE49-F238E27FC236}">
                <a16:creationId xmlns:a16="http://schemas.microsoft.com/office/drawing/2014/main" id="{4C526080-D50F-83F8-5D2A-A8ED947E172D}"/>
              </a:ext>
            </a:extLst>
          </p:cNvPr>
          <p:cNvSpPr txBox="1"/>
          <p:nvPr/>
        </p:nvSpPr>
        <p:spPr>
          <a:xfrm>
            <a:off x="10061178" y="3054679"/>
            <a:ext cx="1104492" cy="342735"/>
          </a:xfrm>
          <a:prstGeom prst="rect">
            <a:avLst/>
          </a:prstGeom>
          <a:noFill/>
        </p:spPr>
        <p:txBody>
          <a:bodyPr wrap="square" lIns="0" tIns="0" rIns="0" bIns="0" rtlCol="0">
            <a:noAutofit/>
          </a:bodyPr>
          <a:lstStyle/>
          <a:p>
            <a:pPr algn="ctr"/>
            <a:r>
              <a:rPr lang="en-US" sz="1100">
                <a:latin typeface="Arial"/>
                <a:cs typeface="Arial"/>
              </a:rPr>
              <a:t>UiPath Automation Ops</a:t>
            </a:r>
          </a:p>
        </p:txBody>
      </p:sp>
      <p:sp>
        <p:nvSpPr>
          <p:cNvPr id="27" name="TextBox 26">
            <a:extLst>
              <a:ext uri="{FF2B5EF4-FFF2-40B4-BE49-F238E27FC236}">
                <a16:creationId xmlns:a16="http://schemas.microsoft.com/office/drawing/2014/main" id="{5F68AB48-DE92-3709-7095-01281C65E891}"/>
              </a:ext>
            </a:extLst>
          </p:cNvPr>
          <p:cNvSpPr txBox="1"/>
          <p:nvPr/>
        </p:nvSpPr>
        <p:spPr>
          <a:xfrm>
            <a:off x="396722" y="3054678"/>
            <a:ext cx="1622436" cy="342735"/>
          </a:xfrm>
          <a:prstGeom prst="rect">
            <a:avLst/>
          </a:prstGeom>
          <a:noFill/>
        </p:spPr>
        <p:txBody>
          <a:bodyPr wrap="square" lIns="0" tIns="0" rIns="0" bIns="0" rtlCol="0">
            <a:noAutofit/>
          </a:bodyPr>
          <a:lstStyle/>
          <a:p>
            <a:pPr algn="ctr"/>
            <a:r>
              <a:rPr lang="en-US" sz="1100">
                <a:latin typeface="Arial"/>
                <a:cs typeface="Arial"/>
              </a:rPr>
              <a:t>UiPath Document Understanding Overview</a:t>
            </a:r>
          </a:p>
        </p:txBody>
      </p:sp>
      <p:sp>
        <p:nvSpPr>
          <p:cNvPr id="28" name="Rectangle 27">
            <a:extLst>
              <a:ext uri="{FF2B5EF4-FFF2-40B4-BE49-F238E27FC236}">
                <a16:creationId xmlns:a16="http://schemas.microsoft.com/office/drawing/2014/main" id="{1BE79601-6AB0-9D02-E61F-E53F60EBDFED}"/>
              </a:ext>
            </a:extLst>
          </p:cNvPr>
          <p:cNvSpPr/>
          <p:nvPr/>
        </p:nvSpPr>
        <p:spPr>
          <a:xfrm>
            <a:off x="2709067" y="2859765"/>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30" name="Rectangle 29">
            <a:extLst>
              <a:ext uri="{FF2B5EF4-FFF2-40B4-BE49-F238E27FC236}">
                <a16:creationId xmlns:a16="http://schemas.microsoft.com/office/drawing/2014/main" id="{676147E1-14C0-E0D7-97BE-F42076572A8A}"/>
              </a:ext>
            </a:extLst>
          </p:cNvPr>
          <p:cNvSpPr/>
          <p:nvPr/>
        </p:nvSpPr>
        <p:spPr>
          <a:xfrm>
            <a:off x="4276222" y="2862724"/>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35" name="TextBox 34">
            <a:extLst>
              <a:ext uri="{FF2B5EF4-FFF2-40B4-BE49-F238E27FC236}">
                <a16:creationId xmlns:a16="http://schemas.microsoft.com/office/drawing/2014/main" id="{910C8A80-1E02-4167-B7C7-565F4DCC9A56}"/>
              </a:ext>
            </a:extLst>
          </p:cNvPr>
          <p:cNvSpPr txBox="1"/>
          <p:nvPr/>
        </p:nvSpPr>
        <p:spPr>
          <a:xfrm>
            <a:off x="5041823" y="1557021"/>
            <a:ext cx="1757506" cy="342735"/>
          </a:xfrm>
          <a:prstGeom prst="rect">
            <a:avLst/>
          </a:prstGeom>
          <a:noFill/>
        </p:spPr>
        <p:txBody>
          <a:bodyPr wrap="square" lIns="0" tIns="0" rIns="0" bIns="0" rtlCol="0">
            <a:noAutofit/>
          </a:bodyPr>
          <a:lstStyle/>
          <a:p>
            <a:pPr algn="ctr"/>
            <a:r>
              <a:rPr lang="en-US" sz="1100">
                <a:latin typeface="Arial"/>
                <a:cs typeface="Arial"/>
              </a:rPr>
              <a:t>RPA Solution Architecture Fundamentals</a:t>
            </a:r>
          </a:p>
        </p:txBody>
      </p:sp>
      <p:sp>
        <p:nvSpPr>
          <p:cNvPr id="36" name="Rectangle 35">
            <a:extLst>
              <a:ext uri="{FF2B5EF4-FFF2-40B4-BE49-F238E27FC236}">
                <a16:creationId xmlns:a16="http://schemas.microsoft.com/office/drawing/2014/main" id="{5C928979-273D-6C5D-5C87-21C30B263F9C}"/>
              </a:ext>
            </a:extLst>
          </p:cNvPr>
          <p:cNvSpPr/>
          <p:nvPr/>
        </p:nvSpPr>
        <p:spPr>
          <a:xfrm>
            <a:off x="5851343" y="1370626"/>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37" name="TextBox 36">
            <a:extLst>
              <a:ext uri="{FF2B5EF4-FFF2-40B4-BE49-F238E27FC236}">
                <a16:creationId xmlns:a16="http://schemas.microsoft.com/office/drawing/2014/main" id="{76274CC0-82C1-DF15-5B7D-EBECC1516D90}"/>
              </a:ext>
            </a:extLst>
          </p:cNvPr>
          <p:cNvSpPr txBox="1"/>
          <p:nvPr/>
        </p:nvSpPr>
        <p:spPr>
          <a:xfrm>
            <a:off x="3533030" y="3054679"/>
            <a:ext cx="1622436" cy="342735"/>
          </a:xfrm>
          <a:prstGeom prst="rect">
            <a:avLst/>
          </a:prstGeom>
          <a:noFill/>
        </p:spPr>
        <p:txBody>
          <a:bodyPr wrap="square" lIns="0" tIns="0" rIns="0" bIns="0" rtlCol="0">
            <a:noAutofit/>
          </a:bodyPr>
          <a:lstStyle/>
          <a:p>
            <a:pPr algn="ctr"/>
            <a:r>
              <a:rPr lang="en-US" sz="1100">
                <a:latin typeface="Arial"/>
                <a:cs typeface="Arial"/>
              </a:rPr>
              <a:t>IT</a:t>
            </a:r>
          </a:p>
          <a:p>
            <a:pPr algn="ctr"/>
            <a:r>
              <a:rPr lang="en-US" sz="1100">
                <a:latin typeface="Arial"/>
                <a:cs typeface="Arial"/>
              </a:rPr>
              <a:t>Automation</a:t>
            </a:r>
          </a:p>
        </p:txBody>
      </p:sp>
      <p:sp>
        <p:nvSpPr>
          <p:cNvPr id="38" name="Rectangle 37">
            <a:extLst>
              <a:ext uri="{FF2B5EF4-FFF2-40B4-BE49-F238E27FC236}">
                <a16:creationId xmlns:a16="http://schemas.microsoft.com/office/drawing/2014/main" id="{540C0D5F-E2EE-65AF-F28A-9FCDA08410DE}"/>
              </a:ext>
            </a:extLst>
          </p:cNvPr>
          <p:cNvSpPr/>
          <p:nvPr/>
        </p:nvSpPr>
        <p:spPr>
          <a:xfrm>
            <a:off x="5843377" y="2862725"/>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31" name="TextBox 30">
            <a:extLst>
              <a:ext uri="{FF2B5EF4-FFF2-40B4-BE49-F238E27FC236}">
                <a16:creationId xmlns:a16="http://schemas.microsoft.com/office/drawing/2014/main" id="{401AA1BF-278E-41D0-9D66-83A7FB3C26A2}"/>
              </a:ext>
            </a:extLst>
          </p:cNvPr>
          <p:cNvSpPr txBox="1"/>
          <p:nvPr/>
        </p:nvSpPr>
        <p:spPr>
          <a:xfrm>
            <a:off x="2100870" y="1556296"/>
            <a:ext cx="1346129" cy="342735"/>
          </a:xfrm>
          <a:prstGeom prst="rect">
            <a:avLst/>
          </a:prstGeom>
          <a:noFill/>
        </p:spPr>
        <p:txBody>
          <a:bodyPr wrap="square" lIns="0" tIns="0" rIns="0" bIns="0" rtlCol="0">
            <a:noAutofit/>
          </a:bodyPr>
          <a:lstStyle/>
          <a:p>
            <a:pPr algn="ctr"/>
            <a:r>
              <a:rPr lang="en-US" sz="1100">
                <a:latin typeface="Arial"/>
                <a:cs typeface="Arial"/>
              </a:rPr>
              <a:t>RPA Developer Foundation courses</a:t>
            </a:r>
          </a:p>
        </p:txBody>
      </p:sp>
      <p:sp>
        <p:nvSpPr>
          <p:cNvPr id="29" name="Rectangle 28">
            <a:extLst>
              <a:ext uri="{FF2B5EF4-FFF2-40B4-BE49-F238E27FC236}">
                <a16:creationId xmlns:a16="http://schemas.microsoft.com/office/drawing/2014/main" id="{8E085391-85F7-4F00-ACBD-BA5A367DDBCC}"/>
              </a:ext>
            </a:extLst>
          </p:cNvPr>
          <p:cNvSpPr/>
          <p:nvPr/>
        </p:nvSpPr>
        <p:spPr>
          <a:xfrm>
            <a:off x="2682750" y="1336363"/>
            <a:ext cx="182880" cy="18643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32" name="TextBox 31">
            <a:extLst>
              <a:ext uri="{FF2B5EF4-FFF2-40B4-BE49-F238E27FC236}">
                <a16:creationId xmlns:a16="http://schemas.microsoft.com/office/drawing/2014/main" id="{5920EB7C-8332-4996-84F3-75F1C4BE226C}"/>
              </a:ext>
            </a:extLst>
          </p:cNvPr>
          <p:cNvSpPr txBox="1"/>
          <p:nvPr/>
        </p:nvSpPr>
        <p:spPr>
          <a:xfrm>
            <a:off x="3667356" y="1553099"/>
            <a:ext cx="1346129" cy="342735"/>
          </a:xfrm>
          <a:prstGeom prst="rect">
            <a:avLst/>
          </a:prstGeom>
          <a:noFill/>
        </p:spPr>
        <p:txBody>
          <a:bodyPr wrap="square" lIns="0" tIns="0" rIns="0" bIns="0" rtlCol="0">
            <a:noAutofit/>
          </a:bodyPr>
          <a:lstStyle/>
          <a:p>
            <a:pPr algn="ctr"/>
            <a:r>
              <a:rPr lang="en-US" sz="1100">
                <a:latin typeface="Arial"/>
                <a:cs typeface="Arial"/>
              </a:rPr>
              <a:t>RPA Developer Advanced courses</a:t>
            </a:r>
          </a:p>
        </p:txBody>
      </p:sp>
      <p:sp>
        <p:nvSpPr>
          <p:cNvPr id="33" name="Rectangle 32">
            <a:extLst>
              <a:ext uri="{FF2B5EF4-FFF2-40B4-BE49-F238E27FC236}">
                <a16:creationId xmlns:a16="http://schemas.microsoft.com/office/drawing/2014/main" id="{006DD84A-C08B-43CD-B637-896066C94063}"/>
              </a:ext>
            </a:extLst>
          </p:cNvPr>
          <p:cNvSpPr/>
          <p:nvPr/>
        </p:nvSpPr>
        <p:spPr>
          <a:xfrm>
            <a:off x="4248981" y="1333285"/>
            <a:ext cx="182880" cy="18643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7" name="Rectangle 6">
            <a:extLst>
              <a:ext uri="{FF2B5EF4-FFF2-40B4-BE49-F238E27FC236}">
                <a16:creationId xmlns:a16="http://schemas.microsoft.com/office/drawing/2014/main" id="{818B170F-8F63-4AD8-B37D-CA48C26E095F}"/>
              </a:ext>
            </a:extLst>
          </p:cNvPr>
          <p:cNvSpPr/>
          <p:nvPr/>
        </p:nvSpPr>
        <p:spPr>
          <a:xfrm>
            <a:off x="7410532" y="2859765"/>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8" name="Rectangle 7">
            <a:extLst>
              <a:ext uri="{FF2B5EF4-FFF2-40B4-BE49-F238E27FC236}">
                <a16:creationId xmlns:a16="http://schemas.microsoft.com/office/drawing/2014/main" id="{B38C2D05-F1BB-4AA8-B0F4-BE93BC675144}"/>
              </a:ext>
            </a:extLst>
          </p:cNvPr>
          <p:cNvSpPr/>
          <p:nvPr/>
        </p:nvSpPr>
        <p:spPr>
          <a:xfrm>
            <a:off x="8977687" y="1370626"/>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Tree>
    <p:extLst>
      <p:ext uri="{BB962C8B-B14F-4D97-AF65-F5344CB8AC3E}">
        <p14:creationId xmlns:p14="http://schemas.microsoft.com/office/powerpoint/2010/main" val="4620287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31">
            <a:extLst>
              <a:ext uri="{FF2B5EF4-FFF2-40B4-BE49-F238E27FC236}">
                <a16:creationId xmlns:a16="http://schemas.microsoft.com/office/drawing/2014/main" id="{0408D89F-586E-48D5-AB20-9C7E3DCBB0AE}"/>
              </a:ext>
            </a:extLst>
          </p:cNvPr>
          <p:cNvSpPr>
            <a:spLocks noGrp="1"/>
          </p:cNvSpPr>
          <p:nvPr>
            <p:ph type="title"/>
          </p:nvPr>
        </p:nvSpPr>
        <p:spPr>
          <a:xfrm>
            <a:off x="381600" y="357721"/>
            <a:ext cx="5627687" cy="743110"/>
          </a:xfrm>
        </p:spPr>
        <p:txBody>
          <a:bodyPr/>
          <a:lstStyle/>
          <a:p>
            <a:r>
              <a:rPr lang="en-US" sz="3600"/>
              <a:t>Test Developer</a:t>
            </a:r>
            <a:br>
              <a:rPr lang="en-US"/>
            </a:br>
            <a:r>
              <a:rPr lang="en-US" sz="1800" b="0">
                <a:solidFill>
                  <a:srgbClr val="FA4616"/>
                </a:solidFill>
              </a:rPr>
              <a:t>Profile and learning journey</a:t>
            </a:r>
          </a:p>
        </p:txBody>
      </p:sp>
      <p:sp>
        <p:nvSpPr>
          <p:cNvPr id="51" name="Content Placeholder 32">
            <a:extLst>
              <a:ext uri="{FF2B5EF4-FFF2-40B4-BE49-F238E27FC236}">
                <a16:creationId xmlns:a16="http://schemas.microsoft.com/office/drawing/2014/main" id="{A2139B52-37F0-4B37-B12F-64AB5A455181}"/>
              </a:ext>
            </a:extLst>
          </p:cNvPr>
          <p:cNvSpPr txBox="1">
            <a:spLocks/>
          </p:cNvSpPr>
          <p:nvPr/>
        </p:nvSpPr>
        <p:spPr>
          <a:xfrm>
            <a:off x="370800" y="1233480"/>
            <a:ext cx="5577843" cy="5495686"/>
          </a:xfrm>
          <a:prstGeom prst="rect">
            <a:avLst/>
          </a:prstGeom>
        </p:spPr>
        <p:txBody>
          <a:bodyPr vert="horz" lIns="0" tIns="0" rIns="0" bIns="0" rtlCol="0" anchor="t" anchorCtr="0">
            <a:noAutofit/>
          </a:bodyPr>
          <a:lst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baseline="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lnSpc>
                <a:spcPct val="100000"/>
              </a:lnSpc>
              <a:spcBef>
                <a:spcPts val="0"/>
              </a:spcBef>
              <a:spcAft>
                <a:spcPts val="600"/>
              </a:spcAft>
              <a:buClr>
                <a:srgbClr val="FA4616"/>
              </a:buClr>
              <a:buFont typeface="Arial" panose="020B0604020202020204" pitchFamily="34" charset="0"/>
              <a:buChar char="•"/>
            </a:pPr>
            <a:r>
              <a:rPr lang="en-US" sz="1600" b="1"/>
              <a:t>What do they do?</a:t>
            </a:r>
          </a:p>
          <a:p>
            <a:pPr>
              <a:lnSpc>
                <a:spcPct val="100000"/>
              </a:lnSpc>
              <a:spcBef>
                <a:spcPts val="0"/>
              </a:spcBef>
              <a:spcAft>
                <a:spcPts val="600"/>
              </a:spcAft>
              <a:buClr>
                <a:srgbClr val="FA4616"/>
              </a:buClr>
            </a:pPr>
            <a:r>
              <a:rPr lang="en-US" sz="1400">
                <a:solidFill>
                  <a:srgbClr val="2D2E2F"/>
                </a:solidFill>
              </a:rPr>
              <a:t>Every company out there is in the software business. Software development requires testing. With their responsibility in quality assurance, Test Developers are becoming more and more important. And in order to become more effective, they also need to add automation to their skillset.</a:t>
            </a:r>
          </a:p>
          <a:p>
            <a:pPr>
              <a:lnSpc>
                <a:spcPct val="100000"/>
              </a:lnSpc>
              <a:spcBef>
                <a:spcPts val="0"/>
              </a:spcBef>
              <a:spcAft>
                <a:spcPts val="600"/>
              </a:spcAft>
              <a:buClr>
                <a:srgbClr val="FA4616"/>
              </a:buClr>
            </a:pPr>
            <a:r>
              <a:rPr lang="en-US" sz="1400">
                <a:solidFill>
                  <a:srgbClr val="2D2E2F"/>
                </a:solidFill>
              </a:rPr>
              <a:t>UiPath Test Suite is meant to address all the needs of Test Developers in the area of software testing: application testing, RPA testing and even mobile device testing.</a:t>
            </a:r>
          </a:p>
          <a:p>
            <a:pPr>
              <a:lnSpc>
                <a:spcPct val="100000"/>
              </a:lnSpc>
              <a:spcBef>
                <a:spcPts val="0"/>
              </a:spcBef>
              <a:spcAft>
                <a:spcPts val="600"/>
              </a:spcAft>
              <a:buClr>
                <a:srgbClr val="FA4616"/>
              </a:buClr>
            </a:pPr>
            <a:endParaRPr lang="en-US" sz="1600">
              <a:solidFill>
                <a:srgbClr val="2D2E2F"/>
              </a:solidFill>
            </a:endParaRPr>
          </a:p>
          <a:p>
            <a:pPr marL="285750" indent="-285750">
              <a:lnSpc>
                <a:spcPct val="100000"/>
              </a:lnSpc>
              <a:spcBef>
                <a:spcPts val="0"/>
              </a:spcBef>
              <a:spcAft>
                <a:spcPts val="600"/>
              </a:spcAft>
              <a:buClr>
                <a:srgbClr val="FA4616"/>
              </a:buClr>
              <a:buFont typeface="Arial" panose="020B0604020202020204" pitchFamily="34" charset="0"/>
              <a:buChar char="•"/>
            </a:pPr>
            <a:r>
              <a:rPr lang="en-US" sz="1600" b="1">
                <a:latin typeface="Arial"/>
                <a:cs typeface="Arial"/>
              </a:rPr>
              <a:t>What’s their learning journey?</a:t>
            </a:r>
          </a:p>
          <a:p>
            <a:pPr>
              <a:lnSpc>
                <a:spcPct val="100000"/>
              </a:lnSpc>
              <a:spcBef>
                <a:spcPts val="0"/>
              </a:spcBef>
              <a:spcAft>
                <a:spcPts val="600"/>
              </a:spcAft>
              <a:buClr>
                <a:srgbClr val="0067DF"/>
              </a:buClr>
            </a:pPr>
            <a:r>
              <a:rPr lang="en-US" sz="1400">
                <a:solidFill>
                  <a:srgbClr val="2D2E2F"/>
                </a:solidFill>
                <a:latin typeface="Arial"/>
                <a:cs typeface="Arial"/>
              </a:rPr>
              <a:t>To use UiPath for </a:t>
            </a:r>
            <a:r>
              <a:rPr lang="en-US" sz="1400">
                <a:solidFill>
                  <a:srgbClr val="2D2E2F"/>
                </a:solidFill>
              </a:rPr>
              <a:t>manual and automated testing, you need to be proficient in using the core components of the UiPath Platform: </a:t>
            </a:r>
            <a:r>
              <a:rPr lang="en-US" sz="1400" b="1">
                <a:solidFill>
                  <a:srgbClr val="2D2E2F"/>
                </a:solidFill>
              </a:rPr>
              <a:t>Studio, Orchestrator </a:t>
            </a:r>
            <a:r>
              <a:rPr lang="en-US" sz="1400">
                <a:solidFill>
                  <a:srgbClr val="2D2E2F"/>
                </a:solidFill>
              </a:rPr>
              <a:t>and</a:t>
            </a:r>
            <a:r>
              <a:rPr lang="en-US" sz="1400" b="1">
                <a:solidFill>
                  <a:srgbClr val="2D2E2F"/>
                </a:solidFill>
              </a:rPr>
              <a:t> Robots</a:t>
            </a:r>
            <a:r>
              <a:rPr lang="en-US" sz="1400">
                <a:solidFill>
                  <a:srgbClr val="2D2E2F"/>
                </a:solidFill>
              </a:rPr>
              <a:t>. So, the learning journey starts with a large selection of courses from the </a:t>
            </a:r>
            <a:r>
              <a:rPr lang="en-US" sz="1400" b="1">
                <a:solidFill>
                  <a:srgbClr val="2D2E2F"/>
                </a:solidFill>
              </a:rPr>
              <a:t>RPA Developer Foundation </a:t>
            </a:r>
            <a:r>
              <a:rPr lang="en-US" sz="1400">
                <a:solidFill>
                  <a:srgbClr val="2D2E2F"/>
                </a:solidFill>
              </a:rPr>
              <a:t>plan.</a:t>
            </a:r>
          </a:p>
          <a:p>
            <a:pPr>
              <a:lnSpc>
                <a:spcPct val="100000"/>
              </a:lnSpc>
              <a:spcBef>
                <a:spcPts val="0"/>
              </a:spcBef>
              <a:spcAft>
                <a:spcPts val="600"/>
              </a:spcAft>
              <a:buClr>
                <a:srgbClr val="0067DF"/>
              </a:buClr>
            </a:pPr>
            <a:r>
              <a:rPr lang="en-US" sz="1400">
                <a:solidFill>
                  <a:srgbClr val="2D2E2F"/>
                </a:solidFill>
                <a:latin typeface="Arial"/>
                <a:cs typeface="Arial"/>
              </a:rPr>
              <a:t>It then continues with an </a:t>
            </a:r>
            <a:r>
              <a:rPr lang="en-US" sz="1400" b="1">
                <a:solidFill>
                  <a:srgbClr val="2D2E2F"/>
                </a:solidFill>
                <a:latin typeface="Arial"/>
                <a:cs typeface="Arial"/>
              </a:rPr>
              <a:t>overview course on the UiPath Test Suite</a:t>
            </a:r>
            <a:r>
              <a:rPr lang="en-US" sz="1400">
                <a:solidFill>
                  <a:srgbClr val="2D2E2F"/>
                </a:solidFill>
                <a:latin typeface="Arial"/>
                <a:cs typeface="Arial"/>
              </a:rPr>
              <a:t>, </a:t>
            </a:r>
            <a:r>
              <a:rPr lang="en-US" sz="1400">
                <a:solidFill>
                  <a:srgbClr val="2D2E2F"/>
                </a:solidFill>
              </a:rPr>
              <a:t>the collective name given to the components and functionalities of the UiPath Platform meant for manual testing and test automation. After that, there are dedicated courses on </a:t>
            </a:r>
            <a:r>
              <a:rPr lang="en-US" sz="1400" b="1">
                <a:solidFill>
                  <a:srgbClr val="2D2E2F"/>
                </a:solidFill>
              </a:rPr>
              <a:t>application testing</a:t>
            </a:r>
            <a:r>
              <a:rPr lang="en-US" sz="1400">
                <a:solidFill>
                  <a:srgbClr val="2D2E2F"/>
                </a:solidFill>
              </a:rPr>
              <a:t>, </a:t>
            </a:r>
            <a:r>
              <a:rPr lang="en-US" sz="1400" b="1">
                <a:solidFill>
                  <a:srgbClr val="2D2E2F"/>
                </a:solidFill>
              </a:rPr>
              <a:t>SAP automation and testing</a:t>
            </a:r>
            <a:r>
              <a:rPr lang="en-US" sz="1400">
                <a:solidFill>
                  <a:srgbClr val="2D2E2F"/>
                </a:solidFill>
              </a:rPr>
              <a:t>, and </a:t>
            </a:r>
            <a:r>
              <a:rPr lang="en-US" sz="1400" b="1">
                <a:solidFill>
                  <a:srgbClr val="2D2E2F"/>
                </a:solidFill>
              </a:rPr>
              <a:t>mobile device test automation</a:t>
            </a:r>
            <a:r>
              <a:rPr lang="en-US" sz="1400">
                <a:solidFill>
                  <a:srgbClr val="2D2E2F"/>
                </a:solidFill>
              </a:rPr>
              <a:t>.</a:t>
            </a:r>
          </a:p>
          <a:p>
            <a:pPr>
              <a:lnSpc>
                <a:spcPct val="100000"/>
              </a:lnSpc>
              <a:spcBef>
                <a:spcPts val="0"/>
              </a:spcBef>
              <a:spcAft>
                <a:spcPts val="600"/>
              </a:spcAft>
              <a:buClr>
                <a:srgbClr val="0067DF"/>
              </a:buClr>
            </a:pPr>
            <a:endParaRPr lang="en-US" sz="1400">
              <a:solidFill>
                <a:srgbClr val="2D2E2F"/>
              </a:solidFill>
              <a:latin typeface="Arial"/>
              <a:cs typeface="Arial"/>
            </a:endParaRPr>
          </a:p>
          <a:p>
            <a:pPr>
              <a:spcBef>
                <a:spcPts val="0"/>
              </a:spcBef>
              <a:spcAft>
                <a:spcPts val="600"/>
              </a:spcAft>
              <a:buClr>
                <a:srgbClr val="0067DF"/>
              </a:buClr>
            </a:pPr>
            <a:r>
              <a:rPr lang="en-US" sz="1400" b="1">
                <a:solidFill>
                  <a:srgbClr val="0067DF"/>
                </a:solidFill>
              </a:rPr>
              <a:t>Check out the next slide for the full structure and link!</a:t>
            </a:r>
          </a:p>
        </p:txBody>
      </p:sp>
      <p:pic>
        <p:nvPicPr>
          <p:cNvPr id="5" name="Picture Placeholder 4" descr="A person sitting at a desk holding a cup&#10;&#10;Description automatically generated with medium confidence">
            <a:extLst>
              <a:ext uri="{FF2B5EF4-FFF2-40B4-BE49-F238E27FC236}">
                <a16:creationId xmlns:a16="http://schemas.microsoft.com/office/drawing/2014/main" id="{82F24CFF-009F-31B7-28C5-54A844D21E95}"/>
              </a:ext>
            </a:extLst>
          </p:cNvPr>
          <p:cNvPicPr>
            <a:picLocks noGrp="1" noChangeAspect="1"/>
          </p:cNvPicPr>
          <p:nvPr>
            <p:ph type="pic" sz="quarter" idx="15"/>
          </p:nvPr>
        </p:nvPicPr>
        <p:blipFill rotWithShape="1">
          <a:blip r:embed="rId2" cstate="screen">
            <a:extLst>
              <a:ext uri="{28A0092B-C50C-407E-A947-70E740481C1C}">
                <a14:useLocalDpi xmlns:a14="http://schemas.microsoft.com/office/drawing/2010/main"/>
              </a:ext>
            </a:extLst>
          </a:blip>
          <a:srcRect/>
          <a:stretch/>
        </p:blipFill>
        <p:spPr>
          <a:xfrm>
            <a:off x="6094413" y="0"/>
            <a:ext cx="6094412" cy="6858000"/>
          </a:xfrm>
        </p:spPr>
      </p:pic>
    </p:spTree>
    <p:extLst>
      <p:ext uri="{BB962C8B-B14F-4D97-AF65-F5344CB8AC3E}">
        <p14:creationId xmlns:p14="http://schemas.microsoft.com/office/powerpoint/2010/main" val="3983784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8E24B4-88B0-EB18-38E0-D7362B8166FF}"/>
              </a:ext>
            </a:extLst>
          </p:cNvPr>
          <p:cNvSpPr txBox="1"/>
          <p:nvPr/>
        </p:nvSpPr>
        <p:spPr>
          <a:xfrm>
            <a:off x="1107544" y="2444880"/>
            <a:ext cx="2235549" cy="672453"/>
          </a:xfrm>
          <a:prstGeom prst="rect">
            <a:avLst/>
          </a:prstGeom>
          <a:noFill/>
        </p:spPr>
        <p:txBody>
          <a:bodyPr wrap="square" lIns="0" tIns="0" rIns="0" bIns="0" rtlCol="0">
            <a:noAutofit/>
          </a:bodyPr>
          <a:lstStyle/>
          <a:p>
            <a:pPr algn="ctr"/>
            <a:r>
              <a:rPr lang="en-US" sz="1600">
                <a:solidFill>
                  <a:srgbClr val="2D2E2F"/>
                </a:solidFill>
                <a:effectLst/>
              </a:rPr>
              <a:t>free courses in </a:t>
            </a:r>
          </a:p>
          <a:p>
            <a:pPr algn="ctr"/>
            <a:r>
              <a:rPr lang="en-US" sz="1600">
                <a:solidFill>
                  <a:srgbClr val="2D2E2F"/>
                </a:solidFill>
                <a:effectLst/>
              </a:rPr>
              <a:t>10 languages</a:t>
            </a:r>
            <a:endParaRPr lang="en-US" sz="1600">
              <a:solidFill>
                <a:srgbClr val="2D2E2F"/>
              </a:solidFill>
              <a:latin typeface="Arial"/>
              <a:cs typeface="Arial"/>
            </a:endParaRPr>
          </a:p>
        </p:txBody>
      </p:sp>
      <p:sp>
        <p:nvSpPr>
          <p:cNvPr id="4" name="TextBox 3">
            <a:extLst>
              <a:ext uri="{FF2B5EF4-FFF2-40B4-BE49-F238E27FC236}">
                <a16:creationId xmlns:a16="http://schemas.microsoft.com/office/drawing/2014/main" id="{DD868357-92AB-BCAC-2B0B-71E5C7696EBE}"/>
              </a:ext>
            </a:extLst>
          </p:cNvPr>
          <p:cNvSpPr txBox="1"/>
          <p:nvPr/>
        </p:nvSpPr>
        <p:spPr>
          <a:xfrm>
            <a:off x="4976638" y="2444879"/>
            <a:ext cx="2235549" cy="672453"/>
          </a:xfrm>
          <a:prstGeom prst="rect">
            <a:avLst/>
          </a:prstGeom>
          <a:noFill/>
        </p:spPr>
        <p:txBody>
          <a:bodyPr wrap="square" lIns="0" tIns="0" rIns="0" bIns="0" rtlCol="0">
            <a:noAutofit/>
          </a:bodyPr>
          <a:lstStyle/>
          <a:p>
            <a:pPr algn="ctr"/>
            <a:r>
              <a:rPr lang="en-US" sz="1600">
                <a:solidFill>
                  <a:srgbClr val="2D2E2F"/>
                </a:solidFill>
                <a:effectLst/>
              </a:rPr>
              <a:t>role-based</a:t>
            </a:r>
          </a:p>
          <a:p>
            <a:pPr algn="ctr"/>
            <a:r>
              <a:rPr lang="en-US" sz="1600">
                <a:solidFill>
                  <a:srgbClr val="2D2E2F"/>
                </a:solidFill>
                <a:latin typeface="Arial"/>
                <a:cs typeface="Arial"/>
              </a:rPr>
              <a:t>learning plans</a:t>
            </a:r>
          </a:p>
        </p:txBody>
      </p:sp>
      <p:sp>
        <p:nvSpPr>
          <p:cNvPr id="5" name="TextBox 4">
            <a:extLst>
              <a:ext uri="{FF2B5EF4-FFF2-40B4-BE49-F238E27FC236}">
                <a16:creationId xmlns:a16="http://schemas.microsoft.com/office/drawing/2014/main" id="{DA3EC40A-B536-846C-2989-344E77B72D44}"/>
              </a:ext>
            </a:extLst>
          </p:cNvPr>
          <p:cNvSpPr txBox="1"/>
          <p:nvPr/>
        </p:nvSpPr>
        <p:spPr>
          <a:xfrm>
            <a:off x="8845732" y="2439202"/>
            <a:ext cx="2235549" cy="672453"/>
          </a:xfrm>
          <a:prstGeom prst="rect">
            <a:avLst/>
          </a:prstGeom>
          <a:noFill/>
        </p:spPr>
        <p:txBody>
          <a:bodyPr wrap="square" lIns="0" tIns="0" rIns="0" bIns="0" rtlCol="0">
            <a:noAutofit/>
          </a:bodyPr>
          <a:lstStyle/>
          <a:p>
            <a:pPr algn="ctr"/>
            <a:r>
              <a:rPr lang="en-US" sz="1600">
                <a:solidFill>
                  <a:srgbClr val="2D2E2F"/>
                </a:solidFill>
                <a:effectLst/>
              </a:rPr>
              <a:t>all UiPath products</a:t>
            </a:r>
          </a:p>
          <a:p>
            <a:pPr algn="ctr"/>
            <a:r>
              <a:rPr lang="en-US" sz="1600">
                <a:solidFill>
                  <a:srgbClr val="2D2E2F"/>
                </a:solidFill>
                <a:latin typeface="Arial"/>
                <a:cs typeface="Arial"/>
              </a:rPr>
              <a:t>covered</a:t>
            </a:r>
          </a:p>
        </p:txBody>
      </p:sp>
      <p:sp>
        <p:nvSpPr>
          <p:cNvPr id="6" name="TextBox 5">
            <a:extLst>
              <a:ext uri="{FF2B5EF4-FFF2-40B4-BE49-F238E27FC236}">
                <a16:creationId xmlns:a16="http://schemas.microsoft.com/office/drawing/2014/main" id="{00CA0966-3260-26CD-E907-4138C39A9777}"/>
              </a:ext>
            </a:extLst>
          </p:cNvPr>
          <p:cNvSpPr txBox="1"/>
          <p:nvPr/>
        </p:nvSpPr>
        <p:spPr>
          <a:xfrm>
            <a:off x="4976638" y="5029231"/>
            <a:ext cx="2235549" cy="672453"/>
          </a:xfrm>
          <a:prstGeom prst="rect">
            <a:avLst/>
          </a:prstGeom>
          <a:noFill/>
        </p:spPr>
        <p:txBody>
          <a:bodyPr wrap="square" lIns="0" tIns="0" rIns="0" bIns="0" rtlCol="0">
            <a:noAutofit/>
          </a:bodyPr>
          <a:lstStyle/>
          <a:p>
            <a:pPr algn="ctr"/>
            <a:r>
              <a:rPr lang="en-US" sz="1600">
                <a:solidFill>
                  <a:srgbClr val="2D2E2F"/>
                </a:solidFill>
              </a:rPr>
              <a:t>r</a:t>
            </a:r>
            <a:r>
              <a:rPr lang="en-US" sz="1600">
                <a:solidFill>
                  <a:srgbClr val="2D2E2F"/>
                </a:solidFill>
                <a:effectLst/>
              </a:rPr>
              <a:t>egistered users</a:t>
            </a:r>
            <a:endParaRPr lang="en-US" sz="1600">
              <a:solidFill>
                <a:srgbClr val="2D2E2F"/>
              </a:solidFill>
              <a:latin typeface="Arial"/>
              <a:cs typeface="Arial"/>
            </a:endParaRPr>
          </a:p>
        </p:txBody>
      </p:sp>
      <p:sp>
        <p:nvSpPr>
          <p:cNvPr id="7" name="Rectangle 6">
            <a:extLst>
              <a:ext uri="{FF2B5EF4-FFF2-40B4-BE49-F238E27FC236}">
                <a16:creationId xmlns:a16="http://schemas.microsoft.com/office/drawing/2014/main" id="{0461121E-FAFC-A12A-E17C-02424D12E716}"/>
              </a:ext>
            </a:extLst>
          </p:cNvPr>
          <p:cNvSpPr/>
          <p:nvPr/>
        </p:nvSpPr>
        <p:spPr>
          <a:xfrm>
            <a:off x="1107545" y="2207817"/>
            <a:ext cx="2175704" cy="141149"/>
          </a:xfrm>
          <a:prstGeom prst="rect">
            <a:avLst/>
          </a:prstGeom>
          <a:solidFill>
            <a:srgbClr val="DC4226"/>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8" name="TextBox 7">
            <a:extLst>
              <a:ext uri="{FF2B5EF4-FFF2-40B4-BE49-F238E27FC236}">
                <a16:creationId xmlns:a16="http://schemas.microsoft.com/office/drawing/2014/main" id="{B3D8000F-525B-0460-D5AF-EFBC22532BC9}"/>
              </a:ext>
            </a:extLst>
          </p:cNvPr>
          <p:cNvSpPr txBox="1"/>
          <p:nvPr/>
        </p:nvSpPr>
        <p:spPr>
          <a:xfrm>
            <a:off x="1055535" y="1399916"/>
            <a:ext cx="2235549" cy="949050"/>
          </a:xfrm>
          <a:prstGeom prst="rect">
            <a:avLst/>
          </a:prstGeom>
          <a:noFill/>
        </p:spPr>
        <p:txBody>
          <a:bodyPr wrap="square" lIns="0" tIns="0" rIns="0" bIns="0" rtlCol="0">
            <a:noAutofit/>
          </a:bodyPr>
          <a:lstStyle/>
          <a:p>
            <a:pPr algn="ctr"/>
            <a:r>
              <a:rPr lang="en-US" sz="7200" b="1">
                <a:solidFill>
                  <a:srgbClr val="2D2E2F"/>
                </a:solidFill>
                <a:effectLst/>
              </a:rPr>
              <a:t>400+</a:t>
            </a:r>
            <a:endParaRPr lang="en-US" sz="7200" b="1">
              <a:solidFill>
                <a:srgbClr val="2D2E2F"/>
              </a:solidFill>
              <a:latin typeface="Arial"/>
              <a:cs typeface="Arial"/>
            </a:endParaRPr>
          </a:p>
        </p:txBody>
      </p:sp>
      <p:sp>
        <p:nvSpPr>
          <p:cNvPr id="9" name="Rectangle 8">
            <a:extLst>
              <a:ext uri="{FF2B5EF4-FFF2-40B4-BE49-F238E27FC236}">
                <a16:creationId xmlns:a16="http://schemas.microsoft.com/office/drawing/2014/main" id="{36C4AB31-8493-C526-E654-2C63DDA3BECF}"/>
              </a:ext>
            </a:extLst>
          </p:cNvPr>
          <p:cNvSpPr/>
          <p:nvPr/>
        </p:nvSpPr>
        <p:spPr>
          <a:xfrm>
            <a:off x="5406620" y="2207816"/>
            <a:ext cx="1325573" cy="141150"/>
          </a:xfrm>
          <a:prstGeom prst="rect">
            <a:avLst/>
          </a:prstGeom>
          <a:solidFill>
            <a:srgbClr val="DC4226"/>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10" name="Rectangle 9">
            <a:extLst>
              <a:ext uri="{FF2B5EF4-FFF2-40B4-BE49-F238E27FC236}">
                <a16:creationId xmlns:a16="http://schemas.microsoft.com/office/drawing/2014/main" id="{1953780F-7564-4D86-4B7B-096F246F61DE}"/>
              </a:ext>
            </a:extLst>
          </p:cNvPr>
          <p:cNvSpPr/>
          <p:nvPr/>
        </p:nvSpPr>
        <p:spPr>
          <a:xfrm>
            <a:off x="9205369" y="2207816"/>
            <a:ext cx="1509681" cy="141150"/>
          </a:xfrm>
          <a:prstGeom prst="rect">
            <a:avLst/>
          </a:prstGeom>
          <a:solidFill>
            <a:srgbClr val="DC4226"/>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12" name="Rectangle 11">
            <a:extLst>
              <a:ext uri="{FF2B5EF4-FFF2-40B4-BE49-F238E27FC236}">
                <a16:creationId xmlns:a16="http://schemas.microsoft.com/office/drawing/2014/main" id="{C6F16647-AB47-6C31-952B-0D9E96C983DD}"/>
              </a:ext>
            </a:extLst>
          </p:cNvPr>
          <p:cNvSpPr/>
          <p:nvPr/>
        </p:nvSpPr>
        <p:spPr>
          <a:xfrm>
            <a:off x="3852958" y="4730231"/>
            <a:ext cx="4579160" cy="141150"/>
          </a:xfrm>
          <a:prstGeom prst="rect">
            <a:avLst/>
          </a:prstGeom>
          <a:solidFill>
            <a:srgbClr val="DC4226"/>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13" name="TextBox 12">
            <a:extLst>
              <a:ext uri="{FF2B5EF4-FFF2-40B4-BE49-F238E27FC236}">
                <a16:creationId xmlns:a16="http://schemas.microsoft.com/office/drawing/2014/main" id="{98291514-CCAA-3020-4BEB-20BD727D833D}"/>
              </a:ext>
            </a:extLst>
          </p:cNvPr>
          <p:cNvSpPr txBox="1"/>
          <p:nvPr/>
        </p:nvSpPr>
        <p:spPr>
          <a:xfrm>
            <a:off x="4951631" y="1399916"/>
            <a:ext cx="2235549" cy="949050"/>
          </a:xfrm>
          <a:prstGeom prst="rect">
            <a:avLst/>
          </a:prstGeom>
          <a:noFill/>
        </p:spPr>
        <p:txBody>
          <a:bodyPr wrap="square" lIns="0" tIns="0" rIns="0" bIns="0" rtlCol="0">
            <a:noAutofit/>
          </a:bodyPr>
          <a:lstStyle/>
          <a:p>
            <a:pPr algn="ctr"/>
            <a:r>
              <a:rPr lang="en-US" sz="7200" b="1">
                <a:solidFill>
                  <a:srgbClr val="2D2E2F"/>
                </a:solidFill>
                <a:effectLst/>
              </a:rPr>
              <a:t>12</a:t>
            </a:r>
            <a:endParaRPr lang="en-US" sz="7200" b="1">
              <a:solidFill>
                <a:srgbClr val="2D2E2F"/>
              </a:solidFill>
              <a:latin typeface="Arial"/>
              <a:cs typeface="Arial"/>
            </a:endParaRPr>
          </a:p>
        </p:txBody>
      </p:sp>
      <p:sp>
        <p:nvSpPr>
          <p:cNvPr id="14" name="TextBox 13">
            <a:extLst>
              <a:ext uri="{FF2B5EF4-FFF2-40B4-BE49-F238E27FC236}">
                <a16:creationId xmlns:a16="http://schemas.microsoft.com/office/drawing/2014/main" id="{831353D8-8815-334D-F308-E40E745C27EE}"/>
              </a:ext>
            </a:extLst>
          </p:cNvPr>
          <p:cNvSpPr txBox="1"/>
          <p:nvPr/>
        </p:nvSpPr>
        <p:spPr>
          <a:xfrm>
            <a:off x="8842434" y="1399916"/>
            <a:ext cx="2235549" cy="949050"/>
          </a:xfrm>
          <a:prstGeom prst="rect">
            <a:avLst/>
          </a:prstGeom>
          <a:noFill/>
        </p:spPr>
        <p:txBody>
          <a:bodyPr wrap="square" lIns="0" tIns="0" rIns="0" bIns="0" rtlCol="0">
            <a:noAutofit/>
          </a:bodyPr>
          <a:lstStyle/>
          <a:p>
            <a:pPr algn="ctr"/>
            <a:r>
              <a:rPr lang="en-US" sz="7200" b="1">
                <a:solidFill>
                  <a:srgbClr val="2D2E2F"/>
                </a:solidFill>
                <a:effectLst/>
              </a:rPr>
              <a:t>19</a:t>
            </a:r>
            <a:endParaRPr lang="en-US" sz="7200" b="1">
              <a:solidFill>
                <a:srgbClr val="2D2E2F"/>
              </a:solidFill>
              <a:latin typeface="Arial"/>
              <a:cs typeface="Arial"/>
            </a:endParaRPr>
          </a:p>
        </p:txBody>
      </p:sp>
      <p:sp>
        <p:nvSpPr>
          <p:cNvPr id="15" name="TextBox 14">
            <a:extLst>
              <a:ext uri="{FF2B5EF4-FFF2-40B4-BE49-F238E27FC236}">
                <a16:creationId xmlns:a16="http://schemas.microsoft.com/office/drawing/2014/main" id="{2033CD7E-E5BF-99FD-EC2A-354A8ED9FC6D}"/>
              </a:ext>
            </a:extLst>
          </p:cNvPr>
          <p:cNvSpPr txBox="1"/>
          <p:nvPr/>
        </p:nvSpPr>
        <p:spPr>
          <a:xfrm>
            <a:off x="3669772" y="3899498"/>
            <a:ext cx="4799266" cy="949050"/>
          </a:xfrm>
          <a:prstGeom prst="rect">
            <a:avLst/>
          </a:prstGeom>
          <a:noFill/>
        </p:spPr>
        <p:txBody>
          <a:bodyPr wrap="square" lIns="0" tIns="0" rIns="0" bIns="0" rtlCol="0">
            <a:noAutofit/>
          </a:bodyPr>
          <a:lstStyle/>
          <a:p>
            <a:pPr algn="ctr"/>
            <a:r>
              <a:rPr lang="en-US" sz="7200" b="1">
                <a:solidFill>
                  <a:srgbClr val="2D2E2F"/>
                </a:solidFill>
                <a:effectLst/>
              </a:rPr>
              <a:t>1.500.000+</a:t>
            </a:r>
            <a:endParaRPr lang="en-US" sz="7200" b="1">
              <a:solidFill>
                <a:srgbClr val="2D2E2F"/>
              </a:solidFill>
              <a:latin typeface="Arial"/>
              <a:cs typeface="Arial"/>
            </a:endParaRPr>
          </a:p>
        </p:txBody>
      </p:sp>
      <p:sp>
        <p:nvSpPr>
          <p:cNvPr id="16" name="Title 3">
            <a:extLst>
              <a:ext uri="{FF2B5EF4-FFF2-40B4-BE49-F238E27FC236}">
                <a16:creationId xmlns:a16="http://schemas.microsoft.com/office/drawing/2014/main" id="{8A1B1AD4-BD89-6FA9-4199-757436CF5B10}"/>
              </a:ext>
            </a:extLst>
          </p:cNvPr>
          <p:cNvSpPr>
            <a:spLocks noGrp="1"/>
          </p:cNvSpPr>
          <p:nvPr>
            <p:ph type="title"/>
          </p:nvPr>
        </p:nvSpPr>
        <p:spPr>
          <a:xfrm>
            <a:off x="381001" y="357721"/>
            <a:ext cx="6608941" cy="690029"/>
          </a:xfrm>
        </p:spPr>
        <p:txBody>
          <a:bodyPr/>
          <a:lstStyle/>
          <a:p>
            <a:r>
              <a:rPr lang="en-GB"/>
              <a:t>UiPath Academy in numbers</a:t>
            </a:r>
            <a:endParaRPr lang="en-US"/>
          </a:p>
        </p:txBody>
      </p:sp>
      <p:pic>
        <p:nvPicPr>
          <p:cNvPr id="11" name="Picture 10" descr="A picture containing cartoon, art&#10;&#10;Description automatically generated">
            <a:extLst>
              <a:ext uri="{FF2B5EF4-FFF2-40B4-BE49-F238E27FC236}">
                <a16:creationId xmlns:a16="http://schemas.microsoft.com/office/drawing/2014/main" id="{C7DEFD20-5327-13CD-6EA9-CC96D576E8B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42257" y="5029231"/>
            <a:ext cx="2062066" cy="1334278"/>
          </a:xfrm>
          <a:prstGeom prst="rect">
            <a:avLst/>
          </a:prstGeom>
        </p:spPr>
      </p:pic>
    </p:spTree>
    <p:extLst>
      <p:ext uri="{BB962C8B-B14F-4D97-AF65-F5344CB8AC3E}">
        <p14:creationId xmlns:p14="http://schemas.microsoft.com/office/powerpoint/2010/main" val="36555581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29">
            <a:extLst>
              <a:ext uri="{FF2B5EF4-FFF2-40B4-BE49-F238E27FC236}">
                <a16:creationId xmlns:a16="http://schemas.microsoft.com/office/drawing/2014/main" id="{9381FF53-03DD-4390-BD6F-05EF8F9E4704}"/>
              </a:ext>
            </a:extLst>
          </p:cNvPr>
          <p:cNvCxnSpPr>
            <a:cxnSpLocks/>
          </p:cNvCxnSpPr>
          <p:nvPr/>
        </p:nvCxnSpPr>
        <p:spPr>
          <a:xfrm flipV="1">
            <a:off x="981270" y="2471188"/>
            <a:ext cx="0" cy="1097280"/>
          </a:xfrm>
          <a:prstGeom prst="line">
            <a:avLst/>
          </a:prstGeom>
          <a:ln w="190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BB6A3425-34CB-4CA8-A114-4200C262774F}"/>
              </a:ext>
            </a:extLst>
          </p:cNvPr>
          <p:cNvCxnSpPr>
            <a:cxnSpLocks/>
            <a:stCxn id="14" idx="0"/>
          </p:cNvCxnSpPr>
          <p:nvPr/>
        </p:nvCxnSpPr>
        <p:spPr>
          <a:xfrm flipV="1">
            <a:off x="11133093" y="1355954"/>
            <a:ext cx="4328" cy="1046654"/>
          </a:xfrm>
          <a:prstGeom prst="line">
            <a:avLst/>
          </a:prstGeom>
          <a:ln w="190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DEF8BA71-88CD-40EE-9BEF-F6ECCB0E1EA4}"/>
              </a:ext>
            </a:extLst>
          </p:cNvPr>
          <p:cNvCxnSpPr>
            <a:cxnSpLocks/>
            <a:stCxn id="17" idx="3"/>
          </p:cNvCxnSpPr>
          <p:nvPr/>
        </p:nvCxnSpPr>
        <p:spPr>
          <a:xfrm flipH="1">
            <a:off x="981108" y="3568468"/>
            <a:ext cx="10219939" cy="6729"/>
          </a:xfrm>
          <a:prstGeom prst="line">
            <a:avLst/>
          </a:prstGeom>
          <a:ln w="190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F66D872C-08D7-4561-985A-7F0CB0946BE7}"/>
              </a:ext>
            </a:extLst>
          </p:cNvPr>
          <p:cNvCxnSpPr>
            <a:cxnSpLocks/>
          </p:cNvCxnSpPr>
          <p:nvPr/>
        </p:nvCxnSpPr>
        <p:spPr>
          <a:xfrm flipH="1">
            <a:off x="981270" y="1361536"/>
            <a:ext cx="10241280" cy="0"/>
          </a:xfrm>
          <a:prstGeom prst="line">
            <a:avLst/>
          </a:prstGeom>
          <a:ln w="190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 name="Title 5">
            <a:extLst>
              <a:ext uri="{FF2B5EF4-FFF2-40B4-BE49-F238E27FC236}">
                <a16:creationId xmlns:a16="http://schemas.microsoft.com/office/drawing/2014/main" id="{632A56E1-6A28-4F27-B799-18E1B252347F}"/>
              </a:ext>
            </a:extLst>
          </p:cNvPr>
          <p:cNvSpPr>
            <a:spLocks noGrp="1"/>
          </p:cNvSpPr>
          <p:nvPr>
            <p:ph type="title"/>
          </p:nvPr>
        </p:nvSpPr>
        <p:spPr/>
        <p:txBody>
          <a:bodyPr/>
          <a:lstStyle/>
          <a:p>
            <a:r>
              <a:rPr lang="en-US"/>
              <a:t>Test Developer Foundation</a:t>
            </a:r>
            <a:br>
              <a:rPr lang="en-US"/>
            </a:br>
            <a:r>
              <a:rPr lang="en-US" sz="1800" b="0">
                <a:solidFill>
                  <a:srgbClr val="FA4616"/>
                </a:solidFill>
              </a:rPr>
              <a:t>Learning plan structure and essential information</a:t>
            </a:r>
          </a:p>
        </p:txBody>
      </p:sp>
      <p:sp>
        <p:nvSpPr>
          <p:cNvPr id="7" name="Rectangle 6">
            <a:extLst>
              <a:ext uri="{FF2B5EF4-FFF2-40B4-BE49-F238E27FC236}">
                <a16:creationId xmlns:a16="http://schemas.microsoft.com/office/drawing/2014/main" id="{818B170F-8F63-4AD8-B37D-CA48C26E095F}"/>
              </a:ext>
            </a:extLst>
          </p:cNvPr>
          <p:cNvSpPr/>
          <p:nvPr/>
        </p:nvSpPr>
        <p:spPr>
          <a:xfrm>
            <a:off x="6715223" y="1294890"/>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8" name="Rectangle 7">
            <a:extLst>
              <a:ext uri="{FF2B5EF4-FFF2-40B4-BE49-F238E27FC236}">
                <a16:creationId xmlns:a16="http://schemas.microsoft.com/office/drawing/2014/main" id="{B38C2D05-F1BB-4AA8-B0F4-BE93BC675144}"/>
              </a:ext>
            </a:extLst>
          </p:cNvPr>
          <p:cNvSpPr/>
          <p:nvPr/>
        </p:nvSpPr>
        <p:spPr>
          <a:xfrm>
            <a:off x="9614749" y="1294890"/>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9" name="Rectangle 8">
            <a:extLst>
              <a:ext uri="{FF2B5EF4-FFF2-40B4-BE49-F238E27FC236}">
                <a16:creationId xmlns:a16="http://schemas.microsoft.com/office/drawing/2014/main" id="{71313677-BBE9-468F-A343-7962B50DB1E0}"/>
              </a:ext>
            </a:extLst>
          </p:cNvPr>
          <p:cNvSpPr/>
          <p:nvPr/>
        </p:nvSpPr>
        <p:spPr>
          <a:xfrm>
            <a:off x="8164986" y="1294890"/>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10" name="Rectangle 9">
            <a:extLst>
              <a:ext uri="{FF2B5EF4-FFF2-40B4-BE49-F238E27FC236}">
                <a16:creationId xmlns:a16="http://schemas.microsoft.com/office/drawing/2014/main" id="{77611C1C-8F71-4DB5-94BE-85972FD57D86}"/>
              </a:ext>
            </a:extLst>
          </p:cNvPr>
          <p:cNvSpPr/>
          <p:nvPr/>
        </p:nvSpPr>
        <p:spPr>
          <a:xfrm>
            <a:off x="3815697" y="1294890"/>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11" name="Rectangle 10">
            <a:extLst>
              <a:ext uri="{FF2B5EF4-FFF2-40B4-BE49-F238E27FC236}">
                <a16:creationId xmlns:a16="http://schemas.microsoft.com/office/drawing/2014/main" id="{0FB2A5BE-DADF-4A2A-9955-E40E48856641}"/>
              </a:ext>
            </a:extLst>
          </p:cNvPr>
          <p:cNvSpPr/>
          <p:nvPr/>
        </p:nvSpPr>
        <p:spPr>
          <a:xfrm>
            <a:off x="916171" y="1294890"/>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12" name="Rectangle 11">
            <a:extLst>
              <a:ext uri="{FF2B5EF4-FFF2-40B4-BE49-F238E27FC236}">
                <a16:creationId xmlns:a16="http://schemas.microsoft.com/office/drawing/2014/main" id="{5E03E331-5A12-4945-9EBE-05521B80D3D8}"/>
              </a:ext>
            </a:extLst>
          </p:cNvPr>
          <p:cNvSpPr/>
          <p:nvPr/>
        </p:nvSpPr>
        <p:spPr>
          <a:xfrm>
            <a:off x="9614215" y="3510251"/>
            <a:ext cx="137160" cy="13716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13" name="TextBox 12">
            <a:extLst>
              <a:ext uri="{FF2B5EF4-FFF2-40B4-BE49-F238E27FC236}">
                <a16:creationId xmlns:a16="http://schemas.microsoft.com/office/drawing/2014/main" id="{8ACCC87A-2A8B-48FE-98C8-0483A7AFB565}"/>
              </a:ext>
            </a:extLst>
          </p:cNvPr>
          <p:cNvSpPr txBox="1"/>
          <p:nvPr/>
        </p:nvSpPr>
        <p:spPr>
          <a:xfrm>
            <a:off x="381001" y="4853495"/>
            <a:ext cx="11355279" cy="1596572"/>
          </a:xfrm>
          <a:prstGeom prst="rect">
            <a:avLst/>
          </a:prstGeom>
          <a:noFill/>
        </p:spPr>
        <p:txBody>
          <a:bodyPr wrap="square" lIns="0" tIns="0" rIns="0" bIns="0" rtlCol="0">
            <a:noAutofit/>
          </a:bodyPr>
          <a:lstStyle/>
          <a:p>
            <a:pPr>
              <a:lnSpc>
                <a:spcPct val="100000"/>
              </a:lnSpc>
              <a:spcBef>
                <a:spcPts val="0"/>
              </a:spcBef>
              <a:spcAft>
                <a:spcPts val="600"/>
              </a:spcAft>
              <a:buClr>
                <a:srgbClr val="FA4616"/>
              </a:buClr>
            </a:pPr>
            <a:r>
              <a:rPr lang="en-US" sz="1400" b="1">
                <a:latin typeface="Arial"/>
                <a:cs typeface="Arial"/>
              </a:rPr>
              <a:t>Prerequisites: </a:t>
            </a:r>
            <a:r>
              <a:rPr lang="en-US" sz="1400">
                <a:latin typeface="Arial"/>
                <a:cs typeface="Arial"/>
              </a:rPr>
              <a:t>Basic programming skills (in any language)</a:t>
            </a:r>
            <a:endParaRPr lang="en-US" sz="1400" b="1">
              <a:latin typeface="Arial"/>
              <a:cs typeface="Arial"/>
            </a:endParaRPr>
          </a:p>
          <a:p>
            <a:pPr>
              <a:lnSpc>
                <a:spcPct val="100000"/>
              </a:lnSpc>
              <a:spcBef>
                <a:spcPts val="0"/>
              </a:spcBef>
              <a:spcAft>
                <a:spcPts val="600"/>
              </a:spcAft>
              <a:buClr>
                <a:srgbClr val="FA4616"/>
              </a:buClr>
            </a:pPr>
            <a:r>
              <a:rPr lang="en-US" sz="1400" b="1">
                <a:latin typeface="Arial"/>
                <a:cs typeface="Arial"/>
              </a:rPr>
              <a:t>Duration</a:t>
            </a:r>
            <a:r>
              <a:rPr lang="en-US" sz="1400" b="0">
                <a:latin typeface="Arial"/>
                <a:cs typeface="Arial"/>
              </a:rPr>
              <a:t>: 40 hours (plus 8 hours optional)</a:t>
            </a:r>
          </a:p>
          <a:p>
            <a:pPr>
              <a:spcBef>
                <a:spcPts val="0"/>
              </a:spcBef>
              <a:spcAft>
                <a:spcPts val="600"/>
              </a:spcAft>
              <a:buClr>
                <a:srgbClr val="FA4616"/>
              </a:buClr>
            </a:pPr>
            <a:endParaRPr lang="en-US" sz="1400">
              <a:solidFill>
                <a:srgbClr val="2D2E2F"/>
              </a:solidFill>
            </a:endParaRPr>
          </a:p>
          <a:p>
            <a:pPr>
              <a:lnSpc>
                <a:spcPct val="100000"/>
              </a:lnSpc>
              <a:spcBef>
                <a:spcPts val="0"/>
              </a:spcBef>
              <a:spcAft>
                <a:spcPts val="600"/>
              </a:spcAft>
              <a:buClr>
                <a:srgbClr val="FA4616"/>
              </a:buClr>
            </a:pPr>
            <a:r>
              <a:rPr lang="en-US" sz="1400" b="0">
                <a:solidFill>
                  <a:srgbClr val="0067DF"/>
                </a:solidFill>
                <a:latin typeface="Arial"/>
                <a:cs typeface="Arial"/>
                <a:hlinkClick r:id="rId2">
                  <a:extLst>
                    <a:ext uri="{A12FA001-AC4F-418D-AE19-62706E023703}">
                      <ahyp:hlinkClr xmlns:ahyp="http://schemas.microsoft.com/office/drawing/2018/hyperlinkcolor" val="tx"/>
                    </a:ext>
                  </a:extLst>
                </a:hlinkClick>
              </a:rPr>
              <a:t>Access the learning plan here</a:t>
            </a:r>
            <a:endParaRPr lang="en-US" sz="1400" b="0">
              <a:solidFill>
                <a:srgbClr val="0067DF"/>
              </a:solidFill>
              <a:latin typeface="Arial"/>
              <a:cs typeface="Arial"/>
            </a:endParaRPr>
          </a:p>
          <a:p>
            <a:endParaRPr lang="en-US" sz="1400">
              <a:latin typeface="Arial"/>
              <a:cs typeface="Arial"/>
            </a:endParaRPr>
          </a:p>
          <a:p>
            <a:r>
              <a:rPr lang="en-US" sz="1400" b="1">
                <a:solidFill>
                  <a:srgbClr val="FA4616"/>
                </a:solidFill>
                <a:latin typeface="Arial"/>
                <a:cs typeface="Arial"/>
              </a:rPr>
              <a:t>Remember! </a:t>
            </a:r>
            <a:r>
              <a:rPr lang="en-US" sz="1400" b="1">
                <a:latin typeface="Arial" panose="020B0604020202020204" pitchFamily="34" charset="0"/>
                <a:cs typeface="Arial" panose="020B0604020202020204" pitchFamily="34" charset="0"/>
              </a:rPr>
              <a:t>All the courses can be taken through the learning plans they are included in, as well as individually.</a:t>
            </a:r>
            <a:endParaRPr lang="en-US" sz="1400">
              <a:latin typeface="Arial"/>
              <a:cs typeface="Arial"/>
            </a:endParaRPr>
          </a:p>
        </p:txBody>
      </p:sp>
      <p:cxnSp>
        <p:nvCxnSpPr>
          <p:cNvPr id="27" name="Straight Connector 26">
            <a:extLst>
              <a:ext uri="{FF2B5EF4-FFF2-40B4-BE49-F238E27FC236}">
                <a16:creationId xmlns:a16="http://schemas.microsoft.com/office/drawing/2014/main" id="{BE4C592E-1CF3-4C8E-B318-010F6C1293E6}"/>
              </a:ext>
            </a:extLst>
          </p:cNvPr>
          <p:cNvCxnSpPr>
            <a:cxnSpLocks/>
            <a:stCxn id="56" idx="3"/>
          </p:cNvCxnSpPr>
          <p:nvPr/>
        </p:nvCxnSpPr>
        <p:spPr>
          <a:xfrm flipH="1">
            <a:off x="982627" y="2468244"/>
            <a:ext cx="10149840" cy="2945"/>
          </a:xfrm>
          <a:prstGeom prst="line">
            <a:avLst/>
          </a:prstGeom>
          <a:ln w="190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401AA1BF-278E-41D0-9D66-83A7FB3C26A2}"/>
              </a:ext>
            </a:extLst>
          </p:cNvPr>
          <p:cNvSpPr txBox="1"/>
          <p:nvPr/>
        </p:nvSpPr>
        <p:spPr>
          <a:xfrm>
            <a:off x="385556" y="1498696"/>
            <a:ext cx="1198390" cy="342735"/>
          </a:xfrm>
          <a:prstGeom prst="rect">
            <a:avLst/>
          </a:prstGeom>
          <a:noFill/>
        </p:spPr>
        <p:txBody>
          <a:bodyPr wrap="square" lIns="0" tIns="0" rIns="0" bIns="0" rtlCol="0">
            <a:noAutofit/>
          </a:bodyPr>
          <a:lstStyle/>
          <a:p>
            <a:pPr algn="ctr" fontAlgn="base"/>
            <a:r>
              <a:rPr lang="en-US" sz="1100">
                <a:latin typeface="Arial"/>
                <a:cs typeface="Arial"/>
              </a:rPr>
              <a:t>Meet the UiPath  Platform</a:t>
            </a:r>
          </a:p>
        </p:txBody>
      </p:sp>
      <p:sp>
        <p:nvSpPr>
          <p:cNvPr id="34" name="TextBox 33">
            <a:extLst>
              <a:ext uri="{FF2B5EF4-FFF2-40B4-BE49-F238E27FC236}">
                <a16:creationId xmlns:a16="http://schemas.microsoft.com/office/drawing/2014/main" id="{CF36D82A-0282-4BA3-9EBF-8BA891DCE116}"/>
              </a:ext>
            </a:extLst>
          </p:cNvPr>
          <p:cNvSpPr txBox="1"/>
          <p:nvPr/>
        </p:nvSpPr>
        <p:spPr>
          <a:xfrm>
            <a:off x="3219183" y="1498696"/>
            <a:ext cx="1346129" cy="342735"/>
          </a:xfrm>
          <a:prstGeom prst="rect">
            <a:avLst/>
          </a:prstGeom>
          <a:noFill/>
        </p:spPr>
        <p:txBody>
          <a:bodyPr wrap="square" lIns="0" tIns="0" rIns="0" bIns="0" rtlCol="0">
            <a:noAutofit/>
          </a:bodyPr>
          <a:lstStyle/>
          <a:p>
            <a:pPr algn="ctr" fontAlgn="base"/>
            <a:r>
              <a:rPr lang="en-US" sz="1100">
                <a:latin typeface="Arial"/>
                <a:cs typeface="Arial"/>
              </a:rPr>
              <a:t>A Day in the Life of an RPA Developer</a:t>
            </a:r>
          </a:p>
        </p:txBody>
      </p:sp>
      <p:sp>
        <p:nvSpPr>
          <p:cNvPr id="37" name="TextBox 36">
            <a:extLst>
              <a:ext uri="{FF2B5EF4-FFF2-40B4-BE49-F238E27FC236}">
                <a16:creationId xmlns:a16="http://schemas.microsoft.com/office/drawing/2014/main" id="{6B451C2F-86AB-40A2-9092-AA91B39022B8}"/>
              </a:ext>
            </a:extLst>
          </p:cNvPr>
          <p:cNvSpPr txBox="1"/>
          <p:nvPr/>
        </p:nvSpPr>
        <p:spPr>
          <a:xfrm>
            <a:off x="10471518" y="2555642"/>
            <a:ext cx="1323150" cy="562376"/>
          </a:xfrm>
          <a:prstGeom prst="rect">
            <a:avLst/>
          </a:prstGeom>
          <a:solidFill>
            <a:schemeClr val="bg1"/>
          </a:solidFill>
        </p:spPr>
        <p:txBody>
          <a:bodyPr wrap="square" lIns="0" tIns="0" rIns="0" bIns="0" rtlCol="0">
            <a:noAutofit/>
          </a:bodyPr>
          <a:lstStyle/>
          <a:p>
            <a:pPr algn="ctr" fontAlgn="base"/>
            <a:r>
              <a:rPr lang="en-US" sz="1100">
                <a:latin typeface="Arial"/>
                <a:cs typeface="Arial"/>
              </a:rPr>
              <a:t>Data Manipulation with Lists and Dictionaries in Studio</a:t>
            </a:r>
            <a:endParaRPr lang="en-US" sz="1100" b="1" i="0">
              <a:solidFill>
                <a:srgbClr val="2C2C2C"/>
              </a:solidFill>
              <a:effectLst/>
              <a:latin typeface="Inter"/>
            </a:endParaRPr>
          </a:p>
        </p:txBody>
      </p:sp>
      <p:sp>
        <p:nvSpPr>
          <p:cNvPr id="38" name="TextBox 37">
            <a:extLst>
              <a:ext uri="{FF2B5EF4-FFF2-40B4-BE49-F238E27FC236}">
                <a16:creationId xmlns:a16="http://schemas.microsoft.com/office/drawing/2014/main" id="{43A2EA43-33FA-485E-AB70-5320700D0E12}"/>
              </a:ext>
            </a:extLst>
          </p:cNvPr>
          <p:cNvSpPr txBox="1"/>
          <p:nvPr/>
        </p:nvSpPr>
        <p:spPr>
          <a:xfrm>
            <a:off x="9025932" y="2565159"/>
            <a:ext cx="1323150" cy="339790"/>
          </a:xfrm>
          <a:prstGeom prst="rect">
            <a:avLst/>
          </a:prstGeom>
          <a:noFill/>
        </p:spPr>
        <p:txBody>
          <a:bodyPr wrap="square" lIns="0" tIns="0" rIns="0" bIns="0" rtlCol="0">
            <a:noAutofit/>
          </a:bodyPr>
          <a:lstStyle/>
          <a:p>
            <a:pPr algn="l" fontAlgn="base"/>
            <a:r>
              <a:rPr lang="en-US" sz="1100">
                <a:latin typeface="Arial"/>
                <a:cs typeface="Arial"/>
              </a:rPr>
              <a:t>Selectors in Studio</a:t>
            </a:r>
          </a:p>
        </p:txBody>
      </p:sp>
      <p:sp>
        <p:nvSpPr>
          <p:cNvPr id="39" name="TextBox 38">
            <a:extLst>
              <a:ext uri="{FF2B5EF4-FFF2-40B4-BE49-F238E27FC236}">
                <a16:creationId xmlns:a16="http://schemas.microsoft.com/office/drawing/2014/main" id="{43A81E5A-557F-4521-B6C0-B67FAAB90D8C}"/>
              </a:ext>
            </a:extLst>
          </p:cNvPr>
          <p:cNvSpPr txBox="1"/>
          <p:nvPr/>
        </p:nvSpPr>
        <p:spPr>
          <a:xfrm>
            <a:off x="7569995" y="2573674"/>
            <a:ext cx="1323150" cy="342735"/>
          </a:xfrm>
          <a:prstGeom prst="rect">
            <a:avLst/>
          </a:prstGeom>
          <a:noFill/>
        </p:spPr>
        <p:txBody>
          <a:bodyPr wrap="square" lIns="0" tIns="0" rIns="0" bIns="0" rtlCol="0">
            <a:noAutofit/>
          </a:bodyPr>
          <a:lstStyle/>
          <a:p>
            <a:pPr algn="l" fontAlgn="base"/>
            <a:r>
              <a:rPr lang="en-US" sz="1100">
                <a:latin typeface="Arial"/>
                <a:cs typeface="Arial"/>
              </a:rPr>
              <a:t>Descriptors in Studio</a:t>
            </a:r>
          </a:p>
        </p:txBody>
      </p:sp>
      <p:sp>
        <p:nvSpPr>
          <p:cNvPr id="42" name="TextBox 41">
            <a:extLst>
              <a:ext uri="{FF2B5EF4-FFF2-40B4-BE49-F238E27FC236}">
                <a16:creationId xmlns:a16="http://schemas.microsoft.com/office/drawing/2014/main" id="{46AD6F25-F9CA-4237-868E-35EE797B65A2}"/>
              </a:ext>
            </a:extLst>
          </p:cNvPr>
          <p:cNvSpPr txBox="1"/>
          <p:nvPr/>
        </p:nvSpPr>
        <p:spPr>
          <a:xfrm>
            <a:off x="3238775" y="2574496"/>
            <a:ext cx="1307061" cy="342735"/>
          </a:xfrm>
          <a:prstGeom prst="rect">
            <a:avLst/>
          </a:prstGeom>
          <a:solidFill>
            <a:schemeClr val="bg1"/>
          </a:solidFill>
        </p:spPr>
        <p:txBody>
          <a:bodyPr wrap="square" lIns="0" tIns="0" rIns="0" bIns="0" rtlCol="0">
            <a:noAutofit/>
          </a:bodyPr>
          <a:lstStyle/>
          <a:p>
            <a:pPr algn="ctr" fontAlgn="base"/>
            <a:r>
              <a:rPr lang="en-US" sz="1100">
                <a:latin typeface="Arial"/>
                <a:cs typeface="Arial"/>
              </a:rPr>
              <a:t>Error</a:t>
            </a:r>
            <a:r>
              <a:rPr lang="en-US" sz="1100" b="1" i="0" u="none" strike="noStrike">
                <a:solidFill>
                  <a:srgbClr val="000000"/>
                </a:solidFill>
                <a:effectLst/>
                <a:latin typeface="Inter"/>
              </a:rPr>
              <a:t> </a:t>
            </a:r>
            <a:r>
              <a:rPr lang="en-US" sz="1100">
                <a:latin typeface="Arial"/>
                <a:cs typeface="Arial"/>
              </a:rPr>
              <a:t>and Exception Handling in Studio</a:t>
            </a:r>
          </a:p>
        </p:txBody>
      </p:sp>
      <p:sp>
        <p:nvSpPr>
          <p:cNvPr id="43" name="TextBox 42">
            <a:extLst>
              <a:ext uri="{FF2B5EF4-FFF2-40B4-BE49-F238E27FC236}">
                <a16:creationId xmlns:a16="http://schemas.microsoft.com/office/drawing/2014/main" id="{1A1681AD-5ADC-46F9-BB5D-BAC9A7B45F2C}"/>
              </a:ext>
            </a:extLst>
          </p:cNvPr>
          <p:cNvSpPr txBox="1"/>
          <p:nvPr/>
        </p:nvSpPr>
        <p:spPr>
          <a:xfrm>
            <a:off x="1840097" y="2573674"/>
            <a:ext cx="1192190" cy="403350"/>
          </a:xfrm>
          <a:prstGeom prst="rect">
            <a:avLst/>
          </a:prstGeom>
          <a:noFill/>
        </p:spPr>
        <p:txBody>
          <a:bodyPr wrap="square" lIns="0" tIns="0" rIns="0" bIns="0" rtlCol="0">
            <a:noAutofit/>
          </a:bodyPr>
          <a:lstStyle/>
          <a:p>
            <a:pPr algn="ctr" fontAlgn="base"/>
            <a:r>
              <a:rPr lang="en-US" sz="1100">
                <a:latin typeface="Arial"/>
                <a:cs typeface="Arial"/>
              </a:rPr>
              <a:t>Introduction to Logging in Studio</a:t>
            </a:r>
          </a:p>
        </p:txBody>
      </p:sp>
      <p:sp>
        <p:nvSpPr>
          <p:cNvPr id="44" name="Rectangle 43">
            <a:extLst>
              <a:ext uri="{FF2B5EF4-FFF2-40B4-BE49-F238E27FC236}">
                <a16:creationId xmlns:a16="http://schemas.microsoft.com/office/drawing/2014/main" id="{7A47F07E-42BE-4311-AD01-BE84F3F23896}"/>
              </a:ext>
            </a:extLst>
          </p:cNvPr>
          <p:cNvSpPr/>
          <p:nvPr/>
        </p:nvSpPr>
        <p:spPr>
          <a:xfrm>
            <a:off x="2365934" y="1294890"/>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45" name="Rectangle 44">
            <a:extLst>
              <a:ext uri="{FF2B5EF4-FFF2-40B4-BE49-F238E27FC236}">
                <a16:creationId xmlns:a16="http://schemas.microsoft.com/office/drawing/2014/main" id="{BB98FA78-0D9C-45F3-8D6F-413164BED6FE}"/>
              </a:ext>
            </a:extLst>
          </p:cNvPr>
          <p:cNvSpPr/>
          <p:nvPr/>
        </p:nvSpPr>
        <p:spPr>
          <a:xfrm>
            <a:off x="5265460" y="1294890"/>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46" name="Rectangle 45">
            <a:extLst>
              <a:ext uri="{FF2B5EF4-FFF2-40B4-BE49-F238E27FC236}">
                <a16:creationId xmlns:a16="http://schemas.microsoft.com/office/drawing/2014/main" id="{60816B9E-614C-49A5-B3C1-7236E7FCD4D3}"/>
              </a:ext>
            </a:extLst>
          </p:cNvPr>
          <p:cNvSpPr/>
          <p:nvPr/>
        </p:nvSpPr>
        <p:spPr>
          <a:xfrm>
            <a:off x="6715223" y="2399664"/>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47" name="Rectangle 46">
            <a:extLst>
              <a:ext uri="{FF2B5EF4-FFF2-40B4-BE49-F238E27FC236}">
                <a16:creationId xmlns:a16="http://schemas.microsoft.com/office/drawing/2014/main" id="{173E747B-5ECB-4471-ADF1-74CA29779BC4}"/>
              </a:ext>
            </a:extLst>
          </p:cNvPr>
          <p:cNvSpPr/>
          <p:nvPr/>
        </p:nvSpPr>
        <p:spPr>
          <a:xfrm>
            <a:off x="5265460" y="2399664"/>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48" name="TextBox 47">
            <a:extLst>
              <a:ext uri="{FF2B5EF4-FFF2-40B4-BE49-F238E27FC236}">
                <a16:creationId xmlns:a16="http://schemas.microsoft.com/office/drawing/2014/main" id="{DF83A1D0-CA2D-46A5-A972-27D6DAE5A03D}"/>
              </a:ext>
            </a:extLst>
          </p:cNvPr>
          <p:cNvSpPr txBox="1"/>
          <p:nvPr/>
        </p:nvSpPr>
        <p:spPr>
          <a:xfrm>
            <a:off x="4668218" y="1489395"/>
            <a:ext cx="1346129" cy="342735"/>
          </a:xfrm>
          <a:prstGeom prst="rect">
            <a:avLst/>
          </a:prstGeom>
          <a:noFill/>
        </p:spPr>
        <p:txBody>
          <a:bodyPr wrap="square" lIns="0" tIns="0" rIns="0" bIns="0" rtlCol="0">
            <a:noAutofit/>
          </a:bodyPr>
          <a:lstStyle/>
          <a:p>
            <a:pPr algn="ctr" fontAlgn="base"/>
            <a:r>
              <a:rPr lang="en-US" sz="1100">
                <a:latin typeface="Arial"/>
                <a:cs typeface="Arial"/>
              </a:rPr>
              <a:t>Variables and Arguments in Studio</a:t>
            </a:r>
          </a:p>
        </p:txBody>
      </p:sp>
      <p:sp>
        <p:nvSpPr>
          <p:cNvPr id="49" name="TextBox 48">
            <a:extLst>
              <a:ext uri="{FF2B5EF4-FFF2-40B4-BE49-F238E27FC236}">
                <a16:creationId xmlns:a16="http://schemas.microsoft.com/office/drawing/2014/main" id="{AAC59810-B640-4D57-B3EB-BE75BF4313C9}"/>
              </a:ext>
            </a:extLst>
          </p:cNvPr>
          <p:cNvSpPr txBox="1"/>
          <p:nvPr/>
        </p:nvSpPr>
        <p:spPr>
          <a:xfrm>
            <a:off x="6181695" y="1489395"/>
            <a:ext cx="1201370" cy="342735"/>
          </a:xfrm>
          <a:prstGeom prst="rect">
            <a:avLst/>
          </a:prstGeom>
          <a:noFill/>
        </p:spPr>
        <p:txBody>
          <a:bodyPr wrap="square" lIns="0" tIns="0" rIns="0" bIns="0" rtlCol="0">
            <a:noAutofit/>
          </a:bodyPr>
          <a:lstStyle/>
          <a:p>
            <a:pPr algn="ctr" fontAlgn="base"/>
            <a:r>
              <a:rPr lang="en-US" sz="1100">
                <a:latin typeface="Arial"/>
                <a:cs typeface="Arial"/>
              </a:rPr>
              <a:t>Control Flow in Studio</a:t>
            </a:r>
          </a:p>
        </p:txBody>
      </p:sp>
      <p:sp>
        <p:nvSpPr>
          <p:cNvPr id="50" name="TextBox 49">
            <a:extLst>
              <a:ext uri="{FF2B5EF4-FFF2-40B4-BE49-F238E27FC236}">
                <a16:creationId xmlns:a16="http://schemas.microsoft.com/office/drawing/2014/main" id="{ED7283CE-8285-4B24-BF23-F4D9E88AD506}"/>
              </a:ext>
            </a:extLst>
          </p:cNvPr>
          <p:cNvSpPr txBox="1"/>
          <p:nvPr/>
        </p:nvSpPr>
        <p:spPr>
          <a:xfrm>
            <a:off x="7633615" y="1489395"/>
            <a:ext cx="1201370" cy="342735"/>
          </a:xfrm>
          <a:prstGeom prst="rect">
            <a:avLst/>
          </a:prstGeom>
          <a:noFill/>
        </p:spPr>
        <p:txBody>
          <a:bodyPr wrap="square" lIns="0" tIns="0" rIns="0" bIns="0" rtlCol="0">
            <a:noAutofit/>
          </a:bodyPr>
          <a:lstStyle/>
          <a:p>
            <a:pPr algn="ctr" fontAlgn="base"/>
            <a:r>
              <a:rPr lang="en-US" sz="1100">
                <a:latin typeface="Arial"/>
                <a:cs typeface="Arial"/>
              </a:rPr>
              <a:t>UI Automation with Studio</a:t>
            </a:r>
          </a:p>
        </p:txBody>
      </p:sp>
      <p:sp>
        <p:nvSpPr>
          <p:cNvPr id="51" name="TextBox 50">
            <a:extLst>
              <a:ext uri="{FF2B5EF4-FFF2-40B4-BE49-F238E27FC236}">
                <a16:creationId xmlns:a16="http://schemas.microsoft.com/office/drawing/2014/main" id="{A191AE1D-BF42-4D42-B5AE-56B348B8E1F7}"/>
              </a:ext>
            </a:extLst>
          </p:cNvPr>
          <p:cNvSpPr txBox="1"/>
          <p:nvPr/>
        </p:nvSpPr>
        <p:spPr>
          <a:xfrm>
            <a:off x="9089192" y="1489395"/>
            <a:ext cx="1201370" cy="515984"/>
          </a:xfrm>
          <a:prstGeom prst="rect">
            <a:avLst/>
          </a:prstGeom>
          <a:noFill/>
        </p:spPr>
        <p:txBody>
          <a:bodyPr wrap="square" lIns="0" tIns="0" rIns="0" bIns="0" rtlCol="0">
            <a:noAutofit/>
          </a:bodyPr>
          <a:lstStyle/>
          <a:p>
            <a:pPr algn="ctr" fontAlgn="base"/>
            <a:r>
              <a:rPr lang="en-US" sz="1100" err="1">
                <a:latin typeface="Arial"/>
                <a:cs typeface="Arial"/>
              </a:rPr>
              <a:t>DataTables</a:t>
            </a:r>
            <a:r>
              <a:rPr lang="en-US" sz="1100">
                <a:latin typeface="Arial"/>
                <a:cs typeface="Arial"/>
              </a:rPr>
              <a:t> and Excel Automation with Studio</a:t>
            </a:r>
          </a:p>
        </p:txBody>
      </p:sp>
      <p:sp>
        <p:nvSpPr>
          <p:cNvPr id="52" name="TextBox 51">
            <a:extLst>
              <a:ext uri="{FF2B5EF4-FFF2-40B4-BE49-F238E27FC236}">
                <a16:creationId xmlns:a16="http://schemas.microsoft.com/office/drawing/2014/main" id="{B848EC75-43E0-4156-B12F-A923D53FFC36}"/>
              </a:ext>
            </a:extLst>
          </p:cNvPr>
          <p:cNvSpPr txBox="1"/>
          <p:nvPr/>
        </p:nvSpPr>
        <p:spPr>
          <a:xfrm>
            <a:off x="10533326" y="1502062"/>
            <a:ext cx="1201370" cy="523425"/>
          </a:xfrm>
          <a:prstGeom prst="rect">
            <a:avLst/>
          </a:prstGeom>
          <a:solidFill>
            <a:schemeClr val="bg1"/>
          </a:solidFill>
        </p:spPr>
        <p:txBody>
          <a:bodyPr wrap="square" lIns="0" tIns="0" rIns="0" bIns="0" rtlCol="0">
            <a:noAutofit/>
          </a:bodyPr>
          <a:lstStyle/>
          <a:p>
            <a:pPr algn="ctr" fontAlgn="base"/>
            <a:r>
              <a:rPr lang="en-US" sz="1100">
                <a:latin typeface="Arial"/>
                <a:cs typeface="Arial"/>
              </a:rPr>
              <a:t>Data Manipulation with Strings in Studio</a:t>
            </a:r>
          </a:p>
        </p:txBody>
      </p:sp>
      <p:sp>
        <p:nvSpPr>
          <p:cNvPr id="53" name="TextBox 52">
            <a:extLst>
              <a:ext uri="{FF2B5EF4-FFF2-40B4-BE49-F238E27FC236}">
                <a16:creationId xmlns:a16="http://schemas.microsoft.com/office/drawing/2014/main" id="{0C81E682-6D74-4C1C-83AC-92BDAC1CADCE}"/>
              </a:ext>
            </a:extLst>
          </p:cNvPr>
          <p:cNvSpPr txBox="1"/>
          <p:nvPr/>
        </p:nvSpPr>
        <p:spPr>
          <a:xfrm>
            <a:off x="6129182" y="2575645"/>
            <a:ext cx="1323150" cy="342735"/>
          </a:xfrm>
          <a:prstGeom prst="rect">
            <a:avLst/>
          </a:prstGeom>
          <a:noFill/>
        </p:spPr>
        <p:txBody>
          <a:bodyPr wrap="square" lIns="0" tIns="0" rIns="0" bIns="0" rtlCol="0">
            <a:noAutofit/>
          </a:bodyPr>
          <a:lstStyle/>
          <a:p>
            <a:pPr algn="ctr" fontAlgn="base"/>
            <a:r>
              <a:rPr lang="en-US" sz="1100">
                <a:latin typeface="Arial"/>
                <a:cs typeface="Arial"/>
              </a:rPr>
              <a:t>Project Organization in Studio</a:t>
            </a:r>
          </a:p>
        </p:txBody>
      </p:sp>
      <p:sp>
        <p:nvSpPr>
          <p:cNvPr id="54" name="TextBox 53">
            <a:extLst>
              <a:ext uri="{FF2B5EF4-FFF2-40B4-BE49-F238E27FC236}">
                <a16:creationId xmlns:a16="http://schemas.microsoft.com/office/drawing/2014/main" id="{D83572C2-27F4-4B40-B72D-75D70260CF2E}"/>
              </a:ext>
            </a:extLst>
          </p:cNvPr>
          <p:cNvSpPr txBox="1"/>
          <p:nvPr/>
        </p:nvSpPr>
        <p:spPr>
          <a:xfrm>
            <a:off x="4674143" y="2575645"/>
            <a:ext cx="1323150" cy="342735"/>
          </a:xfrm>
          <a:prstGeom prst="rect">
            <a:avLst/>
          </a:prstGeom>
          <a:noFill/>
        </p:spPr>
        <p:txBody>
          <a:bodyPr wrap="square" lIns="0" tIns="0" rIns="0" bIns="0" rtlCol="0">
            <a:noAutofit/>
          </a:bodyPr>
          <a:lstStyle/>
          <a:p>
            <a:pPr algn="ctr" fontAlgn="base"/>
            <a:r>
              <a:rPr lang="en-US" sz="1100">
                <a:latin typeface="Arial"/>
                <a:cs typeface="Arial"/>
              </a:rPr>
              <a:t>Debugging in Studio</a:t>
            </a:r>
          </a:p>
        </p:txBody>
      </p:sp>
      <p:sp>
        <p:nvSpPr>
          <p:cNvPr id="55" name="TextBox 54">
            <a:extLst>
              <a:ext uri="{FF2B5EF4-FFF2-40B4-BE49-F238E27FC236}">
                <a16:creationId xmlns:a16="http://schemas.microsoft.com/office/drawing/2014/main" id="{B49F2466-FCFA-4A6A-90C2-B99E8400B141}"/>
              </a:ext>
            </a:extLst>
          </p:cNvPr>
          <p:cNvSpPr txBox="1"/>
          <p:nvPr/>
        </p:nvSpPr>
        <p:spPr>
          <a:xfrm>
            <a:off x="1760721" y="1498696"/>
            <a:ext cx="1346129" cy="338102"/>
          </a:xfrm>
          <a:prstGeom prst="rect">
            <a:avLst/>
          </a:prstGeom>
          <a:noFill/>
        </p:spPr>
        <p:txBody>
          <a:bodyPr wrap="square" lIns="0" tIns="0" rIns="0" bIns="0" rtlCol="0">
            <a:noAutofit/>
          </a:bodyPr>
          <a:lstStyle/>
          <a:p>
            <a:pPr algn="ctr" fontAlgn="base"/>
            <a:r>
              <a:rPr lang="en-US" sz="1100">
                <a:latin typeface="Arial"/>
                <a:cs typeface="Arial"/>
              </a:rPr>
              <a:t>Build Your First Process with Studio</a:t>
            </a:r>
          </a:p>
        </p:txBody>
      </p:sp>
      <p:sp>
        <p:nvSpPr>
          <p:cNvPr id="56" name="Rectangle 55">
            <a:extLst>
              <a:ext uri="{FF2B5EF4-FFF2-40B4-BE49-F238E27FC236}">
                <a16:creationId xmlns:a16="http://schemas.microsoft.com/office/drawing/2014/main" id="{782F7867-6E7D-05CB-BE88-2AED009D90D4}"/>
              </a:ext>
            </a:extLst>
          </p:cNvPr>
          <p:cNvSpPr/>
          <p:nvPr/>
        </p:nvSpPr>
        <p:spPr>
          <a:xfrm>
            <a:off x="9614749" y="2399664"/>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57" name="Rectangle 56">
            <a:extLst>
              <a:ext uri="{FF2B5EF4-FFF2-40B4-BE49-F238E27FC236}">
                <a16:creationId xmlns:a16="http://schemas.microsoft.com/office/drawing/2014/main" id="{5B65FBEB-C7D8-4DAD-6DD2-E4AA6A9AC826}"/>
              </a:ext>
            </a:extLst>
          </p:cNvPr>
          <p:cNvSpPr/>
          <p:nvPr/>
        </p:nvSpPr>
        <p:spPr>
          <a:xfrm>
            <a:off x="8164986" y="2399664"/>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58" name="Rectangle 57">
            <a:extLst>
              <a:ext uri="{FF2B5EF4-FFF2-40B4-BE49-F238E27FC236}">
                <a16:creationId xmlns:a16="http://schemas.microsoft.com/office/drawing/2014/main" id="{B2A2CE18-6245-4756-8227-16762931940D}"/>
              </a:ext>
            </a:extLst>
          </p:cNvPr>
          <p:cNvSpPr/>
          <p:nvPr/>
        </p:nvSpPr>
        <p:spPr>
          <a:xfrm>
            <a:off x="3815697" y="2399664"/>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59" name="Rectangle 58">
            <a:extLst>
              <a:ext uri="{FF2B5EF4-FFF2-40B4-BE49-F238E27FC236}">
                <a16:creationId xmlns:a16="http://schemas.microsoft.com/office/drawing/2014/main" id="{EE6E4910-9D50-5478-94F3-9ABF50EF9A03}"/>
              </a:ext>
            </a:extLst>
          </p:cNvPr>
          <p:cNvSpPr/>
          <p:nvPr/>
        </p:nvSpPr>
        <p:spPr>
          <a:xfrm>
            <a:off x="2365934" y="2399664"/>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60" name="Rectangle 59">
            <a:extLst>
              <a:ext uri="{FF2B5EF4-FFF2-40B4-BE49-F238E27FC236}">
                <a16:creationId xmlns:a16="http://schemas.microsoft.com/office/drawing/2014/main" id="{87D06FE9-CE87-24CD-ED56-BF88F6C7375D}"/>
              </a:ext>
            </a:extLst>
          </p:cNvPr>
          <p:cNvSpPr/>
          <p:nvPr/>
        </p:nvSpPr>
        <p:spPr>
          <a:xfrm>
            <a:off x="916171" y="2399664"/>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61" name="Rectangle 60">
            <a:extLst>
              <a:ext uri="{FF2B5EF4-FFF2-40B4-BE49-F238E27FC236}">
                <a16:creationId xmlns:a16="http://schemas.microsoft.com/office/drawing/2014/main" id="{ED33664F-FDCA-5198-87EB-A656E65CC3E6}"/>
              </a:ext>
            </a:extLst>
          </p:cNvPr>
          <p:cNvSpPr/>
          <p:nvPr/>
        </p:nvSpPr>
        <p:spPr>
          <a:xfrm>
            <a:off x="916171" y="3510251"/>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63" name="Rectangle 62">
            <a:extLst>
              <a:ext uri="{FF2B5EF4-FFF2-40B4-BE49-F238E27FC236}">
                <a16:creationId xmlns:a16="http://schemas.microsoft.com/office/drawing/2014/main" id="{A479D2D6-7B43-767A-F565-D782A94DC5A7}"/>
              </a:ext>
            </a:extLst>
          </p:cNvPr>
          <p:cNvSpPr/>
          <p:nvPr/>
        </p:nvSpPr>
        <p:spPr>
          <a:xfrm>
            <a:off x="2365845" y="3510251"/>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64" name="TextBox 63">
            <a:extLst>
              <a:ext uri="{FF2B5EF4-FFF2-40B4-BE49-F238E27FC236}">
                <a16:creationId xmlns:a16="http://schemas.microsoft.com/office/drawing/2014/main" id="{64F5D5E7-CCF3-5904-0594-E48F98F1D0A9}"/>
              </a:ext>
            </a:extLst>
          </p:cNvPr>
          <p:cNvSpPr txBox="1"/>
          <p:nvPr/>
        </p:nvSpPr>
        <p:spPr>
          <a:xfrm>
            <a:off x="431751" y="3662787"/>
            <a:ext cx="1098147" cy="600164"/>
          </a:xfrm>
          <a:prstGeom prst="rect">
            <a:avLst/>
          </a:prstGeom>
          <a:noFill/>
        </p:spPr>
        <p:txBody>
          <a:bodyPr wrap="square">
            <a:spAutoFit/>
          </a:bodyPr>
          <a:lstStyle/>
          <a:p>
            <a:pPr algn="ctr" fontAlgn="base"/>
            <a:r>
              <a:rPr lang="en-US" sz="1100">
                <a:latin typeface="Arial"/>
                <a:cs typeface="Arial"/>
              </a:rPr>
              <a:t>Working with Orchestrator Resources</a:t>
            </a:r>
          </a:p>
        </p:txBody>
      </p:sp>
      <p:sp>
        <p:nvSpPr>
          <p:cNvPr id="65" name="Rectangle 64">
            <a:extLst>
              <a:ext uri="{FF2B5EF4-FFF2-40B4-BE49-F238E27FC236}">
                <a16:creationId xmlns:a16="http://schemas.microsoft.com/office/drawing/2014/main" id="{61E63518-FDDE-7483-EE79-46245BD7E0F3}"/>
              </a:ext>
            </a:extLst>
          </p:cNvPr>
          <p:cNvSpPr/>
          <p:nvPr/>
        </p:nvSpPr>
        <p:spPr>
          <a:xfrm>
            <a:off x="3815519" y="3510251"/>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66" name="TextBox 65">
            <a:extLst>
              <a:ext uri="{FF2B5EF4-FFF2-40B4-BE49-F238E27FC236}">
                <a16:creationId xmlns:a16="http://schemas.microsoft.com/office/drawing/2014/main" id="{C86C6199-F13E-CE66-8B22-46DDC99A9421}"/>
              </a:ext>
            </a:extLst>
          </p:cNvPr>
          <p:cNvSpPr txBox="1"/>
          <p:nvPr/>
        </p:nvSpPr>
        <p:spPr>
          <a:xfrm>
            <a:off x="4668218" y="3657399"/>
            <a:ext cx="1337742" cy="261610"/>
          </a:xfrm>
          <a:prstGeom prst="rect">
            <a:avLst/>
          </a:prstGeom>
          <a:noFill/>
        </p:spPr>
        <p:txBody>
          <a:bodyPr wrap="square">
            <a:spAutoFit/>
          </a:bodyPr>
          <a:lstStyle/>
          <a:p>
            <a:pPr algn="ctr" fontAlgn="base"/>
            <a:r>
              <a:rPr lang="en-US" sz="1100">
                <a:latin typeface="Arial"/>
                <a:cs typeface="Arial"/>
              </a:rPr>
              <a:t>UiPath Test Suite</a:t>
            </a:r>
          </a:p>
        </p:txBody>
      </p:sp>
      <p:sp>
        <p:nvSpPr>
          <p:cNvPr id="67" name="Rectangle 66">
            <a:extLst>
              <a:ext uri="{FF2B5EF4-FFF2-40B4-BE49-F238E27FC236}">
                <a16:creationId xmlns:a16="http://schemas.microsoft.com/office/drawing/2014/main" id="{177BA7D5-B36D-A407-3993-320774977D9D}"/>
              </a:ext>
            </a:extLst>
          </p:cNvPr>
          <p:cNvSpPr/>
          <p:nvPr/>
        </p:nvSpPr>
        <p:spPr>
          <a:xfrm>
            <a:off x="5265193" y="3510251"/>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69" name="TextBox 68">
            <a:extLst>
              <a:ext uri="{FF2B5EF4-FFF2-40B4-BE49-F238E27FC236}">
                <a16:creationId xmlns:a16="http://schemas.microsoft.com/office/drawing/2014/main" id="{9A745BA4-2384-D7F2-97DC-ACB334949497}"/>
              </a:ext>
            </a:extLst>
          </p:cNvPr>
          <p:cNvSpPr txBox="1"/>
          <p:nvPr/>
        </p:nvSpPr>
        <p:spPr>
          <a:xfrm>
            <a:off x="7576932" y="3657374"/>
            <a:ext cx="1308523" cy="600164"/>
          </a:xfrm>
          <a:prstGeom prst="rect">
            <a:avLst/>
          </a:prstGeom>
          <a:noFill/>
        </p:spPr>
        <p:txBody>
          <a:bodyPr wrap="square">
            <a:spAutoFit/>
          </a:bodyPr>
          <a:lstStyle/>
          <a:p>
            <a:pPr algn="ctr" fontAlgn="base"/>
            <a:r>
              <a:rPr lang="en-US" sz="1100">
                <a:latin typeface="Arial"/>
                <a:cs typeface="Arial"/>
              </a:rPr>
              <a:t>Email and PDF Automation with Studio</a:t>
            </a:r>
          </a:p>
        </p:txBody>
      </p:sp>
      <p:sp>
        <p:nvSpPr>
          <p:cNvPr id="70" name="Rectangle 69">
            <a:extLst>
              <a:ext uri="{FF2B5EF4-FFF2-40B4-BE49-F238E27FC236}">
                <a16:creationId xmlns:a16="http://schemas.microsoft.com/office/drawing/2014/main" id="{30815520-4EF9-05AC-6ECF-54B92DB76D28}"/>
              </a:ext>
            </a:extLst>
          </p:cNvPr>
          <p:cNvSpPr/>
          <p:nvPr/>
        </p:nvSpPr>
        <p:spPr>
          <a:xfrm>
            <a:off x="6714867" y="3510251"/>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72" name="TextBox 71">
            <a:extLst>
              <a:ext uri="{FF2B5EF4-FFF2-40B4-BE49-F238E27FC236}">
                <a16:creationId xmlns:a16="http://schemas.microsoft.com/office/drawing/2014/main" id="{163A7E0C-6B0C-4392-70C3-041C1A4B76F9}"/>
              </a:ext>
            </a:extLst>
          </p:cNvPr>
          <p:cNvSpPr txBox="1"/>
          <p:nvPr/>
        </p:nvSpPr>
        <p:spPr>
          <a:xfrm>
            <a:off x="1710167" y="3657662"/>
            <a:ext cx="1449822" cy="600164"/>
          </a:xfrm>
          <a:prstGeom prst="rect">
            <a:avLst/>
          </a:prstGeom>
          <a:noFill/>
        </p:spPr>
        <p:txBody>
          <a:bodyPr wrap="square">
            <a:spAutoFit/>
          </a:bodyPr>
          <a:lstStyle/>
          <a:p>
            <a:pPr algn="ctr" fontAlgn="base"/>
            <a:r>
              <a:rPr lang="en-US" sz="1100">
                <a:latin typeface="Arial"/>
                <a:cs typeface="Arial"/>
              </a:rPr>
              <a:t>Version Control Systems Integration in Studio</a:t>
            </a:r>
          </a:p>
        </p:txBody>
      </p:sp>
      <p:sp>
        <p:nvSpPr>
          <p:cNvPr id="73" name="Rectangle 72">
            <a:extLst>
              <a:ext uri="{FF2B5EF4-FFF2-40B4-BE49-F238E27FC236}">
                <a16:creationId xmlns:a16="http://schemas.microsoft.com/office/drawing/2014/main" id="{DD898C4D-7F0C-E8CB-E47C-7B364000F50B}"/>
              </a:ext>
            </a:extLst>
          </p:cNvPr>
          <p:cNvSpPr/>
          <p:nvPr/>
        </p:nvSpPr>
        <p:spPr>
          <a:xfrm>
            <a:off x="8164541" y="3510251"/>
            <a:ext cx="137160" cy="13716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75" name="TextBox 74">
            <a:extLst>
              <a:ext uri="{FF2B5EF4-FFF2-40B4-BE49-F238E27FC236}">
                <a16:creationId xmlns:a16="http://schemas.microsoft.com/office/drawing/2014/main" id="{486A3370-08CF-F322-1FDF-E116554703FF}"/>
              </a:ext>
            </a:extLst>
          </p:cNvPr>
          <p:cNvSpPr txBox="1"/>
          <p:nvPr/>
        </p:nvSpPr>
        <p:spPr>
          <a:xfrm>
            <a:off x="3208207" y="3666265"/>
            <a:ext cx="1352337" cy="430887"/>
          </a:xfrm>
          <a:prstGeom prst="rect">
            <a:avLst/>
          </a:prstGeom>
          <a:noFill/>
        </p:spPr>
        <p:txBody>
          <a:bodyPr wrap="square">
            <a:spAutoFit/>
          </a:bodyPr>
          <a:lstStyle/>
          <a:p>
            <a:pPr algn="ctr" fontAlgn="base"/>
            <a:r>
              <a:rPr lang="en-US" sz="1100">
                <a:latin typeface="Arial"/>
                <a:cs typeface="Arial"/>
              </a:rPr>
              <a:t>RPA Testing with Studio</a:t>
            </a:r>
          </a:p>
        </p:txBody>
      </p:sp>
      <p:sp>
        <p:nvSpPr>
          <p:cNvPr id="5" name="TextBox 4">
            <a:extLst>
              <a:ext uri="{FF2B5EF4-FFF2-40B4-BE49-F238E27FC236}">
                <a16:creationId xmlns:a16="http://schemas.microsoft.com/office/drawing/2014/main" id="{37422CD7-1287-4C84-CA0A-4BB2B4E0752F}"/>
              </a:ext>
            </a:extLst>
          </p:cNvPr>
          <p:cNvSpPr txBox="1"/>
          <p:nvPr/>
        </p:nvSpPr>
        <p:spPr>
          <a:xfrm>
            <a:off x="384730" y="2578952"/>
            <a:ext cx="1192190" cy="549434"/>
          </a:xfrm>
          <a:prstGeom prst="rect">
            <a:avLst/>
          </a:prstGeom>
          <a:solidFill>
            <a:schemeClr val="bg1"/>
          </a:solidFill>
        </p:spPr>
        <p:txBody>
          <a:bodyPr wrap="square" lIns="0" tIns="0" rIns="0" bIns="0" rtlCol="0">
            <a:noAutofit/>
          </a:bodyPr>
          <a:lstStyle/>
          <a:p>
            <a:pPr algn="ctr" fontAlgn="base"/>
            <a:r>
              <a:rPr lang="en-US" sz="1100">
                <a:latin typeface="Arial"/>
                <a:cs typeface="Arial"/>
              </a:rPr>
              <a:t>Orchestrator Overview for RPA Developers</a:t>
            </a:r>
          </a:p>
        </p:txBody>
      </p:sp>
      <p:sp>
        <p:nvSpPr>
          <p:cNvPr id="3" name="Rectangle 2">
            <a:extLst>
              <a:ext uri="{FF2B5EF4-FFF2-40B4-BE49-F238E27FC236}">
                <a16:creationId xmlns:a16="http://schemas.microsoft.com/office/drawing/2014/main" id="{8DEE7B50-3C71-814A-095A-3DC79D132B5E}"/>
              </a:ext>
            </a:extLst>
          </p:cNvPr>
          <p:cNvSpPr/>
          <p:nvPr/>
        </p:nvSpPr>
        <p:spPr>
          <a:xfrm>
            <a:off x="11064513" y="1289305"/>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14" name="Rectangle 13">
            <a:extLst>
              <a:ext uri="{FF2B5EF4-FFF2-40B4-BE49-F238E27FC236}">
                <a16:creationId xmlns:a16="http://schemas.microsoft.com/office/drawing/2014/main" id="{FE464057-8E87-8CF2-5BA7-28DB5F27EBFD}"/>
              </a:ext>
            </a:extLst>
          </p:cNvPr>
          <p:cNvSpPr/>
          <p:nvPr/>
        </p:nvSpPr>
        <p:spPr>
          <a:xfrm>
            <a:off x="11064513" y="2402608"/>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17" name="Rectangle 16">
            <a:extLst>
              <a:ext uri="{FF2B5EF4-FFF2-40B4-BE49-F238E27FC236}">
                <a16:creationId xmlns:a16="http://schemas.microsoft.com/office/drawing/2014/main" id="{DC6926A4-EA4A-72F6-9F76-32FF50341537}"/>
              </a:ext>
            </a:extLst>
          </p:cNvPr>
          <p:cNvSpPr/>
          <p:nvPr/>
        </p:nvSpPr>
        <p:spPr>
          <a:xfrm>
            <a:off x="11063887" y="3499888"/>
            <a:ext cx="137160" cy="13716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20" name="TextBox 19">
            <a:extLst>
              <a:ext uri="{FF2B5EF4-FFF2-40B4-BE49-F238E27FC236}">
                <a16:creationId xmlns:a16="http://schemas.microsoft.com/office/drawing/2014/main" id="{C8E0B72C-27DE-0750-77C7-F826C1480A24}"/>
              </a:ext>
            </a:extLst>
          </p:cNvPr>
          <p:cNvSpPr txBox="1"/>
          <p:nvPr/>
        </p:nvSpPr>
        <p:spPr>
          <a:xfrm>
            <a:off x="6058338" y="3648550"/>
            <a:ext cx="1449822" cy="600164"/>
          </a:xfrm>
          <a:prstGeom prst="rect">
            <a:avLst/>
          </a:prstGeom>
          <a:noFill/>
        </p:spPr>
        <p:txBody>
          <a:bodyPr wrap="square">
            <a:spAutoFit/>
          </a:bodyPr>
          <a:lstStyle/>
          <a:p>
            <a:pPr algn="ctr" fontAlgn="base"/>
            <a:r>
              <a:rPr lang="en-US" sz="1100">
                <a:latin typeface="Arial"/>
                <a:cs typeface="Arial"/>
              </a:rPr>
              <a:t>Application Testing with UiPath Test Suite</a:t>
            </a:r>
          </a:p>
        </p:txBody>
      </p:sp>
      <p:sp>
        <p:nvSpPr>
          <p:cNvPr id="23" name="TextBox 22">
            <a:extLst>
              <a:ext uri="{FF2B5EF4-FFF2-40B4-BE49-F238E27FC236}">
                <a16:creationId xmlns:a16="http://schemas.microsoft.com/office/drawing/2014/main" id="{366C634B-ADB9-8253-CDE0-CBE878B15565}"/>
              </a:ext>
            </a:extLst>
          </p:cNvPr>
          <p:cNvSpPr txBox="1"/>
          <p:nvPr/>
        </p:nvSpPr>
        <p:spPr>
          <a:xfrm>
            <a:off x="9006172" y="3658797"/>
            <a:ext cx="1352337" cy="430887"/>
          </a:xfrm>
          <a:prstGeom prst="rect">
            <a:avLst/>
          </a:prstGeom>
          <a:noFill/>
        </p:spPr>
        <p:txBody>
          <a:bodyPr wrap="square">
            <a:spAutoFit/>
          </a:bodyPr>
          <a:lstStyle/>
          <a:p>
            <a:pPr algn="ctr" fontAlgn="base"/>
            <a:r>
              <a:rPr lang="en-US" sz="1100">
                <a:latin typeface="Arial"/>
                <a:cs typeface="Arial"/>
              </a:rPr>
              <a:t>SAP Automation with Studio</a:t>
            </a:r>
          </a:p>
        </p:txBody>
      </p:sp>
      <p:sp>
        <p:nvSpPr>
          <p:cNvPr id="25" name="TextBox 24">
            <a:extLst>
              <a:ext uri="{FF2B5EF4-FFF2-40B4-BE49-F238E27FC236}">
                <a16:creationId xmlns:a16="http://schemas.microsoft.com/office/drawing/2014/main" id="{F3519C14-7EBC-9903-57EF-C0545F6B0AFA}"/>
              </a:ext>
            </a:extLst>
          </p:cNvPr>
          <p:cNvSpPr txBox="1"/>
          <p:nvPr/>
        </p:nvSpPr>
        <p:spPr>
          <a:xfrm>
            <a:off x="10412510" y="3641458"/>
            <a:ext cx="1449822" cy="600164"/>
          </a:xfrm>
          <a:prstGeom prst="rect">
            <a:avLst/>
          </a:prstGeom>
          <a:noFill/>
        </p:spPr>
        <p:txBody>
          <a:bodyPr wrap="square">
            <a:spAutoFit/>
          </a:bodyPr>
          <a:lstStyle/>
          <a:p>
            <a:pPr algn="ctr" fontAlgn="base"/>
            <a:r>
              <a:rPr lang="en-US" sz="1100">
                <a:latin typeface="Arial"/>
                <a:cs typeface="Arial"/>
              </a:rPr>
              <a:t>Mobile Device Automation with UiPath Test Suite</a:t>
            </a:r>
          </a:p>
        </p:txBody>
      </p:sp>
    </p:spTree>
    <p:extLst>
      <p:ext uri="{BB962C8B-B14F-4D97-AF65-F5344CB8AC3E}">
        <p14:creationId xmlns:p14="http://schemas.microsoft.com/office/powerpoint/2010/main" val="26143998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looking at a computer screen&#10;&#10;Description automatically generated with medium confidence">
            <a:extLst>
              <a:ext uri="{FF2B5EF4-FFF2-40B4-BE49-F238E27FC236}">
                <a16:creationId xmlns:a16="http://schemas.microsoft.com/office/drawing/2014/main" id="{C643F31D-1E3A-6506-932A-4DCAB8F6D1AF}"/>
              </a:ext>
            </a:extLst>
          </p:cNvPr>
          <p:cNvPicPr>
            <a:picLocks noGrp="1" noChangeAspect="1"/>
          </p:cNvPicPr>
          <p:nvPr>
            <p:ph type="pic" sz="quarter" idx="15"/>
          </p:nvPr>
        </p:nvPicPr>
        <p:blipFill rotWithShape="1">
          <a:blip r:embed="rId2" cstate="screen">
            <a:extLst>
              <a:ext uri="{28A0092B-C50C-407E-A947-70E740481C1C}">
                <a14:useLocalDpi xmlns:a14="http://schemas.microsoft.com/office/drawing/2010/main"/>
              </a:ext>
            </a:extLst>
          </a:blip>
          <a:srcRect/>
          <a:stretch/>
        </p:blipFill>
        <p:spPr>
          <a:xfrm>
            <a:off x="6094413" y="0"/>
            <a:ext cx="6094412" cy="6858000"/>
          </a:xfrm>
        </p:spPr>
      </p:pic>
      <p:sp>
        <p:nvSpPr>
          <p:cNvPr id="23" name="Title 31">
            <a:extLst>
              <a:ext uri="{FF2B5EF4-FFF2-40B4-BE49-F238E27FC236}">
                <a16:creationId xmlns:a16="http://schemas.microsoft.com/office/drawing/2014/main" id="{08CDDF25-E51F-4C5D-A76F-75C845C85FAE}"/>
              </a:ext>
            </a:extLst>
          </p:cNvPr>
          <p:cNvSpPr>
            <a:spLocks noGrp="1"/>
          </p:cNvSpPr>
          <p:nvPr>
            <p:ph type="title"/>
          </p:nvPr>
        </p:nvSpPr>
        <p:spPr>
          <a:xfrm>
            <a:off x="344178" y="260067"/>
            <a:ext cx="5894913" cy="743110"/>
          </a:xfrm>
        </p:spPr>
        <p:txBody>
          <a:bodyPr/>
          <a:lstStyle/>
          <a:p>
            <a:r>
              <a:rPr lang="en-US" sz="3600"/>
              <a:t>Automation Infrastructure Engineer</a:t>
            </a:r>
            <a:br>
              <a:rPr lang="en-US"/>
            </a:br>
            <a:r>
              <a:rPr lang="en-US" sz="1800" b="0">
                <a:solidFill>
                  <a:srgbClr val="FA4616"/>
                </a:solidFill>
              </a:rPr>
              <a:t>Profile and learning journey</a:t>
            </a:r>
            <a:endParaRPr lang="en-US" b="0">
              <a:solidFill>
                <a:srgbClr val="FA4616"/>
              </a:solidFill>
            </a:endParaRPr>
          </a:p>
        </p:txBody>
      </p:sp>
      <p:sp>
        <p:nvSpPr>
          <p:cNvPr id="24" name="Content Placeholder 32">
            <a:extLst>
              <a:ext uri="{FF2B5EF4-FFF2-40B4-BE49-F238E27FC236}">
                <a16:creationId xmlns:a16="http://schemas.microsoft.com/office/drawing/2014/main" id="{ED680F27-A7DF-42A6-A3C6-8B8173DBF3A8}"/>
              </a:ext>
            </a:extLst>
          </p:cNvPr>
          <p:cNvSpPr txBox="1">
            <a:spLocks/>
          </p:cNvSpPr>
          <p:nvPr/>
        </p:nvSpPr>
        <p:spPr>
          <a:xfrm>
            <a:off x="370800" y="1530659"/>
            <a:ext cx="5577843" cy="5613365"/>
          </a:xfrm>
          <a:prstGeom prst="rect">
            <a:avLst/>
          </a:prstGeom>
        </p:spPr>
        <p:txBody>
          <a:bodyPr vert="horz" lIns="0" tIns="0" rIns="0" bIns="0" rtlCol="0" anchor="t" anchorCtr="0">
            <a:noAutofit/>
          </a:bodyPr>
          <a:lst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baseline="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lnSpc>
                <a:spcPct val="100000"/>
              </a:lnSpc>
              <a:spcBef>
                <a:spcPts val="0"/>
              </a:spcBef>
              <a:spcAft>
                <a:spcPts val="600"/>
              </a:spcAft>
              <a:buClr>
                <a:srgbClr val="FA4616"/>
              </a:buClr>
              <a:buFont typeface="Arial" panose="020B0604020202020204" pitchFamily="34" charset="0"/>
              <a:buChar char="•"/>
            </a:pPr>
            <a:r>
              <a:rPr lang="en-US" sz="1600" b="1"/>
              <a:t>What do they do?</a:t>
            </a:r>
          </a:p>
          <a:p>
            <a:pPr>
              <a:lnSpc>
                <a:spcPct val="100000"/>
              </a:lnSpc>
              <a:spcBef>
                <a:spcPts val="0"/>
              </a:spcBef>
              <a:spcAft>
                <a:spcPts val="600"/>
              </a:spcAft>
              <a:buClr>
                <a:srgbClr val="FA4616"/>
              </a:buClr>
            </a:pPr>
            <a:r>
              <a:rPr lang="en-US" sz="1400">
                <a:solidFill>
                  <a:srgbClr val="2D2E2F"/>
                </a:solidFill>
              </a:rPr>
              <a:t>The Infrastructure Engineer is a well-established role with a continuously evolving skillset. When companies adopt automation, there are countless ways to combine the products and deploy them: in cloud, hybrid, on-premises, and so on.</a:t>
            </a:r>
          </a:p>
          <a:p>
            <a:pPr>
              <a:lnSpc>
                <a:spcPct val="100000"/>
              </a:lnSpc>
              <a:spcBef>
                <a:spcPts val="0"/>
              </a:spcBef>
              <a:spcAft>
                <a:spcPts val="600"/>
              </a:spcAft>
              <a:buClr>
                <a:srgbClr val="FA4616"/>
              </a:buClr>
            </a:pPr>
            <a:r>
              <a:rPr lang="en-US" sz="1400">
                <a:solidFill>
                  <a:srgbClr val="2D2E2F"/>
                </a:solidFill>
              </a:rPr>
              <a:t>Automation Infrastructure Engineers have to be able to manage all the complexities of the infrastructure of the automation solutions.</a:t>
            </a:r>
          </a:p>
          <a:p>
            <a:pPr>
              <a:lnSpc>
                <a:spcPct val="100000"/>
              </a:lnSpc>
              <a:spcBef>
                <a:spcPts val="0"/>
              </a:spcBef>
              <a:spcAft>
                <a:spcPts val="600"/>
              </a:spcAft>
              <a:buClr>
                <a:srgbClr val="FA4616"/>
              </a:buClr>
            </a:pPr>
            <a:endParaRPr lang="en-US" sz="1600">
              <a:solidFill>
                <a:srgbClr val="2D2E2F"/>
              </a:solidFill>
            </a:endParaRPr>
          </a:p>
          <a:p>
            <a:pPr marL="285750" indent="-285750">
              <a:lnSpc>
                <a:spcPct val="100000"/>
              </a:lnSpc>
              <a:spcBef>
                <a:spcPts val="0"/>
              </a:spcBef>
              <a:spcAft>
                <a:spcPts val="600"/>
              </a:spcAft>
              <a:buClr>
                <a:srgbClr val="FA4616"/>
              </a:buClr>
              <a:buFont typeface="Arial" panose="020B0604020202020204" pitchFamily="34" charset="0"/>
              <a:buChar char="•"/>
            </a:pPr>
            <a:r>
              <a:rPr lang="en-US" sz="1600" b="1">
                <a:latin typeface="Arial"/>
                <a:cs typeface="Arial"/>
              </a:rPr>
              <a:t>What’s their learning journey?</a:t>
            </a:r>
          </a:p>
          <a:p>
            <a:pPr>
              <a:lnSpc>
                <a:spcPct val="100000"/>
              </a:lnSpc>
              <a:spcBef>
                <a:spcPts val="0"/>
              </a:spcBef>
              <a:spcAft>
                <a:spcPts val="600"/>
              </a:spcAft>
            </a:pPr>
            <a:r>
              <a:rPr lang="en-US" sz="1400">
                <a:solidFill>
                  <a:srgbClr val="2D2E2F"/>
                </a:solidFill>
              </a:rPr>
              <a:t>Start with the </a:t>
            </a:r>
            <a:r>
              <a:rPr lang="en-US" sz="1400" b="1">
                <a:solidFill>
                  <a:srgbClr val="2D2E2F"/>
                </a:solidFill>
              </a:rPr>
              <a:t>Introduction to RPA and Automation </a:t>
            </a:r>
            <a:r>
              <a:rPr lang="en-US" sz="1400">
                <a:solidFill>
                  <a:srgbClr val="2D2E2F"/>
                </a:solidFill>
              </a:rPr>
              <a:t>course. Learn the basics of the infrastructure needs of the UiPath Platform, with a focus on the RPA core components, with the </a:t>
            </a:r>
            <a:r>
              <a:rPr lang="en-US" sz="1400" b="1">
                <a:solidFill>
                  <a:srgbClr val="2D2E2F"/>
                </a:solidFill>
              </a:rPr>
              <a:t>Automation Infrastructure Fundamentals </a:t>
            </a:r>
            <a:r>
              <a:rPr lang="en-US" sz="1400">
                <a:solidFill>
                  <a:srgbClr val="2D2E2F"/>
                </a:solidFill>
              </a:rPr>
              <a:t>course.</a:t>
            </a:r>
          </a:p>
          <a:p>
            <a:pPr>
              <a:lnSpc>
                <a:spcPct val="100000"/>
              </a:lnSpc>
              <a:spcBef>
                <a:spcPts val="0"/>
              </a:spcBef>
              <a:spcAft>
                <a:spcPts val="600"/>
              </a:spcAft>
            </a:pPr>
            <a:r>
              <a:rPr lang="en-US" sz="1400">
                <a:solidFill>
                  <a:srgbClr val="2D2E2F"/>
                </a:solidFill>
              </a:rPr>
              <a:t>UiPath Orchestrator is essential in large-scale robot deployments, so installing it properly, then maintaining and troubleshooting it is one of the most important jobs of an Infra Engineer. Find out everything from the </a:t>
            </a:r>
            <a:r>
              <a:rPr lang="en-US" sz="1400" b="1">
                <a:solidFill>
                  <a:srgbClr val="2D2E2F"/>
                </a:solidFill>
              </a:rPr>
              <a:t>UiPath Orchestrator Installation and Troubleshooting </a:t>
            </a:r>
            <a:r>
              <a:rPr lang="en-US" sz="1400">
                <a:solidFill>
                  <a:srgbClr val="2D2E2F"/>
                </a:solidFill>
              </a:rPr>
              <a:t>course.</a:t>
            </a:r>
          </a:p>
          <a:p>
            <a:pPr>
              <a:lnSpc>
                <a:spcPct val="100000"/>
              </a:lnSpc>
              <a:spcBef>
                <a:spcPts val="0"/>
              </a:spcBef>
              <a:spcAft>
                <a:spcPts val="600"/>
              </a:spcAft>
            </a:pPr>
            <a:r>
              <a:rPr lang="en-US" sz="1400">
                <a:solidFill>
                  <a:srgbClr val="2D2E2F"/>
                </a:solidFill>
              </a:rPr>
              <a:t>Find out how to install Automation Suite, the easiest way to deploy the entire UiPath Platform on-premises or public cloud, from the </a:t>
            </a:r>
            <a:r>
              <a:rPr lang="en-US" sz="1400" b="1">
                <a:solidFill>
                  <a:srgbClr val="2D2E2F"/>
                </a:solidFill>
              </a:rPr>
              <a:t>UiPath Automation Suite Installation</a:t>
            </a:r>
            <a:r>
              <a:rPr lang="en-US" sz="1400">
                <a:solidFill>
                  <a:srgbClr val="2D2E2F"/>
                </a:solidFill>
              </a:rPr>
              <a:t> course.</a:t>
            </a:r>
          </a:p>
          <a:p>
            <a:pPr>
              <a:lnSpc>
                <a:spcPct val="100000"/>
              </a:lnSpc>
              <a:spcBef>
                <a:spcPts val="0"/>
              </a:spcBef>
              <a:spcAft>
                <a:spcPts val="600"/>
              </a:spcAft>
            </a:pPr>
            <a:r>
              <a:rPr lang="en-US" sz="1400" b="1">
                <a:solidFill>
                  <a:srgbClr val="0067DF"/>
                </a:solidFill>
                <a:hlinkClick r:id="rId3">
                  <a:extLst>
                    <a:ext uri="{A12FA001-AC4F-418D-AE19-62706E023703}">
                      <ahyp:hlinkClr xmlns:ahyp="http://schemas.microsoft.com/office/drawing/2018/hyperlinkcolor" val="tx"/>
                    </a:ext>
                  </a:extLst>
                </a:hlinkClick>
              </a:rPr>
              <a:t>Access the Foundation learning plan here</a:t>
            </a:r>
            <a:endParaRPr lang="en-US" sz="1400" b="1">
              <a:solidFill>
                <a:srgbClr val="0067DF"/>
              </a:solidFill>
            </a:endParaRPr>
          </a:p>
        </p:txBody>
      </p:sp>
    </p:spTree>
    <p:extLst>
      <p:ext uri="{BB962C8B-B14F-4D97-AF65-F5344CB8AC3E}">
        <p14:creationId xmlns:p14="http://schemas.microsoft.com/office/powerpoint/2010/main" val="33490483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31">
            <a:extLst>
              <a:ext uri="{FF2B5EF4-FFF2-40B4-BE49-F238E27FC236}">
                <a16:creationId xmlns:a16="http://schemas.microsoft.com/office/drawing/2014/main" id="{BFD7CDF5-AE62-4402-B96B-2DEA8B10F008}"/>
              </a:ext>
            </a:extLst>
          </p:cNvPr>
          <p:cNvSpPr>
            <a:spLocks noGrp="1"/>
          </p:cNvSpPr>
          <p:nvPr>
            <p:ph type="title"/>
          </p:nvPr>
        </p:nvSpPr>
        <p:spPr>
          <a:xfrm>
            <a:off x="381600" y="357720"/>
            <a:ext cx="5627687" cy="1250099"/>
          </a:xfrm>
        </p:spPr>
        <p:txBody>
          <a:bodyPr/>
          <a:lstStyle/>
          <a:p>
            <a:r>
              <a:rPr lang="en-US" sz="3600"/>
              <a:t>Automation Business Analyst</a:t>
            </a:r>
            <a:br>
              <a:rPr lang="en-US"/>
            </a:br>
            <a:r>
              <a:rPr lang="en-US" sz="1800" b="0">
                <a:solidFill>
                  <a:srgbClr val="FA4616"/>
                </a:solidFill>
              </a:rPr>
              <a:t>Profile and learning journey</a:t>
            </a:r>
          </a:p>
        </p:txBody>
      </p:sp>
      <p:sp>
        <p:nvSpPr>
          <p:cNvPr id="39" name="Content Placeholder 32">
            <a:extLst>
              <a:ext uri="{FF2B5EF4-FFF2-40B4-BE49-F238E27FC236}">
                <a16:creationId xmlns:a16="http://schemas.microsoft.com/office/drawing/2014/main" id="{B1A70D92-83C7-4BB8-A634-846B07F861E5}"/>
              </a:ext>
            </a:extLst>
          </p:cNvPr>
          <p:cNvSpPr txBox="1">
            <a:spLocks/>
          </p:cNvSpPr>
          <p:nvPr/>
        </p:nvSpPr>
        <p:spPr>
          <a:xfrm>
            <a:off x="370800" y="1943798"/>
            <a:ext cx="5577843" cy="5495686"/>
          </a:xfrm>
          <a:prstGeom prst="rect">
            <a:avLst/>
          </a:prstGeom>
        </p:spPr>
        <p:txBody>
          <a:bodyPr vert="horz" lIns="0" tIns="0" rIns="0" bIns="0" rtlCol="0" anchor="t" anchorCtr="0">
            <a:noAutofit/>
          </a:bodyPr>
          <a:lst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baseline="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lnSpc>
                <a:spcPct val="100000"/>
              </a:lnSpc>
              <a:spcBef>
                <a:spcPts val="0"/>
              </a:spcBef>
              <a:spcAft>
                <a:spcPts val="600"/>
              </a:spcAft>
              <a:buClr>
                <a:srgbClr val="FA4616"/>
              </a:buClr>
              <a:buFont typeface="Arial" panose="020B0604020202020204" pitchFamily="34" charset="0"/>
              <a:buChar char="•"/>
            </a:pPr>
            <a:r>
              <a:rPr lang="en-US" sz="1600" b="1"/>
              <a:t>What do they do?</a:t>
            </a:r>
          </a:p>
          <a:p>
            <a:pPr>
              <a:lnSpc>
                <a:spcPct val="100000"/>
              </a:lnSpc>
              <a:spcBef>
                <a:spcPts val="0"/>
              </a:spcBef>
              <a:spcAft>
                <a:spcPts val="600"/>
              </a:spcAft>
              <a:buClr>
                <a:srgbClr val="FA4616"/>
              </a:buClr>
            </a:pPr>
            <a:r>
              <a:rPr lang="en-US" sz="1400">
                <a:solidFill>
                  <a:srgbClr val="2D2E2F"/>
                </a:solidFill>
              </a:rPr>
              <a:t>Business Analysts are key in digital transformation programs, with their role of defining needs and recommending solutions.</a:t>
            </a:r>
          </a:p>
          <a:p>
            <a:pPr>
              <a:lnSpc>
                <a:spcPct val="100000"/>
              </a:lnSpc>
              <a:spcBef>
                <a:spcPts val="0"/>
              </a:spcBef>
              <a:spcAft>
                <a:spcPts val="600"/>
              </a:spcAft>
              <a:buClr>
                <a:srgbClr val="FA4616"/>
              </a:buClr>
            </a:pPr>
            <a:r>
              <a:rPr lang="en-US" sz="1400">
                <a:solidFill>
                  <a:srgbClr val="2D2E2F"/>
                </a:solidFill>
              </a:rPr>
              <a:t>With the automation business analysis skillset added, they can deliver value to the stakeholders by better understanding automation opportunities and proposing the right solutions.</a:t>
            </a:r>
          </a:p>
          <a:p>
            <a:pPr>
              <a:lnSpc>
                <a:spcPct val="100000"/>
              </a:lnSpc>
              <a:spcBef>
                <a:spcPts val="0"/>
              </a:spcBef>
              <a:spcAft>
                <a:spcPts val="600"/>
              </a:spcAft>
              <a:buClr>
                <a:srgbClr val="FA4616"/>
              </a:buClr>
            </a:pPr>
            <a:endParaRPr lang="en-US" sz="1600">
              <a:solidFill>
                <a:srgbClr val="2D2E2F"/>
              </a:solidFill>
            </a:endParaRPr>
          </a:p>
          <a:p>
            <a:pPr marL="285750" indent="-285750">
              <a:lnSpc>
                <a:spcPct val="100000"/>
              </a:lnSpc>
              <a:spcBef>
                <a:spcPts val="0"/>
              </a:spcBef>
              <a:spcAft>
                <a:spcPts val="600"/>
              </a:spcAft>
              <a:buClr>
                <a:srgbClr val="FA4616"/>
              </a:buClr>
              <a:buFont typeface="Arial" panose="020B0604020202020204" pitchFamily="34" charset="0"/>
              <a:buChar char="•"/>
            </a:pPr>
            <a:r>
              <a:rPr lang="en-US" sz="1600" b="1">
                <a:latin typeface="Arial"/>
                <a:cs typeface="Arial"/>
              </a:rPr>
              <a:t>What’s their learning journey?</a:t>
            </a:r>
          </a:p>
          <a:p>
            <a:pPr>
              <a:lnSpc>
                <a:spcPct val="100000"/>
              </a:lnSpc>
              <a:spcBef>
                <a:spcPts val="0"/>
              </a:spcBef>
              <a:spcAft>
                <a:spcPts val="600"/>
              </a:spcAft>
            </a:pPr>
            <a:r>
              <a:rPr lang="en-US" sz="1400">
                <a:solidFill>
                  <a:srgbClr val="2D2E2F"/>
                </a:solidFill>
              </a:rPr>
              <a:t>Start with the </a:t>
            </a:r>
            <a:r>
              <a:rPr lang="en-US" sz="1400" b="1">
                <a:solidFill>
                  <a:srgbClr val="2D2E2F"/>
                </a:solidFill>
              </a:rPr>
              <a:t>Introduction to RPA and Automation </a:t>
            </a:r>
            <a:r>
              <a:rPr lang="en-US" sz="1400">
                <a:solidFill>
                  <a:srgbClr val="2D2E2F"/>
                </a:solidFill>
              </a:rPr>
              <a:t>course.</a:t>
            </a:r>
          </a:p>
          <a:p>
            <a:pPr>
              <a:lnSpc>
                <a:spcPct val="100000"/>
              </a:lnSpc>
              <a:spcBef>
                <a:spcPts val="0"/>
              </a:spcBef>
              <a:spcAft>
                <a:spcPts val="600"/>
              </a:spcAft>
            </a:pPr>
            <a:r>
              <a:rPr lang="en-US" sz="1400">
                <a:solidFill>
                  <a:srgbClr val="2D2E2F"/>
                </a:solidFill>
              </a:rPr>
              <a:t>Then get familiar with the implementation methodology for automation projects. Focus on business analysis in the automation space from the </a:t>
            </a:r>
            <a:r>
              <a:rPr lang="en-US" sz="1400" b="1">
                <a:solidFill>
                  <a:srgbClr val="2D2E2F"/>
                </a:solidFill>
              </a:rPr>
              <a:t>Automation Business Analysis Fundamentals </a:t>
            </a:r>
            <a:r>
              <a:rPr lang="en-US" sz="1400">
                <a:solidFill>
                  <a:srgbClr val="2D2E2F"/>
                </a:solidFill>
              </a:rPr>
              <a:t>course.</a:t>
            </a:r>
          </a:p>
          <a:p>
            <a:pPr>
              <a:lnSpc>
                <a:spcPct val="100000"/>
              </a:lnSpc>
              <a:spcBef>
                <a:spcPts val="0"/>
              </a:spcBef>
              <a:spcAft>
                <a:spcPts val="600"/>
              </a:spcAft>
            </a:pPr>
            <a:r>
              <a:rPr lang="en-US" sz="1400">
                <a:solidFill>
                  <a:srgbClr val="2D2E2F"/>
                </a:solidFill>
              </a:rPr>
              <a:t>Then continue by gaining the specific knowledge related to the products you will use: Automation Hub, Task Capture, Task Mining and Process Mining.</a:t>
            </a:r>
          </a:p>
          <a:p>
            <a:pPr>
              <a:lnSpc>
                <a:spcPct val="100000"/>
              </a:lnSpc>
              <a:spcBef>
                <a:spcPts val="0"/>
              </a:spcBef>
              <a:spcAft>
                <a:spcPts val="600"/>
              </a:spcAft>
            </a:pPr>
            <a:endParaRPr lang="en-US" sz="1400">
              <a:solidFill>
                <a:srgbClr val="2D2E2F"/>
              </a:solidFill>
            </a:endParaRPr>
          </a:p>
          <a:p>
            <a:pPr>
              <a:spcBef>
                <a:spcPts val="0"/>
              </a:spcBef>
              <a:spcAft>
                <a:spcPts val="600"/>
              </a:spcAft>
            </a:pPr>
            <a:r>
              <a:rPr lang="en-US" sz="1400" b="1">
                <a:solidFill>
                  <a:srgbClr val="0067DF"/>
                </a:solidFill>
                <a:hlinkClick r:id="rId2">
                  <a:extLst>
                    <a:ext uri="{A12FA001-AC4F-418D-AE19-62706E023703}">
                      <ahyp:hlinkClr xmlns:ahyp="http://schemas.microsoft.com/office/drawing/2018/hyperlinkcolor" val="tx"/>
                    </a:ext>
                  </a:extLst>
                </a:hlinkClick>
              </a:rPr>
              <a:t>Access the Foundation learning plan here</a:t>
            </a:r>
            <a:endParaRPr lang="en-US" sz="1400" b="1">
              <a:solidFill>
                <a:srgbClr val="0067DF"/>
              </a:solidFill>
            </a:endParaRPr>
          </a:p>
          <a:p>
            <a:pPr>
              <a:spcBef>
                <a:spcPts val="0"/>
              </a:spcBef>
              <a:spcAft>
                <a:spcPts val="600"/>
              </a:spcAft>
            </a:pPr>
            <a:endParaRPr lang="en-US" sz="1400">
              <a:solidFill>
                <a:srgbClr val="0067DF"/>
              </a:solidFill>
            </a:endParaRPr>
          </a:p>
        </p:txBody>
      </p:sp>
      <p:pic>
        <p:nvPicPr>
          <p:cNvPr id="6" name="Picture Placeholder 5" descr="A person sitting on a chair&#10;&#10;Description automatically generated">
            <a:extLst>
              <a:ext uri="{FF2B5EF4-FFF2-40B4-BE49-F238E27FC236}">
                <a16:creationId xmlns:a16="http://schemas.microsoft.com/office/drawing/2014/main" id="{BEEB3F51-7F37-5C19-878E-51F6E77E989D}"/>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a:stretch/>
        </p:blipFill>
        <p:spPr>
          <a:xfrm>
            <a:off x="6094413" y="0"/>
            <a:ext cx="6094412" cy="6858000"/>
          </a:xfrm>
        </p:spPr>
      </p:pic>
    </p:spTree>
    <p:extLst>
      <p:ext uri="{BB962C8B-B14F-4D97-AF65-F5344CB8AC3E}">
        <p14:creationId xmlns:p14="http://schemas.microsoft.com/office/powerpoint/2010/main" val="3332559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31">
            <a:extLst>
              <a:ext uri="{FF2B5EF4-FFF2-40B4-BE49-F238E27FC236}">
                <a16:creationId xmlns:a16="http://schemas.microsoft.com/office/drawing/2014/main" id="{75EABD02-E73D-4174-91D9-9435F0D938F1}"/>
              </a:ext>
            </a:extLst>
          </p:cNvPr>
          <p:cNvSpPr>
            <a:spLocks noGrp="1"/>
          </p:cNvSpPr>
          <p:nvPr>
            <p:ph type="title"/>
          </p:nvPr>
        </p:nvSpPr>
        <p:spPr>
          <a:xfrm>
            <a:off x="381600" y="357721"/>
            <a:ext cx="5627687" cy="743110"/>
          </a:xfrm>
        </p:spPr>
        <p:txBody>
          <a:bodyPr/>
          <a:lstStyle/>
          <a:p>
            <a:r>
              <a:rPr lang="en-US" sz="3600"/>
              <a:t>Process Mining Developer</a:t>
            </a:r>
            <a:br>
              <a:rPr lang="en-US"/>
            </a:br>
            <a:r>
              <a:rPr lang="en-US" sz="1800" b="0">
                <a:solidFill>
                  <a:srgbClr val="FA4616"/>
                </a:solidFill>
              </a:rPr>
              <a:t>Profile and learning journey</a:t>
            </a:r>
            <a:endParaRPr lang="en-US" b="0">
              <a:solidFill>
                <a:srgbClr val="FA4616"/>
              </a:solidFill>
            </a:endParaRPr>
          </a:p>
        </p:txBody>
      </p:sp>
      <p:sp>
        <p:nvSpPr>
          <p:cNvPr id="20" name="Content Placeholder 32">
            <a:extLst>
              <a:ext uri="{FF2B5EF4-FFF2-40B4-BE49-F238E27FC236}">
                <a16:creationId xmlns:a16="http://schemas.microsoft.com/office/drawing/2014/main" id="{35E160B4-4A61-493A-8B83-F0FB906BE270}"/>
              </a:ext>
            </a:extLst>
          </p:cNvPr>
          <p:cNvSpPr txBox="1">
            <a:spLocks/>
          </p:cNvSpPr>
          <p:nvPr/>
        </p:nvSpPr>
        <p:spPr>
          <a:xfrm>
            <a:off x="370800" y="1576380"/>
            <a:ext cx="5577843" cy="5495686"/>
          </a:xfrm>
          <a:prstGeom prst="rect">
            <a:avLst/>
          </a:prstGeom>
        </p:spPr>
        <p:txBody>
          <a:bodyPr vert="horz" lIns="0" tIns="0" rIns="0" bIns="0" rtlCol="0" anchor="t" anchorCtr="0">
            <a:noAutofit/>
          </a:bodyPr>
          <a:lst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baseline="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lnSpc>
                <a:spcPct val="100000"/>
              </a:lnSpc>
              <a:spcBef>
                <a:spcPts val="0"/>
              </a:spcBef>
              <a:spcAft>
                <a:spcPts val="600"/>
              </a:spcAft>
              <a:buClr>
                <a:srgbClr val="FA4616"/>
              </a:buClr>
              <a:buFont typeface="Arial" panose="020B0604020202020204" pitchFamily="34" charset="0"/>
              <a:buChar char="•"/>
            </a:pPr>
            <a:r>
              <a:rPr lang="en-US" sz="1600" b="1"/>
              <a:t>What do they do?</a:t>
            </a:r>
          </a:p>
          <a:p>
            <a:pPr>
              <a:lnSpc>
                <a:spcPct val="100000"/>
              </a:lnSpc>
              <a:spcBef>
                <a:spcPts val="0"/>
              </a:spcBef>
              <a:spcAft>
                <a:spcPts val="600"/>
              </a:spcAft>
              <a:buClr>
                <a:srgbClr val="FA4616"/>
              </a:buClr>
            </a:pPr>
            <a:r>
              <a:rPr lang="en-US" sz="1400">
                <a:solidFill>
                  <a:srgbClr val="2D2E2F"/>
                </a:solidFill>
              </a:rPr>
              <a:t>Process Mining is always a powerful tool, no matter who uses it. But to make the most out of it, it requires the skills of a Process Mining Developer. This professional can better prepare the data and create methods of extracting relevant information from it.</a:t>
            </a:r>
          </a:p>
          <a:p>
            <a:pPr>
              <a:lnSpc>
                <a:spcPct val="100000"/>
              </a:lnSpc>
              <a:spcBef>
                <a:spcPts val="0"/>
              </a:spcBef>
              <a:spcAft>
                <a:spcPts val="600"/>
              </a:spcAft>
              <a:buClr>
                <a:srgbClr val="FA4616"/>
              </a:buClr>
            </a:pPr>
            <a:endParaRPr lang="en-US" sz="1600">
              <a:solidFill>
                <a:srgbClr val="2D2E2F"/>
              </a:solidFill>
            </a:endParaRPr>
          </a:p>
          <a:p>
            <a:pPr marL="285750" indent="-285750">
              <a:lnSpc>
                <a:spcPct val="100000"/>
              </a:lnSpc>
              <a:spcBef>
                <a:spcPts val="0"/>
              </a:spcBef>
              <a:spcAft>
                <a:spcPts val="600"/>
              </a:spcAft>
              <a:buClr>
                <a:srgbClr val="FA4616"/>
              </a:buClr>
              <a:buFont typeface="Arial" panose="020B0604020202020204" pitchFamily="34" charset="0"/>
              <a:buChar char="•"/>
            </a:pPr>
            <a:r>
              <a:rPr lang="en-US" sz="1600" b="1">
                <a:latin typeface="Arial"/>
                <a:cs typeface="Arial"/>
              </a:rPr>
              <a:t>What’s their learning journey?</a:t>
            </a:r>
          </a:p>
          <a:p>
            <a:pPr>
              <a:lnSpc>
                <a:spcPct val="100000"/>
              </a:lnSpc>
              <a:spcBef>
                <a:spcPts val="0"/>
              </a:spcBef>
              <a:spcAft>
                <a:spcPts val="600"/>
              </a:spcAft>
            </a:pPr>
            <a:r>
              <a:rPr lang="en-US" sz="1400">
                <a:solidFill>
                  <a:srgbClr val="2D2E2F"/>
                </a:solidFill>
              </a:rPr>
              <a:t>The Process Mining Developer needs to have a technical profile, before anything else. Their learning journey starts by introducing UiPath Process Mining as a tool, the application templates and the way these work.</a:t>
            </a:r>
          </a:p>
          <a:p>
            <a:pPr>
              <a:lnSpc>
                <a:spcPct val="100000"/>
              </a:lnSpc>
              <a:spcBef>
                <a:spcPts val="0"/>
              </a:spcBef>
              <a:spcAft>
                <a:spcPts val="600"/>
              </a:spcAft>
            </a:pPr>
            <a:r>
              <a:rPr lang="en-US" sz="1400">
                <a:solidFill>
                  <a:srgbClr val="2D2E2F"/>
                </a:solidFill>
              </a:rPr>
              <a:t>It then takes the learners through all the stages, like extracting the data, cleaning it, creating apps, and finally working with large data.</a:t>
            </a:r>
          </a:p>
          <a:p>
            <a:pPr>
              <a:lnSpc>
                <a:spcPct val="100000"/>
              </a:lnSpc>
              <a:spcBef>
                <a:spcPts val="0"/>
              </a:spcBef>
              <a:spcAft>
                <a:spcPts val="600"/>
              </a:spcAft>
            </a:pPr>
            <a:endParaRPr lang="en-US" sz="1400">
              <a:solidFill>
                <a:srgbClr val="2D2E2F"/>
              </a:solidFill>
            </a:endParaRPr>
          </a:p>
          <a:p>
            <a:pPr>
              <a:spcBef>
                <a:spcPts val="0"/>
              </a:spcBef>
              <a:spcAft>
                <a:spcPts val="600"/>
              </a:spcAft>
              <a:buClr>
                <a:srgbClr val="0067DF"/>
              </a:buClr>
            </a:pPr>
            <a:r>
              <a:rPr lang="en-US" sz="1400" b="1">
                <a:solidFill>
                  <a:srgbClr val="0067DF"/>
                </a:solidFill>
              </a:rPr>
              <a:t>Check out the next slide for the full structure and link!</a:t>
            </a:r>
          </a:p>
        </p:txBody>
      </p:sp>
      <p:pic>
        <p:nvPicPr>
          <p:cNvPr id="6" name="Picture Placeholder 5" descr="A person sitting at a table with a computer&#10;&#10;Description automatically generated with medium confidence">
            <a:extLst>
              <a:ext uri="{FF2B5EF4-FFF2-40B4-BE49-F238E27FC236}">
                <a16:creationId xmlns:a16="http://schemas.microsoft.com/office/drawing/2014/main" id="{13D537BC-55B4-248F-844C-597AC1C96289}"/>
              </a:ext>
            </a:extLst>
          </p:cNvPr>
          <p:cNvPicPr>
            <a:picLocks noGrp="1" noChangeAspect="1"/>
          </p:cNvPicPr>
          <p:nvPr>
            <p:ph type="pic" sz="quarter" idx="15"/>
          </p:nvPr>
        </p:nvPicPr>
        <p:blipFill rotWithShape="1">
          <a:blip r:embed="rId2" cstate="screen">
            <a:extLst>
              <a:ext uri="{28A0092B-C50C-407E-A947-70E740481C1C}">
                <a14:useLocalDpi xmlns:a14="http://schemas.microsoft.com/office/drawing/2010/main"/>
              </a:ext>
            </a:extLst>
          </a:blip>
          <a:srcRect/>
          <a:stretch/>
        </p:blipFill>
        <p:spPr>
          <a:xfrm>
            <a:off x="6094413" y="0"/>
            <a:ext cx="6094412" cy="6858000"/>
          </a:xfrm>
        </p:spPr>
      </p:pic>
    </p:spTree>
    <p:extLst>
      <p:ext uri="{BB962C8B-B14F-4D97-AF65-F5344CB8AC3E}">
        <p14:creationId xmlns:p14="http://schemas.microsoft.com/office/powerpoint/2010/main" val="16773828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32A56E1-6A28-4F27-B799-18E1B252347F}"/>
              </a:ext>
            </a:extLst>
          </p:cNvPr>
          <p:cNvSpPr>
            <a:spLocks noGrp="1"/>
          </p:cNvSpPr>
          <p:nvPr>
            <p:ph type="title"/>
          </p:nvPr>
        </p:nvSpPr>
        <p:spPr/>
        <p:txBody>
          <a:bodyPr/>
          <a:lstStyle/>
          <a:p>
            <a:r>
              <a:rPr lang="en-US"/>
              <a:t>Process Mining Developer Foundation</a:t>
            </a:r>
            <a:br>
              <a:rPr lang="en-US"/>
            </a:br>
            <a:r>
              <a:rPr lang="en-US" sz="1800" b="0">
                <a:solidFill>
                  <a:srgbClr val="FA4616"/>
                </a:solidFill>
              </a:rPr>
              <a:t>Learning plan structure and essential information</a:t>
            </a:r>
          </a:p>
        </p:txBody>
      </p:sp>
      <p:sp>
        <p:nvSpPr>
          <p:cNvPr id="13" name="TextBox 12">
            <a:extLst>
              <a:ext uri="{FF2B5EF4-FFF2-40B4-BE49-F238E27FC236}">
                <a16:creationId xmlns:a16="http://schemas.microsoft.com/office/drawing/2014/main" id="{8ACCC87A-2A8B-48FE-98C8-0483A7AFB565}"/>
              </a:ext>
            </a:extLst>
          </p:cNvPr>
          <p:cNvSpPr txBox="1"/>
          <p:nvPr/>
        </p:nvSpPr>
        <p:spPr>
          <a:xfrm>
            <a:off x="381001" y="3788544"/>
            <a:ext cx="11355279" cy="2042256"/>
          </a:xfrm>
          <a:prstGeom prst="rect">
            <a:avLst/>
          </a:prstGeom>
          <a:noFill/>
        </p:spPr>
        <p:txBody>
          <a:bodyPr wrap="square" lIns="0" tIns="0" rIns="0" bIns="0" rtlCol="0">
            <a:noAutofit/>
          </a:bodyPr>
          <a:lstStyle/>
          <a:p>
            <a:pPr>
              <a:lnSpc>
                <a:spcPct val="100000"/>
              </a:lnSpc>
              <a:spcBef>
                <a:spcPts val="0"/>
              </a:spcBef>
              <a:spcAft>
                <a:spcPts val="600"/>
              </a:spcAft>
              <a:buClr>
                <a:srgbClr val="FA4616"/>
              </a:buClr>
            </a:pPr>
            <a:r>
              <a:rPr lang="en-US" sz="1400" b="1">
                <a:latin typeface="Arial"/>
                <a:cs typeface="Arial"/>
              </a:rPr>
              <a:t>Prerequisites: </a:t>
            </a:r>
            <a:r>
              <a:rPr lang="en-US" sz="1400">
                <a:latin typeface="Arial"/>
                <a:cs typeface="Arial"/>
              </a:rPr>
              <a:t>A technical profile and some experience with data mining.</a:t>
            </a:r>
            <a:endParaRPr lang="en-US" sz="1400" b="1">
              <a:latin typeface="Arial"/>
              <a:cs typeface="Arial"/>
            </a:endParaRPr>
          </a:p>
          <a:p>
            <a:pPr>
              <a:lnSpc>
                <a:spcPct val="100000"/>
              </a:lnSpc>
              <a:spcBef>
                <a:spcPts val="0"/>
              </a:spcBef>
              <a:spcAft>
                <a:spcPts val="600"/>
              </a:spcAft>
              <a:buClr>
                <a:srgbClr val="FA4616"/>
              </a:buClr>
            </a:pPr>
            <a:r>
              <a:rPr lang="en-US" sz="1400" b="1">
                <a:latin typeface="Arial"/>
                <a:cs typeface="Arial"/>
              </a:rPr>
              <a:t>Duration</a:t>
            </a:r>
            <a:r>
              <a:rPr lang="en-US" sz="1400" b="0">
                <a:latin typeface="Arial"/>
                <a:cs typeface="Arial"/>
              </a:rPr>
              <a:t>: 27 hours</a:t>
            </a:r>
          </a:p>
          <a:p>
            <a:pPr>
              <a:spcBef>
                <a:spcPts val="0"/>
              </a:spcBef>
              <a:spcAft>
                <a:spcPts val="600"/>
              </a:spcAft>
              <a:buClr>
                <a:srgbClr val="FA4616"/>
              </a:buClr>
            </a:pPr>
            <a:endParaRPr lang="en-US" sz="1400">
              <a:solidFill>
                <a:srgbClr val="2D2E2F"/>
              </a:solidFill>
            </a:endParaRPr>
          </a:p>
          <a:p>
            <a:pPr>
              <a:lnSpc>
                <a:spcPct val="100000"/>
              </a:lnSpc>
              <a:spcBef>
                <a:spcPts val="0"/>
              </a:spcBef>
              <a:spcAft>
                <a:spcPts val="600"/>
              </a:spcAft>
              <a:buClr>
                <a:srgbClr val="FA4616"/>
              </a:buClr>
            </a:pPr>
            <a:r>
              <a:rPr lang="en-US" sz="1400" b="0">
                <a:solidFill>
                  <a:srgbClr val="0067DF"/>
                </a:solidFill>
                <a:latin typeface="Arial"/>
                <a:cs typeface="Arial"/>
                <a:hlinkClick r:id="rId2">
                  <a:extLst>
                    <a:ext uri="{A12FA001-AC4F-418D-AE19-62706E023703}">
                      <ahyp:hlinkClr xmlns:ahyp="http://schemas.microsoft.com/office/drawing/2018/hyperlinkcolor" val="tx"/>
                    </a:ext>
                  </a:extLst>
                </a:hlinkClick>
              </a:rPr>
              <a:t>Access the learning plan here</a:t>
            </a:r>
            <a:endParaRPr lang="en-US" sz="1400" b="0">
              <a:solidFill>
                <a:srgbClr val="0067DF"/>
              </a:solidFill>
              <a:latin typeface="Arial"/>
              <a:cs typeface="Arial"/>
            </a:endParaRPr>
          </a:p>
          <a:p>
            <a:endParaRPr lang="en-US" sz="1400">
              <a:latin typeface="Arial"/>
              <a:cs typeface="Arial"/>
            </a:endParaRPr>
          </a:p>
          <a:p>
            <a:r>
              <a:rPr lang="en-US" sz="1400" b="1">
                <a:solidFill>
                  <a:srgbClr val="FA4616"/>
                </a:solidFill>
                <a:latin typeface="Arial"/>
                <a:cs typeface="Arial"/>
              </a:rPr>
              <a:t>Remember! </a:t>
            </a:r>
            <a:r>
              <a:rPr lang="en-US" sz="1400" b="1">
                <a:latin typeface="Arial" panose="020B0604020202020204" pitchFamily="34" charset="0"/>
                <a:cs typeface="Arial" panose="020B0604020202020204" pitchFamily="34" charset="0"/>
              </a:rPr>
              <a:t>All the courses can be taken through the learning plans they are included in, as well as individually.</a:t>
            </a:r>
            <a:endParaRPr lang="en-US" sz="1400">
              <a:latin typeface="Arial"/>
              <a:cs typeface="Arial"/>
            </a:endParaRPr>
          </a:p>
        </p:txBody>
      </p:sp>
      <p:sp>
        <p:nvSpPr>
          <p:cNvPr id="34" name="TextBox 33">
            <a:extLst>
              <a:ext uri="{FF2B5EF4-FFF2-40B4-BE49-F238E27FC236}">
                <a16:creationId xmlns:a16="http://schemas.microsoft.com/office/drawing/2014/main" id="{CF36D82A-0282-4BA3-9EBF-8BA891DCE116}"/>
              </a:ext>
            </a:extLst>
          </p:cNvPr>
          <p:cNvSpPr txBox="1"/>
          <p:nvPr/>
        </p:nvSpPr>
        <p:spPr>
          <a:xfrm>
            <a:off x="1956874" y="3108017"/>
            <a:ext cx="1627995" cy="342735"/>
          </a:xfrm>
          <a:prstGeom prst="rect">
            <a:avLst/>
          </a:prstGeom>
          <a:noFill/>
        </p:spPr>
        <p:txBody>
          <a:bodyPr wrap="square" lIns="0" tIns="0" rIns="0" bIns="0" rtlCol="0">
            <a:noAutofit/>
          </a:bodyPr>
          <a:lstStyle/>
          <a:p>
            <a:pPr algn="ctr"/>
            <a:r>
              <a:rPr lang="en-US" sz="1100">
                <a:latin typeface="Arial"/>
                <a:cs typeface="Arial"/>
              </a:rPr>
              <a:t>Version</a:t>
            </a:r>
          </a:p>
          <a:p>
            <a:pPr algn="ctr"/>
            <a:r>
              <a:rPr lang="en-US" sz="1100">
                <a:latin typeface="Arial"/>
                <a:cs typeface="Arial"/>
              </a:rPr>
              <a:t>Control</a:t>
            </a:r>
          </a:p>
        </p:txBody>
      </p:sp>
      <p:sp>
        <p:nvSpPr>
          <p:cNvPr id="49" name="TextBox 48">
            <a:extLst>
              <a:ext uri="{FF2B5EF4-FFF2-40B4-BE49-F238E27FC236}">
                <a16:creationId xmlns:a16="http://schemas.microsoft.com/office/drawing/2014/main" id="{AAC59810-B640-4D57-B3EB-BE75BF4313C9}"/>
              </a:ext>
            </a:extLst>
          </p:cNvPr>
          <p:cNvSpPr txBox="1"/>
          <p:nvPr/>
        </p:nvSpPr>
        <p:spPr>
          <a:xfrm>
            <a:off x="5404064" y="3103185"/>
            <a:ext cx="1008315" cy="342735"/>
          </a:xfrm>
          <a:prstGeom prst="rect">
            <a:avLst/>
          </a:prstGeom>
          <a:noFill/>
        </p:spPr>
        <p:txBody>
          <a:bodyPr wrap="square" lIns="0" tIns="0" rIns="0" bIns="0" rtlCol="0">
            <a:noAutofit/>
          </a:bodyPr>
          <a:lstStyle/>
          <a:p>
            <a:pPr algn="ctr"/>
            <a:r>
              <a:rPr lang="en-US" sz="1100">
                <a:latin typeface="Arial"/>
                <a:cs typeface="Arial"/>
              </a:rPr>
              <a:t>Debug</a:t>
            </a:r>
          </a:p>
        </p:txBody>
      </p:sp>
      <p:sp>
        <p:nvSpPr>
          <p:cNvPr id="51" name="TextBox 50">
            <a:extLst>
              <a:ext uri="{FF2B5EF4-FFF2-40B4-BE49-F238E27FC236}">
                <a16:creationId xmlns:a16="http://schemas.microsoft.com/office/drawing/2014/main" id="{A191AE1D-BF42-4D42-B5AE-56B348B8E1F7}"/>
              </a:ext>
            </a:extLst>
          </p:cNvPr>
          <p:cNvSpPr txBox="1"/>
          <p:nvPr/>
        </p:nvSpPr>
        <p:spPr>
          <a:xfrm>
            <a:off x="8279467" y="3094992"/>
            <a:ext cx="1536091" cy="342735"/>
          </a:xfrm>
          <a:prstGeom prst="rect">
            <a:avLst/>
          </a:prstGeom>
          <a:noFill/>
        </p:spPr>
        <p:txBody>
          <a:bodyPr wrap="square" lIns="0" tIns="0" rIns="0" bIns="0" rtlCol="0">
            <a:noAutofit/>
          </a:bodyPr>
          <a:lstStyle/>
          <a:p>
            <a:pPr algn="ctr"/>
            <a:r>
              <a:rPr lang="en-US" sz="1100">
                <a:latin typeface="Arial"/>
                <a:cs typeface="Arial"/>
              </a:rPr>
              <a:t>Work with</a:t>
            </a:r>
          </a:p>
          <a:p>
            <a:pPr algn="ctr"/>
            <a:r>
              <a:rPr lang="en-US" sz="1100">
                <a:latin typeface="Arial"/>
                <a:cs typeface="Arial"/>
              </a:rPr>
              <a:t>Large Data</a:t>
            </a:r>
          </a:p>
        </p:txBody>
      </p:sp>
      <p:cxnSp>
        <p:nvCxnSpPr>
          <p:cNvPr id="2" name="Straight Connector 1">
            <a:extLst>
              <a:ext uri="{FF2B5EF4-FFF2-40B4-BE49-F238E27FC236}">
                <a16:creationId xmlns:a16="http://schemas.microsoft.com/office/drawing/2014/main" id="{E226DCC1-1A41-E169-9566-89224551FBFB}"/>
              </a:ext>
            </a:extLst>
          </p:cNvPr>
          <p:cNvCxnSpPr>
            <a:cxnSpLocks/>
          </p:cNvCxnSpPr>
          <p:nvPr/>
        </p:nvCxnSpPr>
        <p:spPr>
          <a:xfrm flipV="1">
            <a:off x="1212093" y="2258012"/>
            <a:ext cx="0" cy="731520"/>
          </a:xfrm>
          <a:prstGeom prst="line">
            <a:avLst/>
          </a:prstGeom>
          <a:ln w="190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 name="Straight Connector 2">
            <a:extLst>
              <a:ext uri="{FF2B5EF4-FFF2-40B4-BE49-F238E27FC236}">
                <a16:creationId xmlns:a16="http://schemas.microsoft.com/office/drawing/2014/main" id="{D86F43FA-DB27-C5D0-6830-5C9A77BFD973}"/>
              </a:ext>
            </a:extLst>
          </p:cNvPr>
          <p:cNvCxnSpPr>
            <a:cxnSpLocks/>
          </p:cNvCxnSpPr>
          <p:nvPr/>
        </p:nvCxnSpPr>
        <p:spPr>
          <a:xfrm flipV="1">
            <a:off x="10617382" y="1508302"/>
            <a:ext cx="0" cy="731520"/>
          </a:xfrm>
          <a:prstGeom prst="line">
            <a:avLst/>
          </a:prstGeom>
          <a:ln w="190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B6B99637-617E-408E-09CA-74FDD908026B}"/>
              </a:ext>
            </a:extLst>
          </p:cNvPr>
          <p:cNvCxnSpPr>
            <a:cxnSpLocks/>
          </p:cNvCxnSpPr>
          <p:nvPr/>
        </p:nvCxnSpPr>
        <p:spPr>
          <a:xfrm flipH="1">
            <a:off x="1199062" y="2989532"/>
            <a:ext cx="9418320" cy="0"/>
          </a:xfrm>
          <a:prstGeom prst="line">
            <a:avLst/>
          </a:prstGeom>
          <a:ln w="190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5630DB8F-E4EE-95BF-AF27-EAF42D2DA6AD}"/>
              </a:ext>
            </a:extLst>
          </p:cNvPr>
          <p:cNvCxnSpPr>
            <a:cxnSpLocks/>
          </p:cNvCxnSpPr>
          <p:nvPr/>
        </p:nvCxnSpPr>
        <p:spPr>
          <a:xfrm flipH="1">
            <a:off x="1212093" y="1498777"/>
            <a:ext cx="9418320" cy="0"/>
          </a:xfrm>
          <a:prstGeom prst="line">
            <a:avLst/>
          </a:prstGeom>
          <a:ln w="190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513F4E8E-B85E-D7BE-71F2-F1715825135E}"/>
              </a:ext>
            </a:extLst>
          </p:cNvPr>
          <p:cNvSpPr/>
          <p:nvPr/>
        </p:nvSpPr>
        <p:spPr>
          <a:xfrm>
            <a:off x="6783670" y="1430197"/>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11" name="Rectangle 10">
            <a:extLst>
              <a:ext uri="{FF2B5EF4-FFF2-40B4-BE49-F238E27FC236}">
                <a16:creationId xmlns:a16="http://schemas.microsoft.com/office/drawing/2014/main" id="{58C1C9A4-92A0-4D53-3EE7-722531645B6E}"/>
              </a:ext>
            </a:extLst>
          </p:cNvPr>
          <p:cNvSpPr/>
          <p:nvPr/>
        </p:nvSpPr>
        <p:spPr>
          <a:xfrm>
            <a:off x="1141912" y="1430197"/>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14" name="Rectangle 13">
            <a:extLst>
              <a:ext uri="{FF2B5EF4-FFF2-40B4-BE49-F238E27FC236}">
                <a16:creationId xmlns:a16="http://schemas.microsoft.com/office/drawing/2014/main" id="{51D59906-9502-B29B-65D9-5A57BDA84535}"/>
              </a:ext>
            </a:extLst>
          </p:cNvPr>
          <p:cNvSpPr/>
          <p:nvPr/>
        </p:nvSpPr>
        <p:spPr>
          <a:xfrm>
            <a:off x="10544844" y="1430197"/>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15" name="Rectangle 14">
            <a:extLst>
              <a:ext uri="{FF2B5EF4-FFF2-40B4-BE49-F238E27FC236}">
                <a16:creationId xmlns:a16="http://schemas.microsoft.com/office/drawing/2014/main" id="{436CA7C0-28AC-7222-901C-2437B83BBBD3}"/>
              </a:ext>
            </a:extLst>
          </p:cNvPr>
          <p:cNvSpPr/>
          <p:nvPr/>
        </p:nvSpPr>
        <p:spPr>
          <a:xfrm>
            <a:off x="8977687" y="2916064"/>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16" name="Rectangle 15">
            <a:extLst>
              <a:ext uri="{FF2B5EF4-FFF2-40B4-BE49-F238E27FC236}">
                <a16:creationId xmlns:a16="http://schemas.microsoft.com/office/drawing/2014/main" id="{F9E80BD0-984F-8A8D-A672-55787B8F4C27}"/>
              </a:ext>
            </a:extLst>
          </p:cNvPr>
          <p:cNvSpPr/>
          <p:nvPr/>
        </p:nvSpPr>
        <p:spPr>
          <a:xfrm>
            <a:off x="1141912" y="2916064"/>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17" name="Rectangle 16">
            <a:extLst>
              <a:ext uri="{FF2B5EF4-FFF2-40B4-BE49-F238E27FC236}">
                <a16:creationId xmlns:a16="http://schemas.microsoft.com/office/drawing/2014/main" id="{2B969845-2EA9-43E9-D8F8-6BA9FB5C5E17}"/>
              </a:ext>
            </a:extLst>
          </p:cNvPr>
          <p:cNvSpPr/>
          <p:nvPr/>
        </p:nvSpPr>
        <p:spPr>
          <a:xfrm>
            <a:off x="10544844" y="2916064"/>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cxnSp>
        <p:nvCxnSpPr>
          <p:cNvPr id="18" name="Straight Connector 17">
            <a:extLst>
              <a:ext uri="{FF2B5EF4-FFF2-40B4-BE49-F238E27FC236}">
                <a16:creationId xmlns:a16="http://schemas.microsoft.com/office/drawing/2014/main" id="{021586EC-A6DC-B182-FB41-E1AE873529F1}"/>
              </a:ext>
            </a:extLst>
          </p:cNvPr>
          <p:cNvCxnSpPr>
            <a:cxnSpLocks/>
          </p:cNvCxnSpPr>
          <p:nvPr/>
        </p:nvCxnSpPr>
        <p:spPr>
          <a:xfrm flipH="1">
            <a:off x="1208587" y="2251252"/>
            <a:ext cx="9418320" cy="0"/>
          </a:xfrm>
          <a:prstGeom prst="line">
            <a:avLst/>
          </a:prstGeom>
          <a:ln w="190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AC23DEC1-54A7-EBC4-B98A-8CE2DE97FE3D}"/>
              </a:ext>
            </a:extLst>
          </p:cNvPr>
          <p:cNvSpPr txBox="1"/>
          <p:nvPr/>
        </p:nvSpPr>
        <p:spPr>
          <a:xfrm>
            <a:off x="398576" y="1610361"/>
            <a:ext cx="1618728" cy="342735"/>
          </a:xfrm>
          <a:prstGeom prst="rect">
            <a:avLst/>
          </a:prstGeom>
          <a:noFill/>
        </p:spPr>
        <p:txBody>
          <a:bodyPr wrap="square" lIns="0" tIns="0" rIns="0" bIns="0" rtlCol="0">
            <a:noAutofit/>
          </a:bodyPr>
          <a:lstStyle/>
          <a:p>
            <a:pPr algn="ctr"/>
            <a:r>
              <a:rPr lang="en-US" sz="1100">
                <a:latin typeface="Arial"/>
                <a:cs typeface="Arial"/>
              </a:rPr>
              <a:t>Get Started with UiPath Process Mining</a:t>
            </a:r>
          </a:p>
        </p:txBody>
      </p:sp>
      <p:sp>
        <p:nvSpPr>
          <p:cNvPr id="20" name="TextBox 19">
            <a:extLst>
              <a:ext uri="{FF2B5EF4-FFF2-40B4-BE49-F238E27FC236}">
                <a16:creationId xmlns:a16="http://schemas.microsoft.com/office/drawing/2014/main" id="{1E872112-2470-1DB7-7157-7293CAA96B50}"/>
              </a:ext>
            </a:extLst>
          </p:cNvPr>
          <p:cNvSpPr txBox="1"/>
          <p:nvPr/>
        </p:nvSpPr>
        <p:spPr>
          <a:xfrm>
            <a:off x="9797809" y="1616340"/>
            <a:ext cx="1622436" cy="342735"/>
          </a:xfrm>
          <a:prstGeom prst="rect">
            <a:avLst/>
          </a:prstGeom>
          <a:solidFill>
            <a:schemeClr val="bg1"/>
          </a:solidFill>
        </p:spPr>
        <p:txBody>
          <a:bodyPr wrap="square" lIns="0" tIns="0" rIns="0" bIns="0" rtlCol="0">
            <a:noAutofit/>
          </a:bodyPr>
          <a:lstStyle/>
          <a:p>
            <a:pPr algn="ctr"/>
            <a:r>
              <a:rPr lang="en-US" sz="1100">
                <a:latin typeface="Arial"/>
                <a:cs typeface="Arial"/>
              </a:rPr>
              <a:t>Clean</a:t>
            </a:r>
          </a:p>
          <a:p>
            <a:pPr algn="ctr"/>
            <a:r>
              <a:rPr lang="en-US" sz="1100">
                <a:latin typeface="Arial"/>
                <a:cs typeface="Arial"/>
              </a:rPr>
              <a:t>the Data</a:t>
            </a:r>
          </a:p>
        </p:txBody>
      </p:sp>
      <p:sp>
        <p:nvSpPr>
          <p:cNvPr id="21" name="TextBox 20">
            <a:extLst>
              <a:ext uri="{FF2B5EF4-FFF2-40B4-BE49-F238E27FC236}">
                <a16:creationId xmlns:a16="http://schemas.microsoft.com/office/drawing/2014/main" id="{F03F4C2D-C64E-F31A-F492-3FBD6511F010}"/>
              </a:ext>
            </a:extLst>
          </p:cNvPr>
          <p:cNvSpPr txBox="1"/>
          <p:nvPr/>
        </p:nvSpPr>
        <p:spPr>
          <a:xfrm>
            <a:off x="7926149" y="1610361"/>
            <a:ext cx="1622436" cy="342735"/>
          </a:xfrm>
          <a:prstGeom prst="rect">
            <a:avLst/>
          </a:prstGeom>
          <a:solidFill>
            <a:schemeClr val="bg1"/>
          </a:solidFill>
        </p:spPr>
        <p:txBody>
          <a:bodyPr wrap="square" lIns="0" tIns="0" rIns="0" bIns="0" rtlCol="0">
            <a:noAutofit/>
          </a:bodyPr>
          <a:lstStyle/>
          <a:p>
            <a:pPr algn="ctr"/>
            <a:r>
              <a:rPr lang="en-US" sz="1100">
                <a:latin typeface="Arial"/>
                <a:cs typeface="Arial"/>
              </a:rPr>
              <a:t>Extract</a:t>
            </a:r>
          </a:p>
          <a:p>
            <a:pPr algn="ctr"/>
            <a:r>
              <a:rPr lang="en-US" sz="1100">
                <a:latin typeface="Arial"/>
                <a:cs typeface="Arial"/>
              </a:rPr>
              <a:t>the Data</a:t>
            </a:r>
          </a:p>
        </p:txBody>
      </p:sp>
      <p:sp>
        <p:nvSpPr>
          <p:cNvPr id="23" name="TextBox 22">
            <a:extLst>
              <a:ext uri="{FF2B5EF4-FFF2-40B4-BE49-F238E27FC236}">
                <a16:creationId xmlns:a16="http://schemas.microsoft.com/office/drawing/2014/main" id="{1E4654F0-E65B-DE89-B248-A2794D7383EB}"/>
              </a:ext>
            </a:extLst>
          </p:cNvPr>
          <p:cNvSpPr txBox="1"/>
          <p:nvPr/>
        </p:nvSpPr>
        <p:spPr>
          <a:xfrm>
            <a:off x="6075323" y="1610359"/>
            <a:ext cx="1553854" cy="342735"/>
          </a:xfrm>
          <a:prstGeom prst="rect">
            <a:avLst/>
          </a:prstGeom>
          <a:noFill/>
        </p:spPr>
        <p:txBody>
          <a:bodyPr wrap="square" lIns="0" tIns="0" rIns="0" bIns="0" rtlCol="0">
            <a:noAutofit/>
          </a:bodyPr>
          <a:lstStyle/>
          <a:p>
            <a:pPr algn="ctr"/>
            <a:r>
              <a:rPr lang="en-US" sz="1100">
                <a:latin typeface="Arial"/>
                <a:cs typeface="Arial"/>
              </a:rPr>
              <a:t>The Development Environment</a:t>
            </a:r>
          </a:p>
        </p:txBody>
      </p:sp>
      <p:sp>
        <p:nvSpPr>
          <p:cNvPr id="25" name="TextBox 24">
            <a:extLst>
              <a:ext uri="{FF2B5EF4-FFF2-40B4-BE49-F238E27FC236}">
                <a16:creationId xmlns:a16="http://schemas.microsoft.com/office/drawing/2014/main" id="{2C317026-D59E-8D2D-CEA8-DD3865142BBE}"/>
              </a:ext>
            </a:extLst>
          </p:cNvPr>
          <p:cNvSpPr txBox="1"/>
          <p:nvPr/>
        </p:nvSpPr>
        <p:spPr>
          <a:xfrm>
            <a:off x="6660977" y="3098344"/>
            <a:ext cx="1622436" cy="342735"/>
          </a:xfrm>
          <a:prstGeom prst="rect">
            <a:avLst/>
          </a:prstGeom>
          <a:noFill/>
        </p:spPr>
        <p:txBody>
          <a:bodyPr wrap="square" lIns="0" tIns="0" rIns="0" bIns="0" rtlCol="0">
            <a:noAutofit/>
          </a:bodyPr>
          <a:lstStyle/>
          <a:p>
            <a:pPr algn="ctr"/>
            <a:r>
              <a:rPr lang="en-US" sz="1100">
                <a:latin typeface="Arial"/>
                <a:cs typeface="Arial"/>
              </a:rPr>
              <a:t>Add Business</a:t>
            </a:r>
          </a:p>
          <a:p>
            <a:pPr algn="ctr"/>
            <a:r>
              <a:rPr lang="en-US" sz="1100">
                <a:latin typeface="Arial"/>
                <a:cs typeface="Arial"/>
              </a:rPr>
              <a:t>Value</a:t>
            </a:r>
          </a:p>
        </p:txBody>
      </p:sp>
      <p:sp>
        <p:nvSpPr>
          <p:cNvPr id="26" name="TextBox 25">
            <a:extLst>
              <a:ext uri="{FF2B5EF4-FFF2-40B4-BE49-F238E27FC236}">
                <a16:creationId xmlns:a16="http://schemas.microsoft.com/office/drawing/2014/main" id="{4C526080-D50F-83F8-5D2A-A8ED947E172D}"/>
              </a:ext>
            </a:extLst>
          </p:cNvPr>
          <p:cNvSpPr txBox="1"/>
          <p:nvPr/>
        </p:nvSpPr>
        <p:spPr>
          <a:xfrm>
            <a:off x="10061178" y="3108019"/>
            <a:ext cx="1104492" cy="342735"/>
          </a:xfrm>
          <a:prstGeom prst="rect">
            <a:avLst/>
          </a:prstGeom>
          <a:noFill/>
        </p:spPr>
        <p:txBody>
          <a:bodyPr wrap="square" lIns="0" tIns="0" rIns="0" bIns="0" rtlCol="0">
            <a:noAutofit/>
          </a:bodyPr>
          <a:lstStyle/>
          <a:p>
            <a:pPr algn="ctr"/>
            <a:r>
              <a:rPr lang="en-US" sz="1100">
                <a:latin typeface="Arial"/>
                <a:cs typeface="Arial"/>
              </a:rPr>
              <a:t>Final</a:t>
            </a:r>
          </a:p>
          <a:p>
            <a:pPr algn="ctr"/>
            <a:r>
              <a:rPr lang="en-US" sz="1100">
                <a:latin typeface="Arial"/>
                <a:cs typeface="Arial"/>
              </a:rPr>
              <a:t>Project</a:t>
            </a:r>
          </a:p>
        </p:txBody>
      </p:sp>
      <p:sp>
        <p:nvSpPr>
          <p:cNvPr id="27" name="TextBox 26">
            <a:extLst>
              <a:ext uri="{FF2B5EF4-FFF2-40B4-BE49-F238E27FC236}">
                <a16:creationId xmlns:a16="http://schemas.microsoft.com/office/drawing/2014/main" id="{5F68AB48-DE92-3709-7095-01281C65E891}"/>
              </a:ext>
            </a:extLst>
          </p:cNvPr>
          <p:cNvSpPr txBox="1"/>
          <p:nvPr/>
        </p:nvSpPr>
        <p:spPr>
          <a:xfrm>
            <a:off x="396722" y="3108018"/>
            <a:ext cx="1622436" cy="342735"/>
          </a:xfrm>
          <a:prstGeom prst="rect">
            <a:avLst/>
          </a:prstGeom>
          <a:noFill/>
        </p:spPr>
        <p:txBody>
          <a:bodyPr wrap="square" lIns="0" tIns="0" rIns="0" bIns="0" rtlCol="0">
            <a:noAutofit/>
          </a:bodyPr>
          <a:lstStyle/>
          <a:p>
            <a:pPr algn="ctr"/>
            <a:r>
              <a:rPr lang="en-US" sz="1100">
                <a:latin typeface="Arial"/>
                <a:cs typeface="Arial"/>
              </a:rPr>
              <a:t>Publish</a:t>
            </a:r>
          </a:p>
          <a:p>
            <a:pPr algn="ctr"/>
            <a:r>
              <a:rPr lang="en-US" sz="1100">
                <a:latin typeface="Arial"/>
                <a:cs typeface="Arial"/>
              </a:rPr>
              <a:t>to </a:t>
            </a:r>
            <a:r>
              <a:rPr lang="en-US" sz="1100" err="1">
                <a:latin typeface="Arial"/>
                <a:cs typeface="Arial"/>
              </a:rPr>
              <a:t>AppOne</a:t>
            </a:r>
            <a:endParaRPr lang="en-US" sz="1100">
              <a:latin typeface="Arial"/>
              <a:cs typeface="Arial"/>
            </a:endParaRPr>
          </a:p>
        </p:txBody>
      </p:sp>
      <p:sp>
        <p:nvSpPr>
          <p:cNvPr id="28" name="Rectangle 27">
            <a:extLst>
              <a:ext uri="{FF2B5EF4-FFF2-40B4-BE49-F238E27FC236}">
                <a16:creationId xmlns:a16="http://schemas.microsoft.com/office/drawing/2014/main" id="{1BE79601-6AB0-9D02-E61F-E53F60EBDFED}"/>
              </a:ext>
            </a:extLst>
          </p:cNvPr>
          <p:cNvSpPr/>
          <p:nvPr/>
        </p:nvSpPr>
        <p:spPr>
          <a:xfrm>
            <a:off x="2709067" y="2913105"/>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30" name="Rectangle 29">
            <a:extLst>
              <a:ext uri="{FF2B5EF4-FFF2-40B4-BE49-F238E27FC236}">
                <a16:creationId xmlns:a16="http://schemas.microsoft.com/office/drawing/2014/main" id="{676147E1-14C0-E0D7-97BE-F42076572A8A}"/>
              </a:ext>
            </a:extLst>
          </p:cNvPr>
          <p:cNvSpPr/>
          <p:nvPr/>
        </p:nvSpPr>
        <p:spPr>
          <a:xfrm>
            <a:off x="4276222" y="2916064"/>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35" name="TextBox 34">
            <a:extLst>
              <a:ext uri="{FF2B5EF4-FFF2-40B4-BE49-F238E27FC236}">
                <a16:creationId xmlns:a16="http://schemas.microsoft.com/office/drawing/2014/main" id="{910C8A80-1E02-4167-B7C7-565F4DCC9A56}"/>
              </a:ext>
            </a:extLst>
          </p:cNvPr>
          <p:cNvSpPr txBox="1"/>
          <p:nvPr/>
        </p:nvSpPr>
        <p:spPr>
          <a:xfrm>
            <a:off x="4094527" y="1610361"/>
            <a:ext cx="1757506" cy="342735"/>
          </a:xfrm>
          <a:prstGeom prst="rect">
            <a:avLst/>
          </a:prstGeom>
          <a:noFill/>
        </p:spPr>
        <p:txBody>
          <a:bodyPr wrap="square" lIns="0" tIns="0" rIns="0" bIns="0" rtlCol="0">
            <a:noAutofit/>
          </a:bodyPr>
          <a:lstStyle/>
          <a:p>
            <a:pPr algn="ctr"/>
            <a:r>
              <a:rPr lang="en-US" sz="1100">
                <a:latin typeface="Arial"/>
                <a:cs typeface="Arial"/>
              </a:rPr>
              <a:t>Introduction</a:t>
            </a:r>
          </a:p>
        </p:txBody>
      </p:sp>
      <p:sp>
        <p:nvSpPr>
          <p:cNvPr id="36" name="Rectangle 35">
            <a:extLst>
              <a:ext uri="{FF2B5EF4-FFF2-40B4-BE49-F238E27FC236}">
                <a16:creationId xmlns:a16="http://schemas.microsoft.com/office/drawing/2014/main" id="{5C928979-273D-6C5D-5C87-21C30B263F9C}"/>
              </a:ext>
            </a:extLst>
          </p:cNvPr>
          <p:cNvSpPr/>
          <p:nvPr/>
        </p:nvSpPr>
        <p:spPr>
          <a:xfrm>
            <a:off x="4903084" y="1423966"/>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37" name="TextBox 36">
            <a:extLst>
              <a:ext uri="{FF2B5EF4-FFF2-40B4-BE49-F238E27FC236}">
                <a16:creationId xmlns:a16="http://schemas.microsoft.com/office/drawing/2014/main" id="{76274CC0-82C1-DF15-5B7D-EBECC1516D90}"/>
              </a:ext>
            </a:extLst>
          </p:cNvPr>
          <p:cNvSpPr txBox="1"/>
          <p:nvPr/>
        </p:nvSpPr>
        <p:spPr>
          <a:xfrm>
            <a:off x="3533030" y="3108019"/>
            <a:ext cx="1622436" cy="342735"/>
          </a:xfrm>
          <a:prstGeom prst="rect">
            <a:avLst/>
          </a:prstGeom>
          <a:noFill/>
        </p:spPr>
        <p:txBody>
          <a:bodyPr wrap="square" lIns="0" tIns="0" rIns="0" bIns="0" rtlCol="0">
            <a:noAutofit/>
          </a:bodyPr>
          <a:lstStyle/>
          <a:p>
            <a:pPr algn="ctr"/>
            <a:r>
              <a:rPr lang="en-US" sz="1100">
                <a:latin typeface="Arial"/>
                <a:cs typeface="Arial"/>
              </a:rPr>
              <a:t>Enhance</a:t>
            </a:r>
          </a:p>
          <a:p>
            <a:pPr algn="ctr"/>
            <a:r>
              <a:rPr lang="en-US" sz="1100">
                <a:latin typeface="Arial"/>
                <a:cs typeface="Arial"/>
              </a:rPr>
              <a:t>the Data</a:t>
            </a:r>
          </a:p>
        </p:txBody>
      </p:sp>
      <p:sp>
        <p:nvSpPr>
          <p:cNvPr id="38" name="Rectangle 37">
            <a:extLst>
              <a:ext uri="{FF2B5EF4-FFF2-40B4-BE49-F238E27FC236}">
                <a16:creationId xmlns:a16="http://schemas.microsoft.com/office/drawing/2014/main" id="{540C0D5F-E2EE-65AF-F28A-9FCDA08410DE}"/>
              </a:ext>
            </a:extLst>
          </p:cNvPr>
          <p:cNvSpPr/>
          <p:nvPr/>
        </p:nvSpPr>
        <p:spPr>
          <a:xfrm>
            <a:off x="5843377" y="2916065"/>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32" name="TextBox 31">
            <a:extLst>
              <a:ext uri="{FF2B5EF4-FFF2-40B4-BE49-F238E27FC236}">
                <a16:creationId xmlns:a16="http://schemas.microsoft.com/office/drawing/2014/main" id="{5920EB7C-8332-4996-84F3-75F1C4BE226C}"/>
              </a:ext>
            </a:extLst>
          </p:cNvPr>
          <p:cNvSpPr txBox="1"/>
          <p:nvPr/>
        </p:nvSpPr>
        <p:spPr>
          <a:xfrm>
            <a:off x="2045452" y="1616340"/>
            <a:ext cx="2101604" cy="342735"/>
          </a:xfrm>
          <a:prstGeom prst="rect">
            <a:avLst/>
          </a:prstGeom>
          <a:noFill/>
        </p:spPr>
        <p:txBody>
          <a:bodyPr wrap="square" lIns="0" tIns="0" rIns="0" bIns="0" rtlCol="0">
            <a:noAutofit/>
          </a:bodyPr>
          <a:lstStyle/>
          <a:p>
            <a:pPr algn="ctr"/>
            <a:r>
              <a:rPr lang="en-US" sz="1100">
                <a:latin typeface="Arial"/>
                <a:cs typeface="Arial"/>
              </a:rPr>
              <a:t>Get Started with UiPath Process Mining Application Templates</a:t>
            </a:r>
          </a:p>
        </p:txBody>
      </p:sp>
      <p:sp>
        <p:nvSpPr>
          <p:cNvPr id="7" name="Rectangle 6">
            <a:extLst>
              <a:ext uri="{FF2B5EF4-FFF2-40B4-BE49-F238E27FC236}">
                <a16:creationId xmlns:a16="http://schemas.microsoft.com/office/drawing/2014/main" id="{818B170F-8F63-4AD8-B37D-CA48C26E095F}"/>
              </a:ext>
            </a:extLst>
          </p:cNvPr>
          <p:cNvSpPr/>
          <p:nvPr/>
        </p:nvSpPr>
        <p:spPr>
          <a:xfrm>
            <a:off x="7410532" y="2913105"/>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8" name="Rectangle 7">
            <a:extLst>
              <a:ext uri="{FF2B5EF4-FFF2-40B4-BE49-F238E27FC236}">
                <a16:creationId xmlns:a16="http://schemas.microsoft.com/office/drawing/2014/main" id="{B38C2D05-F1BB-4AA8-B0F4-BE93BC675144}"/>
              </a:ext>
            </a:extLst>
          </p:cNvPr>
          <p:cNvSpPr/>
          <p:nvPr/>
        </p:nvSpPr>
        <p:spPr>
          <a:xfrm>
            <a:off x="8664256" y="1423966"/>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10" name="Rectangle 9">
            <a:extLst>
              <a:ext uri="{FF2B5EF4-FFF2-40B4-BE49-F238E27FC236}">
                <a16:creationId xmlns:a16="http://schemas.microsoft.com/office/drawing/2014/main" id="{93B0BD29-DE7B-AA7B-F887-D801727FEF4B}"/>
              </a:ext>
            </a:extLst>
          </p:cNvPr>
          <p:cNvSpPr/>
          <p:nvPr/>
        </p:nvSpPr>
        <p:spPr>
          <a:xfrm>
            <a:off x="3022498" y="1423966"/>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Tree>
    <p:extLst>
      <p:ext uri="{BB962C8B-B14F-4D97-AF65-F5344CB8AC3E}">
        <p14:creationId xmlns:p14="http://schemas.microsoft.com/office/powerpoint/2010/main" val="26303129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31">
            <a:extLst>
              <a:ext uri="{FF2B5EF4-FFF2-40B4-BE49-F238E27FC236}">
                <a16:creationId xmlns:a16="http://schemas.microsoft.com/office/drawing/2014/main" id="{75EABD02-E73D-4174-91D9-9435F0D938F1}"/>
              </a:ext>
            </a:extLst>
          </p:cNvPr>
          <p:cNvSpPr>
            <a:spLocks noGrp="1"/>
          </p:cNvSpPr>
          <p:nvPr>
            <p:ph type="title"/>
          </p:nvPr>
        </p:nvSpPr>
        <p:spPr>
          <a:xfrm>
            <a:off x="381600" y="357721"/>
            <a:ext cx="5627687" cy="743110"/>
          </a:xfrm>
        </p:spPr>
        <p:txBody>
          <a:bodyPr/>
          <a:lstStyle/>
          <a:p>
            <a:r>
              <a:rPr lang="en-US" sz="3600"/>
              <a:t>Process Mining Analyst</a:t>
            </a:r>
            <a:br>
              <a:rPr lang="en-US"/>
            </a:br>
            <a:r>
              <a:rPr lang="en-US" sz="1800" b="0">
                <a:solidFill>
                  <a:srgbClr val="FA4616"/>
                </a:solidFill>
              </a:rPr>
              <a:t>Profile and learning journey</a:t>
            </a:r>
            <a:endParaRPr lang="en-US" b="0">
              <a:solidFill>
                <a:srgbClr val="FA4616"/>
              </a:solidFill>
            </a:endParaRPr>
          </a:p>
        </p:txBody>
      </p:sp>
      <p:sp>
        <p:nvSpPr>
          <p:cNvPr id="20" name="Content Placeholder 32">
            <a:extLst>
              <a:ext uri="{FF2B5EF4-FFF2-40B4-BE49-F238E27FC236}">
                <a16:creationId xmlns:a16="http://schemas.microsoft.com/office/drawing/2014/main" id="{35E160B4-4A61-493A-8B83-F0FB906BE270}"/>
              </a:ext>
            </a:extLst>
          </p:cNvPr>
          <p:cNvSpPr txBox="1">
            <a:spLocks/>
          </p:cNvSpPr>
          <p:nvPr/>
        </p:nvSpPr>
        <p:spPr>
          <a:xfrm>
            <a:off x="370800" y="1599240"/>
            <a:ext cx="5577843" cy="5495686"/>
          </a:xfrm>
          <a:prstGeom prst="rect">
            <a:avLst/>
          </a:prstGeom>
        </p:spPr>
        <p:txBody>
          <a:bodyPr vert="horz" lIns="0" tIns="0" rIns="0" bIns="0" rtlCol="0" anchor="t" anchorCtr="0">
            <a:noAutofit/>
          </a:bodyPr>
          <a:lst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baseline="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lnSpc>
                <a:spcPct val="100000"/>
              </a:lnSpc>
              <a:spcBef>
                <a:spcPts val="0"/>
              </a:spcBef>
              <a:spcAft>
                <a:spcPts val="600"/>
              </a:spcAft>
              <a:buClr>
                <a:srgbClr val="FA4616"/>
              </a:buClr>
              <a:buFont typeface="Arial" panose="020B0604020202020204" pitchFamily="34" charset="0"/>
              <a:buChar char="•"/>
            </a:pPr>
            <a:r>
              <a:rPr lang="en-US" sz="1600" b="1"/>
              <a:t>What do they do?</a:t>
            </a:r>
          </a:p>
          <a:p>
            <a:pPr>
              <a:lnSpc>
                <a:spcPct val="100000"/>
              </a:lnSpc>
              <a:spcBef>
                <a:spcPts val="0"/>
              </a:spcBef>
              <a:spcAft>
                <a:spcPts val="600"/>
              </a:spcAft>
              <a:buClr>
                <a:srgbClr val="FA4616"/>
              </a:buClr>
            </a:pPr>
            <a:r>
              <a:rPr lang="en-US" sz="1400">
                <a:solidFill>
                  <a:srgbClr val="2D2E2F"/>
                </a:solidFill>
              </a:rPr>
              <a:t>Process Analysts are relatively new in organizations. Their role is to use scientific methods applied to large amounts of data to discover ways of optimizing processes, including through automation.</a:t>
            </a:r>
          </a:p>
          <a:p>
            <a:pPr>
              <a:lnSpc>
                <a:spcPct val="100000"/>
              </a:lnSpc>
              <a:spcBef>
                <a:spcPts val="0"/>
              </a:spcBef>
              <a:spcAft>
                <a:spcPts val="600"/>
              </a:spcAft>
              <a:buClr>
                <a:srgbClr val="FA4616"/>
              </a:buClr>
            </a:pPr>
            <a:r>
              <a:rPr lang="en-US" sz="1400">
                <a:solidFill>
                  <a:srgbClr val="2D2E2F"/>
                </a:solidFill>
              </a:rPr>
              <a:t>They do scientific discovery using tools like Process Mining and even Task Mining.</a:t>
            </a:r>
          </a:p>
          <a:p>
            <a:pPr>
              <a:lnSpc>
                <a:spcPct val="100000"/>
              </a:lnSpc>
              <a:spcBef>
                <a:spcPts val="0"/>
              </a:spcBef>
              <a:spcAft>
                <a:spcPts val="600"/>
              </a:spcAft>
              <a:buClr>
                <a:srgbClr val="FA4616"/>
              </a:buClr>
            </a:pPr>
            <a:endParaRPr lang="en-US" sz="1600">
              <a:solidFill>
                <a:srgbClr val="2D2E2F"/>
              </a:solidFill>
            </a:endParaRPr>
          </a:p>
          <a:p>
            <a:pPr marL="285750" indent="-285750">
              <a:lnSpc>
                <a:spcPct val="100000"/>
              </a:lnSpc>
              <a:spcBef>
                <a:spcPts val="0"/>
              </a:spcBef>
              <a:spcAft>
                <a:spcPts val="600"/>
              </a:spcAft>
              <a:buClr>
                <a:srgbClr val="FA4616"/>
              </a:buClr>
              <a:buFont typeface="Arial" panose="020B0604020202020204" pitchFamily="34" charset="0"/>
              <a:buChar char="•"/>
            </a:pPr>
            <a:r>
              <a:rPr lang="en-US" sz="1600" b="1">
                <a:latin typeface="Arial"/>
                <a:cs typeface="Arial"/>
              </a:rPr>
              <a:t>What’s their learning journey?</a:t>
            </a:r>
          </a:p>
          <a:p>
            <a:pPr>
              <a:lnSpc>
                <a:spcPct val="100000"/>
              </a:lnSpc>
              <a:spcBef>
                <a:spcPts val="0"/>
              </a:spcBef>
              <a:spcAft>
                <a:spcPts val="600"/>
              </a:spcAft>
            </a:pPr>
            <a:r>
              <a:rPr lang="en-US" sz="1400">
                <a:solidFill>
                  <a:srgbClr val="2D2E2F"/>
                </a:solidFill>
              </a:rPr>
              <a:t>Find out about the scientific discovery and the dedicated tools from the </a:t>
            </a:r>
            <a:r>
              <a:rPr lang="en-US" sz="1400" b="1">
                <a:solidFill>
                  <a:srgbClr val="2D2E2F"/>
                </a:solidFill>
              </a:rPr>
              <a:t>Get Started with UiPath Process Mining </a:t>
            </a:r>
            <a:r>
              <a:rPr lang="en-US" sz="1400">
                <a:solidFill>
                  <a:srgbClr val="2D2E2F"/>
                </a:solidFill>
              </a:rPr>
              <a:t>course.</a:t>
            </a:r>
          </a:p>
          <a:p>
            <a:pPr>
              <a:lnSpc>
                <a:spcPct val="100000"/>
              </a:lnSpc>
              <a:spcBef>
                <a:spcPts val="0"/>
              </a:spcBef>
              <a:spcAft>
                <a:spcPts val="600"/>
              </a:spcAft>
            </a:pPr>
            <a:r>
              <a:rPr lang="en-US" sz="1400">
                <a:solidFill>
                  <a:srgbClr val="2D2E2F"/>
                </a:solidFill>
              </a:rPr>
              <a:t>Go through the basics of analysis with the </a:t>
            </a:r>
            <a:r>
              <a:rPr lang="en-US" sz="1400" b="1">
                <a:solidFill>
                  <a:srgbClr val="2D2E2F"/>
                </a:solidFill>
              </a:rPr>
              <a:t>Process Analysis Fundamentals</a:t>
            </a:r>
            <a:r>
              <a:rPr lang="en-US" sz="1400">
                <a:solidFill>
                  <a:srgbClr val="2D2E2F"/>
                </a:solidFill>
              </a:rPr>
              <a:t> course.</a:t>
            </a:r>
          </a:p>
          <a:p>
            <a:pPr>
              <a:lnSpc>
                <a:spcPct val="100000"/>
              </a:lnSpc>
              <a:spcBef>
                <a:spcPts val="0"/>
              </a:spcBef>
              <a:spcAft>
                <a:spcPts val="600"/>
              </a:spcAft>
            </a:pPr>
            <a:r>
              <a:rPr lang="en-US" sz="1400">
                <a:solidFill>
                  <a:srgbClr val="2D2E2F"/>
                </a:solidFill>
              </a:rPr>
              <a:t>Advance to the next level of process analysis with the </a:t>
            </a:r>
            <a:r>
              <a:rPr lang="en-US" sz="1400" b="1">
                <a:solidFill>
                  <a:srgbClr val="2D2E2F"/>
                </a:solidFill>
              </a:rPr>
              <a:t>Process Analysis Advanced </a:t>
            </a:r>
            <a:r>
              <a:rPr lang="en-US" sz="1400">
                <a:solidFill>
                  <a:srgbClr val="2D2E2F"/>
                </a:solidFill>
              </a:rPr>
              <a:t>course.</a:t>
            </a:r>
          </a:p>
          <a:p>
            <a:pPr>
              <a:lnSpc>
                <a:spcPct val="100000"/>
              </a:lnSpc>
              <a:spcBef>
                <a:spcPts val="0"/>
              </a:spcBef>
              <a:spcAft>
                <a:spcPts val="600"/>
              </a:spcAft>
            </a:pPr>
            <a:endParaRPr lang="en-US" sz="1400">
              <a:solidFill>
                <a:srgbClr val="2D2E2F"/>
              </a:solidFill>
            </a:endParaRPr>
          </a:p>
          <a:p>
            <a:pPr>
              <a:spcBef>
                <a:spcPts val="0"/>
              </a:spcBef>
              <a:spcAft>
                <a:spcPts val="600"/>
              </a:spcAft>
            </a:pPr>
            <a:r>
              <a:rPr lang="en-US" sz="1400" b="1">
                <a:solidFill>
                  <a:srgbClr val="0067DF"/>
                </a:solidFill>
                <a:hlinkClick r:id="rId2">
                  <a:extLst>
                    <a:ext uri="{A12FA001-AC4F-418D-AE19-62706E023703}">
                      <ahyp:hlinkClr xmlns:ahyp="http://schemas.microsoft.com/office/drawing/2018/hyperlinkcolor" val="tx"/>
                    </a:ext>
                  </a:extLst>
                </a:hlinkClick>
              </a:rPr>
              <a:t>Access the Foundation learning plan here</a:t>
            </a:r>
            <a:endParaRPr lang="en-US" sz="1400" b="1">
              <a:solidFill>
                <a:srgbClr val="0067DF"/>
              </a:solidFill>
            </a:endParaRPr>
          </a:p>
        </p:txBody>
      </p:sp>
      <p:pic>
        <p:nvPicPr>
          <p:cNvPr id="5" name="Picture Placeholder 4" descr="A picture containing indoor, person, wall, human face&#10;&#10;Description automatically generated">
            <a:extLst>
              <a:ext uri="{FF2B5EF4-FFF2-40B4-BE49-F238E27FC236}">
                <a16:creationId xmlns:a16="http://schemas.microsoft.com/office/drawing/2014/main" id="{3C828D6F-FCE5-205E-BC37-0A906A86CC41}"/>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a:stretch/>
        </p:blipFill>
        <p:spPr>
          <a:xfrm>
            <a:off x="6094413" y="0"/>
            <a:ext cx="6094412" cy="6858000"/>
          </a:xfrm>
        </p:spPr>
      </p:pic>
    </p:spTree>
    <p:extLst>
      <p:ext uri="{BB962C8B-B14F-4D97-AF65-F5344CB8AC3E}">
        <p14:creationId xmlns:p14="http://schemas.microsoft.com/office/powerpoint/2010/main" val="34243004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Title 31">
            <a:extLst>
              <a:ext uri="{FF2B5EF4-FFF2-40B4-BE49-F238E27FC236}">
                <a16:creationId xmlns:a16="http://schemas.microsoft.com/office/drawing/2014/main" id="{B49AD420-430B-4CBA-AC07-16E6A2901BE5}"/>
              </a:ext>
            </a:extLst>
          </p:cNvPr>
          <p:cNvSpPr>
            <a:spLocks noGrp="1"/>
          </p:cNvSpPr>
          <p:nvPr>
            <p:ph type="title"/>
          </p:nvPr>
        </p:nvSpPr>
        <p:spPr>
          <a:xfrm>
            <a:off x="381600" y="357720"/>
            <a:ext cx="5627687" cy="1173899"/>
          </a:xfrm>
        </p:spPr>
        <p:txBody>
          <a:bodyPr/>
          <a:lstStyle/>
          <a:p>
            <a:r>
              <a:rPr lang="en-US" sz="3600"/>
              <a:t>Center of Excellence Leader</a:t>
            </a:r>
            <a:br>
              <a:rPr lang="en-US"/>
            </a:br>
            <a:r>
              <a:rPr lang="en-US" sz="1800" b="0">
                <a:solidFill>
                  <a:srgbClr val="FA4616"/>
                </a:solidFill>
              </a:rPr>
              <a:t>Profile and learning journey</a:t>
            </a:r>
          </a:p>
        </p:txBody>
      </p:sp>
      <p:sp>
        <p:nvSpPr>
          <p:cNvPr id="84" name="Content Placeholder 32">
            <a:extLst>
              <a:ext uri="{FF2B5EF4-FFF2-40B4-BE49-F238E27FC236}">
                <a16:creationId xmlns:a16="http://schemas.microsoft.com/office/drawing/2014/main" id="{8652FB07-3EDF-4667-B325-26C5175DA694}"/>
              </a:ext>
            </a:extLst>
          </p:cNvPr>
          <p:cNvSpPr txBox="1">
            <a:spLocks/>
          </p:cNvSpPr>
          <p:nvPr/>
        </p:nvSpPr>
        <p:spPr>
          <a:xfrm>
            <a:off x="370801" y="1689974"/>
            <a:ext cx="5627686" cy="5495686"/>
          </a:xfrm>
          <a:prstGeom prst="rect">
            <a:avLst/>
          </a:prstGeom>
        </p:spPr>
        <p:txBody>
          <a:bodyPr vert="horz" lIns="0" tIns="0" rIns="0" bIns="0" rtlCol="0" anchor="t" anchorCtr="0">
            <a:noAutofit/>
          </a:bodyPr>
          <a:lst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baseline="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lnSpc>
                <a:spcPct val="100000"/>
              </a:lnSpc>
              <a:spcBef>
                <a:spcPts val="0"/>
              </a:spcBef>
              <a:spcAft>
                <a:spcPts val="600"/>
              </a:spcAft>
              <a:buClr>
                <a:srgbClr val="FA4616"/>
              </a:buClr>
              <a:buFont typeface="Arial" panose="020B0604020202020204" pitchFamily="34" charset="0"/>
              <a:buChar char="•"/>
            </a:pPr>
            <a:r>
              <a:rPr lang="en-US" sz="1600" b="1"/>
              <a:t>What do they do?</a:t>
            </a:r>
          </a:p>
          <a:p>
            <a:pPr>
              <a:lnSpc>
                <a:spcPct val="100000"/>
              </a:lnSpc>
              <a:spcBef>
                <a:spcPts val="0"/>
              </a:spcBef>
              <a:spcAft>
                <a:spcPts val="600"/>
              </a:spcAft>
              <a:buClr>
                <a:srgbClr val="FA4616"/>
              </a:buClr>
            </a:pPr>
            <a:r>
              <a:rPr lang="en-US" sz="1400">
                <a:solidFill>
                  <a:srgbClr val="2D2E2F"/>
                </a:solidFill>
              </a:rPr>
              <a:t>Companies committed to put automation at the core of their digital transformation program need the right person to manage the entire automation program, as well as the structure in charge of implementing it: the Automation Center of Excellence.</a:t>
            </a:r>
          </a:p>
          <a:p>
            <a:pPr>
              <a:lnSpc>
                <a:spcPct val="100000"/>
              </a:lnSpc>
              <a:spcBef>
                <a:spcPts val="0"/>
              </a:spcBef>
              <a:spcAft>
                <a:spcPts val="600"/>
              </a:spcAft>
              <a:buClr>
                <a:srgbClr val="FA4616"/>
              </a:buClr>
            </a:pPr>
            <a:endParaRPr lang="en-US" sz="1600">
              <a:solidFill>
                <a:srgbClr val="2D2E2F"/>
              </a:solidFill>
            </a:endParaRPr>
          </a:p>
          <a:p>
            <a:pPr marL="285750" indent="-285750">
              <a:lnSpc>
                <a:spcPct val="100000"/>
              </a:lnSpc>
              <a:spcBef>
                <a:spcPts val="0"/>
              </a:spcBef>
              <a:spcAft>
                <a:spcPts val="600"/>
              </a:spcAft>
              <a:buClr>
                <a:srgbClr val="FA4616"/>
              </a:buClr>
              <a:buFont typeface="Arial" panose="020B0604020202020204" pitchFamily="34" charset="0"/>
              <a:buChar char="•"/>
            </a:pPr>
            <a:r>
              <a:rPr lang="en-US" sz="1600" b="1">
                <a:latin typeface="Arial"/>
                <a:cs typeface="Arial"/>
              </a:rPr>
              <a:t>What’s their learning journey?</a:t>
            </a:r>
          </a:p>
          <a:p>
            <a:pPr>
              <a:lnSpc>
                <a:spcPct val="100000"/>
              </a:lnSpc>
              <a:spcBef>
                <a:spcPts val="0"/>
              </a:spcBef>
              <a:spcAft>
                <a:spcPts val="600"/>
              </a:spcAft>
            </a:pPr>
            <a:r>
              <a:rPr lang="en-US" sz="1400">
                <a:solidFill>
                  <a:srgbClr val="2D2E2F"/>
                </a:solidFill>
              </a:rPr>
              <a:t>Start with the </a:t>
            </a:r>
            <a:r>
              <a:rPr lang="en-US" sz="1400" b="1">
                <a:solidFill>
                  <a:srgbClr val="0067DF"/>
                </a:solidFill>
                <a:hlinkClick r:id="rId2">
                  <a:extLst>
                    <a:ext uri="{A12FA001-AC4F-418D-AE19-62706E023703}">
                      <ahyp:hlinkClr xmlns:ahyp="http://schemas.microsoft.com/office/drawing/2018/hyperlinkcolor" val="tx"/>
                    </a:ext>
                  </a:extLst>
                </a:hlinkClick>
              </a:rPr>
              <a:t>Introduction to RPA and Automation</a:t>
            </a:r>
            <a:r>
              <a:rPr lang="en-US" sz="1400" b="1">
                <a:solidFill>
                  <a:srgbClr val="2D2E2F"/>
                </a:solidFill>
              </a:rPr>
              <a:t> </a:t>
            </a:r>
            <a:r>
              <a:rPr lang="en-US" sz="1400">
                <a:solidFill>
                  <a:srgbClr val="2D2E2F"/>
                </a:solidFill>
              </a:rPr>
              <a:t>course.</a:t>
            </a:r>
          </a:p>
          <a:p>
            <a:pPr>
              <a:lnSpc>
                <a:spcPct val="100000"/>
              </a:lnSpc>
              <a:spcBef>
                <a:spcPts val="0"/>
              </a:spcBef>
              <a:spcAft>
                <a:spcPts val="600"/>
              </a:spcAft>
            </a:pPr>
            <a:r>
              <a:rPr lang="en-US" sz="1400">
                <a:solidFill>
                  <a:srgbClr val="2D2E2F"/>
                </a:solidFill>
              </a:rPr>
              <a:t>Find out everything about UiPath Automation Hub, our tool for managing the automation program, from the two incremental courses: the </a:t>
            </a:r>
            <a:r>
              <a:rPr lang="en-US" sz="1400" b="1">
                <a:solidFill>
                  <a:srgbClr val="0067DF"/>
                </a:solidFill>
                <a:hlinkClick r:id="rId3">
                  <a:extLst>
                    <a:ext uri="{A12FA001-AC4F-418D-AE19-62706E023703}">
                      <ahyp:hlinkClr xmlns:ahyp="http://schemas.microsoft.com/office/drawing/2018/hyperlinkcolor" val="tx"/>
                    </a:ext>
                  </a:extLst>
                </a:hlinkClick>
              </a:rPr>
              <a:t>Overview</a:t>
            </a:r>
            <a:r>
              <a:rPr lang="en-US" sz="1400" b="1">
                <a:solidFill>
                  <a:srgbClr val="0067DF"/>
                </a:solidFill>
              </a:rPr>
              <a:t> </a:t>
            </a:r>
            <a:r>
              <a:rPr lang="en-US" sz="1400">
                <a:solidFill>
                  <a:srgbClr val="2D2E2F"/>
                </a:solidFill>
              </a:rPr>
              <a:t>course and the </a:t>
            </a:r>
            <a:r>
              <a:rPr lang="en-US" sz="1400" b="1">
                <a:solidFill>
                  <a:srgbClr val="0067DF"/>
                </a:solidFill>
                <a:hlinkClick r:id="rId4">
                  <a:extLst>
                    <a:ext uri="{A12FA001-AC4F-418D-AE19-62706E023703}">
                      <ahyp:hlinkClr xmlns:ahyp="http://schemas.microsoft.com/office/drawing/2018/hyperlinkcolor" val="tx"/>
                    </a:ext>
                  </a:extLst>
                </a:hlinkClick>
              </a:rPr>
              <a:t>Deep Dive</a:t>
            </a:r>
            <a:r>
              <a:rPr lang="en-US" sz="1400" b="1">
                <a:solidFill>
                  <a:srgbClr val="0067DF"/>
                </a:solidFill>
              </a:rPr>
              <a:t> </a:t>
            </a:r>
            <a:r>
              <a:rPr lang="en-US" sz="1400">
                <a:solidFill>
                  <a:srgbClr val="2D2E2F"/>
                </a:solidFill>
              </a:rPr>
              <a:t>course.</a:t>
            </a:r>
          </a:p>
          <a:p>
            <a:pPr>
              <a:lnSpc>
                <a:spcPct val="100000"/>
              </a:lnSpc>
              <a:spcBef>
                <a:spcPts val="0"/>
              </a:spcBef>
              <a:spcAft>
                <a:spcPts val="600"/>
              </a:spcAft>
            </a:pPr>
            <a:r>
              <a:rPr lang="en-US" sz="1400">
                <a:solidFill>
                  <a:srgbClr val="2D2E2F"/>
                </a:solidFill>
              </a:rPr>
              <a:t>Learn how to set up the Automation Operating Model in your company from the </a:t>
            </a:r>
            <a:r>
              <a:rPr lang="en-US" sz="1400" b="1">
                <a:solidFill>
                  <a:srgbClr val="0067DF"/>
                </a:solidFill>
                <a:hlinkClick r:id="rId5">
                  <a:extLst>
                    <a:ext uri="{A12FA001-AC4F-418D-AE19-62706E023703}">
                      <ahyp:hlinkClr xmlns:ahyp="http://schemas.microsoft.com/office/drawing/2018/hyperlinkcolor" val="tx"/>
                    </a:ext>
                  </a:extLst>
                </a:hlinkClick>
              </a:rPr>
              <a:t>AOM Foundations</a:t>
            </a:r>
            <a:r>
              <a:rPr lang="en-US" sz="1400" b="1">
                <a:solidFill>
                  <a:srgbClr val="0067DF"/>
                </a:solidFill>
              </a:rPr>
              <a:t> </a:t>
            </a:r>
            <a:r>
              <a:rPr lang="en-US" sz="1400">
                <a:solidFill>
                  <a:srgbClr val="2D2E2F"/>
                </a:solidFill>
              </a:rPr>
              <a:t>virtual training.</a:t>
            </a:r>
          </a:p>
          <a:p>
            <a:pPr>
              <a:lnSpc>
                <a:spcPct val="100000"/>
              </a:lnSpc>
              <a:spcBef>
                <a:spcPts val="0"/>
              </a:spcBef>
              <a:spcAft>
                <a:spcPts val="600"/>
              </a:spcAft>
            </a:pPr>
            <a:r>
              <a:rPr lang="en-US" sz="1400">
                <a:solidFill>
                  <a:srgbClr val="2D2E2F"/>
                </a:solidFill>
              </a:rPr>
              <a:t>Establish a plan to have all the roles in the organization ready for the new ways of working with the </a:t>
            </a:r>
            <a:r>
              <a:rPr lang="en-US" sz="1400" b="1">
                <a:solidFill>
                  <a:srgbClr val="0067DF"/>
                </a:solidFill>
                <a:hlinkClick r:id="rId6">
                  <a:extLst>
                    <a:ext uri="{A12FA001-AC4F-418D-AE19-62706E023703}">
                      <ahyp:hlinkClr xmlns:ahyp="http://schemas.microsoft.com/office/drawing/2018/hyperlinkcolor" val="tx"/>
                    </a:ext>
                  </a:extLst>
                </a:hlinkClick>
              </a:rPr>
              <a:t>Up-skilling Teams with an RPA Organizational Development Plan</a:t>
            </a:r>
            <a:r>
              <a:rPr lang="en-US" sz="1400" b="1">
                <a:solidFill>
                  <a:srgbClr val="0067DF"/>
                </a:solidFill>
              </a:rPr>
              <a:t> </a:t>
            </a:r>
            <a:r>
              <a:rPr lang="en-US" sz="1400">
                <a:solidFill>
                  <a:srgbClr val="2D2E2F"/>
                </a:solidFill>
              </a:rPr>
              <a:t>course.</a:t>
            </a:r>
          </a:p>
          <a:p>
            <a:pPr>
              <a:lnSpc>
                <a:spcPct val="100000"/>
              </a:lnSpc>
              <a:spcBef>
                <a:spcPts val="0"/>
              </a:spcBef>
              <a:spcAft>
                <a:spcPts val="600"/>
              </a:spcAft>
            </a:pPr>
            <a:r>
              <a:rPr lang="en-US" sz="1400">
                <a:solidFill>
                  <a:srgbClr val="2D2E2F"/>
                </a:solidFill>
              </a:rPr>
              <a:t>Find out about the Robot for Every Person framework to make automation a reality for everyone from the </a:t>
            </a:r>
            <a:r>
              <a:rPr lang="en-US" sz="1400" b="1">
                <a:solidFill>
                  <a:srgbClr val="0067DF"/>
                </a:solidFill>
                <a:hlinkClick r:id="rId7">
                  <a:extLst>
                    <a:ext uri="{A12FA001-AC4F-418D-AE19-62706E023703}">
                      <ahyp:hlinkClr xmlns:ahyp="http://schemas.microsoft.com/office/drawing/2018/hyperlinkcolor" val="tx"/>
                    </a:ext>
                  </a:extLst>
                </a:hlinkClick>
              </a:rPr>
              <a:t>dedicated course</a:t>
            </a:r>
            <a:r>
              <a:rPr lang="en-US" sz="1400">
                <a:solidFill>
                  <a:srgbClr val="2D2E2F"/>
                </a:solidFill>
              </a:rPr>
              <a:t>.</a:t>
            </a:r>
          </a:p>
          <a:p>
            <a:pPr>
              <a:lnSpc>
                <a:spcPct val="100000"/>
              </a:lnSpc>
              <a:spcBef>
                <a:spcPts val="0"/>
              </a:spcBef>
              <a:spcAft>
                <a:spcPts val="600"/>
              </a:spcAft>
            </a:pPr>
            <a:r>
              <a:rPr lang="en-US" sz="1400">
                <a:solidFill>
                  <a:srgbClr val="2D2E2F"/>
                </a:solidFill>
              </a:rPr>
              <a:t>Learn how to measure your automation program with the </a:t>
            </a:r>
            <a:r>
              <a:rPr lang="en-US" sz="1400" b="1">
                <a:solidFill>
                  <a:srgbClr val="0067DF"/>
                </a:solidFill>
                <a:hlinkClick r:id="rId8">
                  <a:extLst>
                    <a:ext uri="{A12FA001-AC4F-418D-AE19-62706E023703}">
                      <ahyp:hlinkClr xmlns:ahyp="http://schemas.microsoft.com/office/drawing/2018/hyperlinkcolor" val="tx"/>
                    </a:ext>
                  </a:extLst>
                </a:hlinkClick>
              </a:rPr>
              <a:t>UiPath Insights</a:t>
            </a:r>
            <a:r>
              <a:rPr lang="en-US" sz="1400">
                <a:solidFill>
                  <a:srgbClr val="2D2E2F"/>
                </a:solidFill>
              </a:rPr>
              <a:t> course.</a:t>
            </a:r>
          </a:p>
        </p:txBody>
      </p:sp>
      <p:pic>
        <p:nvPicPr>
          <p:cNvPr id="5" name="Picture Placeholder 4" descr="A person sitting at a desk using a computer&#10;&#10;Description automatically generated with low confidence">
            <a:extLst>
              <a:ext uri="{FF2B5EF4-FFF2-40B4-BE49-F238E27FC236}">
                <a16:creationId xmlns:a16="http://schemas.microsoft.com/office/drawing/2014/main" id="{3FFF0192-4C55-3F70-5DD3-E5B09ED4A530}"/>
              </a:ext>
            </a:extLst>
          </p:cNvPr>
          <p:cNvPicPr>
            <a:picLocks noGrp="1" noChangeAspect="1"/>
          </p:cNvPicPr>
          <p:nvPr>
            <p:ph type="pic" sz="quarter" idx="15"/>
          </p:nvPr>
        </p:nvPicPr>
        <p:blipFill rotWithShape="1">
          <a:blip r:embed="rId9" cstate="screen">
            <a:extLst>
              <a:ext uri="{28A0092B-C50C-407E-A947-70E740481C1C}">
                <a14:useLocalDpi xmlns:a14="http://schemas.microsoft.com/office/drawing/2010/main"/>
              </a:ext>
            </a:extLst>
          </a:blip>
          <a:srcRect/>
          <a:stretch/>
        </p:blipFill>
        <p:spPr>
          <a:xfrm>
            <a:off x="6094413" y="0"/>
            <a:ext cx="6094412" cy="6858000"/>
          </a:xfrm>
        </p:spPr>
      </p:pic>
    </p:spTree>
    <p:extLst>
      <p:ext uri="{BB962C8B-B14F-4D97-AF65-F5344CB8AC3E}">
        <p14:creationId xmlns:p14="http://schemas.microsoft.com/office/powerpoint/2010/main" val="23746241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7682EB3-15AB-4C35-8266-407198ED6902}"/>
              </a:ext>
            </a:extLst>
          </p:cNvPr>
          <p:cNvSpPr>
            <a:spLocks noGrp="1"/>
          </p:cNvSpPr>
          <p:nvPr>
            <p:ph type="ctrTitle"/>
          </p:nvPr>
        </p:nvSpPr>
        <p:spPr>
          <a:xfrm>
            <a:off x="382972" y="1343801"/>
            <a:ext cx="5292030" cy="615553"/>
          </a:xfrm>
        </p:spPr>
        <p:txBody>
          <a:bodyPr anchor="t" anchorCtr="0"/>
          <a:lstStyle/>
          <a:p>
            <a:r>
              <a:rPr lang="en-US"/>
              <a:t>Thank you!</a:t>
            </a:r>
          </a:p>
        </p:txBody>
      </p:sp>
      <p:pic>
        <p:nvPicPr>
          <p:cNvPr id="3" name="Graphic 2">
            <a:extLst>
              <a:ext uri="{FF2B5EF4-FFF2-40B4-BE49-F238E27FC236}">
                <a16:creationId xmlns:a16="http://schemas.microsoft.com/office/drawing/2014/main" id="{37A45B75-44CF-148D-9739-3A541264B9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3208" y="5697571"/>
            <a:ext cx="3371849" cy="647700"/>
          </a:xfrm>
          <a:prstGeom prst="rect">
            <a:avLst/>
          </a:prstGeom>
        </p:spPr>
      </p:pic>
      <p:sp>
        <p:nvSpPr>
          <p:cNvPr id="5" name="Subtitle 9">
            <a:extLst>
              <a:ext uri="{FF2B5EF4-FFF2-40B4-BE49-F238E27FC236}">
                <a16:creationId xmlns:a16="http://schemas.microsoft.com/office/drawing/2014/main" id="{1B7744CC-4B3F-BF55-54BA-B53B83D3171B}"/>
              </a:ext>
            </a:extLst>
          </p:cNvPr>
          <p:cNvSpPr txBox="1">
            <a:spLocks/>
          </p:cNvSpPr>
          <p:nvPr/>
        </p:nvSpPr>
        <p:spPr>
          <a:xfrm>
            <a:off x="382972" y="6370151"/>
            <a:ext cx="5292030" cy="156966"/>
          </a:xfrm>
          <a:prstGeom prst="rect">
            <a:avLst/>
          </a:prstGeom>
        </p:spPr>
        <p:txBody>
          <a:bodyPr vert="horz" lIns="0" tIns="0" rIns="0" bIns="0" rtlCol="0" anchor="t" anchorCtr="0">
            <a:spAutoFit/>
          </a:bodyPr>
          <a:lstStyle>
            <a:lvl1pPr marL="0" indent="0" algn="l" defTabSz="457200" rtl="0" eaLnBrk="1" latinLnBrk="0" hangingPunct="1">
              <a:lnSpc>
                <a:spcPct val="85000"/>
              </a:lnSpc>
              <a:spcBef>
                <a:spcPts val="800"/>
              </a:spcBef>
              <a:buFont typeface="Arial"/>
              <a:buNone/>
              <a:defRPr sz="2800" b="1" i="0" kern="1200" spc="-50">
                <a:solidFill>
                  <a:schemeClr val="bg1"/>
                </a:solidFill>
                <a:latin typeface="Arial"/>
                <a:ea typeface="+mn-ea"/>
                <a:cs typeface="Arial"/>
              </a:defRPr>
            </a:lvl1pPr>
            <a:lvl2pPr marL="457200" indent="0" algn="ctr" defTabSz="457200" rtl="0" eaLnBrk="1" latinLnBrk="0" hangingPunct="1">
              <a:spcBef>
                <a:spcPts val="500"/>
              </a:spcBef>
              <a:buClr>
                <a:schemeClr val="tx1"/>
              </a:buClr>
              <a:buFont typeface="Arial"/>
              <a:buNone/>
              <a:defRPr sz="2000" kern="1200">
                <a:solidFill>
                  <a:schemeClr val="tx1">
                    <a:tint val="75000"/>
                  </a:schemeClr>
                </a:solidFill>
                <a:latin typeface="Arial"/>
                <a:ea typeface="+mn-ea"/>
                <a:cs typeface="Arial"/>
              </a:defRPr>
            </a:lvl2pPr>
            <a:lvl3pPr marL="914400" indent="0" algn="ctr" defTabSz="457200" rtl="0" eaLnBrk="1" latinLnBrk="0" hangingPunct="1">
              <a:spcBef>
                <a:spcPts val="300"/>
              </a:spcBef>
              <a:buClr>
                <a:schemeClr val="tx1"/>
              </a:buClr>
              <a:buFont typeface="Lucida Grande"/>
              <a:buNone/>
              <a:defRPr sz="2000" kern="1200">
                <a:solidFill>
                  <a:schemeClr val="tx1">
                    <a:tint val="75000"/>
                  </a:schemeClr>
                </a:solidFill>
                <a:latin typeface="Arial"/>
                <a:ea typeface="+mn-ea"/>
                <a:cs typeface="Arial"/>
              </a:defRPr>
            </a:lvl3pPr>
            <a:lvl4pPr marL="1371600" indent="0" algn="ctr" defTabSz="457200" rtl="0" eaLnBrk="1" latinLnBrk="0" hangingPunct="1">
              <a:spcBef>
                <a:spcPts val="200"/>
              </a:spcBef>
              <a:buClr>
                <a:schemeClr val="tx1"/>
              </a:buClr>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ts val="100"/>
              </a:spcBef>
              <a:buClr>
                <a:schemeClr val="tx1"/>
              </a:buClr>
              <a:buFont typeface="Lucida Grande"/>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200" b="0" i="1">
                <a:latin typeface="Arial Nova Light" panose="020B0304020202020204" pitchFamily="34" charset="0"/>
              </a:rPr>
              <a:t>The world’s first online platform for automation training</a:t>
            </a:r>
          </a:p>
        </p:txBody>
      </p:sp>
      <p:pic>
        <p:nvPicPr>
          <p:cNvPr id="7" name="Picture 6">
            <a:extLst>
              <a:ext uri="{FF2B5EF4-FFF2-40B4-BE49-F238E27FC236}">
                <a16:creationId xmlns:a16="http://schemas.microsoft.com/office/drawing/2014/main" id="{9E2AE0D0-12D6-E4E8-EAB3-425D9E4B90A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94412" y="0"/>
            <a:ext cx="6094413" cy="6858000"/>
          </a:xfrm>
          <a:prstGeom prst="rect">
            <a:avLst/>
          </a:prstGeom>
        </p:spPr>
      </p:pic>
      <p:sp>
        <p:nvSpPr>
          <p:cNvPr id="2" name="Text Placeholder 2">
            <a:extLst>
              <a:ext uri="{FF2B5EF4-FFF2-40B4-BE49-F238E27FC236}">
                <a16:creationId xmlns:a16="http://schemas.microsoft.com/office/drawing/2014/main" id="{628433F1-47B9-4768-C67C-1AE5612770C2}"/>
              </a:ext>
            </a:extLst>
          </p:cNvPr>
          <p:cNvSpPr txBox="1">
            <a:spLocks/>
          </p:cNvSpPr>
          <p:nvPr/>
        </p:nvSpPr>
        <p:spPr>
          <a:xfrm>
            <a:off x="333208" y="2101783"/>
            <a:ext cx="6473066" cy="4897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00">
                <a:solidFill>
                  <a:schemeClr val="bg1"/>
                </a:solidFill>
              </a:rPr>
              <a:t>Register on </a:t>
            </a:r>
            <a:r>
              <a:rPr lang="en-GB" sz="2200">
                <a:solidFill>
                  <a:schemeClr val="bg1"/>
                </a:solidFill>
                <a:hlinkClick r:id="rId6">
                  <a:extLst>
                    <a:ext uri="{A12FA001-AC4F-418D-AE19-62706E023703}">
                      <ahyp:hlinkClr xmlns:ahyp="http://schemas.microsoft.com/office/drawing/2018/hyperlinkcolor" val="tx"/>
                    </a:ext>
                  </a:extLst>
                </a:hlinkClick>
              </a:rPr>
              <a:t>academy.uipath.com</a:t>
            </a:r>
            <a:r>
              <a:rPr lang="en-GB" sz="2200">
                <a:solidFill>
                  <a:schemeClr val="bg1"/>
                </a:solidFill>
              </a:rPr>
              <a:t> today.</a:t>
            </a:r>
          </a:p>
        </p:txBody>
      </p:sp>
    </p:spTree>
    <p:extLst>
      <p:ext uri="{BB962C8B-B14F-4D97-AF65-F5344CB8AC3E}">
        <p14:creationId xmlns:p14="http://schemas.microsoft.com/office/powerpoint/2010/main" val="2533155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3">
            <a:extLst>
              <a:ext uri="{FF2B5EF4-FFF2-40B4-BE49-F238E27FC236}">
                <a16:creationId xmlns:a16="http://schemas.microsoft.com/office/drawing/2014/main" id="{8A1B1AD4-BD89-6FA9-4199-757436CF5B10}"/>
              </a:ext>
            </a:extLst>
          </p:cNvPr>
          <p:cNvSpPr>
            <a:spLocks noGrp="1"/>
          </p:cNvSpPr>
          <p:nvPr>
            <p:ph type="title"/>
          </p:nvPr>
        </p:nvSpPr>
        <p:spPr>
          <a:xfrm>
            <a:off x="381001" y="357721"/>
            <a:ext cx="6608941" cy="690029"/>
          </a:xfrm>
        </p:spPr>
        <p:txBody>
          <a:bodyPr/>
          <a:lstStyle/>
          <a:p>
            <a:r>
              <a:rPr lang="en-GB"/>
              <a:t>Content </a:t>
            </a:r>
            <a:r>
              <a:rPr lang="en-GB" err="1"/>
              <a:t>catalog</a:t>
            </a:r>
            <a:endParaRPr lang="en-US"/>
          </a:p>
        </p:txBody>
      </p:sp>
      <p:sp>
        <p:nvSpPr>
          <p:cNvPr id="11" name="Rectangle 10">
            <a:extLst>
              <a:ext uri="{FF2B5EF4-FFF2-40B4-BE49-F238E27FC236}">
                <a16:creationId xmlns:a16="http://schemas.microsoft.com/office/drawing/2014/main" id="{26E30ABC-B772-D483-7822-9EC97A4B98AA}"/>
              </a:ext>
            </a:extLst>
          </p:cNvPr>
          <p:cNvSpPr/>
          <p:nvPr/>
        </p:nvSpPr>
        <p:spPr>
          <a:xfrm>
            <a:off x="2503072" y="1279498"/>
            <a:ext cx="7182679" cy="14371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wrap="none" lIns="91440" tIns="91440" rIns="91440" bIns="91440" rtlCol="0" anchor="ctr" anchorCtr="0">
            <a:noAutofit/>
          </a:bodyPr>
          <a:lstStyle/>
          <a:p>
            <a:pPr algn="ctr"/>
            <a:r>
              <a:rPr lang="en-US" sz="2400" b="1" i="0">
                <a:solidFill>
                  <a:schemeClr val="bg1"/>
                </a:solidFill>
                <a:latin typeface="Arial"/>
                <a:cs typeface="Arial"/>
              </a:rPr>
              <a:t>Executive summary</a:t>
            </a:r>
          </a:p>
          <a:p>
            <a:pPr algn="ctr"/>
            <a:endParaRPr lang="en-US" sz="2400" b="1">
              <a:solidFill>
                <a:schemeClr val="bg1"/>
              </a:solidFill>
              <a:latin typeface="Arial"/>
              <a:cs typeface="Arial"/>
            </a:endParaRPr>
          </a:p>
          <a:p>
            <a:pPr algn="ctr"/>
            <a:r>
              <a:rPr lang="en-US" sz="1400" i="0">
                <a:solidFill>
                  <a:schemeClr val="bg1"/>
                </a:solidFill>
                <a:latin typeface="Arial"/>
                <a:cs typeface="Arial"/>
              </a:rPr>
              <a:t>Slides 5-9</a:t>
            </a:r>
          </a:p>
        </p:txBody>
      </p:sp>
      <p:sp>
        <p:nvSpPr>
          <p:cNvPr id="17" name="Rectangle 16">
            <a:extLst>
              <a:ext uri="{FF2B5EF4-FFF2-40B4-BE49-F238E27FC236}">
                <a16:creationId xmlns:a16="http://schemas.microsoft.com/office/drawing/2014/main" id="{D5154F89-93F4-A6A8-71DB-72598884EFB0}"/>
              </a:ext>
            </a:extLst>
          </p:cNvPr>
          <p:cNvSpPr/>
          <p:nvPr/>
        </p:nvSpPr>
        <p:spPr>
          <a:xfrm>
            <a:off x="2503071" y="2716695"/>
            <a:ext cx="7182679" cy="1802295"/>
          </a:xfrm>
          <a:prstGeom prst="rect">
            <a:avLst/>
          </a:prstGeom>
          <a:solidFill>
            <a:srgbClr val="245BAA"/>
          </a:solidFill>
          <a:ln>
            <a:noFill/>
          </a:ln>
          <a:effectLst/>
        </p:spPr>
        <p:style>
          <a:lnRef idx="1">
            <a:schemeClr val="accent1"/>
          </a:lnRef>
          <a:fillRef idx="3">
            <a:schemeClr val="accent1"/>
          </a:fillRef>
          <a:effectRef idx="2">
            <a:schemeClr val="accent1"/>
          </a:effectRef>
          <a:fontRef idx="minor">
            <a:schemeClr val="lt1"/>
          </a:fontRef>
        </p:style>
        <p:txBody>
          <a:bodyPr wrap="none" lIns="91440" tIns="91440" rIns="91440" bIns="91440" rtlCol="0" anchor="ctr" anchorCtr="0">
            <a:noAutofit/>
          </a:bodyPr>
          <a:lstStyle/>
          <a:p>
            <a:pPr algn="ctr"/>
            <a:r>
              <a:rPr lang="en-US" sz="2400" b="1" i="0">
                <a:solidFill>
                  <a:schemeClr val="bg1"/>
                </a:solidFill>
                <a:latin typeface="Arial"/>
                <a:cs typeface="Arial"/>
              </a:rPr>
              <a:t>Courses for Business Users and </a:t>
            </a:r>
          </a:p>
          <a:p>
            <a:pPr algn="ctr"/>
            <a:r>
              <a:rPr lang="en-US" sz="2400" b="1" i="0">
                <a:solidFill>
                  <a:schemeClr val="bg1"/>
                </a:solidFill>
                <a:latin typeface="Arial"/>
                <a:cs typeface="Arial"/>
              </a:rPr>
              <a:t>Enthusiasts</a:t>
            </a:r>
          </a:p>
          <a:p>
            <a:pPr algn="ctr"/>
            <a:endParaRPr lang="en-US" sz="2400" b="1">
              <a:solidFill>
                <a:schemeClr val="bg1"/>
              </a:solidFill>
              <a:latin typeface="Arial"/>
              <a:cs typeface="Arial"/>
            </a:endParaRPr>
          </a:p>
          <a:p>
            <a:pPr algn="ctr"/>
            <a:r>
              <a:rPr lang="en-US" sz="1400" i="0">
                <a:solidFill>
                  <a:schemeClr val="bg1"/>
                </a:solidFill>
                <a:latin typeface="Arial"/>
                <a:cs typeface="Arial"/>
              </a:rPr>
              <a:t>Slides 10-19</a:t>
            </a:r>
          </a:p>
        </p:txBody>
      </p:sp>
      <p:sp>
        <p:nvSpPr>
          <p:cNvPr id="19" name="Rectangle 18">
            <a:extLst>
              <a:ext uri="{FF2B5EF4-FFF2-40B4-BE49-F238E27FC236}">
                <a16:creationId xmlns:a16="http://schemas.microsoft.com/office/drawing/2014/main" id="{7A7827FB-4343-6F61-AB35-327108F98C59}"/>
              </a:ext>
            </a:extLst>
          </p:cNvPr>
          <p:cNvSpPr/>
          <p:nvPr/>
        </p:nvSpPr>
        <p:spPr>
          <a:xfrm>
            <a:off x="2503070" y="4518990"/>
            <a:ext cx="7182679" cy="1802295"/>
          </a:xfrm>
          <a:prstGeom prst="rect">
            <a:avLst/>
          </a:prstGeom>
          <a:solidFill>
            <a:srgbClr val="078E9E"/>
          </a:solidFill>
          <a:ln>
            <a:noFill/>
          </a:ln>
          <a:effectLst/>
        </p:spPr>
        <p:style>
          <a:lnRef idx="1">
            <a:schemeClr val="accent1"/>
          </a:lnRef>
          <a:fillRef idx="3">
            <a:schemeClr val="accent1"/>
          </a:fillRef>
          <a:effectRef idx="2">
            <a:schemeClr val="accent1"/>
          </a:effectRef>
          <a:fontRef idx="minor">
            <a:schemeClr val="lt1"/>
          </a:fontRef>
        </p:style>
        <p:txBody>
          <a:bodyPr wrap="none" lIns="91440" tIns="91440" rIns="91440" bIns="91440" rtlCol="0" anchor="ctr" anchorCtr="0">
            <a:noAutofit/>
          </a:bodyPr>
          <a:lstStyle/>
          <a:p>
            <a:pPr algn="ctr"/>
            <a:r>
              <a:rPr lang="en-US" sz="2400" b="1" i="0">
                <a:solidFill>
                  <a:schemeClr val="bg1"/>
                </a:solidFill>
                <a:latin typeface="Arial"/>
                <a:cs typeface="Arial"/>
              </a:rPr>
              <a:t>Learning plans for Practitioners and</a:t>
            </a:r>
          </a:p>
          <a:p>
            <a:pPr algn="ctr"/>
            <a:r>
              <a:rPr lang="en-US" sz="2400" b="1">
                <a:solidFill>
                  <a:schemeClr val="bg1"/>
                </a:solidFill>
                <a:latin typeface="Arial"/>
                <a:cs typeface="Arial"/>
              </a:rPr>
              <a:t>Decision Makers</a:t>
            </a:r>
            <a:endParaRPr lang="en-US" sz="2400" b="1" i="0">
              <a:solidFill>
                <a:schemeClr val="bg1"/>
              </a:solidFill>
              <a:latin typeface="Arial"/>
              <a:cs typeface="Arial"/>
            </a:endParaRPr>
          </a:p>
          <a:p>
            <a:pPr algn="ctr"/>
            <a:endParaRPr lang="en-US" sz="2400" b="1">
              <a:solidFill>
                <a:schemeClr val="bg1"/>
              </a:solidFill>
              <a:latin typeface="Arial"/>
              <a:cs typeface="Arial"/>
            </a:endParaRPr>
          </a:p>
          <a:p>
            <a:pPr algn="ctr"/>
            <a:r>
              <a:rPr lang="en-US" sz="1400" i="0">
                <a:solidFill>
                  <a:schemeClr val="bg1"/>
                </a:solidFill>
                <a:latin typeface="Arial"/>
                <a:cs typeface="Arial"/>
              </a:rPr>
              <a:t>Slides 20-35</a:t>
            </a:r>
          </a:p>
        </p:txBody>
      </p:sp>
      <p:sp>
        <p:nvSpPr>
          <p:cNvPr id="20" name="Isosceles Triangle 19">
            <a:extLst>
              <a:ext uri="{FF2B5EF4-FFF2-40B4-BE49-F238E27FC236}">
                <a16:creationId xmlns:a16="http://schemas.microsoft.com/office/drawing/2014/main" id="{F45E5BEA-F2AD-E2D7-68AF-4B2146E062DE}"/>
              </a:ext>
            </a:extLst>
          </p:cNvPr>
          <p:cNvSpPr/>
          <p:nvPr/>
        </p:nvSpPr>
        <p:spPr>
          <a:xfrm rot="10800000">
            <a:off x="6008668" y="2710070"/>
            <a:ext cx="171481" cy="139975"/>
          </a:xfrm>
          <a:prstGeom prst="triangle">
            <a:avLst>
              <a:gd name="adj" fmla="val 48977"/>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wrap="square" lIns="91440" tIns="91440" rIns="91440" bIns="91440" rtlCol="0" anchor="ctr" anchorCtr="0">
            <a:spAutoFit/>
          </a:bodyPr>
          <a:lstStyle/>
          <a:p>
            <a:pPr algn="l"/>
            <a:endParaRPr lang="en-US" sz="1400" b="0" i="0">
              <a:solidFill>
                <a:schemeClr val="tx1"/>
              </a:solidFill>
              <a:latin typeface="Arial"/>
              <a:cs typeface="Arial"/>
            </a:endParaRPr>
          </a:p>
        </p:txBody>
      </p:sp>
      <p:sp>
        <p:nvSpPr>
          <p:cNvPr id="21" name="Isosceles Triangle 20">
            <a:extLst>
              <a:ext uri="{FF2B5EF4-FFF2-40B4-BE49-F238E27FC236}">
                <a16:creationId xmlns:a16="http://schemas.microsoft.com/office/drawing/2014/main" id="{3350DF21-35D5-1E98-E706-7D5C29C56E23}"/>
              </a:ext>
            </a:extLst>
          </p:cNvPr>
          <p:cNvSpPr/>
          <p:nvPr/>
        </p:nvSpPr>
        <p:spPr>
          <a:xfrm rot="10800000">
            <a:off x="6008667" y="4518990"/>
            <a:ext cx="171481" cy="139975"/>
          </a:xfrm>
          <a:prstGeom prst="triangle">
            <a:avLst>
              <a:gd name="adj" fmla="val 48977"/>
            </a:avLst>
          </a:prstGeom>
          <a:solidFill>
            <a:srgbClr val="245BAA"/>
          </a:solidFill>
          <a:ln>
            <a:noFill/>
          </a:ln>
          <a:effectLst/>
        </p:spPr>
        <p:style>
          <a:lnRef idx="1">
            <a:schemeClr val="accent1"/>
          </a:lnRef>
          <a:fillRef idx="3">
            <a:schemeClr val="accent1"/>
          </a:fillRef>
          <a:effectRef idx="2">
            <a:schemeClr val="accent1"/>
          </a:effectRef>
          <a:fontRef idx="minor">
            <a:schemeClr val="lt1"/>
          </a:fontRef>
        </p:style>
        <p:txBody>
          <a:bodyPr wrap="square" lIns="91440" tIns="91440" rIns="91440" bIns="91440" rtlCol="0" anchor="ctr" anchorCtr="0">
            <a:spAutoFit/>
          </a:bodyPr>
          <a:lstStyle/>
          <a:p>
            <a:pPr algn="l"/>
            <a:endParaRPr lang="en-US" sz="1400" b="0" i="0">
              <a:solidFill>
                <a:schemeClr val="tx1"/>
              </a:solidFill>
              <a:latin typeface="Arial"/>
              <a:cs typeface="Arial"/>
            </a:endParaRPr>
          </a:p>
        </p:txBody>
      </p:sp>
      <p:pic>
        <p:nvPicPr>
          <p:cNvPr id="3" name="Picture 2" descr="A picture containing cartoon&#10;&#10;Description automatically generated with medium confidence">
            <a:extLst>
              <a:ext uri="{FF2B5EF4-FFF2-40B4-BE49-F238E27FC236}">
                <a16:creationId xmlns:a16="http://schemas.microsoft.com/office/drawing/2014/main" id="{BEAA9F1B-5F3A-DE97-6F47-800182AB8CC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10972" y="4658966"/>
            <a:ext cx="2946494" cy="1906555"/>
          </a:xfrm>
          <a:prstGeom prst="rect">
            <a:avLst/>
          </a:prstGeom>
        </p:spPr>
      </p:pic>
    </p:spTree>
    <p:extLst>
      <p:ext uri="{BB962C8B-B14F-4D97-AF65-F5344CB8AC3E}">
        <p14:creationId xmlns:p14="http://schemas.microsoft.com/office/powerpoint/2010/main" val="19326293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06F5FC1E-92AC-A2E3-51C7-3700277A8CBC}"/>
              </a:ext>
            </a:extLst>
          </p:cNvPr>
          <p:cNvPicPr>
            <a:picLocks noGrp="1" noChangeAspect="1"/>
          </p:cNvPicPr>
          <p:nvPr>
            <p:ph type="pic" sz="quarter" idx="15"/>
          </p:nvPr>
        </p:nvPicPr>
        <p:blipFill>
          <a:blip r:embed="rId2" cstate="screen">
            <a:extLst>
              <a:ext uri="{28A0092B-C50C-407E-A947-70E740481C1C}">
                <a14:useLocalDpi xmlns:a14="http://schemas.microsoft.com/office/drawing/2010/main"/>
              </a:ext>
            </a:extLst>
          </a:blip>
          <a:srcRect/>
          <a:stretch/>
        </p:blipFill>
        <p:spPr/>
      </p:pic>
      <p:sp>
        <p:nvSpPr>
          <p:cNvPr id="16" name="Title 3">
            <a:extLst>
              <a:ext uri="{FF2B5EF4-FFF2-40B4-BE49-F238E27FC236}">
                <a16:creationId xmlns:a16="http://schemas.microsoft.com/office/drawing/2014/main" id="{8A1B1AD4-BD89-6FA9-4199-757436CF5B10}"/>
              </a:ext>
            </a:extLst>
          </p:cNvPr>
          <p:cNvSpPr>
            <a:spLocks noGrp="1"/>
          </p:cNvSpPr>
          <p:nvPr>
            <p:ph type="title"/>
          </p:nvPr>
        </p:nvSpPr>
        <p:spPr/>
        <p:txBody>
          <a:bodyPr/>
          <a:lstStyle/>
          <a:p>
            <a:r>
              <a:rPr lang="en-US"/>
              <a:t>The Foundation of </a:t>
            </a:r>
            <a:r>
              <a:rPr lang="en-US" err="1"/>
              <a:t>Innovation</a:t>
            </a:r>
            <a:r>
              <a:rPr lang="en-US" sz="2400" baseline="30000" err="1"/>
              <a:t>TM</a:t>
            </a:r>
            <a:r>
              <a:rPr lang="en-US"/>
              <a:t> </a:t>
            </a:r>
            <a:br>
              <a:rPr lang="en-US"/>
            </a:br>
            <a:r>
              <a:rPr lang="en-US"/>
              <a:t>through Online Education</a:t>
            </a:r>
          </a:p>
        </p:txBody>
      </p:sp>
      <p:sp>
        <p:nvSpPr>
          <p:cNvPr id="2" name="Content Placeholder 32">
            <a:extLst>
              <a:ext uri="{FF2B5EF4-FFF2-40B4-BE49-F238E27FC236}">
                <a16:creationId xmlns:a16="http://schemas.microsoft.com/office/drawing/2014/main" id="{D36FC7B9-96E2-82D4-4B4A-98D689B20127}"/>
              </a:ext>
            </a:extLst>
          </p:cNvPr>
          <p:cNvSpPr txBox="1">
            <a:spLocks/>
          </p:cNvSpPr>
          <p:nvPr/>
        </p:nvSpPr>
        <p:spPr>
          <a:xfrm>
            <a:off x="381001" y="1539240"/>
            <a:ext cx="5180813" cy="3009900"/>
          </a:xfrm>
          <a:prstGeom prst="rect">
            <a:avLst/>
          </a:prstGeom>
        </p:spPr>
        <p:txBody>
          <a:bodyPr lIns="0" tIns="0" rIns="0" bIns="0" anchor="t" anchorCtr="0"/>
          <a:lst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tx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tx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tx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tx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a:t>Automation is changing the world. With the AI-powered UiPath Business Automation Platform, companies are transforming the way they analyze, automate and operate their businesses.</a:t>
            </a:r>
          </a:p>
          <a:p>
            <a:endParaRPr lang="en-US" sz="1800"/>
          </a:p>
          <a:p>
            <a:r>
              <a:rPr lang="en-US" sz="1800"/>
              <a:t>But ultimately, it’s the knowledge workers who benefit the most from this transformation. UiPath Academy offers free, online training to enable </a:t>
            </a:r>
            <a:r>
              <a:rPr lang="en-US" sz="1800" b="1"/>
              <a:t>decision makers</a:t>
            </a:r>
            <a:r>
              <a:rPr lang="en-US" sz="1800"/>
              <a:t>, </a:t>
            </a:r>
            <a:r>
              <a:rPr lang="en-US" sz="1800" b="1"/>
              <a:t>professionals</a:t>
            </a:r>
            <a:r>
              <a:rPr lang="en-US" sz="1800"/>
              <a:t> and </a:t>
            </a:r>
            <a:r>
              <a:rPr lang="en-US" sz="1800" b="1"/>
              <a:t>enthusiasts</a:t>
            </a:r>
            <a:r>
              <a:rPr lang="en-US" sz="1800"/>
              <a:t> to make the most of automation.</a:t>
            </a:r>
          </a:p>
        </p:txBody>
      </p:sp>
    </p:spTree>
    <p:extLst>
      <p:ext uri="{BB962C8B-B14F-4D97-AF65-F5344CB8AC3E}">
        <p14:creationId xmlns:p14="http://schemas.microsoft.com/office/powerpoint/2010/main" val="1231339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F4098F-BD06-44C0-A0A7-4C43010026FA}"/>
              </a:ext>
            </a:extLst>
          </p:cNvPr>
          <p:cNvSpPr>
            <a:spLocks noGrp="1"/>
          </p:cNvSpPr>
          <p:nvPr>
            <p:ph type="title"/>
          </p:nvPr>
        </p:nvSpPr>
        <p:spPr>
          <a:xfrm>
            <a:off x="376136" y="345130"/>
            <a:ext cx="6608941" cy="365760"/>
          </a:xfrm>
        </p:spPr>
        <p:txBody>
          <a:bodyPr/>
          <a:lstStyle/>
          <a:p>
            <a:r>
              <a:rPr lang="en-US"/>
              <a:t>Education for all automation roles</a:t>
            </a:r>
          </a:p>
        </p:txBody>
      </p:sp>
      <p:grpSp>
        <p:nvGrpSpPr>
          <p:cNvPr id="35" name="Group 34">
            <a:extLst>
              <a:ext uri="{FF2B5EF4-FFF2-40B4-BE49-F238E27FC236}">
                <a16:creationId xmlns:a16="http://schemas.microsoft.com/office/drawing/2014/main" id="{8D5A34DF-A972-4AAA-B64C-39EA31915C1E}"/>
              </a:ext>
            </a:extLst>
          </p:cNvPr>
          <p:cNvGrpSpPr/>
          <p:nvPr/>
        </p:nvGrpSpPr>
        <p:grpSpPr>
          <a:xfrm>
            <a:off x="3269382" y="4423881"/>
            <a:ext cx="1755978" cy="2208945"/>
            <a:chOff x="2845446" y="4409496"/>
            <a:chExt cx="1755978" cy="2208945"/>
          </a:xfrm>
        </p:grpSpPr>
        <p:pic>
          <p:nvPicPr>
            <p:cNvPr id="34" name="Picture 33">
              <a:extLst>
                <a:ext uri="{FF2B5EF4-FFF2-40B4-BE49-F238E27FC236}">
                  <a16:creationId xmlns:a16="http://schemas.microsoft.com/office/drawing/2014/main" id="{7E5D3E4A-009F-4157-BF98-E1001C70440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851700" y="4409496"/>
              <a:ext cx="1743318" cy="1778019"/>
            </a:xfrm>
            <a:prstGeom prst="rect">
              <a:avLst/>
            </a:prstGeom>
          </p:spPr>
        </p:pic>
        <p:sp>
          <p:nvSpPr>
            <p:cNvPr id="53" name="Rectangle 52">
              <a:extLst>
                <a:ext uri="{FF2B5EF4-FFF2-40B4-BE49-F238E27FC236}">
                  <a16:creationId xmlns:a16="http://schemas.microsoft.com/office/drawing/2014/main" id="{F27492D1-C585-41B0-9512-31415E92B04C}"/>
                </a:ext>
              </a:extLst>
            </p:cNvPr>
            <p:cNvSpPr/>
            <p:nvPr/>
          </p:nvSpPr>
          <p:spPr>
            <a:xfrm>
              <a:off x="2845446" y="6182199"/>
              <a:ext cx="1755978" cy="43624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1200" b="1" i="0">
                  <a:latin typeface="Arial"/>
                  <a:cs typeface="Arial"/>
                </a:rPr>
                <a:t>Center of Excellence Leaders</a:t>
              </a:r>
            </a:p>
          </p:txBody>
        </p:sp>
      </p:grpSp>
      <p:grpSp>
        <p:nvGrpSpPr>
          <p:cNvPr id="43" name="Group 42">
            <a:extLst>
              <a:ext uri="{FF2B5EF4-FFF2-40B4-BE49-F238E27FC236}">
                <a16:creationId xmlns:a16="http://schemas.microsoft.com/office/drawing/2014/main" id="{3E77F344-112E-4DF7-88D0-7087154F8CEE}"/>
              </a:ext>
            </a:extLst>
          </p:cNvPr>
          <p:cNvGrpSpPr/>
          <p:nvPr/>
        </p:nvGrpSpPr>
        <p:grpSpPr>
          <a:xfrm>
            <a:off x="5225732" y="4423881"/>
            <a:ext cx="1737360" cy="2194560"/>
            <a:chOff x="5242607" y="3758958"/>
            <a:chExt cx="1797711" cy="2403325"/>
          </a:xfrm>
        </p:grpSpPr>
        <p:pic>
          <p:nvPicPr>
            <p:cNvPr id="50" name="Picture 49">
              <a:extLst>
                <a:ext uri="{FF2B5EF4-FFF2-40B4-BE49-F238E27FC236}">
                  <a16:creationId xmlns:a16="http://schemas.microsoft.com/office/drawing/2014/main" id="{B15DF1A1-917B-4BFD-BFB3-8AE23503AF0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243469" y="3758958"/>
              <a:ext cx="1794454" cy="1941335"/>
            </a:xfrm>
            <a:prstGeom prst="rect">
              <a:avLst/>
            </a:prstGeom>
          </p:spPr>
        </p:pic>
        <p:sp>
          <p:nvSpPr>
            <p:cNvPr id="51" name="Rectangle 50">
              <a:extLst>
                <a:ext uri="{FF2B5EF4-FFF2-40B4-BE49-F238E27FC236}">
                  <a16:creationId xmlns:a16="http://schemas.microsoft.com/office/drawing/2014/main" id="{80490DBF-CA97-4F7F-B528-C922D8F06624}"/>
                </a:ext>
              </a:extLst>
            </p:cNvPr>
            <p:cNvSpPr/>
            <p:nvPr/>
          </p:nvSpPr>
          <p:spPr>
            <a:xfrm>
              <a:off x="5242607" y="5684542"/>
              <a:ext cx="1797711" cy="47774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1200" b="1" i="0">
                  <a:latin typeface="Arial"/>
                  <a:cs typeface="Arial"/>
                </a:rPr>
                <a:t>Business</a:t>
              </a:r>
            </a:p>
            <a:p>
              <a:pPr algn="ctr"/>
              <a:r>
                <a:rPr lang="en-US" sz="1200" b="1" i="0">
                  <a:latin typeface="Arial"/>
                  <a:cs typeface="Arial"/>
                </a:rPr>
                <a:t>Analysts</a:t>
              </a:r>
            </a:p>
          </p:txBody>
        </p:sp>
      </p:grpSp>
      <p:grpSp>
        <p:nvGrpSpPr>
          <p:cNvPr id="20" name="Group 19">
            <a:extLst>
              <a:ext uri="{FF2B5EF4-FFF2-40B4-BE49-F238E27FC236}">
                <a16:creationId xmlns:a16="http://schemas.microsoft.com/office/drawing/2014/main" id="{47E570C0-AC02-4A1C-AAC3-EA4205F95CC7}"/>
              </a:ext>
            </a:extLst>
          </p:cNvPr>
          <p:cNvGrpSpPr/>
          <p:nvPr/>
        </p:nvGrpSpPr>
        <p:grpSpPr>
          <a:xfrm>
            <a:off x="7171172" y="4438265"/>
            <a:ext cx="1732049" cy="2194561"/>
            <a:chOff x="7686881" y="4423882"/>
            <a:chExt cx="1732049" cy="2194561"/>
          </a:xfrm>
        </p:grpSpPr>
        <p:pic>
          <p:nvPicPr>
            <p:cNvPr id="19" name="Picture 18">
              <a:extLst>
                <a:ext uri="{FF2B5EF4-FFF2-40B4-BE49-F238E27FC236}">
                  <a16:creationId xmlns:a16="http://schemas.microsoft.com/office/drawing/2014/main" id="{0F9BF950-1232-416C-9E07-4C11A10A8A75}"/>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686881" y="4423882"/>
              <a:ext cx="1732049" cy="1758318"/>
            </a:xfrm>
            <a:prstGeom prst="rect">
              <a:avLst/>
            </a:prstGeom>
          </p:spPr>
        </p:pic>
        <p:sp>
          <p:nvSpPr>
            <p:cNvPr id="49" name="Rectangle 48">
              <a:extLst>
                <a:ext uri="{FF2B5EF4-FFF2-40B4-BE49-F238E27FC236}">
                  <a16:creationId xmlns:a16="http://schemas.microsoft.com/office/drawing/2014/main" id="{F698DD22-1F85-4BF0-8738-121C10FBDDA5}"/>
                </a:ext>
              </a:extLst>
            </p:cNvPr>
            <p:cNvSpPr/>
            <p:nvPr/>
          </p:nvSpPr>
          <p:spPr>
            <a:xfrm>
              <a:off x="7687190" y="6182199"/>
              <a:ext cx="1727794" cy="43624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1200" b="1" i="0">
                  <a:latin typeface="Arial"/>
                  <a:cs typeface="Arial"/>
                </a:rPr>
                <a:t>Solution</a:t>
              </a:r>
            </a:p>
            <a:p>
              <a:pPr algn="ctr"/>
              <a:r>
                <a:rPr lang="en-US" sz="1200" b="1" i="0">
                  <a:latin typeface="Arial"/>
                  <a:cs typeface="Arial"/>
                </a:rPr>
                <a:t>Architects</a:t>
              </a:r>
            </a:p>
          </p:txBody>
        </p:sp>
      </p:grpSp>
      <p:grpSp>
        <p:nvGrpSpPr>
          <p:cNvPr id="26" name="Group 25">
            <a:extLst>
              <a:ext uri="{FF2B5EF4-FFF2-40B4-BE49-F238E27FC236}">
                <a16:creationId xmlns:a16="http://schemas.microsoft.com/office/drawing/2014/main" id="{1D121522-FAFA-46D1-B5A0-CB8B44B7F56E}"/>
              </a:ext>
            </a:extLst>
          </p:cNvPr>
          <p:cNvGrpSpPr/>
          <p:nvPr/>
        </p:nvGrpSpPr>
        <p:grpSpPr>
          <a:xfrm>
            <a:off x="9141989" y="4442457"/>
            <a:ext cx="1727795" cy="2190369"/>
            <a:chOff x="10098322" y="4428073"/>
            <a:chExt cx="1727795" cy="2190369"/>
          </a:xfrm>
        </p:grpSpPr>
        <p:pic>
          <p:nvPicPr>
            <p:cNvPr id="25" name="Picture 24">
              <a:extLst>
                <a:ext uri="{FF2B5EF4-FFF2-40B4-BE49-F238E27FC236}">
                  <a16:creationId xmlns:a16="http://schemas.microsoft.com/office/drawing/2014/main" id="{93BD32A3-094A-4951-9F02-E80BB1D743A5}"/>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098322" y="4428073"/>
              <a:ext cx="1727794" cy="1754125"/>
            </a:xfrm>
            <a:prstGeom prst="rect">
              <a:avLst/>
            </a:prstGeom>
          </p:spPr>
        </p:pic>
        <p:sp>
          <p:nvSpPr>
            <p:cNvPr id="47" name="Rectangle 46">
              <a:extLst>
                <a:ext uri="{FF2B5EF4-FFF2-40B4-BE49-F238E27FC236}">
                  <a16:creationId xmlns:a16="http://schemas.microsoft.com/office/drawing/2014/main" id="{332B64EC-94E8-4984-A8B1-57644F9B8AF9}"/>
                </a:ext>
              </a:extLst>
            </p:cNvPr>
            <p:cNvSpPr/>
            <p:nvPr/>
          </p:nvSpPr>
          <p:spPr>
            <a:xfrm>
              <a:off x="10098322" y="6182200"/>
              <a:ext cx="1727795" cy="43624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1200" b="1" i="0">
                  <a:latin typeface="Arial"/>
                  <a:cs typeface="Arial"/>
                </a:rPr>
                <a:t>Communications Mining Model Trainers</a:t>
              </a:r>
            </a:p>
          </p:txBody>
        </p:sp>
      </p:grpSp>
      <p:grpSp>
        <p:nvGrpSpPr>
          <p:cNvPr id="56" name="Group 55">
            <a:extLst>
              <a:ext uri="{FF2B5EF4-FFF2-40B4-BE49-F238E27FC236}">
                <a16:creationId xmlns:a16="http://schemas.microsoft.com/office/drawing/2014/main" id="{EA89FF94-CE3E-4051-9049-361DAA06AA47}"/>
              </a:ext>
            </a:extLst>
          </p:cNvPr>
          <p:cNvGrpSpPr/>
          <p:nvPr/>
        </p:nvGrpSpPr>
        <p:grpSpPr>
          <a:xfrm>
            <a:off x="425391" y="1831812"/>
            <a:ext cx="1737360" cy="2194560"/>
            <a:chOff x="381001" y="1026294"/>
            <a:chExt cx="1798476" cy="2307276"/>
          </a:xfrm>
        </p:grpSpPr>
        <p:pic>
          <p:nvPicPr>
            <p:cNvPr id="57" name="Picture 56">
              <a:extLst>
                <a:ext uri="{FF2B5EF4-FFF2-40B4-BE49-F238E27FC236}">
                  <a16:creationId xmlns:a16="http://schemas.microsoft.com/office/drawing/2014/main" id="{7A66178D-8785-489C-BBE4-2214D8F6AF3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b="-213"/>
            <a:stretch/>
          </p:blipFill>
          <p:spPr>
            <a:xfrm>
              <a:off x="384257" y="1026294"/>
              <a:ext cx="1795220" cy="1993240"/>
            </a:xfrm>
            <a:prstGeom prst="rect">
              <a:avLst/>
            </a:prstGeom>
          </p:spPr>
        </p:pic>
        <p:sp>
          <p:nvSpPr>
            <p:cNvPr id="58" name="Rectangle 57">
              <a:extLst>
                <a:ext uri="{FF2B5EF4-FFF2-40B4-BE49-F238E27FC236}">
                  <a16:creationId xmlns:a16="http://schemas.microsoft.com/office/drawing/2014/main" id="{3DB6019A-F591-4D29-BD9D-66574843CCEE}"/>
                </a:ext>
              </a:extLst>
            </p:cNvPr>
            <p:cNvSpPr/>
            <p:nvPr/>
          </p:nvSpPr>
          <p:spPr>
            <a:xfrm>
              <a:off x="381001" y="2855826"/>
              <a:ext cx="1798112" cy="47774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1200" b="1" i="0">
                  <a:latin typeface="Arial"/>
                  <a:cs typeface="Arial"/>
                </a:rPr>
                <a:t>Automation</a:t>
              </a:r>
            </a:p>
            <a:p>
              <a:pPr algn="ctr"/>
              <a:r>
                <a:rPr lang="en-US" sz="1200" b="1" i="0">
                  <a:latin typeface="Arial"/>
                  <a:cs typeface="Arial"/>
                </a:rPr>
                <a:t>Developers</a:t>
              </a:r>
            </a:p>
          </p:txBody>
        </p:sp>
      </p:grpSp>
      <p:grpSp>
        <p:nvGrpSpPr>
          <p:cNvPr id="23" name="Group 22">
            <a:extLst>
              <a:ext uri="{FF2B5EF4-FFF2-40B4-BE49-F238E27FC236}">
                <a16:creationId xmlns:a16="http://schemas.microsoft.com/office/drawing/2014/main" id="{F38C0B4D-29AD-4543-AC2C-3B4F16B1C0D5}"/>
              </a:ext>
            </a:extLst>
          </p:cNvPr>
          <p:cNvGrpSpPr/>
          <p:nvPr/>
        </p:nvGrpSpPr>
        <p:grpSpPr>
          <a:xfrm>
            <a:off x="4288860" y="1837269"/>
            <a:ext cx="1740694" cy="2189103"/>
            <a:chOff x="4193694" y="1837269"/>
            <a:chExt cx="1740694" cy="2189103"/>
          </a:xfrm>
        </p:grpSpPr>
        <p:pic>
          <p:nvPicPr>
            <p:cNvPr id="22" name="Picture 21">
              <a:extLst>
                <a:ext uri="{FF2B5EF4-FFF2-40B4-BE49-F238E27FC236}">
                  <a16:creationId xmlns:a16="http://schemas.microsoft.com/office/drawing/2014/main" id="{2B4F34EA-DC31-4CA1-A0C6-71631FD4BC24}"/>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4194431" y="1837269"/>
              <a:ext cx="1734207" cy="1923507"/>
            </a:xfrm>
            <a:prstGeom prst="rect">
              <a:avLst/>
            </a:prstGeom>
          </p:spPr>
        </p:pic>
        <p:sp>
          <p:nvSpPr>
            <p:cNvPr id="64" name="Rectangle 63">
              <a:extLst>
                <a:ext uri="{FF2B5EF4-FFF2-40B4-BE49-F238E27FC236}">
                  <a16:creationId xmlns:a16="http://schemas.microsoft.com/office/drawing/2014/main" id="{29A4217C-C2C6-4569-93E8-F5C35BFFBCF4}"/>
                </a:ext>
              </a:extLst>
            </p:cNvPr>
            <p:cNvSpPr/>
            <p:nvPr/>
          </p:nvSpPr>
          <p:spPr>
            <a:xfrm>
              <a:off x="4193694" y="3577178"/>
              <a:ext cx="1740694" cy="44919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1200" b="1" i="0">
                  <a:latin typeface="Arial"/>
                  <a:cs typeface="Arial"/>
                </a:rPr>
                <a:t>Infrastructure</a:t>
              </a:r>
            </a:p>
            <a:p>
              <a:pPr algn="ctr"/>
              <a:r>
                <a:rPr lang="en-US" sz="1200" b="1" i="0">
                  <a:latin typeface="Arial"/>
                  <a:cs typeface="Arial"/>
                </a:rPr>
                <a:t>Engineers</a:t>
              </a:r>
            </a:p>
          </p:txBody>
        </p:sp>
      </p:grpSp>
      <p:grpSp>
        <p:nvGrpSpPr>
          <p:cNvPr id="65" name="Group 64">
            <a:extLst>
              <a:ext uri="{FF2B5EF4-FFF2-40B4-BE49-F238E27FC236}">
                <a16:creationId xmlns:a16="http://schemas.microsoft.com/office/drawing/2014/main" id="{E1BA5255-C4B4-4B16-9621-926CF9CCAF35}"/>
              </a:ext>
            </a:extLst>
          </p:cNvPr>
          <p:cNvGrpSpPr/>
          <p:nvPr/>
        </p:nvGrpSpPr>
        <p:grpSpPr>
          <a:xfrm>
            <a:off x="8155605" y="1831811"/>
            <a:ext cx="1737360" cy="2194560"/>
            <a:chOff x="7587653" y="999525"/>
            <a:chExt cx="1798254" cy="2334046"/>
          </a:xfrm>
        </p:grpSpPr>
        <p:pic>
          <p:nvPicPr>
            <p:cNvPr id="66" name="Picture 65">
              <a:extLst>
                <a:ext uri="{FF2B5EF4-FFF2-40B4-BE49-F238E27FC236}">
                  <a16:creationId xmlns:a16="http://schemas.microsoft.com/office/drawing/2014/main" id="{B8889CC2-240B-439D-9177-6CA3FDFF6405}"/>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7588926" y="999525"/>
              <a:ext cx="1796981" cy="2017022"/>
            </a:xfrm>
            <a:prstGeom prst="rect">
              <a:avLst/>
            </a:prstGeom>
          </p:spPr>
        </p:pic>
        <p:sp>
          <p:nvSpPr>
            <p:cNvPr id="67" name="Rectangle 66">
              <a:extLst>
                <a:ext uri="{FF2B5EF4-FFF2-40B4-BE49-F238E27FC236}">
                  <a16:creationId xmlns:a16="http://schemas.microsoft.com/office/drawing/2014/main" id="{809CEC95-74E7-4A21-8FC5-52313B65FA1E}"/>
                </a:ext>
              </a:extLst>
            </p:cNvPr>
            <p:cNvSpPr/>
            <p:nvPr/>
          </p:nvSpPr>
          <p:spPr>
            <a:xfrm>
              <a:off x="7587653" y="2855827"/>
              <a:ext cx="1798112" cy="47774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1200" b="1" i="0">
                  <a:latin typeface="Arial"/>
                  <a:cs typeface="Arial"/>
                </a:rPr>
                <a:t>Process</a:t>
              </a:r>
            </a:p>
            <a:p>
              <a:pPr algn="ctr"/>
              <a:r>
                <a:rPr lang="en-US" sz="1200" b="1" i="0">
                  <a:latin typeface="Arial"/>
                  <a:cs typeface="Arial"/>
                </a:rPr>
                <a:t>Analysts</a:t>
              </a:r>
            </a:p>
          </p:txBody>
        </p:sp>
      </p:grpSp>
      <p:grpSp>
        <p:nvGrpSpPr>
          <p:cNvPr id="32" name="Group 31">
            <a:extLst>
              <a:ext uri="{FF2B5EF4-FFF2-40B4-BE49-F238E27FC236}">
                <a16:creationId xmlns:a16="http://schemas.microsoft.com/office/drawing/2014/main" id="{9C70F282-7E7E-46E1-A9E6-316CA7251220}"/>
              </a:ext>
            </a:extLst>
          </p:cNvPr>
          <p:cNvGrpSpPr/>
          <p:nvPr/>
        </p:nvGrpSpPr>
        <p:grpSpPr>
          <a:xfrm>
            <a:off x="10089444" y="1837268"/>
            <a:ext cx="1737358" cy="2194420"/>
            <a:chOff x="10089444" y="1837268"/>
            <a:chExt cx="1737358" cy="2194420"/>
          </a:xfrm>
        </p:grpSpPr>
        <p:pic>
          <p:nvPicPr>
            <p:cNvPr id="31" name="Picture 30">
              <a:extLst>
                <a:ext uri="{FF2B5EF4-FFF2-40B4-BE49-F238E27FC236}">
                  <a16:creationId xmlns:a16="http://schemas.microsoft.com/office/drawing/2014/main" id="{A13B942E-94B4-4355-9344-7FE1559142C4}"/>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10092381" y="1837268"/>
              <a:ext cx="1733735" cy="1753076"/>
            </a:xfrm>
            <a:prstGeom prst="rect">
              <a:avLst/>
            </a:prstGeom>
          </p:spPr>
        </p:pic>
        <p:sp>
          <p:nvSpPr>
            <p:cNvPr id="70" name="Rectangle 69">
              <a:extLst>
                <a:ext uri="{FF2B5EF4-FFF2-40B4-BE49-F238E27FC236}">
                  <a16:creationId xmlns:a16="http://schemas.microsoft.com/office/drawing/2014/main" id="{7E7E4FCF-8D13-41D1-8D5C-54E56E8B5237}"/>
                </a:ext>
              </a:extLst>
            </p:cNvPr>
            <p:cNvSpPr/>
            <p:nvPr/>
          </p:nvSpPr>
          <p:spPr>
            <a:xfrm>
              <a:off x="10089444" y="3581469"/>
              <a:ext cx="1737358" cy="4502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1200" b="1" i="0">
                  <a:latin typeface="Arial"/>
                  <a:cs typeface="Arial"/>
                </a:rPr>
                <a:t>Test</a:t>
              </a:r>
            </a:p>
            <a:p>
              <a:pPr algn="ctr"/>
              <a:r>
                <a:rPr lang="en-US" sz="1200" b="1" i="0">
                  <a:latin typeface="Arial"/>
                  <a:cs typeface="Arial"/>
                </a:rPr>
                <a:t>Developers</a:t>
              </a:r>
            </a:p>
          </p:txBody>
        </p:sp>
      </p:grpSp>
      <p:sp>
        <p:nvSpPr>
          <p:cNvPr id="4" name="TextBox 3">
            <a:extLst>
              <a:ext uri="{FF2B5EF4-FFF2-40B4-BE49-F238E27FC236}">
                <a16:creationId xmlns:a16="http://schemas.microsoft.com/office/drawing/2014/main" id="{FEC27820-5A06-46D7-9644-5B049932DF25}"/>
              </a:ext>
            </a:extLst>
          </p:cNvPr>
          <p:cNvSpPr txBox="1"/>
          <p:nvPr/>
        </p:nvSpPr>
        <p:spPr>
          <a:xfrm>
            <a:off x="384257" y="1083079"/>
            <a:ext cx="11407034" cy="347391"/>
          </a:xfrm>
          <a:prstGeom prst="rect">
            <a:avLst/>
          </a:prstGeom>
          <a:noFill/>
        </p:spPr>
        <p:txBody>
          <a:bodyPr wrap="square" lIns="0" tIns="0" rIns="0" bIns="0" rtlCol="0">
            <a:noAutofit/>
          </a:bodyPr>
          <a:lstStyle/>
          <a:p>
            <a:r>
              <a:rPr lang="en-US">
                <a:latin typeface="Arial"/>
                <a:cs typeface="Arial"/>
              </a:rPr>
              <a:t>Automation is creating new roles. It’s also elevating existing roles by adding automation. Our courses are for all.</a:t>
            </a:r>
          </a:p>
        </p:txBody>
      </p:sp>
      <p:sp>
        <p:nvSpPr>
          <p:cNvPr id="5" name="TextBox 4">
            <a:extLst>
              <a:ext uri="{FF2B5EF4-FFF2-40B4-BE49-F238E27FC236}">
                <a16:creationId xmlns:a16="http://schemas.microsoft.com/office/drawing/2014/main" id="{CDF24CAA-34F7-42F6-8CAF-CF4927C223D0}"/>
              </a:ext>
            </a:extLst>
          </p:cNvPr>
          <p:cNvSpPr txBox="1"/>
          <p:nvPr/>
        </p:nvSpPr>
        <p:spPr>
          <a:xfrm>
            <a:off x="428762" y="1618173"/>
            <a:ext cx="1740618" cy="213853"/>
          </a:xfrm>
          <a:prstGeom prst="rect">
            <a:avLst/>
          </a:prstGeom>
          <a:noFill/>
        </p:spPr>
        <p:txBody>
          <a:bodyPr wrap="square" lIns="0" tIns="0" rIns="0" bIns="0" rtlCol="0">
            <a:noAutofit/>
          </a:bodyPr>
          <a:lstStyle/>
          <a:p>
            <a:pPr algn="ctr"/>
            <a:r>
              <a:rPr lang="en-US" sz="1000">
                <a:solidFill>
                  <a:srgbClr val="1168CD"/>
                </a:solidFill>
                <a:latin typeface="Arial"/>
                <a:cs typeface="Arial"/>
                <a:hlinkClick r:id="rId11">
                  <a:extLst>
                    <a:ext uri="{A12FA001-AC4F-418D-AE19-62706E023703}">
                      <ahyp:hlinkClr xmlns:ahyp="http://schemas.microsoft.com/office/drawing/2018/hyperlinkcolor" val="tx"/>
                    </a:ext>
                  </a:extLst>
                </a:hlinkClick>
              </a:rPr>
              <a:t>Go to the learning plan</a:t>
            </a:r>
            <a:endParaRPr lang="en-US" sz="1000">
              <a:solidFill>
                <a:srgbClr val="1168CD"/>
              </a:solidFill>
              <a:latin typeface="Arial"/>
              <a:cs typeface="Arial"/>
            </a:endParaRPr>
          </a:p>
        </p:txBody>
      </p:sp>
      <p:sp>
        <p:nvSpPr>
          <p:cNvPr id="71" name="TextBox 70">
            <a:extLst>
              <a:ext uri="{FF2B5EF4-FFF2-40B4-BE49-F238E27FC236}">
                <a16:creationId xmlns:a16="http://schemas.microsoft.com/office/drawing/2014/main" id="{880F0D72-002D-4754-A973-4ED8508064D8}"/>
              </a:ext>
            </a:extLst>
          </p:cNvPr>
          <p:cNvSpPr txBox="1"/>
          <p:nvPr/>
        </p:nvSpPr>
        <p:spPr>
          <a:xfrm>
            <a:off x="7171481" y="4224411"/>
            <a:ext cx="1740618" cy="213853"/>
          </a:xfrm>
          <a:prstGeom prst="rect">
            <a:avLst/>
          </a:prstGeom>
          <a:noFill/>
        </p:spPr>
        <p:txBody>
          <a:bodyPr wrap="square" lIns="0" tIns="0" rIns="0" bIns="0" rtlCol="0">
            <a:noAutofit/>
          </a:bodyPr>
          <a:lstStyle/>
          <a:p>
            <a:pPr algn="ctr"/>
            <a:r>
              <a:rPr lang="en-US" sz="1000">
                <a:solidFill>
                  <a:srgbClr val="0067DF"/>
                </a:solidFill>
                <a:latin typeface="Arial"/>
                <a:cs typeface="Arial"/>
                <a:hlinkClick r:id="rId12">
                  <a:extLst>
                    <a:ext uri="{A12FA001-AC4F-418D-AE19-62706E023703}">
                      <ahyp:hlinkClr xmlns:ahyp="http://schemas.microsoft.com/office/drawing/2018/hyperlinkcolor" val="tx"/>
                    </a:ext>
                  </a:extLst>
                </a:hlinkClick>
              </a:rPr>
              <a:t>Go to the learning plan</a:t>
            </a:r>
            <a:endParaRPr lang="en-US" sz="1000">
              <a:solidFill>
                <a:srgbClr val="0067DF"/>
              </a:solidFill>
              <a:latin typeface="Arial"/>
              <a:cs typeface="Arial"/>
            </a:endParaRPr>
          </a:p>
        </p:txBody>
      </p:sp>
      <p:sp>
        <p:nvSpPr>
          <p:cNvPr id="72" name="TextBox 71">
            <a:extLst>
              <a:ext uri="{FF2B5EF4-FFF2-40B4-BE49-F238E27FC236}">
                <a16:creationId xmlns:a16="http://schemas.microsoft.com/office/drawing/2014/main" id="{BD55B919-B4C5-4AFE-9501-792DA97EF16A}"/>
              </a:ext>
            </a:extLst>
          </p:cNvPr>
          <p:cNvSpPr txBox="1"/>
          <p:nvPr/>
        </p:nvSpPr>
        <p:spPr>
          <a:xfrm>
            <a:off x="4282582" y="1623416"/>
            <a:ext cx="1740618" cy="213853"/>
          </a:xfrm>
          <a:prstGeom prst="rect">
            <a:avLst/>
          </a:prstGeom>
          <a:noFill/>
        </p:spPr>
        <p:txBody>
          <a:bodyPr wrap="square" lIns="0" tIns="0" rIns="0" bIns="0" rtlCol="0">
            <a:noAutofit/>
          </a:bodyPr>
          <a:lstStyle/>
          <a:p>
            <a:pPr algn="ctr"/>
            <a:r>
              <a:rPr lang="en-US" sz="1000">
                <a:solidFill>
                  <a:srgbClr val="0067DF"/>
                </a:solidFill>
                <a:latin typeface="Arial"/>
                <a:cs typeface="Arial"/>
                <a:hlinkClick r:id="rId13">
                  <a:extLst>
                    <a:ext uri="{A12FA001-AC4F-418D-AE19-62706E023703}">
                      <ahyp:hlinkClr xmlns:ahyp="http://schemas.microsoft.com/office/drawing/2018/hyperlinkcolor" val="tx"/>
                    </a:ext>
                  </a:extLst>
                </a:hlinkClick>
              </a:rPr>
              <a:t>Go to the learning plan</a:t>
            </a:r>
            <a:endParaRPr lang="en-US" sz="1000">
              <a:solidFill>
                <a:srgbClr val="0067DF"/>
              </a:solidFill>
              <a:latin typeface="Arial"/>
              <a:cs typeface="Arial"/>
            </a:endParaRPr>
          </a:p>
        </p:txBody>
      </p:sp>
      <p:sp>
        <p:nvSpPr>
          <p:cNvPr id="75" name="TextBox 74">
            <a:extLst>
              <a:ext uri="{FF2B5EF4-FFF2-40B4-BE49-F238E27FC236}">
                <a16:creationId xmlns:a16="http://schemas.microsoft.com/office/drawing/2014/main" id="{41053F3F-6246-4C81-A793-2C6D46748998}"/>
              </a:ext>
            </a:extLst>
          </p:cNvPr>
          <p:cNvSpPr txBox="1"/>
          <p:nvPr/>
        </p:nvSpPr>
        <p:spPr>
          <a:xfrm>
            <a:off x="1319361" y="4210030"/>
            <a:ext cx="1740618" cy="213853"/>
          </a:xfrm>
          <a:prstGeom prst="rect">
            <a:avLst/>
          </a:prstGeom>
          <a:noFill/>
        </p:spPr>
        <p:txBody>
          <a:bodyPr wrap="square" lIns="0" tIns="0" rIns="0" bIns="0" rtlCol="0">
            <a:noAutofit/>
          </a:bodyPr>
          <a:lstStyle/>
          <a:p>
            <a:pPr algn="ctr"/>
            <a:r>
              <a:rPr lang="en-US" sz="1000">
                <a:solidFill>
                  <a:srgbClr val="0067DF"/>
                </a:solidFill>
                <a:latin typeface="Arial"/>
                <a:cs typeface="Arial"/>
                <a:hlinkClick r:id="rId14">
                  <a:extLst>
                    <a:ext uri="{A12FA001-AC4F-418D-AE19-62706E023703}">
                      <ahyp:hlinkClr xmlns:ahyp="http://schemas.microsoft.com/office/drawing/2018/hyperlinkcolor" val="tx"/>
                    </a:ext>
                  </a:extLst>
                </a:hlinkClick>
              </a:rPr>
              <a:t>Go to the learning plan</a:t>
            </a:r>
            <a:endParaRPr lang="en-US" sz="1000">
              <a:solidFill>
                <a:srgbClr val="0067DF"/>
              </a:solidFill>
              <a:latin typeface="Arial"/>
              <a:cs typeface="Arial"/>
            </a:endParaRPr>
          </a:p>
        </p:txBody>
      </p:sp>
      <p:sp>
        <p:nvSpPr>
          <p:cNvPr id="76" name="TextBox 75">
            <a:extLst>
              <a:ext uri="{FF2B5EF4-FFF2-40B4-BE49-F238E27FC236}">
                <a16:creationId xmlns:a16="http://schemas.microsoft.com/office/drawing/2014/main" id="{695AE04C-3D38-413A-B5CB-9B9C585700D0}"/>
              </a:ext>
            </a:extLst>
          </p:cNvPr>
          <p:cNvSpPr txBox="1"/>
          <p:nvPr/>
        </p:nvSpPr>
        <p:spPr>
          <a:xfrm>
            <a:off x="5217465" y="4210030"/>
            <a:ext cx="1740618" cy="213853"/>
          </a:xfrm>
          <a:prstGeom prst="rect">
            <a:avLst/>
          </a:prstGeom>
          <a:noFill/>
        </p:spPr>
        <p:txBody>
          <a:bodyPr wrap="square" lIns="0" tIns="0" rIns="0" bIns="0" rtlCol="0">
            <a:noAutofit/>
          </a:bodyPr>
          <a:lstStyle/>
          <a:p>
            <a:pPr algn="ctr"/>
            <a:r>
              <a:rPr lang="en-US" sz="1000">
                <a:solidFill>
                  <a:srgbClr val="0067DF"/>
                </a:solidFill>
                <a:latin typeface="Arial"/>
                <a:cs typeface="Arial"/>
                <a:hlinkClick r:id="rId15">
                  <a:extLst>
                    <a:ext uri="{A12FA001-AC4F-418D-AE19-62706E023703}">
                      <ahyp:hlinkClr xmlns:ahyp="http://schemas.microsoft.com/office/drawing/2018/hyperlinkcolor" val="tx"/>
                    </a:ext>
                  </a:extLst>
                </a:hlinkClick>
              </a:rPr>
              <a:t>Go to the learning plan</a:t>
            </a:r>
            <a:endParaRPr lang="en-US" sz="1000">
              <a:solidFill>
                <a:srgbClr val="0067DF"/>
              </a:solidFill>
              <a:latin typeface="Arial"/>
              <a:cs typeface="Arial"/>
            </a:endParaRPr>
          </a:p>
        </p:txBody>
      </p:sp>
      <p:grpSp>
        <p:nvGrpSpPr>
          <p:cNvPr id="29" name="Group 28">
            <a:extLst>
              <a:ext uri="{FF2B5EF4-FFF2-40B4-BE49-F238E27FC236}">
                <a16:creationId xmlns:a16="http://schemas.microsoft.com/office/drawing/2014/main" id="{6FFBA0EA-4075-41E4-AFAA-B50F78AC2259}"/>
              </a:ext>
            </a:extLst>
          </p:cNvPr>
          <p:cNvGrpSpPr/>
          <p:nvPr/>
        </p:nvGrpSpPr>
        <p:grpSpPr>
          <a:xfrm>
            <a:off x="6222086" y="1827766"/>
            <a:ext cx="1740987" cy="2198820"/>
            <a:chOff x="6134064" y="1827766"/>
            <a:chExt cx="1740987" cy="2198820"/>
          </a:xfrm>
        </p:grpSpPr>
        <p:pic>
          <p:nvPicPr>
            <p:cNvPr id="28" name="Picture 27">
              <a:extLst>
                <a:ext uri="{FF2B5EF4-FFF2-40B4-BE49-F238E27FC236}">
                  <a16:creationId xmlns:a16="http://schemas.microsoft.com/office/drawing/2014/main" id="{228C33E1-1404-4502-B977-A34CB092AE5C}"/>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6134064" y="1827766"/>
              <a:ext cx="1740987" cy="1762578"/>
            </a:xfrm>
            <a:prstGeom prst="rect">
              <a:avLst/>
            </a:prstGeom>
          </p:spPr>
        </p:pic>
        <p:sp>
          <p:nvSpPr>
            <p:cNvPr id="82" name="Rectangle 81">
              <a:extLst>
                <a:ext uri="{FF2B5EF4-FFF2-40B4-BE49-F238E27FC236}">
                  <a16:creationId xmlns:a16="http://schemas.microsoft.com/office/drawing/2014/main" id="{11BC7E35-43C9-480C-9CB5-19B71373E2C5}"/>
                </a:ext>
              </a:extLst>
            </p:cNvPr>
            <p:cNvSpPr/>
            <p:nvPr/>
          </p:nvSpPr>
          <p:spPr>
            <a:xfrm>
              <a:off x="6134064" y="3590344"/>
              <a:ext cx="1737360" cy="43624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1200" b="1" i="0">
                  <a:latin typeface="Arial"/>
                  <a:cs typeface="Arial"/>
                </a:rPr>
                <a:t>Process Mining</a:t>
              </a:r>
            </a:p>
            <a:p>
              <a:pPr algn="ctr"/>
              <a:r>
                <a:rPr lang="en-US" sz="1200" b="1" i="0">
                  <a:latin typeface="Arial"/>
                  <a:cs typeface="Arial"/>
                </a:rPr>
                <a:t>Developers</a:t>
              </a:r>
            </a:p>
          </p:txBody>
        </p:sp>
      </p:grpSp>
      <p:sp>
        <p:nvSpPr>
          <p:cNvPr id="83" name="TextBox 82">
            <a:extLst>
              <a:ext uri="{FF2B5EF4-FFF2-40B4-BE49-F238E27FC236}">
                <a16:creationId xmlns:a16="http://schemas.microsoft.com/office/drawing/2014/main" id="{59F54B26-F95B-42DC-97F4-3DF1B1E88E74}"/>
              </a:ext>
            </a:extLst>
          </p:cNvPr>
          <p:cNvSpPr txBox="1"/>
          <p:nvPr/>
        </p:nvSpPr>
        <p:spPr>
          <a:xfrm>
            <a:off x="6218828" y="1618175"/>
            <a:ext cx="1740618" cy="213853"/>
          </a:xfrm>
          <a:prstGeom prst="rect">
            <a:avLst/>
          </a:prstGeom>
          <a:noFill/>
        </p:spPr>
        <p:txBody>
          <a:bodyPr wrap="square" lIns="0" tIns="0" rIns="0" bIns="0" rtlCol="0">
            <a:noAutofit/>
          </a:bodyPr>
          <a:lstStyle/>
          <a:p>
            <a:pPr algn="ctr"/>
            <a:r>
              <a:rPr lang="en-US" sz="1000">
                <a:solidFill>
                  <a:srgbClr val="0067DF"/>
                </a:solidFill>
                <a:latin typeface="Arial"/>
                <a:cs typeface="Arial"/>
                <a:hlinkClick r:id="rId17">
                  <a:extLst>
                    <a:ext uri="{A12FA001-AC4F-418D-AE19-62706E023703}">
                      <ahyp:hlinkClr xmlns:ahyp="http://schemas.microsoft.com/office/drawing/2018/hyperlinkcolor" val="tx"/>
                    </a:ext>
                  </a:extLst>
                </a:hlinkClick>
              </a:rPr>
              <a:t>Go to the learning plan</a:t>
            </a:r>
            <a:endParaRPr lang="en-US" sz="1000">
              <a:solidFill>
                <a:srgbClr val="0067DF"/>
              </a:solidFill>
              <a:latin typeface="Arial"/>
              <a:cs typeface="Arial"/>
            </a:endParaRPr>
          </a:p>
        </p:txBody>
      </p:sp>
      <p:grpSp>
        <p:nvGrpSpPr>
          <p:cNvPr id="12" name="Group 11">
            <a:extLst>
              <a:ext uri="{FF2B5EF4-FFF2-40B4-BE49-F238E27FC236}">
                <a16:creationId xmlns:a16="http://schemas.microsoft.com/office/drawing/2014/main" id="{F2E1CDC2-DAC5-47F1-83B8-67A88606C887}"/>
              </a:ext>
            </a:extLst>
          </p:cNvPr>
          <p:cNvGrpSpPr/>
          <p:nvPr/>
        </p:nvGrpSpPr>
        <p:grpSpPr>
          <a:xfrm>
            <a:off x="2355283" y="1837269"/>
            <a:ext cx="1741045" cy="2194419"/>
            <a:chOff x="2319293" y="1837269"/>
            <a:chExt cx="1741045" cy="2194419"/>
          </a:xfrm>
        </p:grpSpPr>
        <p:sp>
          <p:nvSpPr>
            <p:cNvPr id="61" name="Rectangle 60">
              <a:extLst>
                <a:ext uri="{FF2B5EF4-FFF2-40B4-BE49-F238E27FC236}">
                  <a16:creationId xmlns:a16="http://schemas.microsoft.com/office/drawing/2014/main" id="{C266CEE7-9A13-44F2-A5EF-BDC1F7A61C9E}"/>
                </a:ext>
              </a:extLst>
            </p:cNvPr>
            <p:cNvSpPr/>
            <p:nvPr/>
          </p:nvSpPr>
          <p:spPr>
            <a:xfrm>
              <a:off x="2319293" y="3581469"/>
              <a:ext cx="1739426" cy="4502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1200" b="1" i="0">
                  <a:latin typeface="Arial"/>
                  <a:cs typeface="Arial"/>
                </a:rPr>
                <a:t>Automation</a:t>
              </a:r>
            </a:p>
            <a:p>
              <a:pPr algn="ctr"/>
              <a:r>
                <a:rPr lang="en-US" sz="1200" b="1" i="0">
                  <a:latin typeface="Arial"/>
                  <a:cs typeface="Arial"/>
                </a:rPr>
                <a:t>Users</a:t>
              </a:r>
            </a:p>
          </p:txBody>
        </p:sp>
        <p:pic>
          <p:nvPicPr>
            <p:cNvPr id="11" name="Picture 10">
              <a:extLst>
                <a:ext uri="{FF2B5EF4-FFF2-40B4-BE49-F238E27FC236}">
                  <a16:creationId xmlns:a16="http://schemas.microsoft.com/office/drawing/2014/main" id="{0608D3F4-6E38-4DAA-9B9B-9AA8FB1ABF19}"/>
                </a:ext>
              </a:extLst>
            </p:cNvPr>
            <p:cNvPicPr>
              <a:picLocks noChangeAspect="1"/>
            </p:cNvPicPr>
            <p:nvPr/>
          </p:nvPicPr>
          <p:blipFill>
            <a:blip r:embed="rId18" cstate="screen">
              <a:extLst>
                <a:ext uri="{28A0092B-C50C-407E-A947-70E740481C1C}">
                  <a14:useLocalDpi xmlns:a14="http://schemas.microsoft.com/office/drawing/2010/main"/>
                </a:ext>
              </a:extLst>
            </a:blip>
            <a:srcRect/>
            <a:stretch/>
          </p:blipFill>
          <p:spPr>
            <a:xfrm>
              <a:off x="2319644" y="1837269"/>
              <a:ext cx="1740694" cy="1753075"/>
            </a:xfrm>
            <a:prstGeom prst="rect">
              <a:avLst/>
            </a:prstGeom>
          </p:spPr>
        </p:pic>
      </p:grpSp>
      <p:grpSp>
        <p:nvGrpSpPr>
          <p:cNvPr id="15" name="Group 14">
            <a:extLst>
              <a:ext uri="{FF2B5EF4-FFF2-40B4-BE49-F238E27FC236}">
                <a16:creationId xmlns:a16="http://schemas.microsoft.com/office/drawing/2014/main" id="{F6DABDFB-7A18-4E2E-AD03-30884F450D3D}"/>
              </a:ext>
            </a:extLst>
          </p:cNvPr>
          <p:cNvGrpSpPr/>
          <p:nvPr/>
        </p:nvGrpSpPr>
        <p:grpSpPr>
          <a:xfrm>
            <a:off x="1315263" y="4428073"/>
            <a:ext cx="1740480" cy="2190369"/>
            <a:chOff x="424664" y="4428073"/>
            <a:chExt cx="1740480" cy="2190369"/>
          </a:xfrm>
        </p:grpSpPr>
        <p:sp>
          <p:nvSpPr>
            <p:cNvPr id="55" name="Rectangle 54">
              <a:extLst>
                <a:ext uri="{FF2B5EF4-FFF2-40B4-BE49-F238E27FC236}">
                  <a16:creationId xmlns:a16="http://schemas.microsoft.com/office/drawing/2014/main" id="{6BDC1E38-5D8F-4394-91DC-2979D1D50FBF}"/>
                </a:ext>
              </a:extLst>
            </p:cNvPr>
            <p:cNvSpPr/>
            <p:nvPr/>
          </p:nvSpPr>
          <p:spPr>
            <a:xfrm>
              <a:off x="427784" y="6182200"/>
              <a:ext cx="1737360" cy="43624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1200" b="1" i="0">
                  <a:latin typeface="Arial"/>
                  <a:cs typeface="Arial"/>
                </a:rPr>
                <a:t>Citizen</a:t>
              </a:r>
            </a:p>
            <a:p>
              <a:pPr algn="ctr"/>
              <a:r>
                <a:rPr lang="en-US" sz="1200" b="1" i="0">
                  <a:latin typeface="Arial"/>
                  <a:cs typeface="Arial"/>
                </a:rPr>
                <a:t> Developers</a:t>
              </a:r>
            </a:p>
          </p:txBody>
        </p:sp>
        <p:pic>
          <p:nvPicPr>
            <p:cNvPr id="14" name="Picture 13">
              <a:extLst>
                <a:ext uri="{FF2B5EF4-FFF2-40B4-BE49-F238E27FC236}">
                  <a16:creationId xmlns:a16="http://schemas.microsoft.com/office/drawing/2014/main" id="{AA24B601-40D6-43EC-948B-0C77F28833CD}"/>
                </a:ext>
              </a:extLst>
            </p:cNvPr>
            <p:cNvPicPr>
              <a:picLocks noChangeAspect="1"/>
            </p:cNvPicPr>
            <p:nvPr/>
          </p:nvPicPr>
          <p:blipFill>
            <a:blip r:embed="rId19" cstate="screen">
              <a:extLst>
                <a:ext uri="{28A0092B-C50C-407E-A947-70E740481C1C}">
                  <a14:useLocalDpi xmlns:a14="http://schemas.microsoft.com/office/drawing/2010/main"/>
                </a:ext>
              </a:extLst>
            </a:blip>
            <a:srcRect/>
            <a:stretch/>
          </p:blipFill>
          <p:spPr>
            <a:xfrm>
              <a:off x="424664" y="4428073"/>
              <a:ext cx="1739753" cy="1754127"/>
            </a:xfrm>
            <a:prstGeom prst="rect">
              <a:avLst/>
            </a:prstGeom>
          </p:spPr>
        </p:pic>
      </p:grpSp>
      <p:sp>
        <p:nvSpPr>
          <p:cNvPr id="46" name="TextBox 45">
            <a:extLst>
              <a:ext uri="{FF2B5EF4-FFF2-40B4-BE49-F238E27FC236}">
                <a16:creationId xmlns:a16="http://schemas.microsoft.com/office/drawing/2014/main" id="{74E4902E-3E6F-EB4E-05AB-135889FA8F58}"/>
              </a:ext>
            </a:extLst>
          </p:cNvPr>
          <p:cNvSpPr txBox="1"/>
          <p:nvPr/>
        </p:nvSpPr>
        <p:spPr>
          <a:xfrm>
            <a:off x="2365586" y="1623416"/>
            <a:ext cx="1740618" cy="213853"/>
          </a:xfrm>
          <a:prstGeom prst="rect">
            <a:avLst/>
          </a:prstGeom>
          <a:noFill/>
        </p:spPr>
        <p:txBody>
          <a:bodyPr wrap="square" lIns="0" tIns="0" rIns="0" bIns="0" rtlCol="0">
            <a:noAutofit/>
          </a:bodyPr>
          <a:lstStyle/>
          <a:p>
            <a:pPr algn="ctr"/>
            <a:r>
              <a:rPr lang="en-US" sz="1000">
                <a:solidFill>
                  <a:srgbClr val="1168CD"/>
                </a:solidFill>
                <a:latin typeface="Arial"/>
                <a:cs typeface="Arial"/>
                <a:hlinkClick r:id="rId20">
                  <a:extLst>
                    <a:ext uri="{A12FA001-AC4F-418D-AE19-62706E023703}">
                      <ahyp:hlinkClr xmlns:ahyp="http://schemas.microsoft.com/office/drawing/2018/hyperlinkcolor" val="tx"/>
                    </a:ext>
                  </a:extLst>
                </a:hlinkClick>
              </a:rPr>
              <a:t>Go to the learning plan</a:t>
            </a:r>
            <a:endParaRPr lang="en-US" sz="1000">
              <a:solidFill>
                <a:srgbClr val="1168CD"/>
              </a:solidFill>
              <a:latin typeface="Arial"/>
              <a:cs typeface="Arial"/>
            </a:endParaRPr>
          </a:p>
        </p:txBody>
      </p:sp>
      <p:sp>
        <p:nvSpPr>
          <p:cNvPr id="48" name="TextBox 47">
            <a:extLst>
              <a:ext uri="{FF2B5EF4-FFF2-40B4-BE49-F238E27FC236}">
                <a16:creationId xmlns:a16="http://schemas.microsoft.com/office/drawing/2014/main" id="{A069C635-2181-7482-B56A-5CB3357A21DF}"/>
              </a:ext>
            </a:extLst>
          </p:cNvPr>
          <p:cNvSpPr txBox="1"/>
          <p:nvPr/>
        </p:nvSpPr>
        <p:spPr>
          <a:xfrm>
            <a:off x="10107648" y="1616402"/>
            <a:ext cx="1740618" cy="213853"/>
          </a:xfrm>
          <a:prstGeom prst="rect">
            <a:avLst/>
          </a:prstGeom>
          <a:noFill/>
        </p:spPr>
        <p:txBody>
          <a:bodyPr wrap="square" lIns="0" tIns="0" rIns="0" bIns="0" rtlCol="0">
            <a:noAutofit/>
          </a:bodyPr>
          <a:lstStyle/>
          <a:p>
            <a:pPr algn="ctr"/>
            <a:r>
              <a:rPr lang="en-US" sz="1000">
                <a:solidFill>
                  <a:srgbClr val="0067DF"/>
                </a:solidFill>
                <a:latin typeface="Arial"/>
                <a:cs typeface="Arial"/>
                <a:hlinkClick r:id="rId21">
                  <a:extLst>
                    <a:ext uri="{A12FA001-AC4F-418D-AE19-62706E023703}">
                      <ahyp:hlinkClr xmlns:ahyp="http://schemas.microsoft.com/office/drawing/2018/hyperlinkcolor" val="tx"/>
                    </a:ext>
                  </a:extLst>
                </a:hlinkClick>
              </a:rPr>
              <a:t>Go to the learning plan</a:t>
            </a:r>
            <a:endParaRPr lang="en-US" sz="1000">
              <a:solidFill>
                <a:srgbClr val="0067DF"/>
              </a:solidFill>
              <a:latin typeface="Arial"/>
              <a:cs typeface="Arial"/>
            </a:endParaRPr>
          </a:p>
        </p:txBody>
      </p:sp>
      <p:sp>
        <p:nvSpPr>
          <p:cNvPr id="2" name="TextBox 1">
            <a:extLst>
              <a:ext uri="{FF2B5EF4-FFF2-40B4-BE49-F238E27FC236}">
                <a16:creationId xmlns:a16="http://schemas.microsoft.com/office/drawing/2014/main" id="{9110DD85-6151-EFBE-6A63-4C96212250A4}"/>
              </a:ext>
            </a:extLst>
          </p:cNvPr>
          <p:cNvSpPr txBox="1"/>
          <p:nvPr/>
        </p:nvSpPr>
        <p:spPr>
          <a:xfrm>
            <a:off x="8155605" y="1628232"/>
            <a:ext cx="1740618" cy="213853"/>
          </a:xfrm>
          <a:prstGeom prst="rect">
            <a:avLst/>
          </a:prstGeom>
          <a:noFill/>
        </p:spPr>
        <p:txBody>
          <a:bodyPr wrap="square" lIns="0" tIns="0" rIns="0" bIns="0" rtlCol="0">
            <a:noAutofit/>
          </a:bodyPr>
          <a:lstStyle/>
          <a:p>
            <a:pPr algn="ctr"/>
            <a:r>
              <a:rPr lang="en-US" sz="1000">
                <a:solidFill>
                  <a:srgbClr val="0067DF"/>
                </a:solidFill>
                <a:latin typeface="Arial"/>
                <a:cs typeface="Arial"/>
                <a:hlinkClick r:id="rId22">
                  <a:extLst>
                    <a:ext uri="{A12FA001-AC4F-418D-AE19-62706E023703}">
                      <ahyp:hlinkClr xmlns:ahyp="http://schemas.microsoft.com/office/drawing/2018/hyperlinkcolor" val="tx"/>
                    </a:ext>
                  </a:extLst>
                </a:hlinkClick>
              </a:rPr>
              <a:t>Go to the learning plan</a:t>
            </a:r>
            <a:endParaRPr lang="en-US" sz="1000">
              <a:solidFill>
                <a:srgbClr val="0067DF"/>
              </a:solidFill>
              <a:latin typeface="Arial"/>
              <a:cs typeface="Arial"/>
            </a:endParaRPr>
          </a:p>
        </p:txBody>
      </p:sp>
      <p:sp>
        <p:nvSpPr>
          <p:cNvPr id="6" name="TextBox 5">
            <a:extLst>
              <a:ext uri="{FF2B5EF4-FFF2-40B4-BE49-F238E27FC236}">
                <a16:creationId xmlns:a16="http://schemas.microsoft.com/office/drawing/2014/main" id="{E325D6BF-C9C9-2BF4-DBA1-FCD815206C1A}"/>
              </a:ext>
            </a:extLst>
          </p:cNvPr>
          <p:cNvSpPr txBox="1"/>
          <p:nvPr/>
        </p:nvSpPr>
        <p:spPr>
          <a:xfrm>
            <a:off x="9135577" y="4233933"/>
            <a:ext cx="1740618" cy="213853"/>
          </a:xfrm>
          <a:prstGeom prst="rect">
            <a:avLst/>
          </a:prstGeom>
          <a:noFill/>
        </p:spPr>
        <p:txBody>
          <a:bodyPr wrap="square" lIns="0" tIns="0" rIns="0" bIns="0" rtlCol="0">
            <a:noAutofit/>
          </a:bodyPr>
          <a:lstStyle/>
          <a:p>
            <a:pPr algn="ctr"/>
            <a:r>
              <a:rPr lang="en-US" sz="1000">
                <a:solidFill>
                  <a:srgbClr val="0067DF"/>
                </a:solidFill>
                <a:latin typeface="Arial"/>
                <a:cs typeface="Arial"/>
                <a:hlinkClick r:id="rId23">
                  <a:extLst>
                    <a:ext uri="{A12FA001-AC4F-418D-AE19-62706E023703}">
                      <ahyp:hlinkClr xmlns:ahyp="http://schemas.microsoft.com/office/drawing/2018/hyperlinkcolor" val="tx"/>
                    </a:ext>
                  </a:extLst>
                </a:hlinkClick>
              </a:rPr>
              <a:t>Go to the learning plan</a:t>
            </a:r>
            <a:endParaRPr lang="en-US" sz="1000">
              <a:solidFill>
                <a:srgbClr val="0067DF"/>
              </a:solidFill>
              <a:latin typeface="Arial"/>
              <a:cs typeface="Arial"/>
            </a:endParaRPr>
          </a:p>
        </p:txBody>
      </p:sp>
    </p:spTree>
    <p:extLst>
      <p:ext uri="{BB962C8B-B14F-4D97-AF65-F5344CB8AC3E}">
        <p14:creationId xmlns:p14="http://schemas.microsoft.com/office/powerpoint/2010/main" val="1005787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FEDC8665-A8F7-8A00-F56A-80278726DBE3}"/>
              </a:ext>
            </a:extLst>
          </p:cNvPr>
          <p:cNvSpPr/>
          <p:nvPr/>
        </p:nvSpPr>
        <p:spPr>
          <a:xfrm>
            <a:off x="381002" y="2632265"/>
            <a:ext cx="3895248" cy="3622761"/>
          </a:xfrm>
          <a:prstGeom prst="rect">
            <a:avLst/>
          </a:prstGeom>
          <a:solidFill>
            <a:srgbClr val="078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6">
            <a:extLst>
              <a:ext uri="{FF2B5EF4-FFF2-40B4-BE49-F238E27FC236}">
                <a16:creationId xmlns:a16="http://schemas.microsoft.com/office/drawing/2014/main" id="{AC1FBD58-864B-40E5-9590-6E21E7B8961E}"/>
              </a:ext>
            </a:extLst>
          </p:cNvPr>
          <p:cNvSpPr>
            <a:spLocks noGrp="1"/>
          </p:cNvSpPr>
          <p:nvPr>
            <p:ph type="title"/>
          </p:nvPr>
        </p:nvSpPr>
        <p:spPr>
          <a:xfrm>
            <a:off x="381002" y="357722"/>
            <a:ext cx="6492604" cy="484063"/>
          </a:xfrm>
        </p:spPr>
        <p:txBody>
          <a:bodyPr/>
          <a:lstStyle/>
          <a:p>
            <a:pPr>
              <a:lnSpc>
                <a:spcPct val="100000"/>
              </a:lnSpc>
              <a:spcAft>
                <a:spcPts val="1800"/>
              </a:spcAft>
            </a:pPr>
            <a:r>
              <a:rPr lang="en-US" sz="2800">
                <a:latin typeface="Arial"/>
                <a:cs typeface="Arial"/>
              </a:rPr>
              <a:t>Product training</a:t>
            </a:r>
            <a:endParaRPr lang="en-US" sz="1800" b="0"/>
          </a:p>
        </p:txBody>
      </p:sp>
      <p:sp>
        <p:nvSpPr>
          <p:cNvPr id="114" name="TextBox 113">
            <a:extLst>
              <a:ext uri="{FF2B5EF4-FFF2-40B4-BE49-F238E27FC236}">
                <a16:creationId xmlns:a16="http://schemas.microsoft.com/office/drawing/2014/main" id="{BBAD513C-7B3C-4B12-AA20-57D3891C267C}"/>
              </a:ext>
            </a:extLst>
          </p:cNvPr>
          <p:cNvSpPr txBox="1"/>
          <p:nvPr/>
        </p:nvSpPr>
        <p:spPr>
          <a:xfrm>
            <a:off x="299953" y="848288"/>
            <a:ext cx="6094520" cy="369332"/>
          </a:xfrm>
          <a:prstGeom prst="rect">
            <a:avLst/>
          </a:prstGeom>
          <a:noFill/>
        </p:spPr>
        <p:txBody>
          <a:bodyPr wrap="square">
            <a:spAutoFit/>
          </a:bodyPr>
          <a:lstStyle/>
          <a:p>
            <a:r>
              <a:rPr lang="en-US" sz="1800" b="0">
                <a:latin typeface="Arial"/>
              </a:rPr>
              <a:t>The t</a:t>
            </a:r>
            <a:r>
              <a:rPr lang="en-US" sz="1800" b="0">
                <a:latin typeface="Arial"/>
                <a:cs typeface="Arial"/>
              </a:rPr>
              <a:t>raining you need </a:t>
            </a:r>
            <a:r>
              <a:rPr lang="en-US" sz="1800" b="0">
                <a:latin typeface="Arial"/>
              </a:rPr>
              <a:t>for the</a:t>
            </a:r>
            <a:r>
              <a:rPr lang="en-US" sz="1800" b="0">
                <a:latin typeface="Arial"/>
                <a:cs typeface="Arial"/>
              </a:rPr>
              <a:t> products you use</a:t>
            </a:r>
            <a:endParaRPr lang="en-US"/>
          </a:p>
        </p:txBody>
      </p:sp>
      <p:sp>
        <p:nvSpPr>
          <p:cNvPr id="11" name="Rectangle 10">
            <a:extLst>
              <a:ext uri="{FF2B5EF4-FFF2-40B4-BE49-F238E27FC236}">
                <a16:creationId xmlns:a16="http://schemas.microsoft.com/office/drawing/2014/main" id="{EFA3DA8A-B5A0-85EC-399D-02E7EFF92B26}"/>
              </a:ext>
            </a:extLst>
          </p:cNvPr>
          <p:cNvSpPr/>
          <p:nvPr/>
        </p:nvSpPr>
        <p:spPr>
          <a:xfrm>
            <a:off x="381004" y="1402180"/>
            <a:ext cx="3895248" cy="1230085"/>
          </a:xfrm>
          <a:prstGeom prst="rect">
            <a:avLst/>
          </a:prstGeom>
          <a:solidFill>
            <a:srgbClr val="0BA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49003FD-79CE-5A05-316F-519CAF002499}"/>
              </a:ext>
            </a:extLst>
          </p:cNvPr>
          <p:cNvSpPr txBox="1"/>
          <p:nvPr/>
        </p:nvSpPr>
        <p:spPr>
          <a:xfrm>
            <a:off x="381003" y="1529611"/>
            <a:ext cx="3895247" cy="430887"/>
          </a:xfrm>
          <a:prstGeom prst="rect">
            <a:avLst/>
          </a:prstGeom>
          <a:noFill/>
        </p:spPr>
        <p:txBody>
          <a:bodyPr wrap="square" rtlCol="0">
            <a:spAutoFit/>
          </a:bodyPr>
          <a:lstStyle/>
          <a:p>
            <a:pPr algn="ctr"/>
            <a:r>
              <a:rPr lang="en-US" sz="2200" b="1" spc="-100">
                <a:solidFill>
                  <a:schemeClr val="bg1"/>
                </a:solidFill>
                <a:latin typeface="Arial" panose="020B0604020202020204" pitchFamily="34" charset="0"/>
                <a:cs typeface="Arial" panose="020B0604020202020204" pitchFamily="34" charset="0"/>
              </a:rPr>
              <a:t>Discover</a:t>
            </a:r>
          </a:p>
        </p:txBody>
      </p:sp>
      <p:sp>
        <p:nvSpPr>
          <p:cNvPr id="20" name="TextBox 19">
            <a:extLst>
              <a:ext uri="{FF2B5EF4-FFF2-40B4-BE49-F238E27FC236}">
                <a16:creationId xmlns:a16="http://schemas.microsoft.com/office/drawing/2014/main" id="{59220925-E94E-4F64-FE44-17D101863BFB}"/>
              </a:ext>
            </a:extLst>
          </p:cNvPr>
          <p:cNvSpPr txBox="1"/>
          <p:nvPr/>
        </p:nvSpPr>
        <p:spPr>
          <a:xfrm>
            <a:off x="1450805" y="2759696"/>
            <a:ext cx="1755648" cy="2246769"/>
          </a:xfrm>
          <a:prstGeom prst="rect">
            <a:avLst/>
          </a:prstGeom>
          <a:noFill/>
        </p:spPr>
        <p:txBody>
          <a:bodyPr wrap="square" lIns="91440" tIns="45720" rIns="91440" bIns="45720" rtlCol="0" anchor="t">
            <a:spAutoFit/>
          </a:bodyPr>
          <a:lstStyle/>
          <a:p>
            <a:pPr algn="ctr"/>
            <a:r>
              <a:rPr lang="en-US" sz="1000" b="1">
                <a:solidFill>
                  <a:schemeClr val="bg1"/>
                </a:solidFill>
                <a:latin typeface="Arial"/>
              </a:rPr>
              <a:t>Automation Hub</a:t>
            </a:r>
          </a:p>
          <a:p>
            <a:pPr algn="ctr"/>
            <a:r>
              <a:rPr lang="en-US" sz="100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UiPath Automation Hub Overview course</a:t>
            </a:r>
            <a:endParaRPr lang="en-US" sz="1000">
              <a:solidFill>
                <a:schemeClr val="bg1"/>
              </a:solidFill>
              <a:latin typeface="Arial" panose="020B0604020202020204" pitchFamily="34" charset="0"/>
              <a:cs typeface="Arial" panose="020B0604020202020204" pitchFamily="34" charset="0"/>
            </a:endParaRPr>
          </a:p>
          <a:p>
            <a:pPr algn="ctr"/>
            <a:endParaRPr lang="en-US" sz="1000">
              <a:solidFill>
                <a:schemeClr val="bg1"/>
              </a:solidFill>
              <a:latin typeface="Arial" panose="020B0604020202020204" pitchFamily="34" charset="0"/>
              <a:cs typeface="Arial" panose="020B0604020202020204" pitchFamily="34" charset="0"/>
            </a:endParaRPr>
          </a:p>
          <a:p>
            <a:pPr algn="ctr"/>
            <a:r>
              <a:rPr lang="en-US" sz="1000" b="1">
                <a:solidFill>
                  <a:schemeClr val="bg1"/>
                </a:solidFill>
                <a:latin typeface="Arial"/>
              </a:rPr>
              <a:t>Process Mining</a:t>
            </a:r>
          </a:p>
          <a:p>
            <a:pPr algn="ctr"/>
            <a:r>
              <a:rPr lang="en-US" sz="1000">
                <a:solidFill>
                  <a:schemeClr val="bg1"/>
                </a:solidFill>
                <a:latin typeface="Arial"/>
                <a:cs typeface="Arial"/>
                <a:hlinkClick r:id="rId4">
                  <a:extLst>
                    <a:ext uri="{A12FA001-AC4F-418D-AE19-62706E023703}">
                      <ahyp:hlinkClr xmlns:ahyp="http://schemas.microsoft.com/office/drawing/2018/hyperlinkcolor" val="tx"/>
                    </a:ext>
                  </a:extLst>
                </a:hlinkClick>
              </a:rPr>
              <a:t>Get Started with UiPath Process Mining course</a:t>
            </a:r>
            <a:endParaRPr lang="en-US" sz="1000">
              <a:solidFill>
                <a:schemeClr val="bg1"/>
              </a:solidFill>
              <a:latin typeface="Arial"/>
              <a:cs typeface="Arial"/>
            </a:endParaRPr>
          </a:p>
          <a:p>
            <a:pPr algn="ctr"/>
            <a:endParaRPr lang="en-US" sz="1000">
              <a:solidFill>
                <a:schemeClr val="bg1"/>
              </a:solidFill>
              <a:latin typeface="Arial" panose="020B0604020202020204" pitchFamily="34" charset="0"/>
              <a:cs typeface="Arial" panose="020B0604020202020204" pitchFamily="34" charset="0"/>
            </a:endParaRPr>
          </a:p>
          <a:p>
            <a:pPr algn="ctr"/>
            <a:r>
              <a:rPr lang="en-US" sz="1000" b="1">
                <a:solidFill>
                  <a:schemeClr val="bg1"/>
                </a:solidFill>
                <a:latin typeface="Arial"/>
              </a:rPr>
              <a:t>Task Mining</a:t>
            </a:r>
          </a:p>
          <a:p>
            <a:pPr algn="ctr"/>
            <a:r>
              <a:rPr lang="en-US" sz="100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UiPath Task Mining course</a:t>
            </a:r>
            <a:endParaRPr lang="en-US" sz="1000">
              <a:solidFill>
                <a:schemeClr val="bg1"/>
              </a:solidFill>
              <a:latin typeface="Arial" panose="020B0604020202020204" pitchFamily="34" charset="0"/>
              <a:cs typeface="Arial" panose="020B0604020202020204" pitchFamily="34" charset="0"/>
            </a:endParaRPr>
          </a:p>
          <a:p>
            <a:pPr algn="ctr"/>
            <a:endParaRPr lang="en-US" sz="1000">
              <a:solidFill>
                <a:schemeClr val="bg1"/>
              </a:solidFill>
              <a:latin typeface="Arial" panose="020B0604020202020204" pitchFamily="34" charset="0"/>
              <a:cs typeface="Arial" panose="020B0604020202020204" pitchFamily="34" charset="0"/>
            </a:endParaRPr>
          </a:p>
          <a:p>
            <a:pPr algn="ctr"/>
            <a:r>
              <a:rPr lang="en-US" sz="1000" b="1">
                <a:solidFill>
                  <a:schemeClr val="bg1"/>
                </a:solidFill>
                <a:latin typeface="Arial"/>
              </a:rPr>
              <a:t>Communications Mining</a:t>
            </a:r>
          </a:p>
          <a:p>
            <a:pPr algn="ctr"/>
            <a:r>
              <a:rPr lang="en-US" sz="100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UiPath Communications Mining Overview course</a:t>
            </a:r>
            <a:endParaRPr lang="en-US" sz="1000">
              <a:solidFill>
                <a:schemeClr val="bg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38AF7F85-C9C4-4F42-DAD0-CBE81F57CB53}"/>
              </a:ext>
            </a:extLst>
          </p:cNvPr>
          <p:cNvSpPr txBox="1"/>
          <p:nvPr/>
        </p:nvSpPr>
        <p:spPr>
          <a:xfrm>
            <a:off x="381002" y="1924303"/>
            <a:ext cx="3895247" cy="625126"/>
          </a:xfrm>
          <a:prstGeom prst="rect">
            <a:avLst/>
          </a:prstGeom>
          <a:noFill/>
        </p:spPr>
        <p:txBody>
          <a:bodyPr wrap="square" lIns="180000" tIns="180000" rIns="180000" bIns="180000" rtlCol="0" anchor="t">
            <a:spAutoFit/>
          </a:bodyPr>
          <a:lstStyle/>
          <a:p>
            <a:pPr algn="ctr">
              <a:lnSpc>
                <a:spcPct val="85000"/>
              </a:lnSpc>
            </a:pPr>
            <a:r>
              <a:rPr lang="en-US" sz="1000">
                <a:solidFill>
                  <a:schemeClr val="bg1"/>
                </a:solidFill>
                <a:latin typeface="Arial"/>
                <a:cs typeface="Arial"/>
              </a:rPr>
              <a:t>Continuously uncover opportunities for process and task improvements, ​helping you identify the highest-ROI areas</a:t>
            </a:r>
          </a:p>
        </p:txBody>
      </p:sp>
      <p:sp>
        <p:nvSpPr>
          <p:cNvPr id="26" name="Rectangle 25">
            <a:extLst>
              <a:ext uri="{FF2B5EF4-FFF2-40B4-BE49-F238E27FC236}">
                <a16:creationId xmlns:a16="http://schemas.microsoft.com/office/drawing/2014/main" id="{859A680F-F12B-567A-ECDE-54D35C2DDC2D}"/>
              </a:ext>
            </a:extLst>
          </p:cNvPr>
          <p:cNvSpPr/>
          <p:nvPr/>
        </p:nvSpPr>
        <p:spPr>
          <a:xfrm>
            <a:off x="4276249" y="2632265"/>
            <a:ext cx="3895248" cy="3622761"/>
          </a:xfrm>
          <a:prstGeom prst="rect">
            <a:avLst/>
          </a:prstGeom>
          <a:solidFill>
            <a:srgbClr val="DC42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AFE6B43-7E2F-EB90-7443-47DDC44408A2}"/>
              </a:ext>
            </a:extLst>
          </p:cNvPr>
          <p:cNvSpPr/>
          <p:nvPr/>
        </p:nvSpPr>
        <p:spPr>
          <a:xfrm>
            <a:off x="4276251" y="1402180"/>
            <a:ext cx="3895248" cy="1230085"/>
          </a:xfrm>
          <a:prstGeom prst="rect">
            <a:avLst/>
          </a:prstGeom>
          <a:solidFill>
            <a:srgbClr val="FA46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67326AF-F611-DBB8-2896-3FB8027D69F2}"/>
              </a:ext>
            </a:extLst>
          </p:cNvPr>
          <p:cNvSpPr txBox="1"/>
          <p:nvPr/>
        </p:nvSpPr>
        <p:spPr>
          <a:xfrm>
            <a:off x="4276250" y="1529611"/>
            <a:ext cx="3895247" cy="430887"/>
          </a:xfrm>
          <a:prstGeom prst="rect">
            <a:avLst/>
          </a:prstGeom>
          <a:noFill/>
        </p:spPr>
        <p:txBody>
          <a:bodyPr wrap="square" rtlCol="0">
            <a:spAutoFit/>
          </a:bodyPr>
          <a:lstStyle/>
          <a:p>
            <a:pPr algn="ctr"/>
            <a:r>
              <a:rPr lang="en-US" sz="2200" b="1" spc="-100">
                <a:solidFill>
                  <a:schemeClr val="bg1"/>
                </a:solidFill>
                <a:latin typeface="Arial" panose="020B0604020202020204" pitchFamily="34" charset="0"/>
                <a:cs typeface="Arial" panose="020B0604020202020204" pitchFamily="34" charset="0"/>
              </a:rPr>
              <a:t>Automate</a:t>
            </a:r>
          </a:p>
        </p:txBody>
      </p:sp>
      <p:sp>
        <p:nvSpPr>
          <p:cNvPr id="29" name="TextBox 28">
            <a:extLst>
              <a:ext uri="{FF2B5EF4-FFF2-40B4-BE49-F238E27FC236}">
                <a16:creationId xmlns:a16="http://schemas.microsoft.com/office/drawing/2014/main" id="{90518C8D-088E-50DE-F67B-6E36D46FBA91}"/>
              </a:ext>
            </a:extLst>
          </p:cNvPr>
          <p:cNvSpPr txBox="1"/>
          <p:nvPr/>
        </p:nvSpPr>
        <p:spPr>
          <a:xfrm>
            <a:off x="4276249" y="1858901"/>
            <a:ext cx="3895247" cy="755931"/>
          </a:xfrm>
          <a:prstGeom prst="rect">
            <a:avLst/>
          </a:prstGeom>
          <a:noFill/>
        </p:spPr>
        <p:txBody>
          <a:bodyPr wrap="square" lIns="180000" tIns="180000" rIns="180000" bIns="180000" rtlCol="0" anchor="t">
            <a:spAutoFit/>
          </a:bodyPr>
          <a:lstStyle/>
          <a:p>
            <a:pPr algn="ctr">
              <a:lnSpc>
                <a:spcPct val="85000"/>
              </a:lnSpc>
            </a:pPr>
            <a:r>
              <a:rPr lang="en-US" sz="1000">
                <a:solidFill>
                  <a:schemeClr val="bg1"/>
                </a:solidFill>
                <a:latin typeface="Arial"/>
                <a:cs typeface="Arial"/>
              </a:rPr>
              <a:t>Get more done with a digital workforce that seamlessly collaborates with your people ​and automates work via UI and API, powered with native-integrated AI​</a:t>
            </a:r>
          </a:p>
        </p:txBody>
      </p:sp>
      <p:sp>
        <p:nvSpPr>
          <p:cNvPr id="30" name="Rectangle 29">
            <a:extLst>
              <a:ext uri="{FF2B5EF4-FFF2-40B4-BE49-F238E27FC236}">
                <a16:creationId xmlns:a16="http://schemas.microsoft.com/office/drawing/2014/main" id="{1BC6C91B-6C97-3059-C023-F9EAE1A5BBF0}"/>
              </a:ext>
            </a:extLst>
          </p:cNvPr>
          <p:cNvSpPr/>
          <p:nvPr/>
        </p:nvSpPr>
        <p:spPr>
          <a:xfrm>
            <a:off x="8171491" y="2632265"/>
            <a:ext cx="3895248" cy="3622761"/>
          </a:xfrm>
          <a:prstGeom prst="rect">
            <a:avLst/>
          </a:prstGeom>
          <a:solidFill>
            <a:srgbClr val="D99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529FFDB3-B3CB-48BE-FFA3-89836B13178C}"/>
              </a:ext>
            </a:extLst>
          </p:cNvPr>
          <p:cNvSpPr/>
          <p:nvPr/>
        </p:nvSpPr>
        <p:spPr>
          <a:xfrm>
            <a:off x="8171493" y="1402180"/>
            <a:ext cx="3895248" cy="1230085"/>
          </a:xfrm>
          <a:prstGeom prst="rect">
            <a:avLst/>
          </a:prstGeom>
          <a:solidFill>
            <a:srgbClr val="F4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D809F8A2-0F8E-3807-D517-39459F082924}"/>
              </a:ext>
            </a:extLst>
          </p:cNvPr>
          <p:cNvSpPr txBox="1"/>
          <p:nvPr/>
        </p:nvSpPr>
        <p:spPr>
          <a:xfrm>
            <a:off x="8171492" y="1529611"/>
            <a:ext cx="3895247" cy="430887"/>
          </a:xfrm>
          <a:prstGeom prst="rect">
            <a:avLst/>
          </a:prstGeom>
          <a:noFill/>
        </p:spPr>
        <p:txBody>
          <a:bodyPr wrap="square" rtlCol="0">
            <a:spAutoFit/>
          </a:bodyPr>
          <a:lstStyle/>
          <a:p>
            <a:pPr algn="ctr"/>
            <a:r>
              <a:rPr lang="en-US" sz="2200" b="1" spc="-100">
                <a:solidFill>
                  <a:schemeClr val="bg1"/>
                </a:solidFill>
                <a:latin typeface="Arial" panose="020B0604020202020204" pitchFamily="34" charset="0"/>
                <a:cs typeface="Arial" panose="020B0604020202020204" pitchFamily="34" charset="0"/>
              </a:rPr>
              <a:t>Operate</a:t>
            </a:r>
          </a:p>
        </p:txBody>
      </p:sp>
      <p:sp>
        <p:nvSpPr>
          <p:cNvPr id="33" name="TextBox 32">
            <a:extLst>
              <a:ext uri="{FF2B5EF4-FFF2-40B4-BE49-F238E27FC236}">
                <a16:creationId xmlns:a16="http://schemas.microsoft.com/office/drawing/2014/main" id="{6495622B-AD06-3518-0A25-F0C6783D6A44}"/>
              </a:ext>
            </a:extLst>
          </p:cNvPr>
          <p:cNvSpPr txBox="1"/>
          <p:nvPr/>
        </p:nvSpPr>
        <p:spPr>
          <a:xfrm>
            <a:off x="4352525" y="2759696"/>
            <a:ext cx="1728524" cy="2862322"/>
          </a:xfrm>
          <a:prstGeom prst="rect">
            <a:avLst/>
          </a:prstGeom>
          <a:noFill/>
        </p:spPr>
        <p:txBody>
          <a:bodyPr wrap="square" rtlCol="0">
            <a:spAutoFit/>
          </a:bodyPr>
          <a:lstStyle/>
          <a:p>
            <a:pPr algn="ctr"/>
            <a:r>
              <a:rPr lang="en-US" sz="1000" b="1">
                <a:solidFill>
                  <a:schemeClr val="bg1"/>
                </a:solidFill>
                <a:latin typeface="Arial"/>
              </a:rPr>
              <a:t>Studio</a:t>
            </a:r>
          </a:p>
          <a:p>
            <a:pPr algn="ctr"/>
            <a:r>
              <a:rPr lang="en-US" sz="1000">
                <a:solidFill>
                  <a:schemeClr val="bg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Build Your First Process with Studio course</a:t>
            </a:r>
            <a:endParaRPr lang="en-US" sz="1000">
              <a:solidFill>
                <a:schemeClr val="bg1"/>
              </a:solidFill>
              <a:latin typeface="Arial" panose="020B0604020202020204" pitchFamily="34" charset="0"/>
              <a:cs typeface="Arial" panose="020B0604020202020204" pitchFamily="34" charset="0"/>
            </a:endParaRPr>
          </a:p>
          <a:p>
            <a:pPr algn="ctr"/>
            <a:endParaRPr lang="en-US" sz="1000" b="1">
              <a:solidFill>
                <a:schemeClr val="bg1"/>
              </a:solidFill>
              <a:latin typeface="Arial"/>
            </a:endParaRPr>
          </a:p>
          <a:p>
            <a:pPr algn="ctr"/>
            <a:r>
              <a:rPr lang="en-US" sz="1000" b="1" err="1">
                <a:solidFill>
                  <a:schemeClr val="bg1"/>
                </a:solidFill>
                <a:latin typeface="Arial"/>
              </a:rPr>
              <a:t>StudioX</a:t>
            </a:r>
            <a:endParaRPr lang="en-US" sz="1000" b="1">
              <a:solidFill>
                <a:schemeClr val="bg1"/>
              </a:solidFill>
              <a:latin typeface="Arial"/>
            </a:endParaRPr>
          </a:p>
          <a:p>
            <a:pPr algn="ctr"/>
            <a:r>
              <a:rPr lang="en-US" sz="1000">
                <a:solidFill>
                  <a:schemeClr val="bg1"/>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Build Your First Automation with </a:t>
            </a:r>
            <a:r>
              <a:rPr lang="en-US" sz="1000" err="1">
                <a:solidFill>
                  <a:schemeClr val="bg1"/>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StudioX</a:t>
            </a:r>
            <a:r>
              <a:rPr lang="en-US" sz="1000">
                <a:solidFill>
                  <a:schemeClr val="bg1"/>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 course</a:t>
            </a:r>
            <a:endParaRPr lang="en-US" sz="1000">
              <a:solidFill>
                <a:schemeClr val="bg1"/>
              </a:solidFill>
              <a:latin typeface="Arial" panose="020B0604020202020204" pitchFamily="34" charset="0"/>
              <a:cs typeface="Arial" panose="020B0604020202020204" pitchFamily="34" charset="0"/>
            </a:endParaRPr>
          </a:p>
          <a:p>
            <a:pPr algn="ctr"/>
            <a:endParaRPr lang="en-US" sz="1000">
              <a:solidFill>
                <a:schemeClr val="bg1"/>
              </a:solidFill>
              <a:latin typeface="Arial" panose="020B0604020202020204" pitchFamily="34" charset="0"/>
              <a:cs typeface="Arial" panose="020B0604020202020204" pitchFamily="34" charset="0"/>
            </a:endParaRPr>
          </a:p>
          <a:p>
            <a:pPr algn="ctr"/>
            <a:r>
              <a:rPr lang="en-US" sz="1000" b="1">
                <a:solidFill>
                  <a:schemeClr val="bg1"/>
                </a:solidFill>
                <a:latin typeface="Arial"/>
              </a:rPr>
              <a:t>Apps</a:t>
            </a:r>
          </a:p>
          <a:p>
            <a:pPr algn="ctr"/>
            <a:r>
              <a:rPr lang="en-US" sz="1000">
                <a:solidFill>
                  <a:schemeClr val="bg1"/>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UiPath Apps course</a:t>
            </a:r>
            <a:endParaRPr lang="en-US" sz="1000">
              <a:solidFill>
                <a:schemeClr val="bg1"/>
              </a:solidFill>
              <a:latin typeface="Arial" panose="020B0604020202020204" pitchFamily="34" charset="0"/>
              <a:cs typeface="Arial" panose="020B0604020202020204" pitchFamily="34" charset="0"/>
            </a:endParaRPr>
          </a:p>
          <a:p>
            <a:pPr algn="ctr"/>
            <a:endParaRPr lang="en-US" sz="1000">
              <a:solidFill>
                <a:schemeClr val="bg1"/>
              </a:solidFill>
              <a:latin typeface="Arial" panose="020B0604020202020204" pitchFamily="34" charset="0"/>
              <a:cs typeface="Arial" panose="020B0604020202020204" pitchFamily="34" charset="0"/>
            </a:endParaRPr>
          </a:p>
          <a:p>
            <a:pPr algn="ctr"/>
            <a:r>
              <a:rPr lang="en-US" sz="1000" b="1">
                <a:solidFill>
                  <a:schemeClr val="bg1"/>
                </a:solidFill>
                <a:latin typeface="Arial"/>
              </a:rPr>
              <a:t>Integration Service</a:t>
            </a:r>
          </a:p>
          <a:p>
            <a:pPr algn="ctr"/>
            <a:r>
              <a:rPr lang="en-US" sz="1000">
                <a:solidFill>
                  <a:schemeClr val="bg1"/>
                </a:solidFill>
                <a:latin typeface="Arial"/>
                <a:hlinkClick r:id="rId10">
                  <a:extLst>
                    <a:ext uri="{A12FA001-AC4F-418D-AE19-62706E023703}">
                      <ahyp:hlinkClr xmlns:ahyp="http://schemas.microsoft.com/office/drawing/2018/hyperlinkcolor" val="tx"/>
                    </a:ext>
                  </a:extLst>
                </a:hlinkClick>
              </a:rPr>
              <a:t>UiPath Integration Service</a:t>
            </a:r>
          </a:p>
          <a:p>
            <a:pPr algn="ctr"/>
            <a:r>
              <a:rPr lang="en-US" sz="1000">
                <a:solidFill>
                  <a:schemeClr val="bg1"/>
                </a:solidFill>
                <a:latin typeface="Arial"/>
                <a:hlinkClick r:id="rId10">
                  <a:extLst>
                    <a:ext uri="{A12FA001-AC4F-418D-AE19-62706E023703}">
                      <ahyp:hlinkClr xmlns:ahyp="http://schemas.microsoft.com/office/drawing/2018/hyperlinkcolor" val="tx"/>
                    </a:ext>
                  </a:extLst>
                </a:hlinkClick>
              </a:rPr>
              <a:t>course</a:t>
            </a:r>
            <a:endParaRPr lang="en-US" sz="1000">
              <a:solidFill>
                <a:schemeClr val="bg1"/>
              </a:solidFill>
              <a:latin typeface="Arial"/>
            </a:endParaRPr>
          </a:p>
          <a:p>
            <a:pPr algn="ctr"/>
            <a:endParaRPr lang="en-US" sz="1000">
              <a:solidFill>
                <a:schemeClr val="bg1"/>
              </a:solidFill>
              <a:latin typeface="Arial"/>
            </a:endParaRPr>
          </a:p>
          <a:p>
            <a:pPr algn="ctr"/>
            <a:r>
              <a:rPr lang="en-US" sz="1000" b="1">
                <a:solidFill>
                  <a:schemeClr val="bg1"/>
                </a:solidFill>
                <a:latin typeface="Arial"/>
              </a:rPr>
              <a:t>Data Service</a:t>
            </a:r>
          </a:p>
          <a:p>
            <a:pPr algn="ctr"/>
            <a:r>
              <a:rPr lang="en-US" sz="1000">
                <a:solidFill>
                  <a:schemeClr val="bg1"/>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UiPath Data Service course</a:t>
            </a:r>
            <a:endParaRPr lang="en-US" sz="1000">
              <a:solidFill>
                <a:schemeClr val="bg1"/>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3CA23F11-618F-D649-409F-3961C37983EC}"/>
              </a:ext>
            </a:extLst>
          </p:cNvPr>
          <p:cNvSpPr txBox="1"/>
          <p:nvPr/>
        </p:nvSpPr>
        <p:spPr>
          <a:xfrm>
            <a:off x="6300146" y="2759696"/>
            <a:ext cx="1728524" cy="3323987"/>
          </a:xfrm>
          <a:prstGeom prst="rect">
            <a:avLst/>
          </a:prstGeom>
          <a:noFill/>
        </p:spPr>
        <p:txBody>
          <a:bodyPr wrap="square" rtlCol="0">
            <a:spAutoFit/>
          </a:bodyPr>
          <a:lstStyle/>
          <a:p>
            <a:pPr algn="ctr"/>
            <a:r>
              <a:rPr lang="en-US" sz="1000" b="1">
                <a:solidFill>
                  <a:schemeClr val="bg1"/>
                </a:solidFill>
                <a:latin typeface="Arial"/>
              </a:rPr>
              <a:t>AI Center</a:t>
            </a:r>
          </a:p>
          <a:p>
            <a:pPr algn="ctr"/>
            <a:r>
              <a:rPr lang="en-US" sz="1000">
                <a:solidFill>
                  <a:schemeClr val="bg1"/>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UiPath AI Center Overview course</a:t>
            </a:r>
            <a:endParaRPr lang="en-US" sz="1000">
              <a:solidFill>
                <a:schemeClr val="bg1"/>
              </a:solidFill>
              <a:latin typeface="Arial" panose="020B0604020202020204" pitchFamily="34" charset="0"/>
              <a:cs typeface="Arial" panose="020B0604020202020204" pitchFamily="34" charset="0"/>
            </a:endParaRPr>
          </a:p>
          <a:p>
            <a:pPr algn="ctr"/>
            <a:endParaRPr lang="en-US" sz="1000">
              <a:solidFill>
                <a:schemeClr val="bg1"/>
              </a:solidFill>
              <a:latin typeface="Arial" panose="020B0604020202020204" pitchFamily="34" charset="0"/>
              <a:cs typeface="Arial" panose="020B0604020202020204" pitchFamily="34" charset="0"/>
            </a:endParaRPr>
          </a:p>
          <a:p>
            <a:pPr algn="ctr"/>
            <a:r>
              <a:rPr lang="en-US" sz="1000" b="1">
                <a:solidFill>
                  <a:schemeClr val="bg1"/>
                </a:solidFill>
                <a:latin typeface="Arial"/>
              </a:rPr>
              <a:t>Document Understanding</a:t>
            </a:r>
          </a:p>
          <a:p>
            <a:pPr algn="ctr"/>
            <a:r>
              <a:rPr lang="en-US" sz="1000">
                <a:solidFill>
                  <a:schemeClr val="bg1"/>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UiPath Document Understanding Overview course</a:t>
            </a:r>
            <a:endParaRPr lang="en-US" sz="1000">
              <a:solidFill>
                <a:schemeClr val="bg1"/>
              </a:solidFill>
              <a:latin typeface="Arial" panose="020B0604020202020204" pitchFamily="34" charset="0"/>
              <a:cs typeface="Arial" panose="020B0604020202020204" pitchFamily="34" charset="0"/>
            </a:endParaRPr>
          </a:p>
          <a:p>
            <a:pPr algn="ctr"/>
            <a:endParaRPr lang="en-US" sz="1000">
              <a:solidFill>
                <a:schemeClr val="bg1"/>
              </a:solidFill>
              <a:latin typeface="Arial" panose="020B0604020202020204" pitchFamily="34" charset="0"/>
              <a:cs typeface="Arial" panose="020B0604020202020204" pitchFamily="34" charset="0"/>
            </a:endParaRPr>
          </a:p>
          <a:p>
            <a:pPr algn="ctr"/>
            <a:r>
              <a:rPr lang="en-US" sz="1000" b="1">
                <a:solidFill>
                  <a:schemeClr val="bg1"/>
                </a:solidFill>
                <a:latin typeface="Arial"/>
              </a:rPr>
              <a:t>Automation Cloud Robots</a:t>
            </a:r>
          </a:p>
          <a:p>
            <a:pPr algn="ctr"/>
            <a:r>
              <a:rPr lang="en-US" sz="1000">
                <a:solidFill>
                  <a:schemeClr val="bg1"/>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UiPath Automation Cloud Robots course</a:t>
            </a:r>
            <a:endParaRPr lang="en-US" sz="1000">
              <a:solidFill>
                <a:schemeClr val="bg1"/>
              </a:solidFill>
              <a:latin typeface="Arial" panose="020B0604020202020204" pitchFamily="34" charset="0"/>
              <a:cs typeface="Arial" panose="020B0604020202020204" pitchFamily="34" charset="0"/>
            </a:endParaRPr>
          </a:p>
          <a:p>
            <a:pPr algn="ctr"/>
            <a:endParaRPr lang="en-US" sz="1000">
              <a:solidFill>
                <a:schemeClr val="bg1"/>
              </a:solidFill>
              <a:latin typeface="Arial" panose="020B0604020202020204" pitchFamily="34" charset="0"/>
              <a:cs typeface="Arial" panose="020B0604020202020204" pitchFamily="34" charset="0"/>
            </a:endParaRPr>
          </a:p>
          <a:p>
            <a:pPr algn="ctr"/>
            <a:r>
              <a:rPr lang="en-US" sz="1000" b="1">
                <a:solidFill>
                  <a:schemeClr val="bg1"/>
                </a:solidFill>
                <a:latin typeface="Arial"/>
              </a:rPr>
              <a:t>Assistant</a:t>
            </a:r>
          </a:p>
          <a:p>
            <a:pPr algn="ctr"/>
            <a:r>
              <a:rPr lang="en-US" sz="1000">
                <a:solidFill>
                  <a:schemeClr val="bg1"/>
                </a:solidFill>
                <a:latin typeface="Arial" panose="020B060402020202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UiPath Assistant course</a:t>
            </a:r>
            <a:endParaRPr lang="en-US" sz="1000">
              <a:solidFill>
                <a:schemeClr val="bg1"/>
              </a:solidFill>
              <a:latin typeface="Arial" panose="020B0604020202020204" pitchFamily="34" charset="0"/>
              <a:cs typeface="Arial" panose="020B0604020202020204" pitchFamily="34" charset="0"/>
            </a:endParaRPr>
          </a:p>
          <a:p>
            <a:pPr algn="ctr"/>
            <a:endParaRPr lang="en-US" sz="1000">
              <a:solidFill>
                <a:schemeClr val="bg1"/>
              </a:solidFill>
              <a:latin typeface="Arial" panose="020B0604020202020204" pitchFamily="34" charset="0"/>
              <a:cs typeface="Arial" panose="020B0604020202020204" pitchFamily="34" charset="0"/>
            </a:endParaRPr>
          </a:p>
          <a:p>
            <a:pPr algn="ctr"/>
            <a:r>
              <a:rPr lang="en-US" sz="1000" b="1">
                <a:solidFill>
                  <a:schemeClr val="bg1"/>
                </a:solidFill>
                <a:latin typeface="Arial"/>
              </a:rPr>
              <a:t>Action Center</a:t>
            </a:r>
          </a:p>
          <a:p>
            <a:pPr algn="ctr"/>
            <a:r>
              <a:rPr lang="en-US" sz="1000">
                <a:solidFill>
                  <a:schemeClr val="bg1"/>
                </a:solidFill>
                <a:latin typeface="Arial" panose="020B060402020202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UiPath Action Center course</a:t>
            </a:r>
            <a:endParaRPr lang="en-US" sz="1000">
              <a:solidFill>
                <a:schemeClr val="bg1"/>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01B8F652-9081-B84C-C189-67A83E83FCD7}"/>
              </a:ext>
            </a:extLst>
          </p:cNvPr>
          <p:cNvSpPr txBox="1"/>
          <p:nvPr/>
        </p:nvSpPr>
        <p:spPr>
          <a:xfrm>
            <a:off x="8167507" y="1912130"/>
            <a:ext cx="3899229" cy="625126"/>
          </a:xfrm>
          <a:prstGeom prst="rect">
            <a:avLst/>
          </a:prstGeom>
          <a:noFill/>
        </p:spPr>
        <p:txBody>
          <a:bodyPr wrap="square" lIns="180000" tIns="180000" rIns="180000" bIns="180000" rtlCol="0" anchor="t">
            <a:spAutoFit/>
          </a:bodyPr>
          <a:lstStyle/>
          <a:p>
            <a:pPr algn="ctr">
              <a:lnSpc>
                <a:spcPct val="85000"/>
              </a:lnSpc>
            </a:pPr>
            <a:r>
              <a:rPr lang="en-US" sz="1000">
                <a:solidFill>
                  <a:schemeClr val="bg1"/>
                </a:solidFill>
                <a:latin typeface="Arial"/>
                <a:cs typeface="Arial"/>
              </a:rPr>
              <a:t>Get an enterprise-grade foundation to run and optimize a ​mission-critical automation program at high scale </a:t>
            </a:r>
            <a:endParaRPr lang="en-US" sz="1000">
              <a:solidFill>
                <a:schemeClr val="bg1"/>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42949F1C-BAF1-1BE8-11ED-BD3B5A23A069}"/>
              </a:ext>
            </a:extLst>
          </p:cNvPr>
          <p:cNvSpPr txBox="1"/>
          <p:nvPr/>
        </p:nvSpPr>
        <p:spPr>
          <a:xfrm>
            <a:off x="9161072" y="2759696"/>
            <a:ext cx="1912097" cy="3323987"/>
          </a:xfrm>
          <a:prstGeom prst="rect">
            <a:avLst/>
          </a:prstGeom>
          <a:noFill/>
        </p:spPr>
        <p:txBody>
          <a:bodyPr wrap="square" rtlCol="0">
            <a:spAutoFit/>
          </a:bodyPr>
          <a:lstStyle/>
          <a:p>
            <a:pPr algn="ctr"/>
            <a:r>
              <a:rPr lang="en-US" sz="1000" b="1">
                <a:solidFill>
                  <a:schemeClr val="bg1"/>
                </a:solidFill>
                <a:latin typeface="Arial"/>
              </a:rPr>
              <a:t>Orchestrator</a:t>
            </a:r>
          </a:p>
          <a:p>
            <a:pPr algn="ctr"/>
            <a:r>
              <a:rPr lang="en-US" sz="1000">
                <a:solidFill>
                  <a:schemeClr val="bg1"/>
                </a:solidFill>
                <a:latin typeface="Arial" panose="020B0604020202020204" pitchFamily="34" charset="0"/>
                <a:cs typeface="Arial" panose="020B0604020202020204" pitchFamily="34" charset="0"/>
                <a:hlinkClick r:id="rId17">
                  <a:extLst>
                    <a:ext uri="{A12FA001-AC4F-418D-AE19-62706E023703}">
                      <ahyp:hlinkClr xmlns:ahyp="http://schemas.microsoft.com/office/drawing/2018/hyperlinkcolor" val="tx"/>
                    </a:ext>
                  </a:extLst>
                </a:hlinkClick>
              </a:rPr>
              <a:t>Orchestrator Overview for RPA Developers course</a:t>
            </a:r>
            <a:endParaRPr lang="en-US" sz="1000">
              <a:solidFill>
                <a:schemeClr val="bg1"/>
              </a:solidFill>
              <a:latin typeface="Arial" panose="020B0604020202020204" pitchFamily="34" charset="0"/>
              <a:cs typeface="Arial" panose="020B0604020202020204" pitchFamily="34" charset="0"/>
            </a:endParaRPr>
          </a:p>
          <a:p>
            <a:pPr algn="ctr"/>
            <a:endParaRPr lang="en-US" sz="1000">
              <a:solidFill>
                <a:schemeClr val="bg1"/>
              </a:solidFill>
              <a:latin typeface="Arial" panose="020B0604020202020204" pitchFamily="34" charset="0"/>
              <a:cs typeface="Arial" panose="020B0604020202020204" pitchFamily="34" charset="0"/>
            </a:endParaRPr>
          </a:p>
          <a:p>
            <a:pPr algn="ctr"/>
            <a:r>
              <a:rPr lang="en-US" sz="1000" b="1">
                <a:solidFill>
                  <a:schemeClr val="bg1"/>
                </a:solidFill>
                <a:latin typeface="Arial"/>
              </a:rPr>
              <a:t>Test Suite</a:t>
            </a:r>
          </a:p>
          <a:p>
            <a:pPr algn="ctr"/>
            <a:r>
              <a:rPr lang="en-US" sz="1000">
                <a:solidFill>
                  <a:schemeClr val="bg1"/>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val="tx"/>
                    </a:ext>
                  </a:extLst>
                </a:hlinkClick>
              </a:rPr>
              <a:t>UiPath Test Suite course</a:t>
            </a:r>
            <a:endParaRPr lang="en-US" sz="1000">
              <a:solidFill>
                <a:schemeClr val="bg1"/>
              </a:solidFill>
              <a:latin typeface="Arial" panose="020B0604020202020204" pitchFamily="34" charset="0"/>
              <a:cs typeface="Arial" panose="020B0604020202020204" pitchFamily="34" charset="0"/>
            </a:endParaRPr>
          </a:p>
          <a:p>
            <a:pPr algn="ctr"/>
            <a:endParaRPr lang="en-US" sz="1000" b="1">
              <a:solidFill>
                <a:schemeClr val="bg1"/>
              </a:solidFill>
              <a:latin typeface="Arial"/>
            </a:endParaRPr>
          </a:p>
          <a:p>
            <a:pPr algn="ctr"/>
            <a:r>
              <a:rPr lang="en-US" sz="1000" b="1">
                <a:solidFill>
                  <a:schemeClr val="bg1"/>
                </a:solidFill>
                <a:latin typeface="Arial"/>
              </a:rPr>
              <a:t>Insights</a:t>
            </a:r>
          </a:p>
          <a:p>
            <a:pPr algn="ctr"/>
            <a:r>
              <a:rPr lang="en-US" sz="1000">
                <a:solidFill>
                  <a:schemeClr val="bg1"/>
                </a:solidFill>
                <a:latin typeface="Arial" panose="020B0604020202020204" pitchFamily="34" charset="0"/>
                <a:cs typeface="Arial" panose="020B0604020202020204" pitchFamily="34" charset="0"/>
                <a:hlinkClick r:id="rId19">
                  <a:extLst>
                    <a:ext uri="{A12FA001-AC4F-418D-AE19-62706E023703}">
                      <ahyp:hlinkClr xmlns:ahyp="http://schemas.microsoft.com/office/drawing/2018/hyperlinkcolor" val="tx"/>
                    </a:ext>
                  </a:extLst>
                </a:hlinkClick>
              </a:rPr>
              <a:t>UiPath Insights course</a:t>
            </a:r>
            <a:endParaRPr lang="en-US" sz="1000">
              <a:solidFill>
                <a:schemeClr val="bg1"/>
              </a:solidFill>
              <a:latin typeface="Arial" panose="020B0604020202020204" pitchFamily="34" charset="0"/>
              <a:cs typeface="Arial" panose="020B0604020202020204" pitchFamily="34" charset="0"/>
            </a:endParaRPr>
          </a:p>
          <a:p>
            <a:pPr algn="ctr"/>
            <a:endParaRPr lang="en-US" sz="1000">
              <a:solidFill>
                <a:schemeClr val="bg1"/>
              </a:solidFill>
              <a:latin typeface="Arial" panose="020B0604020202020204" pitchFamily="34" charset="0"/>
              <a:cs typeface="Arial" panose="020B0604020202020204" pitchFamily="34" charset="0"/>
            </a:endParaRPr>
          </a:p>
          <a:p>
            <a:pPr algn="ctr"/>
            <a:r>
              <a:rPr lang="en-US" sz="1000" b="1">
                <a:solidFill>
                  <a:schemeClr val="bg1"/>
                </a:solidFill>
                <a:latin typeface="Arial"/>
              </a:rPr>
              <a:t>Automation Ops</a:t>
            </a:r>
          </a:p>
          <a:p>
            <a:pPr algn="ctr"/>
            <a:r>
              <a:rPr lang="en-US" sz="1000">
                <a:solidFill>
                  <a:schemeClr val="bg1"/>
                </a:solidFill>
                <a:latin typeface="Arial" panose="020B0604020202020204" pitchFamily="34" charset="0"/>
                <a:cs typeface="Arial" panose="020B0604020202020204" pitchFamily="34" charset="0"/>
                <a:hlinkClick r:id="rId20">
                  <a:extLst>
                    <a:ext uri="{A12FA001-AC4F-418D-AE19-62706E023703}">
                      <ahyp:hlinkClr xmlns:ahyp="http://schemas.microsoft.com/office/drawing/2018/hyperlinkcolor" val="tx"/>
                    </a:ext>
                  </a:extLst>
                </a:hlinkClick>
              </a:rPr>
              <a:t>UiPath Automation Ops course</a:t>
            </a:r>
            <a:endParaRPr lang="en-US" sz="1000">
              <a:solidFill>
                <a:schemeClr val="bg1"/>
              </a:solidFill>
              <a:latin typeface="Arial" panose="020B0604020202020204" pitchFamily="34" charset="0"/>
              <a:cs typeface="Arial" panose="020B0604020202020204" pitchFamily="34" charset="0"/>
            </a:endParaRPr>
          </a:p>
          <a:p>
            <a:pPr algn="ctr"/>
            <a:endParaRPr lang="en-US" sz="1000">
              <a:solidFill>
                <a:schemeClr val="bg1"/>
              </a:solidFill>
              <a:latin typeface="Arial" panose="020B0604020202020204" pitchFamily="34" charset="0"/>
              <a:cs typeface="Arial" panose="020B0604020202020204" pitchFamily="34" charset="0"/>
            </a:endParaRPr>
          </a:p>
          <a:p>
            <a:pPr algn="ctr"/>
            <a:r>
              <a:rPr lang="en-US" sz="1000" b="1">
                <a:solidFill>
                  <a:schemeClr val="bg1"/>
                </a:solidFill>
                <a:latin typeface="Arial"/>
              </a:rPr>
              <a:t>Automation Cloud</a:t>
            </a:r>
          </a:p>
          <a:p>
            <a:pPr algn="ctr"/>
            <a:r>
              <a:rPr lang="en-US" sz="1000">
                <a:solidFill>
                  <a:schemeClr val="bg1"/>
                </a:solidFill>
                <a:latin typeface="Arial" panose="020B0604020202020204" pitchFamily="34" charset="0"/>
                <a:cs typeface="Arial" panose="020B0604020202020204" pitchFamily="34" charset="0"/>
                <a:hlinkClick r:id="rId21">
                  <a:extLst>
                    <a:ext uri="{A12FA001-AC4F-418D-AE19-62706E023703}">
                      <ahyp:hlinkClr xmlns:ahyp="http://schemas.microsoft.com/office/drawing/2018/hyperlinkcolor" val="tx"/>
                    </a:ext>
                  </a:extLst>
                </a:hlinkClick>
              </a:rPr>
              <a:t>UiPath Automation Cloud course</a:t>
            </a:r>
            <a:endParaRPr lang="en-US" sz="1000">
              <a:solidFill>
                <a:schemeClr val="bg1"/>
              </a:solidFill>
              <a:latin typeface="Arial" panose="020B0604020202020204" pitchFamily="34" charset="0"/>
              <a:cs typeface="Arial" panose="020B0604020202020204" pitchFamily="34" charset="0"/>
            </a:endParaRPr>
          </a:p>
          <a:p>
            <a:pPr algn="ctr"/>
            <a:endParaRPr lang="en-US" sz="1000">
              <a:solidFill>
                <a:schemeClr val="bg1"/>
              </a:solidFill>
              <a:latin typeface="Arial" panose="020B0604020202020204" pitchFamily="34" charset="0"/>
              <a:cs typeface="Arial" panose="020B0604020202020204" pitchFamily="34" charset="0"/>
            </a:endParaRPr>
          </a:p>
          <a:p>
            <a:pPr algn="ctr"/>
            <a:r>
              <a:rPr lang="en-US" sz="1000" b="1">
                <a:solidFill>
                  <a:schemeClr val="bg1"/>
                </a:solidFill>
                <a:latin typeface="Arial"/>
              </a:rPr>
              <a:t>Automation Suite</a:t>
            </a:r>
          </a:p>
          <a:p>
            <a:pPr algn="ctr"/>
            <a:r>
              <a:rPr lang="en-US" sz="1000">
                <a:solidFill>
                  <a:schemeClr val="bg1"/>
                </a:solidFill>
                <a:latin typeface="Arial" panose="020B0604020202020204" pitchFamily="34" charset="0"/>
                <a:cs typeface="Arial" panose="020B0604020202020204" pitchFamily="34" charset="0"/>
                <a:hlinkClick r:id="rId22">
                  <a:extLst>
                    <a:ext uri="{A12FA001-AC4F-418D-AE19-62706E023703}">
                      <ahyp:hlinkClr xmlns:ahyp="http://schemas.microsoft.com/office/drawing/2018/hyperlinkcolor" val="tx"/>
                    </a:ext>
                  </a:extLst>
                </a:hlinkClick>
              </a:rPr>
              <a:t>UiPath Automation Suite Overview course</a:t>
            </a:r>
            <a:endParaRPr lang="en-US" sz="1000">
              <a:solidFill>
                <a:schemeClr val="bg1"/>
              </a:solidFill>
              <a:latin typeface="Arial" panose="020B0604020202020204" pitchFamily="34" charset="0"/>
              <a:cs typeface="Arial" panose="020B0604020202020204" pitchFamily="34" charset="0"/>
            </a:endParaRPr>
          </a:p>
        </p:txBody>
      </p:sp>
      <p:pic>
        <p:nvPicPr>
          <p:cNvPr id="41" name="Picture 40" descr="A close-up of a toy&#10;&#10;Description automatically generated with medium confidence">
            <a:extLst>
              <a:ext uri="{FF2B5EF4-FFF2-40B4-BE49-F238E27FC236}">
                <a16:creationId xmlns:a16="http://schemas.microsoft.com/office/drawing/2014/main" id="{75B24C3A-B612-A567-F673-8B0E73B7DF61}"/>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859814" y="1547044"/>
            <a:ext cx="476645" cy="430887"/>
          </a:xfrm>
          <a:prstGeom prst="rect">
            <a:avLst/>
          </a:prstGeom>
        </p:spPr>
      </p:pic>
      <p:pic>
        <p:nvPicPr>
          <p:cNvPr id="43" name="Picture 42" descr="A picture containing text&#10;&#10;Description automatically generated">
            <a:extLst>
              <a:ext uri="{FF2B5EF4-FFF2-40B4-BE49-F238E27FC236}">
                <a16:creationId xmlns:a16="http://schemas.microsoft.com/office/drawing/2014/main" id="{ABAE4496-CC79-D39B-DF25-831E3F2159CD}"/>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4626543" y="1491001"/>
            <a:ext cx="489983" cy="445100"/>
          </a:xfrm>
          <a:prstGeom prst="rect">
            <a:avLst/>
          </a:prstGeom>
        </p:spPr>
      </p:pic>
      <p:pic>
        <p:nvPicPr>
          <p:cNvPr id="45" name="Picture 44" descr="A picture containing blue&#10;&#10;Description automatically generated">
            <a:extLst>
              <a:ext uri="{FF2B5EF4-FFF2-40B4-BE49-F238E27FC236}">
                <a16:creationId xmlns:a16="http://schemas.microsoft.com/office/drawing/2014/main" id="{079DEC4F-9A67-6EDB-86FC-BDD9168E3F89}"/>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11176093" y="1574211"/>
            <a:ext cx="405517" cy="376551"/>
          </a:xfrm>
          <a:prstGeom prst="rect">
            <a:avLst/>
          </a:prstGeom>
        </p:spPr>
      </p:pic>
    </p:spTree>
    <p:extLst>
      <p:ext uri="{BB962C8B-B14F-4D97-AF65-F5344CB8AC3E}">
        <p14:creationId xmlns:p14="http://schemas.microsoft.com/office/powerpoint/2010/main" val="3844358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6AA7E7-F9D2-4D7B-AEB0-31209C6C2201}"/>
              </a:ext>
            </a:extLst>
          </p:cNvPr>
          <p:cNvPicPr>
            <a:picLocks noChangeAspect="1"/>
          </p:cNvPicPr>
          <p:nvPr/>
        </p:nvPicPr>
        <p:blipFill>
          <a:blip r:embed="rId2"/>
          <a:srcRect/>
          <a:stretch/>
        </p:blipFill>
        <p:spPr>
          <a:xfrm>
            <a:off x="6" y="1394598"/>
            <a:ext cx="12188825" cy="5222911"/>
          </a:xfrm>
          <a:prstGeom prst="rect">
            <a:avLst/>
          </a:prstGeom>
        </p:spPr>
      </p:pic>
      <p:sp>
        <p:nvSpPr>
          <p:cNvPr id="32" name="Title 31"/>
          <p:cNvSpPr>
            <a:spLocks noGrp="1"/>
          </p:cNvSpPr>
          <p:nvPr>
            <p:ph type="title"/>
          </p:nvPr>
        </p:nvSpPr>
        <p:spPr>
          <a:xfrm>
            <a:off x="381001" y="357721"/>
            <a:ext cx="6854300" cy="690029"/>
          </a:xfrm>
        </p:spPr>
        <p:txBody>
          <a:bodyPr/>
          <a:lstStyle/>
          <a:p>
            <a:r>
              <a:rPr lang="en-US"/>
              <a:t>Learning content in your native</a:t>
            </a:r>
            <a:br>
              <a:rPr lang="en-US"/>
            </a:br>
            <a:r>
              <a:rPr lang="en-US"/>
              <a:t>language</a:t>
            </a:r>
          </a:p>
        </p:txBody>
      </p:sp>
      <p:sp>
        <p:nvSpPr>
          <p:cNvPr id="16" name="TextBox 15">
            <a:extLst>
              <a:ext uri="{FF2B5EF4-FFF2-40B4-BE49-F238E27FC236}">
                <a16:creationId xmlns:a16="http://schemas.microsoft.com/office/drawing/2014/main" id="{088FE82A-1F19-4F6D-8714-D303D05AE51F}"/>
              </a:ext>
            </a:extLst>
          </p:cNvPr>
          <p:cNvSpPr txBox="1"/>
          <p:nvPr/>
        </p:nvSpPr>
        <p:spPr>
          <a:xfrm>
            <a:off x="5218654" y="6199943"/>
            <a:ext cx="6766560" cy="292963"/>
          </a:xfrm>
          <a:prstGeom prst="rect">
            <a:avLst/>
          </a:prstGeom>
          <a:noFill/>
        </p:spPr>
        <p:txBody>
          <a:bodyPr wrap="square" lIns="0" tIns="0" rIns="0" bIns="0" rtlCol="0">
            <a:noAutofit/>
          </a:bodyPr>
          <a:lstStyle/>
          <a:p>
            <a:r>
              <a:rPr lang="en-US" sz="1400">
                <a:latin typeface="Arial"/>
                <a:cs typeface="Arial"/>
              </a:rPr>
              <a:t>Chinese </a:t>
            </a:r>
            <a:r>
              <a:rPr lang="en-US" sz="1400">
                <a:solidFill>
                  <a:schemeClr val="accent1"/>
                </a:solidFill>
                <a:latin typeface="Arial"/>
                <a:cs typeface="Arial"/>
              </a:rPr>
              <a:t>*</a:t>
            </a:r>
            <a:r>
              <a:rPr lang="en-US" sz="1400">
                <a:latin typeface="Arial"/>
                <a:cs typeface="Arial"/>
              </a:rPr>
              <a:t> French </a:t>
            </a:r>
            <a:r>
              <a:rPr lang="en-US" sz="1400">
                <a:solidFill>
                  <a:schemeClr val="accent1"/>
                </a:solidFill>
                <a:latin typeface="Arial"/>
                <a:cs typeface="Arial"/>
              </a:rPr>
              <a:t>*</a:t>
            </a:r>
            <a:r>
              <a:rPr lang="en-US" sz="1400">
                <a:latin typeface="Arial"/>
                <a:cs typeface="Arial"/>
              </a:rPr>
              <a:t> German </a:t>
            </a:r>
            <a:r>
              <a:rPr lang="en-US" sz="1400">
                <a:solidFill>
                  <a:schemeClr val="accent1"/>
                </a:solidFill>
                <a:latin typeface="Arial"/>
                <a:cs typeface="Arial"/>
              </a:rPr>
              <a:t>*</a:t>
            </a:r>
            <a:r>
              <a:rPr lang="en-US" sz="1400">
                <a:latin typeface="Arial"/>
                <a:cs typeface="Arial"/>
              </a:rPr>
              <a:t> Japanese </a:t>
            </a:r>
            <a:r>
              <a:rPr lang="en-US" sz="1400">
                <a:solidFill>
                  <a:schemeClr val="accent1"/>
                </a:solidFill>
                <a:latin typeface="Arial"/>
                <a:cs typeface="Arial"/>
              </a:rPr>
              <a:t>*</a:t>
            </a:r>
            <a:r>
              <a:rPr lang="en-US" sz="1400">
                <a:latin typeface="Arial"/>
                <a:cs typeface="Arial"/>
              </a:rPr>
              <a:t> Korean </a:t>
            </a:r>
            <a:r>
              <a:rPr lang="en-US" sz="1400">
                <a:solidFill>
                  <a:schemeClr val="accent1"/>
                </a:solidFill>
                <a:latin typeface="Arial"/>
                <a:cs typeface="Arial"/>
              </a:rPr>
              <a:t>*</a:t>
            </a:r>
            <a:r>
              <a:rPr lang="en-US" sz="1400">
                <a:latin typeface="Arial"/>
                <a:cs typeface="Arial"/>
              </a:rPr>
              <a:t> Portuguese </a:t>
            </a:r>
            <a:r>
              <a:rPr lang="en-US" sz="1400">
                <a:solidFill>
                  <a:schemeClr val="accent1"/>
                </a:solidFill>
                <a:latin typeface="Arial"/>
                <a:cs typeface="Arial"/>
              </a:rPr>
              <a:t>*</a:t>
            </a:r>
            <a:r>
              <a:rPr lang="en-US" sz="1400">
                <a:latin typeface="Arial"/>
                <a:cs typeface="Arial"/>
              </a:rPr>
              <a:t> Spanish </a:t>
            </a:r>
            <a:r>
              <a:rPr lang="en-US" sz="1400">
                <a:solidFill>
                  <a:schemeClr val="accent1"/>
                </a:solidFill>
                <a:latin typeface="Arial"/>
                <a:cs typeface="Arial"/>
              </a:rPr>
              <a:t>*</a:t>
            </a:r>
            <a:r>
              <a:rPr lang="en-US" sz="1400">
                <a:latin typeface="Arial"/>
                <a:cs typeface="Arial"/>
              </a:rPr>
              <a:t> Turkish</a:t>
            </a:r>
          </a:p>
        </p:txBody>
      </p:sp>
      <p:pic>
        <p:nvPicPr>
          <p:cNvPr id="24" name="Picture 23" descr="Icon&#10;&#10;Description automatically generated">
            <a:extLst>
              <a:ext uri="{FF2B5EF4-FFF2-40B4-BE49-F238E27FC236}">
                <a16:creationId xmlns:a16="http://schemas.microsoft.com/office/drawing/2014/main" id="{15BA6D2B-77E6-4D27-9189-F809A255B9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27778" y="2890684"/>
            <a:ext cx="177084" cy="231549"/>
          </a:xfrm>
          <a:prstGeom prst="rect">
            <a:avLst/>
          </a:prstGeom>
        </p:spPr>
      </p:pic>
      <p:pic>
        <p:nvPicPr>
          <p:cNvPr id="25" name="Picture 24" descr="Icon&#10;&#10;Description automatically generated">
            <a:extLst>
              <a:ext uri="{FF2B5EF4-FFF2-40B4-BE49-F238E27FC236}">
                <a16:creationId xmlns:a16="http://schemas.microsoft.com/office/drawing/2014/main" id="{738C469C-3C45-475D-B030-0B5AA40633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02619" y="2811535"/>
            <a:ext cx="177084" cy="231549"/>
          </a:xfrm>
          <a:prstGeom prst="rect">
            <a:avLst/>
          </a:prstGeom>
        </p:spPr>
      </p:pic>
      <p:pic>
        <p:nvPicPr>
          <p:cNvPr id="26" name="Picture 25" descr="Icon&#10;&#10;Description automatically generated">
            <a:extLst>
              <a:ext uri="{FF2B5EF4-FFF2-40B4-BE49-F238E27FC236}">
                <a16:creationId xmlns:a16="http://schemas.microsoft.com/office/drawing/2014/main" id="{E4E8EB2F-6236-4586-8BBC-AAEFB184FF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34141" y="2634554"/>
            <a:ext cx="177084" cy="231549"/>
          </a:xfrm>
          <a:prstGeom prst="rect">
            <a:avLst/>
          </a:prstGeom>
        </p:spPr>
      </p:pic>
      <p:pic>
        <p:nvPicPr>
          <p:cNvPr id="28" name="Picture 27" descr="Icon&#10;&#10;Description automatically generated">
            <a:extLst>
              <a:ext uri="{FF2B5EF4-FFF2-40B4-BE49-F238E27FC236}">
                <a16:creationId xmlns:a16="http://schemas.microsoft.com/office/drawing/2014/main" id="{06C16015-D796-42CA-B81A-9C36B75B82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20841" y="2687893"/>
            <a:ext cx="177084" cy="231549"/>
          </a:xfrm>
          <a:prstGeom prst="rect">
            <a:avLst/>
          </a:prstGeom>
        </p:spPr>
      </p:pic>
      <p:pic>
        <p:nvPicPr>
          <p:cNvPr id="29" name="Picture 28" descr="Icon&#10;&#10;Description automatically generated">
            <a:extLst>
              <a:ext uri="{FF2B5EF4-FFF2-40B4-BE49-F238E27FC236}">
                <a16:creationId xmlns:a16="http://schemas.microsoft.com/office/drawing/2014/main" id="{7633F846-7DF6-41EE-88AF-4BB2B20E19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10048" y="2167766"/>
            <a:ext cx="177084" cy="231549"/>
          </a:xfrm>
          <a:prstGeom prst="rect">
            <a:avLst/>
          </a:prstGeom>
        </p:spPr>
      </p:pic>
      <p:pic>
        <p:nvPicPr>
          <p:cNvPr id="30" name="Picture 29" descr="Icon&#10;&#10;Description automatically generated">
            <a:extLst>
              <a:ext uri="{FF2B5EF4-FFF2-40B4-BE49-F238E27FC236}">
                <a16:creationId xmlns:a16="http://schemas.microsoft.com/office/drawing/2014/main" id="{BACE11CA-DBBC-485E-8B41-CAFA693D71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08197" y="2320166"/>
            <a:ext cx="177084" cy="231549"/>
          </a:xfrm>
          <a:prstGeom prst="rect">
            <a:avLst/>
          </a:prstGeom>
        </p:spPr>
      </p:pic>
      <p:pic>
        <p:nvPicPr>
          <p:cNvPr id="31" name="Picture 30" descr="Icon&#10;&#10;Description automatically generated">
            <a:extLst>
              <a:ext uri="{FF2B5EF4-FFF2-40B4-BE49-F238E27FC236}">
                <a16:creationId xmlns:a16="http://schemas.microsoft.com/office/drawing/2014/main" id="{32DA4F35-FDDE-4029-9451-5082F27613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44787" y="2595471"/>
            <a:ext cx="177084" cy="231549"/>
          </a:xfrm>
          <a:prstGeom prst="rect">
            <a:avLst/>
          </a:prstGeom>
        </p:spPr>
      </p:pic>
      <p:pic>
        <p:nvPicPr>
          <p:cNvPr id="33" name="Picture 32" descr="Icon&#10;&#10;Description automatically generated">
            <a:extLst>
              <a:ext uri="{FF2B5EF4-FFF2-40B4-BE49-F238E27FC236}">
                <a16:creationId xmlns:a16="http://schemas.microsoft.com/office/drawing/2014/main" id="{AAE43D29-2584-45DF-B829-E194A18E00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7703" y="2701659"/>
            <a:ext cx="177084" cy="231549"/>
          </a:xfrm>
          <a:prstGeom prst="rect">
            <a:avLst/>
          </a:prstGeom>
        </p:spPr>
      </p:pic>
      <p:pic>
        <p:nvPicPr>
          <p:cNvPr id="34" name="Picture 33" descr="Icon&#10;&#10;Description automatically generated">
            <a:extLst>
              <a:ext uri="{FF2B5EF4-FFF2-40B4-BE49-F238E27FC236}">
                <a16:creationId xmlns:a16="http://schemas.microsoft.com/office/drawing/2014/main" id="{88C94129-EE16-4787-B655-83D49A5C66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56589" y="4163716"/>
            <a:ext cx="177084" cy="231549"/>
          </a:xfrm>
          <a:prstGeom prst="rect">
            <a:avLst/>
          </a:prstGeom>
        </p:spPr>
      </p:pic>
      <p:pic>
        <p:nvPicPr>
          <p:cNvPr id="35" name="Picture 34" descr="Icon&#10;&#10;Description automatically generated">
            <a:extLst>
              <a:ext uri="{FF2B5EF4-FFF2-40B4-BE49-F238E27FC236}">
                <a16:creationId xmlns:a16="http://schemas.microsoft.com/office/drawing/2014/main" id="{0AC367F7-42A6-4C34-B654-A256303678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03497" y="3122233"/>
            <a:ext cx="177084" cy="231549"/>
          </a:xfrm>
          <a:prstGeom prst="rect">
            <a:avLst/>
          </a:prstGeom>
        </p:spPr>
      </p:pic>
      <p:pic>
        <p:nvPicPr>
          <p:cNvPr id="19" name="Picture 18" descr="Icon&#10;&#10;Description automatically generated">
            <a:extLst>
              <a:ext uri="{FF2B5EF4-FFF2-40B4-BE49-F238E27FC236}">
                <a16:creationId xmlns:a16="http://schemas.microsoft.com/office/drawing/2014/main" id="{5AE72B13-8D17-4EBC-A814-64A95B60D5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02962" y="5079595"/>
            <a:ext cx="177084" cy="231549"/>
          </a:xfrm>
          <a:prstGeom prst="rect">
            <a:avLst/>
          </a:prstGeom>
        </p:spPr>
      </p:pic>
      <p:pic>
        <p:nvPicPr>
          <p:cNvPr id="20" name="Picture 19" descr="Icon&#10;&#10;Description automatically generated">
            <a:extLst>
              <a:ext uri="{FF2B5EF4-FFF2-40B4-BE49-F238E27FC236}">
                <a16:creationId xmlns:a16="http://schemas.microsoft.com/office/drawing/2014/main" id="{A0BD3F54-2ACE-49B1-B556-4D8F869C1C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121" y="4395265"/>
            <a:ext cx="177084" cy="231549"/>
          </a:xfrm>
          <a:prstGeom prst="rect">
            <a:avLst/>
          </a:prstGeom>
        </p:spPr>
      </p:pic>
      <p:pic>
        <p:nvPicPr>
          <p:cNvPr id="7" name="Picture 6" descr="A cartoon character holding a magnifying glass&#10;&#10;Description automatically generated">
            <a:extLst>
              <a:ext uri="{FF2B5EF4-FFF2-40B4-BE49-F238E27FC236}">
                <a16:creationId xmlns:a16="http://schemas.microsoft.com/office/drawing/2014/main" id="{A1BC8DDF-CC53-9919-A4A0-CE50E4093D8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311144"/>
            <a:ext cx="1966141" cy="1272209"/>
          </a:xfrm>
          <a:prstGeom prst="rect">
            <a:avLst/>
          </a:prstGeom>
        </p:spPr>
      </p:pic>
      <p:sp>
        <p:nvSpPr>
          <p:cNvPr id="8" name="Rectangle 7">
            <a:extLst>
              <a:ext uri="{FF2B5EF4-FFF2-40B4-BE49-F238E27FC236}">
                <a16:creationId xmlns:a16="http://schemas.microsoft.com/office/drawing/2014/main" id="{4A9F89CE-7C7F-5516-5EFD-06062DB612D3}"/>
              </a:ext>
            </a:extLst>
          </p:cNvPr>
          <p:cNvSpPr/>
          <p:nvPr/>
        </p:nvSpPr>
        <p:spPr>
          <a:xfrm>
            <a:off x="137160" y="1187229"/>
            <a:ext cx="5081494" cy="19350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91440" rIns="91440" bIns="91440" rtlCol="0" anchor="ctr" anchorCtr="0">
            <a:spAutoFit/>
          </a:bodyPr>
          <a:lstStyle/>
          <a:p>
            <a:pPr algn="l"/>
            <a:endParaRPr lang="en-US" sz="1400" b="0" i="0">
              <a:solidFill>
                <a:schemeClr val="tx1"/>
              </a:solidFill>
              <a:latin typeface="Arial"/>
              <a:cs typeface="Arial"/>
            </a:endParaRPr>
          </a:p>
        </p:txBody>
      </p:sp>
      <p:sp>
        <p:nvSpPr>
          <p:cNvPr id="9" name="Rectangle 8">
            <a:extLst>
              <a:ext uri="{FF2B5EF4-FFF2-40B4-BE49-F238E27FC236}">
                <a16:creationId xmlns:a16="http://schemas.microsoft.com/office/drawing/2014/main" id="{3B3BF74B-8C05-3259-00B9-53C5A713307D}"/>
              </a:ext>
            </a:extLst>
          </p:cNvPr>
          <p:cNvSpPr/>
          <p:nvPr/>
        </p:nvSpPr>
        <p:spPr>
          <a:xfrm>
            <a:off x="5218654" y="1303003"/>
            <a:ext cx="326133" cy="6872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91440" tIns="91440" rIns="91440" bIns="91440" rtlCol="0" anchor="ctr" anchorCtr="0">
            <a:spAutoFit/>
          </a:bodyPr>
          <a:lstStyle/>
          <a:p>
            <a:pPr algn="l"/>
            <a:endParaRPr lang="en-US" sz="1400" b="0" i="0">
              <a:solidFill>
                <a:schemeClr val="tx1"/>
              </a:solidFill>
              <a:latin typeface="Arial"/>
              <a:cs typeface="Arial"/>
            </a:endParaRPr>
          </a:p>
        </p:txBody>
      </p:sp>
      <p:sp>
        <p:nvSpPr>
          <p:cNvPr id="2" name="TextBox 1">
            <a:extLst>
              <a:ext uri="{FF2B5EF4-FFF2-40B4-BE49-F238E27FC236}">
                <a16:creationId xmlns:a16="http://schemas.microsoft.com/office/drawing/2014/main" id="{4FC5B94A-C8B2-4B03-9B78-BEEC267708C8}"/>
              </a:ext>
            </a:extLst>
          </p:cNvPr>
          <p:cNvSpPr txBox="1"/>
          <p:nvPr/>
        </p:nvSpPr>
        <p:spPr>
          <a:xfrm>
            <a:off x="394675" y="1155297"/>
            <a:ext cx="5327196" cy="1556366"/>
          </a:xfrm>
          <a:prstGeom prst="rect">
            <a:avLst/>
          </a:prstGeom>
          <a:noFill/>
        </p:spPr>
        <p:txBody>
          <a:bodyPr wrap="square" lIns="0" tIns="0" rIns="0" bIns="0" rtlCol="0">
            <a:noAutofit/>
          </a:bodyPr>
          <a:lstStyle/>
          <a:p>
            <a:r>
              <a:rPr lang="en-US">
                <a:latin typeface="Arial"/>
                <a:cs typeface="Arial"/>
              </a:rPr>
              <a:t>The most consumed courses are available in some of the most used languages:</a:t>
            </a:r>
          </a:p>
          <a:p>
            <a:pPr marL="401637" indent="-285750">
              <a:buClr>
                <a:schemeClr val="accent1"/>
              </a:buClr>
              <a:buFont typeface="Arial" panose="020B0604020202020204" pitchFamily="34" charset="0"/>
              <a:buChar char="•"/>
            </a:pPr>
            <a:r>
              <a:rPr lang="en-US">
                <a:latin typeface="Arial"/>
                <a:cs typeface="Arial"/>
              </a:rPr>
              <a:t>Introduction to RPA and Automation</a:t>
            </a:r>
          </a:p>
          <a:p>
            <a:pPr marL="401637" indent="-285750">
              <a:buClr>
                <a:schemeClr val="accent1"/>
              </a:buClr>
              <a:buFont typeface="Arial" panose="020B0604020202020204" pitchFamily="34" charset="0"/>
              <a:buChar char="•"/>
            </a:pPr>
            <a:r>
              <a:rPr lang="en-US">
                <a:latin typeface="Arial"/>
                <a:cs typeface="Arial"/>
              </a:rPr>
              <a:t>Build Your First Automation with </a:t>
            </a:r>
            <a:r>
              <a:rPr lang="en-US" err="1">
                <a:latin typeface="Arial"/>
                <a:cs typeface="Arial"/>
              </a:rPr>
              <a:t>StudioX</a:t>
            </a:r>
            <a:endParaRPr lang="en-US">
              <a:latin typeface="Arial"/>
              <a:cs typeface="Arial"/>
            </a:endParaRPr>
          </a:p>
          <a:p>
            <a:pPr marL="401637" indent="-285750">
              <a:buClr>
                <a:schemeClr val="accent1"/>
              </a:buClr>
              <a:buFont typeface="Arial" panose="020B0604020202020204" pitchFamily="34" charset="0"/>
              <a:buChar char="•"/>
            </a:pPr>
            <a:r>
              <a:rPr lang="en-US">
                <a:latin typeface="Arial"/>
                <a:cs typeface="Arial"/>
              </a:rPr>
              <a:t>RPA Citizen Developer Foundation</a:t>
            </a:r>
          </a:p>
          <a:p>
            <a:pPr marL="401637" indent="-285750">
              <a:buClr>
                <a:schemeClr val="accent1"/>
              </a:buClr>
              <a:buFont typeface="Arial" panose="020B0604020202020204" pitchFamily="34" charset="0"/>
              <a:buChar char="•"/>
            </a:pPr>
            <a:r>
              <a:rPr lang="en-US">
                <a:latin typeface="Arial"/>
                <a:cs typeface="Arial"/>
              </a:rPr>
              <a:t>RPA Developer Foundation and Advanced</a:t>
            </a:r>
          </a:p>
          <a:p>
            <a:pPr marL="401637" indent="-285750">
              <a:buClr>
                <a:schemeClr val="accent1"/>
              </a:buClr>
              <a:buFont typeface="Arial" panose="020B0604020202020204" pitchFamily="34" charset="0"/>
              <a:buChar char="•"/>
            </a:pPr>
            <a:r>
              <a:rPr lang="en-US">
                <a:latin typeface="Arial"/>
                <a:cs typeface="Arial"/>
              </a:rPr>
              <a:t>RPA Business Analysis Fundamentals</a:t>
            </a:r>
          </a:p>
        </p:txBody>
      </p:sp>
    </p:spTree>
    <p:extLst>
      <p:ext uri="{BB962C8B-B14F-4D97-AF65-F5344CB8AC3E}">
        <p14:creationId xmlns:p14="http://schemas.microsoft.com/office/powerpoint/2010/main" val="2285193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31"/>
          <p:cNvSpPr>
            <a:spLocks noGrp="1"/>
          </p:cNvSpPr>
          <p:nvPr>
            <p:ph type="title"/>
          </p:nvPr>
        </p:nvSpPr>
        <p:spPr>
          <a:xfrm>
            <a:off x="415373" y="552742"/>
            <a:ext cx="1526278" cy="409276"/>
          </a:xfrm>
        </p:spPr>
        <p:txBody>
          <a:bodyPr/>
          <a:lstStyle/>
          <a:p>
            <a:r>
              <a:rPr lang="en-US" sz="3600"/>
              <a:t>Why</a:t>
            </a:r>
          </a:p>
        </p:txBody>
      </p:sp>
      <p:sp>
        <p:nvSpPr>
          <p:cNvPr id="11" name="Content Placeholder 32">
            <a:extLst>
              <a:ext uri="{FF2B5EF4-FFF2-40B4-BE49-F238E27FC236}">
                <a16:creationId xmlns:a16="http://schemas.microsoft.com/office/drawing/2014/main" id="{CAF56105-A0B4-4A62-81A3-BF0CD2EECF87}"/>
              </a:ext>
            </a:extLst>
          </p:cNvPr>
          <p:cNvSpPr txBox="1">
            <a:spLocks/>
          </p:cNvSpPr>
          <p:nvPr/>
        </p:nvSpPr>
        <p:spPr>
          <a:xfrm>
            <a:off x="250461" y="1004593"/>
            <a:ext cx="5562603" cy="5495686"/>
          </a:xfrm>
          <a:prstGeom prst="rect">
            <a:avLst/>
          </a:prstGeom>
        </p:spPr>
        <p:txBody>
          <a:bodyPr vert="horz" lIns="0" tIns="0" rIns="0" bIns="0" rtlCol="0" anchor="t" anchorCtr="0">
            <a:noAutofit/>
          </a:bodyPr>
          <a:lst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baseline="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spcBef>
                <a:spcPts val="0"/>
              </a:spcBef>
              <a:spcAft>
                <a:spcPts val="600"/>
              </a:spcAft>
              <a:buClr>
                <a:srgbClr val="FA4616"/>
              </a:buClr>
            </a:pPr>
            <a:endParaRPr lang="en-US" sz="1600" b="0">
              <a:solidFill>
                <a:srgbClr val="0067DF"/>
              </a:solidFill>
              <a:latin typeface="Arial"/>
              <a:cs typeface="Arial"/>
            </a:endParaRPr>
          </a:p>
        </p:txBody>
      </p:sp>
      <p:pic>
        <p:nvPicPr>
          <p:cNvPr id="5" name="Picture Placeholder 4" descr="A person standing in front of a computer&#10;&#10;Description automatically generated with medium confidence">
            <a:extLst>
              <a:ext uri="{FF2B5EF4-FFF2-40B4-BE49-F238E27FC236}">
                <a16:creationId xmlns:a16="http://schemas.microsoft.com/office/drawing/2014/main" id="{142DBFE1-BCE7-D6EF-1425-F90AF8178DBC}"/>
              </a:ext>
            </a:extLst>
          </p:cNvPr>
          <p:cNvPicPr>
            <a:picLocks noGrp="1" noChangeAspect="1"/>
          </p:cNvPicPr>
          <p:nvPr>
            <p:ph type="pic" sz="quarter" idx="15"/>
          </p:nvPr>
        </p:nvPicPr>
        <p:blipFill>
          <a:blip r:embed="rId4" cstate="screen">
            <a:extLst>
              <a:ext uri="{28A0092B-C50C-407E-A947-70E740481C1C}">
                <a14:useLocalDpi xmlns:a14="http://schemas.microsoft.com/office/drawing/2010/main"/>
              </a:ext>
            </a:extLst>
          </a:blip>
          <a:srcRect/>
          <a:stretch>
            <a:fillRect/>
          </a:stretch>
        </p:blipFill>
        <p:spPr/>
      </p:pic>
      <p:sp>
        <p:nvSpPr>
          <p:cNvPr id="14" name="Rectangle 13">
            <a:extLst>
              <a:ext uri="{FF2B5EF4-FFF2-40B4-BE49-F238E27FC236}">
                <a16:creationId xmlns:a16="http://schemas.microsoft.com/office/drawing/2014/main" id="{DA61C500-DA65-6544-A903-21FD6CA75250}"/>
              </a:ext>
            </a:extLst>
          </p:cNvPr>
          <p:cNvSpPr/>
          <p:nvPr/>
        </p:nvSpPr>
        <p:spPr>
          <a:xfrm>
            <a:off x="1084787" y="1479675"/>
            <a:ext cx="4998722" cy="738664"/>
          </a:xfrm>
          <a:prstGeom prst="rect">
            <a:avLst/>
          </a:prstGeom>
        </p:spPr>
        <p:txBody>
          <a:bodyPr wrap="square" lIns="91440" tIns="45720" rIns="91440" bIns="45720" anchor="t">
            <a:spAutoFit/>
          </a:bodyPr>
          <a:lstStyle/>
          <a:p>
            <a:pPr fontAlgn="base"/>
            <a:r>
              <a:rPr lang="en-US" sz="1400" b="1">
                <a:latin typeface="+mj-lt"/>
                <a:ea typeface="Source Sans Pro"/>
                <a:cs typeface="Arial"/>
              </a:rPr>
              <a:t>Video-based learning and build-along</a:t>
            </a:r>
            <a:br>
              <a:rPr lang="en-US" sz="1400" b="1">
                <a:latin typeface="+mj-lt"/>
                <a:ea typeface="Source Sans Pro" panose="020B0503030403020204" pitchFamily="34" charset="0"/>
                <a:cs typeface="Arial" panose="020B0604020202020204" pitchFamily="34" charset="0"/>
              </a:rPr>
            </a:br>
            <a:r>
              <a:rPr lang="en-US" sz="1400">
                <a:latin typeface="+mj-lt"/>
                <a:ea typeface="Source Sans Pro"/>
                <a:cs typeface="Arial"/>
              </a:rPr>
              <a:t>High-quality videos and downloadable resources, all to encourage learners to build along</a:t>
            </a:r>
          </a:p>
        </p:txBody>
      </p:sp>
      <p:pic>
        <p:nvPicPr>
          <p:cNvPr id="38" name="Graphic 37">
            <a:extLst>
              <a:ext uri="{FF2B5EF4-FFF2-40B4-BE49-F238E27FC236}">
                <a16:creationId xmlns:a16="http://schemas.microsoft.com/office/drawing/2014/main" id="{41ADBEAF-3229-4A48-AC32-988442CE05B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9412" y="2645708"/>
            <a:ext cx="566928" cy="566928"/>
          </a:xfrm>
          <a:prstGeom prst="rect">
            <a:avLst/>
          </a:prstGeom>
        </p:spPr>
      </p:pic>
      <p:sp>
        <p:nvSpPr>
          <p:cNvPr id="43" name="Rectangle 42">
            <a:extLst>
              <a:ext uri="{FF2B5EF4-FFF2-40B4-BE49-F238E27FC236}">
                <a16:creationId xmlns:a16="http://schemas.microsoft.com/office/drawing/2014/main" id="{73E9F941-580F-E941-B394-371D9F5210A8}"/>
              </a:ext>
            </a:extLst>
          </p:cNvPr>
          <p:cNvSpPr/>
          <p:nvPr/>
        </p:nvSpPr>
        <p:spPr>
          <a:xfrm>
            <a:off x="1084787" y="2559038"/>
            <a:ext cx="4998723" cy="738664"/>
          </a:xfrm>
          <a:prstGeom prst="rect">
            <a:avLst/>
          </a:prstGeom>
        </p:spPr>
        <p:txBody>
          <a:bodyPr wrap="square">
            <a:spAutoFit/>
          </a:bodyPr>
          <a:lstStyle/>
          <a:p>
            <a:pPr fontAlgn="base"/>
            <a:r>
              <a:rPr lang="en-US" sz="1400" b="1">
                <a:latin typeface="+mj-lt"/>
                <a:ea typeface="Source Sans Pro" panose="020B0503030403020204" pitchFamily="34" charset="0"/>
                <a:cs typeface="Arial" panose="020B0604020202020204" pitchFamily="34" charset="0"/>
              </a:rPr>
              <a:t>Preparing for certification</a:t>
            </a:r>
          </a:p>
          <a:p>
            <a:pPr fontAlgn="base"/>
            <a:r>
              <a:rPr lang="en-US" sz="1400">
                <a:latin typeface="+mj-lt"/>
                <a:ea typeface="Source Sans Pro" panose="020B0503030403020204" pitchFamily="34" charset="0"/>
                <a:cs typeface="Arial" panose="020B0604020202020204" pitchFamily="34" charset="0"/>
              </a:rPr>
              <a:t>Dedicated training to prepare for the UiPath Certified Professional exams</a:t>
            </a:r>
            <a:endParaRPr lang="en-US" sz="1400" b="1">
              <a:latin typeface="+mj-lt"/>
              <a:ea typeface="Source Sans Pro" panose="020B0503030403020204" pitchFamily="34" charset="0"/>
              <a:cs typeface="Arial" panose="020B0604020202020204" pitchFamily="34" charset="0"/>
            </a:endParaRPr>
          </a:p>
        </p:txBody>
      </p:sp>
      <p:sp>
        <p:nvSpPr>
          <p:cNvPr id="44" name="Rectangle 43">
            <a:extLst>
              <a:ext uri="{FF2B5EF4-FFF2-40B4-BE49-F238E27FC236}">
                <a16:creationId xmlns:a16="http://schemas.microsoft.com/office/drawing/2014/main" id="{FDDBF05F-D29D-EF4F-ACD5-7B754A175EC6}"/>
              </a:ext>
            </a:extLst>
          </p:cNvPr>
          <p:cNvSpPr/>
          <p:nvPr/>
        </p:nvSpPr>
        <p:spPr>
          <a:xfrm>
            <a:off x="1084787" y="3638401"/>
            <a:ext cx="4998722" cy="738664"/>
          </a:xfrm>
          <a:prstGeom prst="rect">
            <a:avLst/>
          </a:prstGeom>
        </p:spPr>
        <p:txBody>
          <a:bodyPr wrap="square">
            <a:spAutoFit/>
          </a:bodyPr>
          <a:lstStyle/>
          <a:p>
            <a:pPr fontAlgn="base"/>
            <a:r>
              <a:rPr lang="en-US" sz="1400" b="1">
                <a:latin typeface="+mj-lt"/>
                <a:ea typeface="Source Sans Pro" panose="020B0503030403020204" pitchFamily="34" charset="0"/>
                <a:cs typeface="Arial" panose="020B0604020202020204" pitchFamily="34" charset="0"/>
              </a:rPr>
              <a:t>Role-based learning plans</a:t>
            </a:r>
            <a:br>
              <a:rPr lang="en-US" sz="1400" b="1">
                <a:latin typeface="+mj-lt"/>
                <a:ea typeface="Source Sans Pro" panose="020B0503030403020204" pitchFamily="34" charset="0"/>
                <a:cs typeface="Arial" panose="020B0604020202020204" pitchFamily="34" charset="0"/>
              </a:rPr>
            </a:br>
            <a:r>
              <a:rPr lang="en-US" sz="1400">
                <a:latin typeface="+mj-lt"/>
                <a:ea typeface="Source Sans Pro" panose="020B0503030403020204" pitchFamily="34" charset="0"/>
                <a:cs typeface="Arial" panose="020B0604020202020204" pitchFamily="34" charset="0"/>
              </a:rPr>
              <a:t>Learning content tailored to the 12 personas working with automation</a:t>
            </a:r>
            <a:endParaRPr lang="en-US" sz="1400" b="1">
              <a:latin typeface="+mj-lt"/>
              <a:ea typeface="Source Sans Pro" panose="020B0503030403020204" pitchFamily="34" charset="0"/>
              <a:cs typeface="Arial" panose="020B0604020202020204" pitchFamily="34" charset="0"/>
            </a:endParaRPr>
          </a:p>
        </p:txBody>
      </p:sp>
      <p:pic>
        <p:nvPicPr>
          <p:cNvPr id="2" name="Graphic 1">
            <a:extLst>
              <a:ext uri="{FF2B5EF4-FFF2-40B4-BE49-F238E27FC236}">
                <a16:creationId xmlns:a16="http://schemas.microsoft.com/office/drawing/2014/main" id="{3E3B993A-94A1-4DD5-9C49-06857738C4C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89207" y="403236"/>
            <a:ext cx="3690226" cy="708857"/>
          </a:xfrm>
          <a:prstGeom prst="rect">
            <a:avLst/>
          </a:prstGeom>
        </p:spPr>
      </p:pic>
      <p:pic>
        <p:nvPicPr>
          <p:cNvPr id="17" name="Graphic 16">
            <a:extLst>
              <a:ext uri="{FF2B5EF4-FFF2-40B4-BE49-F238E27FC236}">
                <a16:creationId xmlns:a16="http://schemas.microsoft.com/office/drawing/2014/main" id="{09FA2906-2E8F-4BC2-8B51-84C6B714B5B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79412" y="1566612"/>
            <a:ext cx="566928" cy="566928"/>
          </a:xfrm>
          <a:prstGeom prst="rect">
            <a:avLst/>
          </a:prstGeom>
        </p:spPr>
      </p:pic>
      <p:pic>
        <p:nvPicPr>
          <p:cNvPr id="19" name="Graphic 18">
            <a:extLst>
              <a:ext uri="{FF2B5EF4-FFF2-40B4-BE49-F238E27FC236}">
                <a16:creationId xmlns:a16="http://schemas.microsoft.com/office/drawing/2014/main" id="{A477F62A-8C21-48A2-9E2F-60085260E48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79412" y="3724804"/>
            <a:ext cx="566928" cy="566928"/>
          </a:xfrm>
          <a:prstGeom prst="rect">
            <a:avLst/>
          </a:prstGeom>
        </p:spPr>
      </p:pic>
      <p:sp>
        <p:nvSpPr>
          <p:cNvPr id="20" name="Rectangle 19">
            <a:extLst>
              <a:ext uri="{FF2B5EF4-FFF2-40B4-BE49-F238E27FC236}">
                <a16:creationId xmlns:a16="http://schemas.microsoft.com/office/drawing/2014/main" id="{19706699-0EA7-411D-BBBA-C2D6DC193AEB}"/>
              </a:ext>
            </a:extLst>
          </p:cNvPr>
          <p:cNvSpPr/>
          <p:nvPr/>
        </p:nvSpPr>
        <p:spPr>
          <a:xfrm>
            <a:off x="1084787" y="4717764"/>
            <a:ext cx="4998722" cy="738664"/>
          </a:xfrm>
          <a:prstGeom prst="rect">
            <a:avLst/>
          </a:prstGeom>
        </p:spPr>
        <p:txBody>
          <a:bodyPr wrap="square">
            <a:spAutoFit/>
          </a:bodyPr>
          <a:lstStyle/>
          <a:p>
            <a:pPr fontAlgn="base"/>
            <a:r>
              <a:rPr lang="en-US" sz="1400" b="1">
                <a:latin typeface="+mj-lt"/>
                <a:ea typeface="Source Sans Pro" panose="020B0503030403020204" pitchFamily="34" charset="0"/>
                <a:cs typeface="Arial" panose="020B0604020202020204" pitchFamily="34" charset="0"/>
              </a:rPr>
              <a:t>UiPath product training</a:t>
            </a:r>
            <a:br>
              <a:rPr lang="en-US" sz="1400" b="1">
                <a:latin typeface="+mj-lt"/>
                <a:ea typeface="Source Sans Pro" panose="020B0503030403020204" pitchFamily="34" charset="0"/>
                <a:cs typeface="Arial" panose="020B0604020202020204" pitchFamily="34" charset="0"/>
              </a:rPr>
            </a:br>
            <a:r>
              <a:rPr lang="en-US" sz="1400">
                <a:latin typeface="+mj-lt"/>
                <a:ea typeface="Source Sans Pro" panose="020B0503030403020204" pitchFamily="34" charset="0"/>
                <a:cs typeface="Arial" panose="020B0604020202020204" pitchFamily="34" charset="0"/>
              </a:rPr>
              <a:t>At least one course for each of the 19 products in the UiPath Platform</a:t>
            </a:r>
            <a:endParaRPr lang="en-US" sz="1400" b="1">
              <a:latin typeface="+mj-lt"/>
              <a:ea typeface="Source Sans Pro" panose="020B0503030403020204" pitchFamily="34" charset="0"/>
              <a:cs typeface="Arial" panose="020B0604020202020204" pitchFamily="34" charset="0"/>
            </a:endParaRPr>
          </a:p>
        </p:txBody>
      </p:sp>
      <p:pic>
        <p:nvPicPr>
          <p:cNvPr id="22" name="Graphic 21">
            <a:extLst>
              <a:ext uri="{FF2B5EF4-FFF2-40B4-BE49-F238E27FC236}">
                <a16:creationId xmlns:a16="http://schemas.microsoft.com/office/drawing/2014/main" id="{97CFC326-05DC-4993-9E7F-C380FC40EEA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79412" y="4803900"/>
            <a:ext cx="566928" cy="566928"/>
          </a:xfrm>
          <a:prstGeom prst="rect">
            <a:avLst/>
          </a:prstGeom>
        </p:spPr>
      </p:pic>
      <p:pic>
        <p:nvPicPr>
          <p:cNvPr id="23" name="Graphic 22">
            <a:extLst>
              <a:ext uri="{FF2B5EF4-FFF2-40B4-BE49-F238E27FC236}">
                <a16:creationId xmlns:a16="http://schemas.microsoft.com/office/drawing/2014/main" id="{993BAD12-06E1-431D-A324-3B0B7D54F26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79412" y="5750867"/>
            <a:ext cx="566928" cy="566928"/>
          </a:xfrm>
          <a:prstGeom prst="rect">
            <a:avLst/>
          </a:prstGeom>
        </p:spPr>
      </p:pic>
      <p:sp>
        <p:nvSpPr>
          <p:cNvPr id="24" name="Rectangle 23">
            <a:extLst>
              <a:ext uri="{FF2B5EF4-FFF2-40B4-BE49-F238E27FC236}">
                <a16:creationId xmlns:a16="http://schemas.microsoft.com/office/drawing/2014/main" id="{BEB7384D-9666-4AB2-8977-626528FEA9BC}"/>
              </a:ext>
            </a:extLst>
          </p:cNvPr>
          <p:cNvSpPr/>
          <p:nvPr/>
        </p:nvSpPr>
        <p:spPr>
          <a:xfrm>
            <a:off x="1084787" y="5779371"/>
            <a:ext cx="4998722" cy="523220"/>
          </a:xfrm>
          <a:prstGeom prst="rect">
            <a:avLst/>
          </a:prstGeom>
        </p:spPr>
        <p:txBody>
          <a:bodyPr wrap="square">
            <a:spAutoFit/>
          </a:bodyPr>
          <a:lstStyle/>
          <a:p>
            <a:pPr fontAlgn="base"/>
            <a:r>
              <a:rPr lang="en-US" sz="1400" b="1">
                <a:latin typeface="+mj-lt"/>
                <a:ea typeface="Source Sans Pro" panose="020B0503030403020204" pitchFamily="34" charset="0"/>
                <a:cs typeface="Arial" panose="020B0604020202020204" pitchFamily="34" charset="0"/>
              </a:rPr>
              <a:t>Available in multiple languages</a:t>
            </a:r>
            <a:br>
              <a:rPr lang="en-US" sz="1400" b="1">
                <a:latin typeface="+mj-lt"/>
                <a:ea typeface="Source Sans Pro" panose="020B0503030403020204" pitchFamily="34" charset="0"/>
                <a:cs typeface="Arial" panose="020B0604020202020204" pitchFamily="34" charset="0"/>
              </a:rPr>
            </a:br>
            <a:r>
              <a:rPr lang="en-US" sz="1400">
                <a:latin typeface="+mj-lt"/>
                <a:ea typeface="Source Sans Pro" panose="020B0503030403020204" pitchFamily="34" charset="0"/>
                <a:cs typeface="Arial" panose="020B0604020202020204" pitchFamily="34" charset="0"/>
              </a:rPr>
              <a:t>The most important courses available in 9 languages</a:t>
            </a:r>
            <a:endParaRPr lang="en-US" sz="1400" b="1">
              <a:latin typeface="+mj-lt"/>
              <a:ea typeface="Source Sans Pro" panose="020B0503030403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9686407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TEXTLENGTH" val="6513"/>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rimary Presentation Layouts">
  <a:themeElements>
    <a:clrScheme name="UiPath">
      <a:dk1>
        <a:srgbClr val="000000"/>
      </a:dk1>
      <a:lt1>
        <a:srgbClr val="FFFFFF"/>
      </a:lt1>
      <a:dk2>
        <a:srgbClr val="58595B"/>
      </a:dk2>
      <a:lt2>
        <a:srgbClr val="E3E3E3"/>
      </a:lt2>
      <a:accent1>
        <a:srgbClr val="FA4616"/>
      </a:accent1>
      <a:accent2>
        <a:srgbClr val="F4A700"/>
      </a:accent2>
      <a:accent3>
        <a:srgbClr val="DC2560"/>
      </a:accent3>
      <a:accent4>
        <a:srgbClr val="8B3D8A"/>
      </a:accent4>
      <a:accent5>
        <a:srgbClr val="95D041"/>
      </a:accent5>
      <a:accent6>
        <a:srgbClr val="1168CD"/>
      </a:accent6>
      <a:hlink>
        <a:srgbClr val="38C6F4"/>
      </a:hlink>
      <a:folHlink>
        <a:srgbClr val="84848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lIns="91440" tIns="91440" rIns="91440" bIns="91440" rtlCol="0" anchor="ctr" anchorCtr="0">
        <a:spAutoFit/>
      </a:bodyPr>
      <a:lstStyle>
        <a:defPPr algn="l">
          <a:defRPr sz="1400" b="0" i="0" dirty="0">
            <a:solidFill>
              <a:schemeClr val="tx1"/>
            </a:solidFill>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ln w="9525" cap="flat" cmpd="sng" algn="ctr">
          <a:solidFill>
            <a:schemeClr val="tx1"/>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lIns="91440" tIns="91440" rIns="91440" bIns="91440" rtlCol="0">
        <a:spAutoFit/>
      </a:bodyPr>
      <a:lstStyle>
        <a:defPPr algn="l">
          <a:defRPr sz="1400" dirty="0" err="1" smtClean="0">
            <a:latin typeface="Arial"/>
            <a:cs typeface="Arial"/>
          </a:defRPr>
        </a:defPPr>
      </a:lstStyle>
    </a:txDef>
  </a:objectDefaults>
  <a:extraClrSchemeLst/>
  <a:custClrLst>
    <a:custClr name="UiPath Black">
      <a:srgbClr val="000000"/>
    </a:custClr>
    <a:custClr name="UiPath White">
      <a:srgbClr val="FFFFFF"/>
    </a:custClr>
    <a:custClr name="UiPath Light Grey">
      <a:srgbClr val="E3E3E3"/>
    </a:custClr>
    <a:custClr name="UiPath Orange">
      <a:srgbClr val="FA4616"/>
    </a:custClr>
    <a:custClr name="UiPath Marigold">
      <a:srgbClr val="F4A700"/>
    </a:custClr>
    <a:custClr name="UiPath Magenta">
      <a:srgbClr val="DC2560"/>
    </a:custClr>
    <a:custClr name="UiPath Purple">
      <a:srgbClr val="8B3D8A"/>
    </a:custClr>
    <a:custClr name="UiPath Green">
      <a:srgbClr val="95D041"/>
    </a:custClr>
    <a:custClr name="UiPath Teal">
      <a:srgbClr val="0BA2B3"/>
    </a:custClr>
    <a:custClr name="UiPath Blue">
      <a:srgbClr val="1168CD"/>
    </a:custClr>
    <a:custClr name="UiPath Black">
      <a:srgbClr val="000000"/>
    </a:custClr>
    <a:custClr name="UiPath Pale Grey">
      <a:srgbClr val="F6F6F6"/>
    </a:custClr>
    <a:custClr name="UiPath Dark Grey">
      <a:srgbClr val="595959"/>
    </a:custClr>
    <a:custClr name="UiPath Dark Orange">
      <a:srgbClr val="DC4226"/>
    </a:custClr>
    <a:custClr name="UiPath Mid-Marigold">
      <a:srgbClr val="D99600"/>
    </a:custClr>
    <a:custClr name="UiPath Mid-Magenta">
      <a:srgbClr val="C62157"/>
    </a:custClr>
    <a:custClr name="UiPath Mid-Purple">
      <a:srgbClr val="77397C"/>
    </a:custClr>
    <a:custClr name="UiPath Mid-Green">
      <a:srgbClr val="87B73B"/>
    </a:custClr>
    <a:custClr name="UiPath Mid-Teal">
      <a:srgbClr val="078E9E"/>
    </a:custClr>
    <a:custClr name="UiPath Mid-Blue">
      <a:srgbClr val="245BAA"/>
    </a:custClr>
  </a:custClrLst>
  <a:extLst>
    <a:ext uri="{05A4C25C-085E-4340-85A3-A5531E510DB2}">
      <thm15:themeFamily xmlns:thm15="http://schemas.microsoft.com/office/thememl/2012/main" name="Primary Presentation Layouts" id="{40DE144E-FD2B-4B8B-A929-DF57F3A48C4F}" vid="{3C430A73-1928-44B8-B02A-F801E3571F03}"/>
    </a:ext>
  </a:extLst>
</a:theme>
</file>

<file path=ppt/theme/theme2.xml><?xml version="1.0" encoding="utf-8"?>
<a:theme xmlns:a="http://schemas.openxmlformats.org/drawingml/2006/main" name="Primary Publication Layouts">
  <a:themeElements>
    <a:clrScheme name="UiPath">
      <a:dk1>
        <a:srgbClr val="000000"/>
      </a:dk1>
      <a:lt1>
        <a:srgbClr val="FFFFFF"/>
      </a:lt1>
      <a:dk2>
        <a:srgbClr val="58595B"/>
      </a:dk2>
      <a:lt2>
        <a:srgbClr val="E3E3E3"/>
      </a:lt2>
      <a:accent1>
        <a:srgbClr val="FA4616"/>
      </a:accent1>
      <a:accent2>
        <a:srgbClr val="F4A700"/>
      </a:accent2>
      <a:accent3>
        <a:srgbClr val="DC2560"/>
      </a:accent3>
      <a:accent4>
        <a:srgbClr val="8B3D8A"/>
      </a:accent4>
      <a:accent5>
        <a:srgbClr val="95D041"/>
      </a:accent5>
      <a:accent6>
        <a:srgbClr val="1168CD"/>
      </a:accent6>
      <a:hlink>
        <a:srgbClr val="38C6F4"/>
      </a:hlink>
      <a:folHlink>
        <a:srgbClr val="84848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lIns="0" tIns="0" rIns="0" bIns="0" rtlCol="0" anchor="ctr" anchorCtr="0"/>
      <a:lstStyle>
        <a:defPPr algn="ctr">
          <a:defRPr sz="1400" b="0" i="0" dirty="0" err="1" smtClean="0">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ln w="9525" cap="flat" cmpd="sng" algn="ctr">
          <a:solidFill>
            <a:schemeClr val="tx1"/>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91440" tIns="91440" rIns="91440" bIns="91440" rtlCol="0">
        <a:spAutoFit/>
      </a:bodyPr>
      <a:lstStyle>
        <a:defPPr algn="l">
          <a:defRPr sz="1400" dirty="0" err="1" smtClean="0">
            <a:latin typeface="Arial"/>
            <a:cs typeface="Arial"/>
          </a:defRPr>
        </a:defPPr>
      </a:lstStyle>
    </a:txDef>
  </a:objectDefaults>
  <a:extraClrSchemeLst/>
  <a:custClrLst>
    <a:custClr name="Black">
      <a:srgbClr val="000000"/>
    </a:custClr>
    <a:custClr name="White">
      <a:srgbClr val="FFFFFF"/>
    </a:custClr>
    <a:custClr name="Light Grey">
      <a:srgbClr val="E3E3E3"/>
    </a:custClr>
    <a:custClr name="Orange">
      <a:srgbClr val="FA4616"/>
    </a:custClr>
    <a:custClr name="Marigold">
      <a:srgbClr val="F4A700"/>
    </a:custClr>
    <a:custClr name="Magenta">
      <a:srgbClr val="DC2560"/>
    </a:custClr>
    <a:custClr name="Purple">
      <a:srgbClr val="8B3D8A"/>
    </a:custClr>
    <a:custClr name="Green">
      <a:srgbClr val="95D041"/>
    </a:custClr>
    <a:custClr name="Teal">
      <a:srgbClr val="0BA2B3"/>
    </a:custClr>
    <a:custClr name="Blue">
      <a:srgbClr val="1168CD"/>
    </a:custClr>
    <a:custClr name="Black">
      <a:srgbClr val="000000"/>
    </a:custClr>
    <a:custClr name="Pale Grey">
      <a:srgbClr val="F6F6F6"/>
    </a:custClr>
    <a:custClr name="Dark Grey">
      <a:srgbClr val="595959"/>
    </a:custClr>
    <a:custClr name="Dark Orange">
      <a:srgbClr val="DC4226"/>
    </a:custClr>
    <a:custClr name="Mid-Marigold">
      <a:srgbClr val="D99600"/>
    </a:custClr>
    <a:custClr name="Mid-Magenta">
      <a:srgbClr val="C62157"/>
    </a:custClr>
    <a:custClr name="Mid-Purple">
      <a:srgbClr val="77397C"/>
    </a:custClr>
    <a:custClr name="Mid-Green">
      <a:srgbClr val="87B73B"/>
    </a:custClr>
    <a:custClr name="Mid-Teal">
      <a:srgbClr val="078E9E"/>
    </a:custClr>
    <a:custClr name="Mid-Blue">
      <a:srgbClr val="245BAA"/>
    </a:custClr>
  </a:custClrLst>
  <a:extLst>
    <a:ext uri="{05A4C25C-085E-4340-85A3-A5531E510DB2}">
      <thm15:themeFamily xmlns:thm15="http://schemas.microsoft.com/office/thememl/2012/main" name="Primary Publication Layouts" id="{C458B6D5-8BD7-474E-B3B2-8EFB3EE7859E}" vid="{EF7DF30E-CBA2-4229-9835-D252887B1863}"/>
    </a:ext>
  </a:extLst>
</a:theme>
</file>

<file path=ppt/theme/theme3.xml><?xml version="1.0" encoding="utf-8"?>
<a:theme xmlns:a="http://schemas.openxmlformats.org/drawingml/2006/main" name="Alternative Presentation Layouts">
  <a:themeElements>
    <a:clrScheme name="UiPath">
      <a:dk1>
        <a:srgbClr val="000000"/>
      </a:dk1>
      <a:lt1>
        <a:srgbClr val="FFFFFF"/>
      </a:lt1>
      <a:dk2>
        <a:srgbClr val="58595B"/>
      </a:dk2>
      <a:lt2>
        <a:srgbClr val="E3E3E3"/>
      </a:lt2>
      <a:accent1>
        <a:srgbClr val="FA4616"/>
      </a:accent1>
      <a:accent2>
        <a:srgbClr val="F4A700"/>
      </a:accent2>
      <a:accent3>
        <a:srgbClr val="DC2560"/>
      </a:accent3>
      <a:accent4>
        <a:srgbClr val="8B3D8A"/>
      </a:accent4>
      <a:accent5>
        <a:srgbClr val="95D041"/>
      </a:accent5>
      <a:accent6>
        <a:srgbClr val="1168CD"/>
      </a:accent6>
      <a:hlink>
        <a:srgbClr val="38C6F4"/>
      </a:hlink>
      <a:folHlink>
        <a:srgbClr val="84848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lIns="0" tIns="0" rIns="0" bIns="0" rtlCol="0" anchor="ctr" anchorCtr="0"/>
      <a:lstStyle>
        <a:defPPr algn="ctr">
          <a:defRPr sz="1400" b="0" i="0" dirty="0" err="1" smtClean="0">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ln w="9525" cap="flat" cmpd="sng" algn="ctr">
          <a:solidFill>
            <a:schemeClr val="tx1"/>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defRPr sz="1400" dirty="0" err="1" smtClean="0">
            <a:latin typeface="Arial"/>
            <a:cs typeface="Arial"/>
          </a:defRPr>
        </a:defPPr>
      </a:lstStyle>
    </a:txDef>
  </a:objectDefaults>
  <a:extraClrSchemeLst/>
  <a:custClrLst>
    <a:custClr name="Black">
      <a:srgbClr val="000000"/>
    </a:custClr>
    <a:custClr name="White">
      <a:srgbClr val="FFFFFF"/>
    </a:custClr>
    <a:custClr name="Light Grey">
      <a:srgbClr val="E3E3E3"/>
    </a:custClr>
    <a:custClr name="Orange">
      <a:srgbClr val="FA4616"/>
    </a:custClr>
    <a:custClr name="Marigold">
      <a:srgbClr val="F4A700"/>
    </a:custClr>
    <a:custClr name="Magenta">
      <a:srgbClr val="DC2560"/>
    </a:custClr>
    <a:custClr name="Purple">
      <a:srgbClr val="8B3D8A"/>
    </a:custClr>
    <a:custClr name="Green">
      <a:srgbClr val="95D041"/>
    </a:custClr>
    <a:custClr name="Teal">
      <a:srgbClr val="0BA2B3"/>
    </a:custClr>
    <a:custClr name="Blue">
      <a:srgbClr val="1168CD"/>
    </a:custClr>
    <a:custClr name="Black">
      <a:srgbClr val="000000"/>
    </a:custClr>
    <a:custClr name="Pale Grey">
      <a:srgbClr val="F6F6F6"/>
    </a:custClr>
    <a:custClr name="Dark Grey">
      <a:srgbClr val="595959"/>
    </a:custClr>
    <a:custClr name="Dark Orange">
      <a:srgbClr val="DC4226"/>
    </a:custClr>
    <a:custClr name="Mid-Marigold">
      <a:srgbClr val="D99600"/>
    </a:custClr>
    <a:custClr name="Mid-Magenta">
      <a:srgbClr val="C62157"/>
    </a:custClr>
    <a:custClr name="Mid-Purple">
      <a:srgbClr val="77397C"/>
    </a:custClr>
    <a:custClr name="Mid-Green">
      <a:srgbClr val="87B73B"/>
    </a:custClr>
    <a:custClr name="Mid-Teal">
      <a:srgbClr val="078E9E"/>
    </a:custClr>
    <a:custClr name="Mid-Blue">
      <a:srgbClr val="245BAA"/>
    </a:custClr>
  </a:custClrLst>
  <a:extLst>
    <a:ext uri="{05A4C25C-085E-4340-85A3-A5531E510DB2}">
      <thm15:themeFamily xmlns:thm15="http://schemas.microsoft.com/office/thememl/2012/main" name="Alternative Presentation Layouts" id="{D8C78AB1-EA66-43F1-AEA1-5B43655958DA}" vid="{B12F3EDD-2E1D-4BBD-BFD4-3DC4210BC126}"/>
    </a:ext>
  </a:extLst>
</a:theme>
</file>

<file path=ppt/theme/theme4.xml><?xml version="1.0" encoding="utf-8"?>
<a:theme xmlns:a="http://schemas.openxmlformats.org/drawingml/2006/main" name="Alternative Publication Layouts">
  <a:themeElements>
    <a:clrScheme name="UiPath">
      <a:dk1>
        <a:srgbClr val="000000"/>
      </a:dk1>
      <a:lt1>
        <a:srgbClr val="FFFFFF"/>
      </a:lt1>
      <a:dk2>
        <a:srgbClr val="58595B"/>
      </a:dk2>
      <a:lt2>
        <a:srgbClr val="E3E3E3"/>
      </a:lt2>
      <a:accent1>
        <a:srgbClr val="FA4616"/>
      </a:accent1>
      <a:accent2>
        <a:srgbClr val="F4A700"/>
      </a:accent2>
      <a:accent3>
        <a:srgbClr val="DC2560"/>
      </a:accent3>
      <a:accent4>
        <a:srgbClr val="8B3D8A"/>
      </a:accent4>
      <a:accent5>
        <a:srgbClr val="95D041"/>
      </a:accent5>
      <a:accent6>
        <a:srgbClr val="1168CD"/>
      </a:accent6>
      <a:hlink>
        <a:srgbClr val="38C6F4"/>
      </a:hlink>
      <a:folHlink>
        <a:srgbClr val="84848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lIns="0" tIns="0" rIns="0" bIns="0" rtlCol="0" anchor="ctr" anchorCtr="0"/>
      <a:lstStyle>
        <a:defPPr algn="ctr">
          <a:defRPr sz="1400" b="0" i="0" dirty="0" err="1" smtClean="0">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ln w="9525" cap="flat" cmpd="sng" algn="ctr">
          <a:solidFill>
            <a:schemeClr val="tx1"/>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91440" tIns="91440" rIns="91440" bIns="91440" rtlCol="0">
        <a:spAutoFit/>
      </a:bodyPr>
      <a:lstStyle>
        <a:defPPr algn="l">
          <a:defRPr sz="1400" dirty="0" err="1" smtClean="0">
            <a:latin typeface="Arial"/>
            <a:cs typeface="Arial"/>
          </a:defRPr>
        </a:defPPr>
      </a:lstStyle>
    </a:txDef>
  </a:objectDefaults>
  <a:extraClrSchemeLst/>
  <a:custClrLst>
    <a:custClr name="Black">
      <a:srgbClr val="000000"/>
    </a:custClr>
    <a:custClr name="White">
      <a:srgbClr val="FFFFFF"/>
    </a:custClr>
    <a:custClr name="Light Grey">
      <a:srgbClr val="E3E3E3"/>
    </a:custClr>
    <a:custClr name="Orange">
      <a:srgbClr val="FA4616"/>
    </a:custClr>
    <a:custClr name="Marigold">
      <a:srgbClr val="F4A700"/>
    </a:custClr>
    <a:custClr name="Magenta">
      <a:srgbClr val="DC2560"/>
    </a:custClr>
    <a:custClr name="Purple">
      <a:srgbClr val="8B3D8A"/>
    </a:custClr>
    <a:custClr name="Green">
      <a:srgbClr val="95D041"/>
    </a:custClr>
    <a:custClr name="Teal">
      <a:srgbClr val="0BA2B3"/>
    </a:custClr>
    <a:custClr name="Blue">
      <a:srgbClr val="1168CD"/>
    </a:custClr>
    <a:custClr name="Black">
      <a:srgbClr val="000000"/>
    </a:custClr>
    <a:custClr name="Pale Grey">
      <a:srgbClr val="F6F6F6"/>
    </a:custClr>
    <a:custClr name="Dark Grey">
      <a:srgbClr val="595959"/>
    </a:custClr>
    <a:custClr name="Dark Orange">
      <a:srgbClr val="DC4226"/>
    </a:custClr>
    <a:custClr name="Mid-Marigold">
      <a:srgbClr val="D99600"/>
    </a:custClr>
    <a:custClr name="Mid-Magenta">
      <a:srgbClr val="C62157"/>
    </a:custClr>
    <a:custClr name="Mid-Purple">
      <a:srgbClr val="77397C"/>
    </a:custClr>
    <a:custClr name="Mid-Green">
      <a:srgbClr val="87B73B"/>
    </a:custClr>
    <a:custClr name="Mid-Teal">
      <a:srgbClr val="078E9E"/>
    </a:custClr>
    <a:custClr name="Mid-Blue">
      <a:srgbClr val="245BAA"/>
    </a:custClr>
  </a:custClrLst>
  <a:extLst>
    <a:ext uri="{05A4C25C-085E-4340-85A3-A5531E510DB2}">
      <thm15:themeFamily xmlns:thm15="http://schemas.microsoft.com/office/thememl/2012/main" name="Alternative Publication Layouts" id="{4D926E7A-1D45-4472-A185-64CD6114CE2B}" vid="{1BE34B7B-2393-4C9A-8EC6-E537A42DDDE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4d2ab49-b14c-40af-8c3f-b2a27eb69e13" xsi:nil="true"/>
    <lcf76f155ced4ddcb4097134ff3c332f xmlns="2ec524ed-eee0-498a-9272-bd6cb63472d7">
      <Terms xmlns="http://schemas.microsoft.com/office/infopath/2007/PartnerControls"/>
    </lcf76f155ced4ddcb4097134ff3c332f>
    <Month_x0020_of_x0020_Launch xmlns="2ec524ed-eee0-498a-9272-bd6cb63472d7" xsi:nil="true"/>
  </documentManagement>
</p:properties>
</file>

<file path=customXml/item10.xml><?xml version="1.0" encoding="utf-8"?>
<ct:contentTypeSchema xmlns:ct="http://schemas.microsoft.com/office/2006/metadata/contentType" xmlns:ma="http://schemas.microsoft.com/office/2006/metadata/properties/metaAttributes" ct:_="" ma:_="" ma:contentTypeName="Document" ma:contentTypeID="0x0101008B13E8A5B6E0B14CA7C92B422EE61449" ma:contentTypeVersion="18" ma:contentTypeDescription="Create a new document." ma:contentTypeScope="" ma:versionID="93bdb8b503607ccae477ccd96b3f8aef">
  <xsd:schema xmlns:xsd="http://www.w3.org/2001/XMLSchema" xmlns:xs="http://www.w3.org/2001/XMLSchema" xmlns:p="http://schemas.microsoft.com/office/2006/metadata/properties" xmlns:ns2="34d2ab49-b14c-40af-8c3f-b2a27eb69e13" xmlns:ns3="2ec524ed-eee0-498a-9272-bd6cb63472d7" targetNamespace="http://schemas.microsoft.com/office/2006/metadata/properties" ma:root="true" ma:fieldsID="6fc7ef2599b9a12053f7ddb8aacbdd1f" ns2:_="" ns3:_="">
    <xsd:import namespace="34d2ab49-b14c-40af-8c3f-b2a27eb69e13"/>
    <xsd:import namespace="2ec524ed-eee0-498a-9272-bd6cb63472d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onth_x0020_of_x0020_Launch" minOccurs="0"/>
                <xsd:element ref="ns3:MediaServiceGenerationTime" minOccurs="0"/>
                <xsd:element ref="ns3:MediaServiceEventHashCode" minOccurs="0"/>
                <xsd:element ref="ns3:MediaServiceOCR" minOccurs="0"/>
                <xsd:element ref="ns3:MediaServiceDateTake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d2ab49-b14c-40af-8c3f-b2a27eb69e1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a5a2421f-af00-4660-b7b5-5d0cf4efa78b}" ma:internalName="TaxCatchAll" ma:showField="CatchAllData" ma:web="34d2ab49-b14c-40af-8c3f-b2a27eb69e1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ec524ed-eee0-498a-9272-bd6cb63472d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onth_x0020_of_x0020_Launch" ma:index="12" nillable="true" ma:displayName="Month of Launch" ma:description="Select the month in which the project was launched" ma:format="Dropdown" ma:internalName="Month_x0020_of_x0020_Launch">
      <xsd:simpleType>
        <xsd:restriction base="dms:Choice">
          <xsd:enumeration value="January"/>
          <xsd:enumeration value="February"/>
          <xsd:enumeration value="March"/>
          <xsd:enumeration value="April"/>
          <xsd:enumeration value="May"/>
          <xsd:enumeration value="June"/>
          <xsd:enumeration value="July"/>
          <xsd:enumeration value="August"/>
          <xsd:enumeration value="September"/>
          <xsd:enumeration value="October"/>
          <xsd:enumeration value="November"/>
          <xsd:enumeration value="December"/>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4aa64814-f827-41fa-8057-0fb5da987058"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VariableListDefinition name="AD_HOC" displayName="AD_HOC" id="408fc6a8-5d0b-4594-8b6e-b1b37a2179bf" isdomainofvalue="False" dataSourceId="cdc49172-074c-4e17-9fd2-953a25c000ac"/>
</file>

<file path=customXml/item3.xml><?xml version="1.0" encoding="utf-8"?>
<VariableListDefinition name="System" displayName="System" id="89a417bf-9963-4bc6-8203-e0f5ad8ff73e" isdomainofvalue="False" dataSourceId="d6ad5235-58c6-406d-9b28-51112ed3dcac"/>
</file>

<file path=customXml/item4.xml><?xml version="1.0" encoding="utf-8"?>
<VariableListDefinition name="Computed" displayName="Computed" id="677a0d22-bc08-4c10-96f4-21611cbdf7fc" isdomainofvalue="False" dataSourceId="4fe6d27c-b223-4c64-81a8-4bf353aaf868"/>
</file>

<file path=customXml/item5.xml><?xml version="1.0" encoding="utf-8"?>
<VariableList UniqueId="89a417bf-9963-4bc6-8203-e0f5ad8ff73e" Name="System" ContentType="XML" MajorVersion="0" MinorVersion="1" isLocalCopy="False" IsBaseObject="False" DataSourceId="d6ad5235-58c6-406d-9b28-51112ed3dcac" DataSourceMajorVersion="0" DataSourceMinorVersion="1"/>
</file>

<file path=customXml/item6.xml><?xml version="1.0" encoding="utf-8"?>
<?mso-contentType ?>
<FormTemplates xmlns="http://schemas.microsoft.com/sharepoint/v3/contenttype/forms">
  <Display>DocumentLibraryForm</Display>
  <Edit>DocumentLibraryForm</Edit>
  <New>DocumentLibraryForm</New>
</FormTemplates>
</file>

<file path=customXml/item7.xml><?xml version="1.0" encoding="utf-8"?>
<AllExternalAdhocVariableMappings/>
</file>

<file path=customXml/item8.xml><?xml version="1.0" encoding="utf-8"?>
<VariableList UniqueId="408fc6a8-5d0b-4594-8b6e-b1b37a2179bf" Name="AD_HOC" ContentType="XML" MajorVersion="0" MinorVersion="1" isLocalCopy="False" IsBaseObject="False" DataSourceId="cdc49172-074c-4e17-9fd2-953a25c000ac" DataSourceMajorVersion="0" DataSourceMinorVersion="1"/>
</file>

<file path=customXml/item9.xml><?xml version="1.0" encoding="utf-8"?>
<VariableList UniqueId="677a0d22-bc08-4c10-96f4-21611cbdf7fc" Name="Computed" ContentType="XML" MajorVersion="0" MinorVersion="1" isLocalCopy="False" IsBaseObject="False" DataSourceId="4fe6d27c-b223-4c64-81a8-4bf353aaf868" DataSourceMajorVersion="0" DataSourceMinorVersion="1"/>
</file>

<file path=customXml/itemProps1.xml><?xml version="1.0" encoding="utf-8"?>
<ds:datastoreItem xmlns:ds="http://schemas.openxmlformats.org/officeDocument/2006/customXml" ds:itemID="{30B9A7B4-0C2B-428A-8A99-61FAC3BE1523}">
  <ds:schemaRefs>
    <ds:schemaRef ds:uri="2ec524ed-eee0-498a-9272-bd6cb63472d7"/>
    <ds:schemaRef ds:uri="34d2ab49-b14c-40af-8c3f-b2a27eb69e1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10.xml><?xml version="1.0" encoding="utf-8"?>
<ds:datastoreItem xmlns:ds="http://schemas.openxmlformats.org/officeDocument/2006/customXml" ds:itemID="{EB2A9917-5343-401D-AC8E-30C2D0A33B05}">
  <ds:schemaRefs>
    <ds:schemaRef ds:uri="2ec524ed-eee0-498a-9272-bd6cb63472d7"/>
    <ds:schemaRef ds:uri="34d2ab49-b14c-40af-8c3f-b2a27eb69e1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5AB3BF2-4191-4669-8147-6D80B945F487}">
  <ds:schemaRefs/>
</ds:datastoreItem>
</file>

<file path=customXml/itemProps3.xml><?xml version="1.0" encoding="utf-8"?>
<ds:datastoreItem xmlns:ds="http://schemas.openxmlformats.org/officeDocument/2006/customXml" ds:itemID="{E66FC6E0-6B1E-4F41-B480-5D10CECF021F}">
  <ds:schemaRefs/>
</ds:datastoreItem>
</file>

<file path=customXml/itemProps4.xml><?xml version="1.0" encoding="utf-8"?>
<ds:datastoreItem xmlns:ds="http://schemas.openxmlformats.org/officeDocument/2006/customXml" ds:itemID="{89DFABB3-3BB3-4306-90BC-0E46607C1C8F}">
  <ds:schemaRefs/>
</ds:datastoreItem>
</file>

<file path=customXml/itemProps5.xml><?xml version="1.0" encoding="utf-8"?>
<ds:datastoreItem xmlns:ds="http://schemas.openxmlformats.org/officeDocument/2006/customXml" ds:itemID="{C61F1676-62FF-4243-B11F-F637768F8ADC}">
  <ds:schemaRefs/>
</ds:datastoreItem>
</file>

<file path=customXml/itemProps6.xml><?xml version="1.0" encoding="utf-8"?>
<ds:datastoreItem xmlns:ds="http://schemas.openxmlformats.org/officeDocument/2006/customXml" ds:itemID="{23FF3D86-180F-4DEA-B9A1-FE7063DE5251}">
  <ds:schemaRefs>
    <ds:schemaRef ds:uri="http://schemas.microsoft.com/sharepoint/v3/contenttype/forms"/>
  </ds:schemaRefs>
</ds:datastoreItem>
</file>

<file path=customXml/itemProps7.xml><?xml version="1.0" encoding="utf-8"?>
<ds:datastoreItem xmlns:ds="http://schemas.openxmlformats.org/officeDocument/2006/customXml" ds:itemID="{923AAEBF-A751-4142-B5B3-E95A4E06D92B}">
  <ds:schemaRefs/>
</ds:datastoreItem>
</file>

<file path=customXml/itemProps8.xml><?xml version="1.0" encoding="utf-8"?>
<ds:datastoreItem xmlns:ds="http://schemas.openxmlformats.org/officeDocument/2006/customXml" ds:itemID="{CE09EC06-F6D4-4972-8718-EFC00A1D5E5C}">
  <ds:schemaRefs/>
</ds:datastoreItem>
</file>

<file path=customXml/itemProps9.xml><?xml version="1.0" encoding="utf-8"?>
<ds:datastoreItem xmlns:ds="http://schemas.openxmlformats.org/officeDocument/2006/customXml" ds:itemID="{E4649F00-9A40-4EBE-983B-4FCD027592B4}">
  <ds:schemaRefs/>
</ds:datastoreItem>
</file>

<file path=docProps/app.xml><?xml version="1.0" encoding="utf-8"?>
<Properties xmlns="http://schemas.openxmlformats.org/officeDocument/2006/extended-properties" xmlns:vt="http://schemas.openxmlformats.org/officeDocument/2006/docPropsVTypes">
  <Template>19-UIP-0019_UiPath_PPT_Template_m03</Template>
  <TotalTime>0</TotalTime>
  <Words>4918</Words>
  <Application>Microsoft Office PowerPoint</Application>
  <PresentationFormat>Custom</PresentationFormat>
  <Paragraphs>522</Paragraphs>
  <Slides>37</Slides>
  <Notes>8</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37</vt:i4>
      </vt:variant>
    </vt:vector>
  </HeadingPairs>
  <TitlesOfParts>
    <vt:vector size="46" baseType="lpstr">
      <vt:lpstr>Arial</vt:lpstr>
      <vt:lpstr>Arial Nova Light</vt:lpstr>
      <vt:lpstr>Calibri</vt:lpstr>
      <vt:lpstr>Inter</vt:lpstr>
      <vt:lpstr>Lucida Grande</vt:lpstr>
      <vt:lpstr>Primary Presentation Layouts</vt:lpstr>
      <vt:lpstr>Primary Publication Layouts</vt:lpstr>
      <vt:lpstr>Alternative Presentation Layouts</vt:lpstr>
      <vt:lpstr>Alternative Publication Layouts</vt:lpstr>
      <vt:lpstr>Safe harbor</vt:lpstr>
      <vt:lpstr>Course catalog</vt:lpstr>
      <vt:lpstr>UiPath Academy in numbers</vt:lpstr>
      <vt:lpstr>Content catalog</vt:lpstr>
      <vt:lpstr>The Foundation of InnovationTM  through Online Education</vt:lpstr>
      <vt:lpstr>Education for all automation roles</vt:lpstr>
      <vt:lpstr>Product training</vt:lpstr>
      <vt:lpstr>Learning content in your native language</vt:lpstr>
      <vt:lpstr>Why</vt:lpstr>
      <vt:lpstr>Courses for business users and enthusiasts</vt:lpstr>
      <vt:lpstr>RPA Starter Where the journey begins</vt:lpstr>
      <vt:lpstr>Introduction to RPA and Automation</vt:lpstr>
      <vt:lpstr>Build Your First Automation with StudioX</vt:lpstr>
      <vt:lpstr>PowerPoint Presentation</vt:lpstr>
      <vt:lpstr>PowerPoint Presentation</vt:lpstr>
      <vt:lpstr>UiPath Communications Mining Model Trainer Learning plan structure and essential information</vt:lpstr>
      <vt:lpstr>RPA Citizen Developer  Profile and learning journey</vt:lpstr>
      <vt:lpstr>RPA Citizen Developer Foundation Learning plan structure and essential information</vt:lpstr>
      <vt:lpstr>RPA Citizen Developer Technologies Learning plan structure and essential information</vt:lpstr>
      <vt:lpstr>Center of Excellence Roles</vt:lpstr>
      <vt:lpstr>Automation Explorer Profile and learning journey</vt:lpstr>
      <vt:lpstr>Automation Explorer Learning plan structure and essential information</vt:lpstr>
      <vt:lpstr>Automation Developer Profile and learning journey</vt:lpstr>
      <vt:lpstr>RPA Developer Foundation Learning plan structure and essential information</vt:lpstr>
      <vt:lpstr>RPA Developer Advanced Learning plan structure and essential information</vt:lpstr>
      <vt:lpstr>RPA Developer Continuous Learning</vt:lpstr>
      <vt:lpstr>Solution Architect Profile and learning journey </vt:lpstr>
      <vt:lpstr>RPA Solution Architect Foundation Learning plan structure and essential information</vt:lpstr>
      <vt:lpstr>Test Developer Profile and learning journey</vt:lpstr>
      <vt:lpstr>Test Developer Foundation Learning plan structure and essential information</vt:lpstr>
      <vt:lpstr>Automation Infrastructure Engineer Profile and learning journey</vt:lpstr>
      <vt:lpstr>Automation Business Analyst Profile and learning journey</vt:lpstr>
      <vt:lpstr>Process Mining Developer Profile and learning journey</vt:lpstr>
      <vt:lpstr>Process Mining Developer Foundation Learning plan structure and essential information</vt:lpstr>
      <vt:lpstr>Process Mining Analyst Profile and learning journey</vt:lpstr>
      <vt:lpstr>Center of Excellence Leader Profile and learning journey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Think Automation First</dc:title>
  <dc:creator>Barbara Dorf</dc:creator>
  <cp:lastModifiedBy>Razvan Petria</cp:lastModifiedBy>
  <cp:revision>2</cp:revision>
  <dcterms:created xsi:type="dcterms:W3CDTF">2019-04-27T00:55:32Z</dcterms:created>
  <dcterms:modified xsi:type="dcterms:W3CDTF">2023-05-22T12:58:15Z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0x0101008B13E8A5B6E0B14CA7C92B422EE61449</vt:lpwstr>
  </property>
  <property fmtid="{D5CDD505-2E9C-101B-9397-08002B2CF9AE}" pid="3" name="_dlc_DocIdItemGuid">
    <vt:lpwstr>001f46d7-683d-4398-8fa0-0d8715abfd1d</vt:lpwstr>
  </property>
  <property fmtid="{D5CDD505-2E9C-101B-9397-08002B2CF9AE}" pid="4" name="MediaServiceImageTags">
    <vt:lpwstr/>
  </property>
</Properties>
</file>